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oboto"/>
      <p:regular r:id="rId16"/>
      <p:bold r:id="rId17"/>
      <p:italic r:id="rId18"/>
      <p:boldItalic r:id="rId19"/>
    </p:embeddedFont>
    <p:embeddedFont>
      <p:font typeface="Arial Black"/>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rialBlack-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bold.fntdata"/><Relationship Id="rId16" Type="http://schemas.openxmlformats.org/officeDocument/2006/relationships/font" Target="fonts/Roboto-regular.fntdata"/><Relationship Id="rId5" Type="http://schemas.openxmlformats.org/officeDocument/2006/relationships/notesMaster" Target="notesMasters/notesMaster1.xml"/><Relationship Id="rId19" Type="http://schemas.openxmlformats.org/officeDocument/2006/relationships/font" Target="fonts/Roboto-boldItalic.fntdata"/><Relationship Id="rId6" Type="http://schemas.openxmlformats.org/officeDocument/2006/relationships/slide" Target="slides/slide1.xml"/><Relationship Id="rId18"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068679ff96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068679ff96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0675f4524c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0675f4524c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0675f4524c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0675f4524c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072700a4c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072700a4c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0675f4524c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0675f4524c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06b411aa50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06b411aa50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068679ff9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068679ff9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068679ff9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068679ff9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06b411aa50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06b411aa50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7" name="Shape 27"/>
        <p:cNvGrpSpPr/>
        <p:nvPr/>
      </p:nvGrpSpPr>
      <p:grpSpPr>
        <a:xfrm>
          <a:off x="0" y="0"/>
          <a:ext cx="0" cy="0"/>
          <a:chOff x="0" y="0"/>
          <a:chExt cx="0" cy="0"/>
        </a:xfrm>
      </p:grpSpPr>
      <p:sp>
        <p:nvSpPr>
          <p:cNvPr id="28" name="Google Shape;28;p2"/>
          <p:cNvSpPr txBox="1"/>
          <p:nvPr>
            <p:ph type="ctrTitle"/>
          </p:nvPr>
        </p:nvSpPr>
        <p:spPr>
          <a:xfrm>
            <a:off x="1062000" y="1890000"/>
            <a:ext cx="7020000" cy="810000"/>
          </a:xfrm>
          <a:prstGeom prst="rect">
            <a:avLst/>
          </a:prstGeom>
          <a:noFill/>
          <a:ln>
            <a:noFill/>
          </a:ln>
        </p:spPr>
        <p:txBody>
          <a:bodyPr anchorCtr="0" anchor="b" bIns="0" lIns="0" spcFirstLastPara="1" rIns="0" wrap="square" tIns="0">
            <a:normAutofit/>
          </a:bodyPr>
          <a:lstStyle>
            <a:lvl1pPr lvl="0" algn="ctr">
              <a:lnSpc>
                <a:spcPct val="80000"/>
              </a:lnSpc>
              <a:spcBef>
                <a:spcPts val="0"/>
              </a:spcBef>
              <a:spcAft>
                <a:spcPts val="0"/>
              </a:spcAft>
              <a:buClr>
                <a:schemeClr val="dk1"/>
              </a:buClr>
              <a:buSzPts val="3200"/>
              <a:buFont typeface="Arial Black"/>
              <a:buNone/>
              <a:defRPr sz="32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9" name="Google Shape;29;p2"/>
          <p:cNvSpPr txBox="1"/>
          <p:nvPr>
            <p:ph idx="1" type="subTitle"/>
          </p:nvPr>
        </p:nvSpPr>
        <p:spPr>
          <a:xfrm>
            <a:off x="1062000" y="2841750"/>
            <a:ext cx="7020000" cy="1101600"/>
          </a:xfrm>
          <a:prstGeom prst="rect">
            <a:avLst/>
          </a:prstGeom>
          <a:noFill/>
          <a:ln>
            <a:noFill/>
          </a:ln>
        </p:spPr>
        <p:txBody>
          <a:bodyPr anchorCtr="0" anchor="t" bIns="0" lIns="0" spcFirstLastPara="1" rIns="0" wrap="square" tIns="0">
            <a:normAutofit/>
          </a:bodyPr>
          <a:lstStyle>
            <a:lvl1pPr lvl="0" algn="ctr">
              <a:lnSpc>
                <a:spcPct val="100000"/>
              </a:lnSpc>
              <a:spcBef>
                <a:spcPts val="800"/>
              </a:spcBef>
              <a:spcAft>
                <a:spcPts val="0"/>
              </a:spcAft>
              <a:buClr>
                <a:schemeClr val="dk1"/>
              </a:buClr>
              <a:buSzPts val="1400"/>
              <a:buNone/>
              <a:defRPr sz="1400"/>
            </a:lvl1pPr>
            <a:lvl2pPr lvl="1" algn="ctr">
              <a:lnSpc>
                <a:spcPct val="100000"/>
              </a:lnSpc>
              <a:spcBef>
                <a:spcPts val="400"/>
              </a:spcBef>
              <a:spcAft>
                <a:spcPts val="0"/>
              </a:spcAft>
              <a:buClr>
                <a:schemeClr val="dk1"/>
              </a:buClr>
              <a:buSzPts val="1500"/>
              <a:buNone/>
              <a:defRPr sz="1500"/>
            </a:lvl2pPr>
            <a:lvl3pPr lvl="2" algn="ctr">
              <a:lnSpc>
                <a:spcPct val="100000"/>
              </a:lnSpc>
              <a:spcBef>
                <a:spcPts val="400"/>
              </a:spcBef>
              <a:spcAft>
                <a:spcPts val="0"/>
              </a:spcAft>
              <a:buClr>
                <a:schemeClr val="dk1"/>
              </a:buClr>
              <a:buSzPts val="1400"/>
              <a:buNone/>
              <a:defRPr sz="1400"/>
            </a:lvl3pPr>
            <a:lvl4pPr lvl="3" algn="ctr">
              <a:lnSpc>
                <a:spcPct val="100000"/>
              </a:lnSpc>
              <a:spcBef>
                <a:spcPts val="400"/>
              </a:spcBef>
              <a:spcAft>
                <a:spcPts val="0"/>
              </a:spcAft>
              <a:buClr>
                <a:schemeClr val="dk1"/>
              </a:buClr>
              <a:buSzPts val="1200"/>
              <a:buNone/>
              <a:defRPr sz="1200"/>
            </a:lvl4pPr>
            <a:lvl5pPr lvl="4" algn="ctr">
              <a:lnSpc>
                <a:spcPct val="10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30" name="Google Shape;30;p2"/>
          <p:cNvSpPr txBox="1"/>
          <p:nvPr>
            <p:ph idx="10" type="dt"/>
          </p:nvPr>
        </p:nvSpPr>
        <p:spPr>
          <a:xfrm>
            <a:off x="270000" y="4918605"/>
            <a:ext cx="1080000" cy="135000"/>
          </a:xfrm>
          <a:prstGeom prst="rect">
            <a:avLst/>
          </a:prstGeom>
          <a:noFill/>
          <a:ln>
            <a:noFill/>
          </a:ln>
        </p:spPr>
        <p:txBody>
          <a:bodyPr anchorCtr="0" anchor="b" bIns="34275" lIns="0"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1" name="Google Shape;31;p2"/>
          <p:cNvSpPr txBox="1"/>
          <p:nvPr>
            <p:ph idx="12" type="sldNum"/>
          </p:nvPr>
        </p:nvSpPr>
        <p:spPr>
          <a:xfrm>
            <a:off x="7813429" y="4918605"/>
            <a:ext cx="1096800" cy="135000"/>
          </a:xfrm>
          <a:prstGeom prst="rect">
            <a:avLst/>
          </a:prstGeom>
          <a:noFill/>
          <a:ln>
            <a:noFill/>
          </a:ln>
        </p:spPr>
        <p:txBody>
          <a:bodyPr anchorCtr="0" anchor="b" bIns="34275" lIns="68575" spcFirstLastPara="1" rIns="0"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Fullscreen">
  <p:cSld name="Image Fullscreen">
    <p:spTree>
      <p:nvGrpSpPr>
        <p:cNvPr id="81" name="Shape 81"/>
        <p:cNvGrpSpPr/>
        <p:nvPr/>
      </p:nvGrpSpPr>
      <p:grpSpPr>
        <a:xfrm>
          <a:off x="0" y="0"/>
          <a:ext cx="0" cy="0"/>
          <a:chOff x="0" y="0"/>
          <a:chExt cx="0" cy="0"/>
        </a:xfrm>
      </p:grpSpPr>
      <p:sp>
        <p:nvSpPr>
          <p:cNvPr id="82" name="Google Shape;82;p11"/>
          <p:cNvSpPr/>
          <p:nvPr>
            <p:ph idx="2" type="pic"/>
          </p:nvPr>
        </p:nvSpPr>
        <p:spPr>
          <a:xfrm>
            <a:off x="0" y="0"/>
            <a:ext cx="9144000" cy="51435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3" name="Shape 83"/>
        <p:cNvGrpSpPr/>
        <p:nvPr/>
      </p:nvGrpSpPr>
      <p:grpSpPr>
        <a:xfrm>
          <a:off x="0" y="0"/>
          <a:ext cx="0" cy="0"/>
          <a:chOff x="0" y="0"/>
          <a:chExt cx="0" cy="0"/>
        </a:xfrm>
      </p:grpSpPr>
      <p:sp>
        <p:nvSpPr>
          <p:cNvPr id="84" name="Google Shape;84;p12"/>
          <p:cNvSpPr txBox="1"/>
          <p:nvPr>
            <p:ph idx="10" type="dt"/>
          </p:nvPr>
        </p:nvSpPr>
        <p:spPr>
          <a:xfrm>
            <a:off x="270000" y="4918605"/>
            <a:ext cx="1080000" cy="135000"/>
          </a:xfrm>
          <a:prstGeom prst="rect">
            <a:avLst/>
          </a:prstGeom>
          <a:noFill/>
          <a:ln>
            <a:noFill/>
          </a:ln>
        </p:spPr>
        <p:txBody>
          <a:bodyPr anchorCtr="0" anchor="b" bIns="34275" lIns="0"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5" name="Google Shape;85;p12"/>
          <p:cNvSpPr txBox="1"/>
          <p:nvPr>
            <p:ph idx="12" type="sldNum"/>
          </p:nvPr>
        </p:nvSpPr>
        <p:spPr>
          <a:xfrm>
            <a:off x="7813429" y="4918605"/>
            <a:ext cx="1096800" cy="135000"/>
          </a:xfrm>
          <a:prstGeom prst="rect">
            <a:avLst/>
          </a:prstGeom>
          <a:noFill/>
          <a:ln>
            <a:noFill/>
          </a:ln>
        </p:spPr>
        <p:txBody>
          <a:bodyPr anchorCtr="0" anchor="b" bIns="34275" lIns="68575" spcFirstLastPara="1" rIns="0"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2" name="Shape 32"/>
        <p:cNvGrpSpPr/>
        <p:nvPr/>
      </p:nvGrpSpPr>
      <p:grpSpPr>
        <a:xfrm>
          <a:off x="0" y="0"/>
          <a:ext cx="0" cy="0"/>
          <a:chOff x="0" y="0"/>
          <a:chExt cx="0" cy="0"/>
        </a:xfrm>
      </p:grpSpPr>
      <p:sp>
        <p:nvSpPr>
          <p:cNvPr id="33" name="Google Shape;33;p3"/>
          <p:cNvSpPr txBox="1"/>
          <p:nvPr>
            <p:ph type="title"/>
          </p:nvPr>
        </p:nvSpPr>
        <p:spPr>
          <a:xfrm>
            <a:off x="270000" y="552511"/>
            <a:ext cx="6732000" cy="810000"/>
          </a:xfrm>
          <a:prstGeom prst="rect">
            <a:avLst/>
          </a:prstGeom>
          <a:noFill/>
          <a:ln>
            <a:noFill/>
          </a:ln>
        </p:spPr>
        <p:txBody>
          <a:bodyPr anchorCtr="0" anchor="b" bIns="0" lIns="0" spcFirstLastPara="1" rIns="0" wrap="square" tIns="0">
            <a:normAutofit/>
          </a:bodyPr>
          <a:lstStyle>
            <a:lvl1pPr lvl="0" algn="l">
              <a:lnSpc>
                <a:spcPct val="80000"/>
              </a:lnSpc>
              <a:spcBef>
                <a:spcPts val="0"/>
              </a:spcBef>
              <a:spcAft>
                <a:spcPts val="0"/>
              </a:spcAft>
              <a:buClr>
                <a:schemeClr val="dk1"/>
              </a:buClr>
              <a:buSzPts val="3200"/>
              <a:buFont typeface="Arial Black"/>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4" name="Google Shape;34;p3"/>
          <p:cNvSpPr txBox="1"/>
          <p:nvPr>
            <p:ph idx="10" type="dt"/>
          </p:nvPr>
        </p:nvSpPr>
        <p:spPr>
          <a:xfrm>
            <a:off x="270000" y="4918605"/>
            <a:ext cx="1080000" cy="135000"/>
          </a:xfrm>
          <a:prstGeom prst="rect">
            <a:avLst/>
          </a:prstGeom>
          <a:noFill/>
          <a:ln>
            <a:noFill/>
          </a:ln>
        </p:spPr>
        <p:txBody>
          <a:bodyPr anchorCtr="0" anchor="b" bIns="34275" lIns="0"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5" name="Google Shape;35;p3"/>
          <p:cNvSpPr txBox="1"/>
          <p:nvPr>
            <p:ph idx="11" type="ftr"/>
          </p:nvPr>
        </p:nvSpPr>
        <p:spPr>
          <a:xfrm>
            <a:off x="270000" y="269999"/>
            <a:ext cx="6732000" cy="1431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6" name="Google Shape;36;p3"/>
          <p:cNvSpPr txBox="1"/>
          <p:nvPr>
            <p:ph idx="12" type="sldNum"/>
          </p:nvPr>
        </p:nvSpPr>
        <p:spPr>
          <a:xfrm>
            <a:off x="7813429" y="4918605"/>
            <a:ext cx="1096800" cy="135000"/>
          </a:xfrm>
          <a:prstGeom prst="rect">
            <a:avLst/>
          </a:prstGeom>
          <a:noFill/>
          <a:ln>
            <a:noFill/>
          </a:ln>
        </p:spPr>
        <p:txBody>
          <a:bodyPr anchorCtr="0" anchor="b" bIns="34275" lIns="68575" spcFirstLastPara="1" rIns="0"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p:cSld name="Title Content">
    <p:spTree>
      <p:nvGrpSpPr>
        <p:cNvPr id="37" name="Shape 37"/>
        <p:cNvGrpSpPr/>
        <p:nvPr/>
      </p:nvGrpSpPr>
      <p:grpSpPr>
        <a:xfrm>
          <a:off x="0" y="0"/>
          <a:ext cx="0" cy="0"/>
          <a:chOff x="0" y="0"/>
          <a:chExt cx="0" cy="0"/>
        </a:xfrm>
      </p:grpSpPr>
      <p:sp>
        <p:nvSpPr>
          <p:cNvPr id="38" name="Google Shape;38;p4"/>
          <p:cNvSpPr txBox="1"/>
          <p:nvPr>
            <p:ph type="title"/>
          </p:nvPr>
        </p:nvSpPr>
        <p:spPr>
          <a:xfrm>
            <a:off x="270000" y="552511"/>
            <a:ext cx="6732000" cy="810000"/>
          </a:xfrm>
          <a:prstGeom prst="rect">
            <a:avLst/>
          </a:prstGeom>
          <a:noFill/>
          <a:ln>
            <a:noFill/>
          </a:ln>
        </p:spPr>
        <p:txBody>
          <a:bodyPr anchorCtr="0" anchor="b" bIns="0" lIns="0" spcFirstLastPara="1" rIns="0" wrap="square" tIns="0">
            <a:normAutofit/>
          </a:bodyPr>
          <a:lstStyle>
            <a:lvl1pPr lvl="0" algn="l">
              <a:lnSpc>
                <a:spcPct val="8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9" name="Google Shape;39;p4"/>
          <p:cNvSpPr txBox="1"/>
          <p:nvPr>
            <p:ph idx="1" type="body"/>
          </p:nvPr>
        </p:nvSpPr>
        <p:spPr>
          <a:xfrm>
            <a:off x="270000" y="1485000"/>
            <a:ext cx="8640000" cy="3375000"/>
          </a:xfrm>
          <a:prstGeom prst="rect">
            <a:avLst/>
          </a:prstGeom>
          <a:noFill/>
          <a:ln>
            <a:noFill/>
          </a:ln>
        </p:spPr>
        <p:txBody>
          <a:bodyPr anchorCtr="0" anchor="t" bIns="0" lIns="0" spcFirstLastPara="1" rIns="0" wrap="square" tIns="0">
            <a:normAutofit/>
          </a:bodyPr>
          <a:lstStyle>
            <a:lvl1pPr indent="-317500" lvl="0" marL="457200" algn="l">
              <a:lnSpc>
                <a:spcPct val="100000"/>
              </a:lnSpc>
              <a:spcBef>
                <a:spcPts val="800"/>
              </a:spcBef>
              <a:spcAft>
                <a:spcPts val="0"/>
              </a:spcAft>
              <a:buClr>
                <a:schemeClr val="dk1"/>
              </a:buClr>
              <a:buSzPts val="1400"/>
              <a:buChar char="▪"/>
              <a:defRPr/>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7500" lvl="4" marL="2286000" algn="l">
              <a:lnSpc>
                <a:spcPct val="10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0" name="Google Shape;40;p4"/>
          <p:cNvSpPr txBox="1"/>
          <p:nvPr>
            <p:ph idx="10" type="dt"/>
          </p:nvPr>
        </p:nvSpPr>
        <p:spPr>
          <a:xfrm>
            <a:off x="270000" y="4918605"/>
            <a:ext cx="1080000" cy="135000"/>
          </a:xfrm>
          <a:prstGeom prst="rect">
            <a:avLst/>
          </a:prstGeom>
          <a:noFill/>
          <a:ln>
            <a:noFill/>
          </a:ln>
        </p:spPr>
        <p:txBody>
          <a:bodyPr anchorCtr="0" anchor="b" bIns="34275" lIns="0"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1" name="Google Shape;41;p4"/>
          <p:cNvSpPr txBox="1"/>
          <p:nvPr>
            <p:ph idx="11" type="ftr"/>
          </p:nvPr>
        </p:nvSpPr>
        <p:spPr>
          <a:xfrm>
            <a:off x="270000" y="269999"/>
            <a:ext cx="6732000" cy="1431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2" name="Google Shape;42;p4"/>
          <p:cNvSpPr txBox="1"/>
          <p:nvPr>
            <p:ph idx="12" type="sldNum"/>
          </p:nvPr>
        </p:nvSpPr>
        <p:spPr>
          <a:xfrm>
            <a:off x="7813429" y="4918605"/>
            <a:ext cx="1096800" cy="135000"/>
          </a:xfrm>
          <a:prstGeom prst="rect">
            <a:avLst/>
          </a:prstGeom>
          <a:noFill/>
          <a:ln>
            <a:noFill/>
          </a:ln>
        </p:spPr>
        <p:txBody>
          <a:bodyPr anchorCtr="0" anchor="b" bIns="34275" lIns="68575" spcFirstLastPara="1" rIns="0"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Image 1">
  <p:cSld name="Title - Image 1">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Google Shape;44;p5"/>
          <p:cNvSpPr txBox="1"/>
          <p:nvPr>
            <p:ph type="ctrTitle"/>
          </p:nvPr>
        </p:nvSpPr>
        <p:spPr>
          <a:xfrm>
            <a:off x="1062000" y="1890000"/>
            <a:ext cx="7020000" cy="810000"/>
          </a:xfrm>
          <a:prstGeom prst="rect">
            <a:avLst/>
          </a:prstGeom>
          <a:noFill/>
          <a:ln>
            <a:noFill/>
          </a:ln>
        </p:spPr>
        <p:txBody>
          <a:bodyPr anchorCtr="0" anchor="b" bIns="0" lIns="0" spcFirstLastPara="1" rIns="0" wrap="square" tIns="0">
            <a:normAutofit/>
          </a:bodyPr>
          <a:lstStyle>
            <a:lvl1pPr lvl="0" algn="ctr">
              <a:lnSpc>
                <a:spcPct val="80000"/>
              </a:lnSpc>
              <a:spcBef>
                <a:spcPts val="0"/>
              </a:spcBef>
              <a:spcAft>
                <a:spcPts val="0"/>
              </a:spcAft>
              <a:buClr>
                <a:schemeClr val="dk1"/>
              </a:buClr>
              <a:buSzPts val="3200"/>
              <a:buFont typeface="Arial Black"/>
              <a:buNone/>
              <a:defRPr sz="32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5" name="Google Shape;45;p5"/>
          <p:cNvSpPr txBox="1"/>
          <p:nvPr>
            <p:ph idx="1" type="subTitle"/>
          </p:nvPr>
        </p:nvSpPr>
        <p:spPr>
          <a:xfrm>
            <a:off x="1062000" y="2841750"/>
            <a:ext cx="7020000" cy="1101600"/>
          </a:xfrm>
          <a:prstGeom prst="rect">
            <a:avLst/>
          </a:prstGeom>
          <a:noFill/>
          <a:ln>
            <a:noFill/>
          </a:ln>
        </p:spPr>
        <p:txBody>
          <a:bodyPr anchorCtr="0" anchor="t" bIns="0" lIns="0" spcFirstLastPara="1" rIns="0" wrap="square" tIns="0">
            <a:normAutofit/>
          </a:bodyPr>
          <a:lstStyle>
            <a:lvl1pPr lvl="0" algn="ctr">
              <a:lnSpc>
                <a:spcPct val="100000"/>
              </a:lnSpc>
              <a:spcBef>
                <a:spcPts val="800"/>
              </a:spcBef>
              <a:spcAft>
                <a:spcPts val="0"/>
              </a:spcAft>
              <a:buClr>
                <a:schemeClr val="dk1"/>
              </a:buClr>
              <a:buSzPts val="1400"/>
              <a:buNone/>
              <a:defRPr sz="1400"/>
            </a:lvl1pPr>
            <a:lvl2pPr lvl="1" algn="ctr">
              <a:lnSpc>
                <a:spcPct val="100000"/>
              </a:lnSpc>
              <a:spcBef>
                <a:spcPts val="400"/>
              </a:spcBef>
              <a:spcAft>
                <a:spcPts val="0"/>
              </a:spcAft>
              <a:buClr>
                <a:schemeClr val="dk1"/>
              </a:buClr>
              <a:buSzPts val="1500"/>
              <a:buNone/>
              <a:defRPr sz="1500"/>
            </a:lvl2pPr>
            <a:lvl3pPr lvl="2" algn="ctr">
              <a:lnSpc>
                <a:spcPct val="100000"/>
              </a:lnSpc>
              <a:spcBef>
                <a:spcPts val="400"/>
              </a:spcBef>
              <a:spcAft>
                <a:spcPts val="0"/>
              </a:spcAft>
              <a:buClr>
                <a:schemeClr val="dk1"/>
              </a:buClr>
              <a:buSzPts val="1400"/>
              <a:buNone/>
              <a:defRPr sz="1400"/>
            </a:lvl3pPr>
            <a:lvl4pPr lvl="3" algn="ctr">
              <a:lnSpc>
                <a:spcPct val="100000"/>
              </a:lnSpc>
              <a:spcBef>
                <a:spcPts val="400"/>
              </a:spcBef>
              <a:spcAft>
                <a:spcPts val="0"/>
              </a:spcAft>
              <a:buClr>
                <a:schemeClr val="dk1"/>
              </a:buClr>
              <a:buSzPts val="1200"/>
              <a:buNone/>
              <a:defRPr sz="1200"/>
            </a:lvl4pPr>
            <a:lvl5pPr lvl="4" algn="ctr">
              <a:lnSpc>
                <a:spcPct val="10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46" name="Google Shape;46;p5"/>
          <p:cNvSpPr txBox="1"/>
          <p:nvPr>
            <p:ph idx="10" type="dt"/>
          </p:nvPr>
        </p:nvSpPr>
        <p:spPr>
          <a:xfrm>
            <a:off x="270000" y="4918605"/>
            <a:ext cx="1080000" cy="135000"/>
          </a:xfrm>
          <a:prstGeom prst="rect">
            <a:avLst/>
          </a:prstGeom>
          <a:noFill/>
          <a:ln>
            <a:noFill/>
          </a:ln>
        </p:spPr>
        <p:txBody>
          <a:bodyPr anchorCtr="0" anchor="b" bIns="34275" lIns="0"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7" name="Google Shape;47;p5"/>
          <p:cNvSpPr txBox="1"/>
          <p:nvPr>
            <p:ph idx="12" type="sldNum"/>
          </p:nvPr>
        </p:nvSpPr>
        <p:spPr>
          <a:xfrm>
            <a:off x="7813429" y="4918605"/>
            <a:ext cx="1096800" cy="135000"/>
          </a:xfrm>
          <a:prstGeom prst="rect">
            <a:avLst/>
          </a:prstGeom>
          <a:noFill/>
          <a:ln>
            <a:noFill/>
          </a:ln>
        </p:spPr>
        <p:txBody>
          <a:bodyPr anchorCtr="0" anchor="b" bIns="34275" lIns="68575" spcFirstLastPara="1" rIns="0"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48" name="Google Shape;48;p5"/>
          <p:cNvSpPr txBox="1"/>
          <p:nvPr/>
        </p:nvSpPr>
        <p:spPr>
          <a:xfrm rot="-5400000">
            <a:off x="8054133" y="3897150"/>
            <a:ext cx="1620000" cy="924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r>
              <a:rPr lang="en-GB" sz="600">
                <a:solidFill>
                  <a:srgbClr val="898989"/>
                </a:solidFill>
                <a:latin typeface="Arial"/>
                <a:ea typeface="Arial"/>
                <a:cs typeface="Arial"/>
                <a:sym typeface="Arial"/>
              </a:rPr>
              <a:t>© Axel Becker</a:t>
            </a:r>
            <a:endParaRPr sz="1100"/>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Image 2">
  <p:cSld name="Title - Image 2">
    <p:bg>
      <p:bgPr>
        <a:blipFill>
          <a:blip r:embed="rId2">
            <a:alphaModFix/>
          </a:blip>
          <a:stretch>
            <a:fillRect/>
          </a:stretch>
        </a:blipFill>
      </p:bgPr>
    </p:bg>
    <p:spTree>
      <p:nvGrpSpPr>
        <p:cNvPr id="49" name="Shape 49"/>
        <p:cNvGrpSpPr/>
        <p:nvPr/>
      </p:nvGrpSpPr>
      <p:grpSpPr>
        <a:xfrm>
          <a:off x="0" y="0"/>
          <a:ext cx="0" cy="0"/>
          <a:chOff x="0" y="0"/>
          <a:chExt cx="0" cy="0"/>
        </a:xfrm>
      </p:grpSpPr>
      <p:sp>
        <p:nvSpPr>
          <p:cNvPr id="50" name="Google Shape;50;p6"/>
          <p:cNvSpPr txBox="1"/>
          <p:nvPr>
            <p:ph type="ctrTitle"/>
          </p:nvPr>
        </p:nvSpPr>
        <p:spPr>
          <a:xfrm>
            <a:off x="1062000" y="1890000"/>
            <a:ext cx="7020000" cy="810000"/>
          </a:xfrm>
          <a:prstGeom prst="rect">
            <a:avLst/>
          </a:prstGeom>
          <a:noFill/>
          <a:ln>
            <a:noFill/>
          </a:ln>
        </p:spPr>
        <p:txBody>
          <a:bodyPr anchorCtr="0" anchor="b" bIns="0" lIns="0" spcFirstLastPara="1" rIns="0" wrap="square" tIns="0">
            <a:normAutofit/>
          </a:bodyPr>
          <a:lstStyle>
            <a:lvl1pPr lvl="0" algn="ctr">
              <a:lnSpc>
                <a:spcPct val="80000"/>
              </a:lnSpc>
              <a:spcBef>
                <a:spcPts val="0"/>
              </a:spcBef>
              <a:spcAft>
                <a:spcPts val="0"/>
              </a:spcAft>
              <a:buClr>
                <a:schemeClr val="dk1"/>
              </a:buClr>
              <a:buSzPts val="3200"/>
              <a:buFont typeface="Arial Black"/>
              <a:buNone/>
              <a:defRPr sz="32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1" name="Google Shape;51;p6"/>
          <p:cNvSpPr txBox="1"/>
          <p:nvPr>
            <p:ph idx="1" type="subTitle"/>
          </p:nvPr>
        </p:nvSpPr>
        <p:spPr>
          <a:xfrm>
            <a:off x="1062000" y="2841750"/>
            <a:ext cx="7020000" cy="1101600"/>
          </a:xfrm>
          <a:prstGeom prst="rect">
            <a:avLst/>
          </a:prstGeom>
          <a:noFill/>
          <a:ln>
            <a:noFill/>
          </a:ln>
        </p:spPr>
        <p:txBody>
          <a:bodyPr anchorCtr="0" anchor="t" bIns="0" lIns="0" spcFirstLastPara="1" rIns="0" wrap="square" tIns="0">
            <a:normAutofit/>
          </a:bodyPr>
          <a:lstStyle>
            <a:lvl1pPr lvl="0" algn="ctr">
              <a:lnSpc>
                <a:spcPct val="100000"/>
              </a:lnSpc>
              <a:spcBef>
                <a:spcPts val="800"/>
              </a:spcBef>
              <a:spcAft>
                <a:spcPts val="0"/>
              </a:spcAft>
              <a:buClr>
                <a:schemeClr val="dk1"/>
              </a:buClr>
              <a:buSzPts val="1400"/>
              <a:buNone/>
              <a:defRPr sz="1400"/>
            </a:lvl1pPr>
            <a:lvl2pPr lvl="1" algn="ctr">
              <a:lnSpc>
                <a:spcPct val="100000"/>
              </a:lnSpc>
              <a:spcBef>
                <a:spcPts val="400"/>
              </a:spcBef>
              <a:spcAft>
                <a:spcPts val="0"/>
              </a:spcAft>
              <a:buClr>
                <a:schemeClr val="dk1"/>
              </a:buClr>
              <a:buSzPts val="1500"/>
              <a:buNone/>
              <a:defRPr sz="1500"/>
            </a:lvl2pPr>
            <a:lvl3pPr lvl="2" algn="ctr">
              <a:lnSpc>
                <a:spcPct val="100000"/>
              </a:lnSpc>
              <a:spcBef>
                <a:spcPts val="400"/>
              </a:spcBef>
              <a:spcAft>
                <a:spcPts val="0"/>
              </a:spcAft>
              <a:buClr>
                <a:schemeClr val="dk1"/>
              </a:buClr>
              <a:buSzPts val="1400"/>
              <a:buNone/>
              <a:defRPr sz="1400"/>
            </a:lvl3pPr>
            <a:lvl4pPr lvl="3" algn="ctr">
              <a:lnSpc>
                <a:spcPct val="100000"/>
              </a:lnSpc>
              <a:spcBef>
                <a:spcPts val="400"/>
              </a:spcBef>
              <a:spcAft>
                <a:spcPts val="0"/>
              </a:spcAft>
              <a:buClr>
                <a:schemeClr val="dk1"/>
              </a:buClr>
              <a:buSzPts val="1200"/>
              <a:buNone/>
              <a:defRPr sz="1200"/>
            </a:lvl4pPr>
            <a:lvl5pPr lvl="4" algn="ctr">
              <a:lnSpc>
                <a:spcPct val="10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52" name="Google Shape;52;p6"/>
          <p:cNvSpPr txBox="1"/>
          <p:nvPr>
            <p:ph idx="10" type="dt"/>
          </p:nvPr>
        </p:nvSpPr>
        <p:spPr>
          <a:xfrm>
            <a:off x="270000" y="4918605"/>
            <a:ext cx="1080000" cy="135000"/>
          </a:xfrm>
          <a:prstGeom prst="rect">
            <a:avLst/>
          </a:prstGeom>
          <a:noFill/>
          <a:ln>
            <a:noFill/>
          </a:ln>
        </p:spPr>
        <p:txBody>
          <a:bodyPr anchorCtr="0" anchor="b" bIns="34275" lIns="0"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3" name="Google Shape;53;p6"/>
          <p:cNvSpPr txBox="1"/>
          <p:nvPr>
            <p:ph idx="12" type="sldNum"/>
          </p:nvPr>
        </p:nvSpPr>
        <p:spPr>
          <a:xfrm>
            <a:off x="7813429" y="4918605"/>
            <a:ext cx="1096800" cy="135000"/>
          </a:xfrm>
          <a:prstGeom prst="rect">
            <a:avLst/>
          </a:prstGeom>
          <a:noFill/>
          <a:ln>
            <a:noFill/>
          </a:ln>
        </p:spPr>
        <p:txBody>
          <a:bodyPr anchorCtr="0" anchor="b" bIns="34275" lIns="68575" spcFirstLastPara="1" rIns="0"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54" name="Google Shape;54;p6"/>
          <p:cNvSpPr txBox="1"/>
          <p:nvPr/>
        </p:nvSpPr>
        <p:spPr>
          <a:xfrm rot="-5400000">
            <a:off x="8054133" y="3897150"/>
            <a:ext cx="1620000" cy="924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r>
              <a:rPr lang="en-GB" sz="600">
                <a:solidFill>
                  <a:srgbClr val="898989"/>
                </a:solidFill>
                <a:latin typeface="Arial"/>
                <a:ea typeface="Arial"/>
                <a:cs typeface="Arial"/>
                <a:sym typeface="Arial"/>
              </a:rPr>
              <a:t>© Thomas Ott</a:t>
            </a:r>
            <a:endParaRPr sz="1100"/>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Image 3">
  <p:cSld name="Title - Image 3">
    <p:bg>
      <p:bgPr>
        <a:blipFill>
          <a:blip r:embed="rId2">
            <a:alphaModFix/>
          </a:blip>
          <a:stretch>
            <a:fillRect/>
          </a:stretch>
        </a:blipFill>
      </p:bgPr>
    </p:bg>
    <p:spTree>
      <p:nvGrpSpPr>
        <p:cNvPr id="55" name="Shape 55"/>
        <p:cNvGrpSpPr/>
        <p:nvPr/>
      </p:nvGrpSpPr>
      <p:grpSpPr>
        <a:xfrm>
          <a:off x="0" y="0"/>
          <a:ext cx="0" cy="0"/>
          <a:chOff x="0" y="0"/>
          <a:chExt cx="0" cy="0"/>
        </a:xfrm>
      </p:grpSpPr>
      <p:sp>
        <p:nvSpPr>
          <p:cNvPr id="56" name="Google Shape;56;p7"/>
          <p:cNvSpPr txBox="1"/>
          <p:nvPr>
            <p:ph type="ctrTitle"/>
          </p:nvPr>
        </p:nvSpPr>
        <p:spPr>
          <a:xfrm>
            <a:off x="1062000" y="1890000"/>
            <a:ext cx="7020000" cy="810000"/>
          </a:xfrm>
          <a:prstGeom prst="rect">
            <a:avLst/>
          </a:prstGeom>
          <a:noFill/>
          <a:ln>
            <a:noFill/>
          </a:ln>
        </p:spPr>
        <p:txBody>
          <a:bodyPr anchorCtr="0" anchor="b" bIns="0" lIns="0" spcFirstLastPara="1" rIns="0" wrap="square" tIns="0">
            <a:normAutofit/>
          </a:bodyPr>
          <a:lstStyle>
            <a:lvl1pPr lvl="0" algn="ctr">
              <a:lnSpc>
                <a:spcPct val="80000"/>
              </a:lnSpc>
              <a:spcBef>
                <a:spcPts val="0"/>
              </a:spcBef>
              <a:spcAft>
                <a:spcPts val="0"/>
              </a:spcAft>
              <a:buClr>
                <a:schemeClr val="dk1"/>
              </a:buClr>
              <a:buSzPts val="3200"/>
              <a:buFont typeface="Arial Black"/>
              <a:buNone/>
              <a:defRPr sz="32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7" name="Google Shape;57;p7"/>
          <p:cNvSpPr txBox="1"/>
          <p:nvPr>
            <p:ph idx="1" type="subTitle"/>
          </p:nvPr>
        </p:nvSpPr>
        <p:spPr>
          <a:xfrm>
            <a:off x="1062000" y="2841750"/>
            <a:ext cx="7020000" cy="1101600"/>
          </a:xfrm>
          <a:prstGeom prst="rect">
            <a:avLst/>
          </a:prstGeom>
          <a:noFill/>
          <a:ln>
            <a:noFill/>
          </a:ln>
        </p:spPr>
        <p:txBody>
          <a:bodyPr anchorCtr="0" anchor="t" bIns="0" lIns="0" spcFirstLastPara="1" rIns="0" wrap="square" tIns="0">
            <a:normAutofit/>
          </a:bodyPr>
          <a:lstStyle>
            <a:lvl1pPr lvl="0" algn="ctr">
              <a:lnSpc>
                <a:spcPct val="100000"/>
              </a:lnSpc>
              <a:spcBef>
                <a:spcPts val="800"/>
              </a:spcBef>
              <a:spcAft>
                <a:spcPts val="0"/>
              </a:spcAft>
              <a:buClr>
                <a:schemeClr val="dk1"/>
              </a:buClr>
              <a:buSzPts val="1400"/>
              <a:buNone/>
              <a:defRPr sz="1400"/>
            </a:lvl1pPr>
            <a:lvl2pPr lvl="1" algn="ctr">
              <a:lnSpc>
                <a:spcPct val="100000"/>
              </a:lnSpc>
              <a:spcBef>
                <a:spcPts val="400"/>
              </a:spcBef>
              <a:spcAft>
                <a:spcPts val="0"/>
              </a:spcAft>
              <a:buClr>
                <a:schemeClr val="dk1"/>
              </a:buClr>
              <a:buSzPts val="1500"/>
              <a:buNone/>
              <a:defRPr sz="1500"/>
            </a:lvl2pPr>
            <a:lvl3pPr lvl="2" algn="ctr">
              <a:lnSpc>
                <a:spcPct val="100000"/>
              </a:lnSpc>
              <a:spcBef>
                <a:spcPts val="400"/>
              </a:spcBef>
              <a:spcAft>
                <a:spcPts val="0"/>
              </a:spcAft>
              <a:buClr>
                <a:schemeClr val="dk1"/>
              </a:buClr>
              <a:buSzPts val="1400"/>
              <a:buNone/>
              <a:defRPr sz="1400"/>
            </a:lvl3pPr>
            <a:lvl4pPr lvl="3" algn="ctr">
              <a:lnSpc>
                <a:spcPct val="100000"/>
              </a:lnSpc>
              <a:spcBef>
                <a:spcPts val="400"/>
              </a:spcBef>
              <a:spcAft>
                <a:spcPts val="0"/>
              </a:spcAft>
              <a:buClr>
                <a:schemeClr val="dk1"/>
              </a:buClr>
              <a:buSzPts val="1200"/>
              <a:buNone/>
              <a:defRPr sz="1200"/>
            </a:lvl4pPr>
            <a:lvl5pPr lvl="4" algn="ctr">
              <a:lnSpc>
                <a:spcPct val="10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58" name="Google Shape;58;p7"/>
          <p:cNvSpPr txBox="1"/>
          <p:nvPr>
            <p:ph idx="10" type="dt"/>
          </p:nvPr>
        </p:nvSpPr>
        <p:spPr>
          <a:xfrm>
            <a:off x="270000" y="4918605"/>
            <a:ext cx="1080000" cy="135000"/>
          </a:xfrm>
          <a:prstGeom prst="rect">
            <a:avLst/>
          </a:prstGeom>
          <a:noFill/>
          <a:ln>
            <a:noFill/>
          </a:ln>
        </p:spPr>
        <p:txBody>
          <a:bodyPr anchorCtr="0" anchor="b" bIns="34275" lIns="0"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9" name="Google Shape;59;p7"/>
          <p:cNvSpPr txBox="1"/>
          <p:nvPr>
            <p:ph idx="12" type="sldNum"/>
          </p:nvPr>
        </p:nvSpPr>
        <p:spPr>
          <a:xfrm>
            <a:off x="7813429" y="4918605"/>
            <a:ext cx="1096800" cy="135000"/>
          </a:xfrm>
          <a:prstGeom prst="rect">
            <a:avLst/>
          </a:prstGeom>
          <a:noFill/>
          <a:ln>
            <a:noFill/>
          </a:ln>
        </p:spPr>
        <p:txBody>
          <a:bodyPr anchorCtr="0" anchor="b" bIns="34275" lIns="68575" spcFirstLastPara="1" rIns="0"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60" name="Google Shape;60;p7"/>
          <p:cNvSpPr txBox="1"/>
          <p:nvPr/>
        </p:nvSpPr>
        <p:spPr>
          <a:xfrm rot="-5400000">
            <a:off x="8054133" y="3897150"/>
            <a:ext cx="1620000" cy="924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r>
              <a:rPr lang="en-GB" sz="600">
                <a:solidFill>
                  <a:srgbClr val="898989"/>
                </a:solidFill>
                <a:latin typeface="Arial"/>
                <a:ea typeface="Arial"/>
                <a:cs typeface="Arial"/>
                <a:sym typeface="Arial"/>
              </a:rPr>
              <a:t>© Thomas Ott</a:t>
            </a:r>
            <a:endParaRPr sz="1100"/>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p:cSld name="Section">
    <p:spTree>
      <p:nvGrpSpPr>
        <p:cNvPr id="61" name="Shape 61"/>
        <p:cNvGrpSpPr/>
        <p:nvPr/>
      </p:nvGrpSpPr>
      <p:grpSpPr>
        <a:xfrm>
          <a:off x="0" y="0"/>
          <a:ext cx="0" cy="0"/>
          <a:chOff x="0" y="0"/>
          <a:chExt cx="0" cy="0"/>
        </a:xfrm>
      </p:grpSpPr>
      <p:sp>
        <p:nvSpPr>
          <p:cNvPr id="62" name="Google Shape;62;p8"/>
          <p:cNvSpPr txBox="1"/>
          <p:nvPr>
            <p:ph type="title"/>
          </p:nvPr>
        </p:nvSpPr>
        <p:spPr>
          <a:xfrm>
            <a:off x="270000" y="2943000"/>
            <a:ext cx="8669100" cy="810000"/>
          </a:xfrm>
          <a:prstGeom prst="rect">
            <a:avLst/>
          </a:prstGeom>
          <a:noFill/>
          <a:ln>
            <a:noFill/>
          </a:ln>
        </p:spPr>
        <p:txBody>
          <a:bodyPr anchorCtr="0" anchor="b" bIns="0" lIns="0" spcFirstLastPara="1" rIns="0" wrap="square" tIns="0">
            <a:normAutofit/>
          </a:bodyPr>
          <a:lstStyle>
            <a:lvl1pPr lvl="0" algn="l">
              <a:lnSpc>
                <a:spcPct val="80000"/>
              </a:lnSpc>
              <a:spcBef>
                <a:spcPts val="0"/>
              </a:spcBef>
              <a:spcAft>
                <a:spcPts val="0"/>
              </a:spcAft>
              <a:buClr>
                <a:schemeClr val="dk1"/>
              </a:buClr>
              <a:buSzPts val="3200"/>
              <a:buFont typeface="Arial Black"/>
              <a:buNone/>
              <a:defRPr sz="32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3" name="Google Shape;63;p8"/>
          <p:cNvSpPr txBox="1"/>
          <p:nvPr>
            <p:ph idx="1" type="body"/>
          </p:nvPr>
        </p:nvSpPr>
        <p:spPr>
          <a:xfrm>
            <a:off x="270000" y="3780000"/>
            <a:ext cx="5940000" cy="8100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800"/>
              </a:spcBef>
              <a:spcAft>
                <a:spcPts val="0"/>
              </a:spcAft>
              <a:buClr>
                <a:schemeClr val="dk1"/>
              </a:buClr>
              <a:buSzPts val="1400"/>
              <a:buNone/>
              <a:defRPr sz="1400">
                <a:solidFill>
                  <a:schemeClr val="dk1"/>
                </a:solidFill>
              </a:defRPr>
            </a:lvl1pPr>
            <a:lvl2pPr indent="-228600" lvl="1" marL="914400" algn="l">
              <a:lnSpc>
                <a:spcPct val="100000"/>
              </a:lnSpc>
              <a:spcBef>
                <a:spcPts val="400"/>
              </a:spcBef>
              <a:spcAft>
                <a:spcPts val="0"/>
              </a:spcAft>
              <a:buClr>
                <a:srgbClr val="888888"/>
              </a:buClr>
              <a:buSzPts val="1500"/>
              <a:buNone/>
              <a:defRPr sz="1500">
                <a:solidFill>
                  <a:srgbClr val="888888"/>
                </a:solidFill>
              </a:defRPr>
            </a:lvl2pPr>
            <a:lvl3pPr indent="-228600" lvl="2" marL="1371600" algn="l">
              <a:lnSpc>
                <a:spcPct val="100000"/>
              </a:lnSpc>
              <a:spcBef>
                <a:spcPts val="400"/>
              </a:spcBef>
              <a:spcAft>
                <a:spcPts val="0"/>
              </a:spcAft>
              <a:buClr>
                <a:srgbClr val="888888"/>
              </a:buClr>
              <a:buSzPts val="1400"/>
              <a:buNone/>
              <a:defRPr sz="1400">
                <a:solidFill>
                  <a:srgbClr val="888888"/>
                </a:solidFill>
              </a:defRPr>
            </a:lvl3pPr>
            <a:lvl4pPr indent="-228600" lvl="3" marL="1828800" algn="l">
              <a:lnSpc>
                <a:spcPct val="100000"/>
              </a:lnSpc>
              <a:spcBef>
                <a:spcPts val="400"/>
              </a:spcBef>
              <a:spcAft>
                <a:spcPts val="0"/>
              </a:spcAft>
              <a:buClr>
                <a:srgbClr val="888888"/>
              </a:buClr>
              <a:buSzPts val="1200"/>
              <a:buNone/>
              <a:defRPr sz="1200">
                <a:solidFill>
                  <a:srgbClr val="888888"/>
                </a:solidFill>
              </a:defRPr>
            </a:lvl4pPr>
            <a:lvl5pPr indent="-228600" lvl="4" marL="2286000" algn="l">
              <a:lnSpc>
                <a:spcPct val="10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64" name="Google Shape;64;p8"/>
          <p:cNvSpPr txBox="1"/>
          <p:nvPr>
            <p:ph idx="10" type="dt"/>
          </p:nvPr>
        </p:nvSpPr>
        <p:spPr>
          <a:xfrm>
            <a:off x="270000" y="4918605"/>
            <a:ext cx="1080000" cy="135000"/>
          </a:xfrm>
          <a:prstGeom prst="rect">
            <a:avLst/>
          </a:prstGeom>
          <a:noFill/>
          <a:ln>
            <a:noFill/>
          </a:ln>
        </p:spPr>
        <p:txBody>
          <a:bodyPr anchorCtr="0" anchor="b" bIns="34275" lIns="0"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5" name="Google Shape;65;p8"/>
          <p:cNvSpPr txBox="1"/>
          <p:nvPr>
            <p:ph idx="11" type="ftr"/>
          </p:nvPr>
        </p:nvSpPr>
        <p:spPr>
          <a:xfrm>
            <a:off x="270000" y="270000"/>
            <a:ext cx="6732000" cy="1419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Google Shape;66;p8"/>
          <p:cNvSpPr txBox="1"/>
          <p:nvPr>
            <p:ph idx="12" type="sldNum"/>
          </p:nvPr>
        </p:nvSpPr>
        <p:spPr>
          <a:xfrm>
            <a:off x="7813429" y="4918605"/>
            <a:ext cx="1096800" cy="135000"/>
          </a:xfrm>
          <a:prstGeom prst="rect">
            <a:avLst/>
          </a:prstGeom>
          <a:noFill/>
          <a:ln>
            <a:noFill/>
          </a:ln>
        </p:spPr>
        <p:txBody>
          <a:bodyPr anchorCtr="0" anchor="b" bIns="34275" lIns="68575" spcFirstLastPara="1" rIns="0"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p:cSld name="2 Content">
    <p:spTree>
      <p:nvGrpSpPr>
        <p:cNvPr id="67" name="Shape 67"/>
        <p:cNvGrpSpPr/>
        <p:nvPr/>
      </p:nvGrpSpPr>
      <p:grpSpPr>
        <a:xfrm>
          <a:off x="0" y="0"/>
          <a:ext cx="0" cy="0"/>
          <a:chOff x="0" y="0"/>
          <a:chExt cx="0" cy="0"/>
        </a:xfrm>
      </p:grpSpPr>
      <p:sp>
        <p:nvSpPr>
          <p:cNvPr id="68" name="Google Shape;68;p9"/>
          <p:cNvSpPr txBox="1"/>
          <p:nvPr>
            <p:ph type="title"/>
          </p:nvPr>
        </p:nvSpPr>
        <p:spPr>
          <a:xfrm>
            <a:off x="270000" y="552511"/>
            <a:ext cx="6732000" cy="810000"/>
          </a:xfrm>
          <a:prstGeom prst="rect">
            <a:avLst/>
          </a:prstGeom>
          <a:noFill/>
          <a:ln>
            <a:noFill/>
          </a:ln>
        </p:spPr>
        <p:txBody>
          <a:bodyPr anchorCtr="0" anchor="b" bIns="0" lIns="0" spcFirstLastPara="1" rIns="0" wrap="square" tIns="0">
            <a:normAutofit/>
          </a:bodyPr>
          <a:lstStyle>
            <a:lvl1pPr lvl="0" algn="l">
              <a:lnSpc>
                <a:spcPct val="8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9" name="Google Shape;69;p9"/>
          <p:cNvSpPr txBox="1"/>
          <p:nvPr>
            <p:ph idx="10" type="dt"/>
          </p:nvPr>
        </p:nvSpPr>
        <p:spPr>
          <a:xfrm>
            <a:off x="270000" y="4918605"/>
            <a:ext cx="1080000" cy="135000"/>
          </a:xfrm>
          <a:prstGeom prst="rect">
            <a:avLst/>
          </a:prstGeom>
          <a:noFill/>
          <a:ln>
            <a:noFill/>
          </a:ln>
        </p:spPr>
        <p:txBody>
          <a:bodyPr anchorCtr="0" anchor="b" bIns="34275" lIns="0"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0" name="Google Shape;70;p9"/>
          <p:cNvSpPr txBox="1"/>
          <p:nvPr>
            <p:ph idx="11" type="ftr"/>
          </p:nvPr>
        </p:nvSpPr>
        <p:spPr>
          <a:xfrm>
            <a:off x="270000" y="269999"/>
            <a:ext cx="6732000" cy="1431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1" name="Google Shape;71;p9"/>
          <p:cNvSpPr txBox="1"/>
          <p:nvPr>
            <p:ph idx="12" type="sldNum"/>
          </p:nvPr>
        </p:nvSpPr>
        <p:spPr>
          <a:xfrm>
            <a:off x="7813429" y="4918605"/>
            <a:ext cx="1096800" cy="135000"/>
          </a:xfrm>
          <a:prstGeom prst="rect">
            <a:avLst/>
          </a:prstGeom>
          <a:noFill/>
          <a:ln>
            <a:noFill/>
          </a:ln>
        </p:spPr>
        <p:txBody>
          <a:bodyPr anchorCtr="0" anchor="b" bIns="34275" lIns="68575" spcFirstLastPara="1" rIns="0"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72" name="Google Shape;72;p9"/>
          <p:cNvSpPr txBox="1"/>
          <p:nvPr>
            <p:ph idx="1" type="body"/>
          </p:nvPr>
        </p:nvSpPr>
        <p:spPr>
          <a:xfrm>
            <a:off x="270272" y="1485000"/>
            <a:ext cx="4185000" cy="3375000"/>
          </a:xfrm>
          <a:prstGeom prst="rect">
            <a:avLst/>
          </a:prstGeom>
          <a:noFill/>
          <a:ln>
            <a:noFill/>
          </a:ln>
        </p:spPr>
        <p:txBody>
          <a:bodyPr anchorCtr="0" anchor="t" bIns="0" lIns="0" spcFirstLastPara="1" rIns="0" wrap="square" tIns="0">
            <a:normAutofit/>
          </a:bodyPr>
          <a:lstStyle>
            <a:lvl1pPr indent="-317500" lvl="0" marL="457200" algn="l">
              <a:lnSpc>
                <a:spcPct val="100000"/>
              </a:lnSpc>
              <a:spcBef>
                <a:spcPts val="800"/>
              </a:spcBef>
              <a:spcAft>
                <a:spcPts val="0"/>
              </a:spcAft>
              <a:buClr>
                <a:schemeClr val="dk1"/>
              </a:buClr>
              <a:buSzPts val="1400"/>
              <a:buChar char="▪"/>
              <a:defRPr/>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7500" lvl="4" marL="2286000" algn="l">
              <a:lnSpc>
                <a:spcPct val="10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3" name="Google Shape;73;p9"/>
          <p:cNvSpPr txBox="1"/>
          <p:nvPr>
            <p:ph idx="2" type="body"/>
          </p:nvPr>
        </p:nvSpPr>
        <p:spPr>
          <a:xfrm>
            <a:off x="4725157" y="1485000"/>
            <a:ext cx="4185000" cy="3375000"/>
          </a:xfrm>
          <a:prstGeom prst="rect">
            <a:avLst/>
          </a:prstGeom>
          <a:noFill/>
          <a:ln>
            <a:noFill/>
          </a:ln>
        </p:spPr>
        <p:txBody>
          <a:bodyPr anchorCtr="0" anchor="t" bIns="0" lIns="0" spcFirstLastPara="1" rIns="0" wrap="square" tIns="0">
            <a:normAutofit/>
          </a:bodyPr>
          <a:lstStyle>
            <a:lvl1pPr indent="-317500" lvl="0" marL="457200" algn="l">
              <a:lnSpc>
                <a:spcPct val="100000"/>
              </a:lnSpc>
              <a:spcBef>
                <a:spcPts val="800"/>
              </a:spcBef>
              <a:spcAft>
                <a:spcPts val="0"/>
              </a:spcAft>
              <a:buClr>
                <a:schemeClr val="dk1"/>
              </a:buClr>
              <a:buSzPts val="1400"/>
              <a:buChar char="▪"/>
              <a:defRPr/>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7500" lvl="4" marL="2286000" algn="l">
              <a:lnSpc>
                <a:spcPct val="10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 Caption">
  <p:cSld name="Image - Caption">
    <p:spTree>
      <p:nvGrpSpPr>
        <p:cNvPr id="74" name="Shape 74"/>
        <p:cNvGrpSpPr/>
        <p:nvPr/>
      </p:nvGrpSpPr>
      <p:grpSpPr>
        <a:xfrm>
          <a:off x="0" y="0"/>
          <a:ext cx="0" cy="0"/>
          <a:chOff x="0" y="0"/>
          <a:chExt cx="0" cy="0"/>
        </a:xfrm>
      </p:grpSpPr>
      <p:sp>
        <p:nvSpPr>
          <p:cNvPr id="75" name="Google Shape;75;p10"/>
          <p:cNvSpPr txBox="1"/>
          <p:nvPr>
            <p:ph type="title"/>
          </p:nvPr>
        </p:nvSpPr>
        <p:spPr>
          <a:xfrm>
            <a:off x="270000" y="552511"/>
            <a:ext cx="6732000" cy="810000"/>
          </a:xfrm>
          <a:prstGeom prst="rect">
            <a:avLst/>
          </a:prstGeom>
          <a:noFill/>
          <a:ln>
            <a:noFill/>
          </a:ln>
        </p:spPr>
        <p:txBody>
          <a:bodyPr anchorCtr="0" anchor="b" bIns="0" lIns="0" spcFirstLastPara="1" rIns="0" wrap="square" tIns="0">
            <a:normAutofit/>
          </a:bodyPr>
          <a:lstStyle>
            <a:lvl1pPr lvl="0" algn="l">
              <a:lnSpc>
                <a:spcPct val="8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 name="Google Shape;76;p10"/>
          <p:cNvSpPr txBox="1"/>
          <p:nvPr>
            <p:ph idx="10" type="dt"/>
          </p:nvPr>
        </p:nvSpPr>
        <p:spPr>
          <a:xfrm>
            <a:off x="270000" y="4918605"/>
            <a:ext cx="1080000" cy="135000"/>
          </a:xfrm>
          <a:prstGeom prst="rect">
            <a:avLst/>
          </a:prstGeom>
          <a:noFill/>
          <a:ln>
            <a:noFill/>
          </a:ln>
        </p:spPr>
        <p:txBody>
          <a:bodyPr anchorCtr="0" anchor="b" bIns="34275" lIns="0"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7" name="Google Shape;77;p10"/>
          <p:cNvSpPr txBox="1"/>
          <p:nvPr>
            <p:ph idx="11" type="ftr"/>
          </p:nvPr>
        </p:nvSpPr>
        <p:spPr>
          <a:xfrm>
            <a:off x="270000" y="269999"/>
            <a:ext cx="6732000" cy="1431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8" name="Google Shape;78;p10"/>
          <p:cNvSpPr txBox="1"/>
          <p:nvPr>
            <p:ph idx="12" type="sldNum"/>
          </p:nvPr>
        </p:nvSpPr>
        <p:spPr>
          <a:xfrm>
            <a:off x="7813429" y="4918605"/>
            <a:ext cx="1096800" cy="135000"/>
          </a:xfrm>
          <a:prstGeom prst="rect">
            <a:avLst/>
          </a:prstGeom>
          <a:noFill/>
          <a:ln>
            <a:noFill/>
          </a:ln>
        </p:spPr>
        <p:txBody>
          <a:bodyPr anchorCtr="0" anchor="b" bIns="34275" lIns="68575" spcFirstLastPara="1" rIns="0"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79" name="Google Shape;79;p10"/>
          <p:cNvSpPr txBox="1"/>
          <p:nvPr>
            <p:ph idx="1" type="body"/>
          </p:nvPr>
        </p:nvSpPr>
        <p:spPr>
          <a:xfrm>
            <a:off x="270272" y="1485000"/>
            <a:ext cx="8640300" cy="3051000"/>
          </a:xfrm>
          <a:prstGeom prst="rect">
            <a:avLst/>
          </a:prstGeom>
          <a:noFill/>
          <a:ln>
            <a:noFill/>
          </a:ln>
        </p:spPr>
        <p:txBody>
          <a:bodyPr anchorCtr="0" anchor="t" bIns="0" lIns="0" spcFirstLastPara="1" rIns="0" wrap="square" tIns="0">
            <a:normAutofit/>
          </a:bodyPr>
          <a:lstStyle>
            <a:lvl1pPr indent="-323850" lvl="0" marL="457200" algn="l">
              <a:lnSpc>
                <a:spcPct val="100000"/>
              </a:lnSpc>
              <a:spcBef>
                <a:spcPts val="800"/>
              </a:spcBef>
              <a:spcAft>
                <a:spcPts val="0"/>
              </a:spcAft>
              <a:buClr>
                <a:schemeClr val="dk1"/>
              </a:buClr>
              <a:buSzPts val="1500"/>
              <a:buChar char="▪"/>
              <a:defRPr/>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7500" lvl="4" marL="2286000" algn="l">
              <a:lnSpc>
                <a:spcPct val="10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0" name="Google Shape;80;p10"/>
          <p:cNvSpPr txBox="1"/>
          <p:nvPr>
            <p:ph idx="2" type="body"/>
          </p:nvPr>
        </p:nvSpPr>
        <p:spPr>
          <a:xfrm>
            <a:off x="270272" y="4563000"/>
            <a:ext cx="8640300" cy="270000"/>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800"/>
              </a:spcBef>
              <a:spcAft>
                <a:spcPts val="0"/>
              </a:spcAft>
              <a:buClr>
                <a:schemeClr val="accent6"/>
              </a:buClr>
              <a:buSzPts val="1100"/>
              <a:buNone/>
              <a:defRPr sz="1100">
                <a:solidFill>
                  <a:schemeClr val="accent6"/>
                </a:solidFill>
              </a:defRPr>
            </a:lvl1pPr>
            <a:lvl2pPr indent="-228600" lvl="1" marL="914400" algn="l">
              <a:lnSpc>
                <a:spcPct val="100000"/>
              </a:lnSpc>
              <a:spcBef>
                <a:spcPts val="400"/>
              </a:spcBef>
              <a:spcAft>
                <a:spcPts val="0"/>
              </a:spcAft>
              <a:buClr>
                <a:schemeClr val="accent6"/>
              </a:buClr>
              <a:buSzPts val="1100"/>
              <a:buNone/>
              <a:defRPr sz="1100">
                <a:solidFill>
                  <a:schemeClr val="accent6"/>
                </a:solidFill>
              </a:defRPr>
            </a:lvl2pPr>
            <a:lvl3pPr indent="-228600" lvl="2" marL="1371600" algn="l">
              <a:lnSpc>
                <a:spcPct val="100000"/>
              </a:lnSpc>
              <a:spcBef>
                <a:spcPts val="400"/>
              </a:spcBef>
              <a:spcAft>
                <a:spcPts val="0"/>
              </a:spcAft>
              <a:buClr>
                <a:schemeClr val="accent6"/>
              </a:buClr>
              <a:buSzPts val="1100"/>
              <a:buNone/>
              <a:defRPr sz="1100">
                <a:solidFill>
                  <a:schemeClr val="accent6"/>
                </a:solidFill>
              </a:defRPr>
            </a:lvl3pPr>
            <a:lvl4pPr indent="-228600" lvl="3" marL="1828800" algn="l">
              <a:lnSpc>
                <a:spcPct val="100000"/>
              </a:lnSpc>
              <a:spcBef>
                <a:spcPts val="400"/>
              </a:spcBef>
              <a:spcAft>
                <a:spcPts val="0"/>
              </a:spcAft>
              <a:buClr>
                <a:schemeClr val="accent6"/>
              </a:buClr>
              <a:buSzPts val="1100"/>
              <a:buNone/>
              <a:defRPr sz="1100">
                <a:solidFill>
                  <a:schemeClr val="accent6"/>
                </a:solidFill>
              </a:defRPr>
            </a:lvl4pPr>
            <a:lvl5pPr indent="-228600" lvl="4" marL="2286000" algn="l">
              <a:lnSpc>
                <a:spcPct val="100000"/>
              </a:lnSpc>
              <a:spcBef>
                <a:spcPts val="400"/>
              </a:spcBef>
              <a:spcAft>
                <a:spcPts val="0"/>
              </a:spcAft>
              <a:buClr>
                <a:schemeClr val="accent6"/>
              </a:buClr>
              <a:buSzPts val="1100"/>
              <a:buNone/>
              <a:defRPr sz="1100">
                <a:solidFill>
                  <a:schemeClr val="accent6"/>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1.png"/><Relationship Id="rId2" Type="http://schemas.openxmlformats.org/officeDocument/2006/relationships/image" Target="../media/image1.jp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70000" y="552511"/>
            <a:ext cx="6732000" cy="810000"/>
          </a:xfrm>
          <a:prstGeom prst="rect">
            <a:avLst/>
          </a:prstGeom>
          <a:noFill/>
          <a:ln>
            <a:noFill/>
          </a:ln>
        </p:spPr>
        <p:txBody>
          <a:bodyPr anchorCtr="0" anchor="b" bIns="0" lIns="0" spcFirstLastPara="1" rIns="0" wrap="square" tIns="0">
            <a:normAutofit/>
          </a:bodyPr>
          <a:lstStyle>
            <a:lvl1pPr lvl="0" marR="0" rtl="0" algn="l">
              <a:lnSpc>
                <a:spcPct val="80000"/>
              </a:lnSpc>
              <a:spcBef>
                <a:spcPts val="0"/>
              </a:spcBef>
              <a:spcAft>
                <a:spcPts val="0"/>
              </a:spcAft>
              <a:buClr>
                <a:schemeClr val="dk1"/>
              </a:buClr>
              <a:buSzPts val="3200"/>
              <a:buFont typeface="Arial Black"/>
              <a:buNone/>
              <a:defRPr b="0" i="0" sz="3200" u="none" cap="none" strike="noStrike">
                <a:solidFill>
                  <a:schemeClr val="dk1"/>
                </a:solidFill>
                <a:latin typeface="Arial Black"/>
                <a:ea typeface="Arial Black"/>
                <a:cs typeface="Arial Black"/>
                <a:sym typeface="Arial Black"/>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Google Shape;7;p1"/>
          <p:cNvSpPr txBox="1"/>
          <p:nvPr>
            <p:ph idx="1" type="body"/>
          </p:nvPr>
        </p:nvSpPr>
        <p:spPr>
          <a:xfrm>
            <a:off x="270000" y="1485000"/>
            <a:ext cx="8640000" cy="3375000"/>
          </a:xfrm>
          <a:prstGeom prst="rect">
            <a:avLst/>
          </a:prstGeom>
          <a:noFill/>
          <a:ln>
            <a:noFill/>
          </a:ln>
        </p:spPr>
        <p:txBody>
          <a:bodyPr anchorCtr="0" anchor="t" bIns="0" lIns="0" spcFirstLastPara="1" rIns="0" wrap="square" tIns="0">
            <a:normAutofit/>
          </a:bodyPr>
          <a:lstStyle>
            <a:lvl1pPr indent="-323850" lvl="0" marL="457200" marR="0" rtl="0" algn="l">
              <a:lnSpc>
                <a:spcPct val="100000"/>
              </a:lnSpc>
              <a:spcBef>
                <a:spcPts val="800"/>
              </a:spcBef>
              <a:spcAft>
                <a:spcPts val="0"/>
              </a:spcAft>
              <a:buClr>
                <a:schemeClr val="dk1"/>
              </a:buClr>
              <a:buSzPts val="1500"/>
              <a:buFont typeface="Noto Sans Symbols"/>
              <a:buChar char="▪"/>
              <a:defRPr b="0" i="0" sz="1500" u="none" cap="none" strike="noStrike">
                <a:solidFill>
                  <a:schemeClr val="dk1"/>
                </a:solidFill>
                <a:latin typeface="Arial"/>
                <a:ea typeface="Arial"/>
                <a:cs typeface="Arial"/>
                <a:sym typeface="Arial"/>
              </a:defRPr>
            </a:lvl1pPr>
            <a:lvl2pPr indent="-317500" lvl="1" marL="914400" marR="0" rtl="0" algn="l">
              <a:lnSpc>
                <a:spcPct val="100000"/>
              </a:lnSpc>
              <a:spcBef>
                <a:spcPts val="400"/>
              </a:spcBef>
              <a:spcAft>
                <a:spcPts val="0"/>
              </a:spcAft>
              <a:buClr>
                <a:schemeClr val="dk1"/>
              </a:buClr>
              <a:buSzPts val="1400"/>
              <a:buFont typeface="Noto Sans Symbols"/>
              <a:buChar char="▪"/>
              <a:defRPr b="0" i="0" sz="1400" u="none" cap="none" strike="noStrike">
                <a:solidFill>
                  <a:schemeClr val="dk1"/>
                </a:solidFill>
                <a:latin typeface="Arial"/>
                <a:ea typeface="Arial"/>
                <a:cs typeface="Arial"/>
                <a:sym typeface="Arial"/>
              </a:defRPr>
            </a:lvl2pPr>
            <a:lvl3pPr indent="-317500" lvl="2" marL="1371600" marR="0" rtl="0" algn="l">
              <a:lnSpc>
                <a:spcPct val="100000"/>
              </a:lnSpc>
              <a:spcBef>
                <a:spcPts val="400"/>
              </a:spcBef>
              <a:spcAft>
                <a:spcPts val="0"/>
              </a:spcAft>
              <a:buClr>
                <a:schemeClr val="dk1"/>
              </a:buClr>
              <a:buSzPts val="1400"/>
              <a:buFont typeface="Noto Sans Symbols"/>
              <a:buChar char="▪"/>
              <a:defRPr b="0" i="0" sz="1400" u="none" cap="none" strike="noStrike">
                <a:solidFill>
                  <a:schemeClr val="dk1"/>
                </a:solidFill>
                <a:latin typeface="Arial"/>
                <a:ea typeface="Arial"/>
                <a:cs typeface="Arial"/>
                <a:sym typeface="Arial"/>
              </a:defRPr>
            </a:lvl3pPr>
            <a:lvl4pPr indent="-317500" lvl="3" marL="1828800" marR="0" rtl="0" algn="l">
              <a:lnSpc>
                <a:spcPct val="100000"/>
              </a:lnSpc>
              <a:spcBef>
                <a:spcPts val="400"/>
              </a:spcBef>
              <a:spcAft>
                <a:spcPts val="0"/>
              </a:spcAft>
              <a:buClr>
                <a:schemeClr val="dk1"/>
              </a:buClr>
              <a:buSzPts val="1400"/>
              <a:buFont typeface="Noto Sans Symbols"/>
              <a:buChar char="▪"/>
              <a:defRPr b="0" i="0" sz="1400" u="none" cap="none" strike="noStrike">
                <a:solidFill>
                  <a:schemeClr val="dk1"/>
                </a:solidFill>
                <a:latin typeface="Arial"/>
                <a:ea typeface="Arial"/>
                <a:cs typeface="Arial"/>
                <a:sym typeface="Arial"/>
              </a:defRPr>
            </a:lvl4pPr>
            <a:lvl5pPr indent="-317500" lvl="4" marL="2286000" marR="0" rtl="0" algn="l">
              <a:lnSpc>
                <a:spcPct val="100000"/>
              </a:lnSpc>
              <a:spcBef>
                <a:spcPts val="400"/>
              </a:spcBef>
              <a:spcAft>
                <a:spcPts val="0"/>
              </a:spcAft>
              <a:buClr>
                <a:schemeClr val="dk1"/>
              </a:buClr>
              <a:buSzPts val="1400"/>
              <a:buFont typeface="Noto Sans Symbols"/>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grpSp>
        <p:nvGrpSpPr>
          <p:cNvPr id="8" name="Google Shape;8;p1"/>
          <p:cNvGrpSpPr/>
          <p:nvPr/>
        </p:nvGrpSpPr>
        <p:grpSpPr>
          <a:xfrm>
            <a:off x="7349094" y="237"/>
            <a:ext cx="1704614" cy="682625"/>
            <a:chOff x="7454900" y="306388"/>
            <a:chExt cx="1704614" cy="682625"/>
          </a:xfrm>
        </p:grpSpPr>
        <p:sp>
          <p:nvSpPr>
            <p:cNvPr id="9" name="Google Shape;9;p1"/>
            <p:cNvSpPr/>
            <p:nvPr/>
          </p:nvSpPr>
          <p:spPr>
            <a:xfrm>
              <a:off x="7454900" y="309563"/>
              <a:ext cx="1689000" cy="6780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3200">
                <a:solidFill>
                  <a:schemeClr val="dk1"/>
                </a:solidFill>
                <a:latin typeface="Arial"/>
                <a:ea typeface="Arial"/>
                <a:cs typeface="Arial"/>
                <a:sym typeface="Arial"/>
              </a:endParaRPr>
            </a:p>
          </p:txBody>
        </p:sp>
        <p:sp>
          <p:nvSpPr>
            <p:cNvPr id="10" name="Google Shape;10;p1"/>
            <p:cNvSpPr/>
            <p:nvPr/>
          </p:nvSpPr>
          <p:spPr>
            <a:xfrm>
              <a:off x="7454900" y="306388"/>
              <a:ext cx="1704614" cy="682625"/>
            </a:xfrm>
            <a:custGeom>
              <a:rect b="b" l="l" r="r" t="t"/>
              <a:pathLst>
                <a:path extrusionOk="0" h="831" w="2079">
                  <a:moveTo>
                    <a:pt x="0" y="0"/>
                  </a:moveTo>
                  <a:lnTo>
                    <a:pt x="0" y="0"/>
                  </a:lnTo>
                  <a:lnTo>
                    <a:pt x="2079" y="0"/>
                  </a:lnTo>
                  <a:lnTo>
                    <a:pt x="2079" y="831"/>
                  </a:lnTo>
                  <a:lnTo>
                    <a:pt x="0" y="831"/>
                  </a:lnTo>
                  <a:lnTo>
                    <a:pt x="0" y="0"/>
                  </a:lnTo>
                  <a:close/>
                </a:path>
              </a:pathLst>
            </a:custGeom>
            <a:solidFill>
              <a:srgbClr val="FFFFF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3200">
                <a:solidFill>
                  <a:schemeClr val="dk1"/>
                </a:solidFill>
                <a:latin typeface="Arial"/>
                <a:ea typeface="Arial"/>
                <a:cs typeface="Arial"/>
                <a:sym typeface="Arial"/>
              </a:endParaRPr>
            </a:p>
          </p:txBody>
        </p:sp>
        <p:sp>
          <p:nvSpPr>
            <p:cNvPr id="11" name="Google Shape;11;p1"/>
            <p:cNvSpPr/>
            <p:nvPr/>
          </p:nvSpPr>
          <p:spPr>
            <a:xfrm>
              <a:off x="7499350" y="325438"/>
              <a:ext cx="525463" cy="576262"/>
            </a:xfrm>
            <a:custGeom>
              <a:rect b="b" l="l" r="r" t="t"/>
              <a:pathLst>
                <a:path extrusionOk="0" h="701" w="647">
                  <a:moveTo>
                    <a:pt x="555" y="673"/>
                  </a:moveTo>
                  <a:lnTo>
                    <a:pt x="555" y="673"/>
                  </a:lnTo>
                  <a:cubicBezTo>
                    <a:pt x="549" y="670"/>
                    <a:pt x="537" y="667"/>
                    <a:pt x="524" y="663"/>
                  </a:cubicBezTo>
                  <a:cubicBezTo>
                    <a:pt x="525" y="670"/>
                    <a:pt x="526" y="677"/>
                    <a:pt x="527" y="682"/>
                  </a:cubicBezTo>
                  <a:cubicBezTo>
                    <a:pt x="536" y="680"/>
                    <a:pt x="546" y="677"/>
                    <a:pt x="555" y="673"/>
                  </a:cubicBezTo>
                  <a:lnTo>
                    <a:pt x="555" y="673"/>
                  </a:lnTo>
                  <a:close/>
                  <a:moveTo>
                    <a:pt x="524" y="657"/>
                  </a:moveTo>
                  <a:lnTo>
                    <a:pt x="524" y="657"/>
                  </a:lnTo>
                  <a:cubicBezTo>
                    <a:pt x="539" y="662"/>
                    <a:pt x="556" y="666"/>
                    <a:pt x="563" y="670"/>
                  </a:cubicBezTo>
                  <a:cubicBezTo>
                    <a:pt x="568" y="668"/>
                    <a:pt x="574" y="666"/>
                    <a:pt x="579" y="663"/>
                  </a:cubicBezTo>
                  <a:cubicBezTo>
                    <a:pt x="569" y="658"/>
                    <a:pt x="546" y="651"/>
                    <a:pt x="524" y="645"/>
                  </a:cubicBezTo>
                  <a:cubicBezTo>
                    <a:pt x="524" y="649"/>
                    <a:pt x="524" y="653"/>
                    <a:pt x="524" y="657"/>
                  </a:cubicBezTo>
                  <a:lnTo>
                    <a:pt x="524" y="657"/>
                  </a:lnTo>
                  <a:close/>
                  <a:moveTo>
                    <a:pt x="564" y="676"/>
                  </a:moveTo>
                  <a:lnTo>
                    <a:pt x="564" y="676"/>
                  </a:lnTo>
                  <a:cubicBezTo>
                    <a:pt x="563" y="676"/>
                    <a:pt x="563" y="676"/>
                    <a:pt x="563" y="676"/>
                  </a:cubicBezTo>
                  <a:cubicBezTo>
                    <a:pt x="546" y="683"/>
                    <a:pt x="528" y="688"/>
                    <a:pt x="511" y="692"/>
                  </a:cubicBezTo>
                  <a:cubicBezTo>
                    <a:pt x="511" y="692"/>
                    <a:pt x="510" y="692"/>
                    <a:pt x="510" y="692"/>
                  </a:cubicBezTo>
                  <a:cubicBezTo>
                    <a:pt x="494" y="695"/>
                    <a:pt x="478" y="697"/>
                    <a:pt x="463" y="698"/>
                  </a:cubicBezTo>
                  <a:cubicBezTo>
                    <a:pt x="462" y="698"/>
                    <a:pt x="462" y="698"/>
                    <a:pt x="462" y="698"/>
                  </a:cubicBezTo>
                  <a:cubicBezTo>
                    <a:pt x="410" y="701"/>
                    <a:pt x="361" y="691"/>
                    <a:pt x="324" y="675"/>
                  </a:cubicBezTo>
                  <a:lnTo>
                    <a:pt x="323" y="674"/>
                  </a:lnTo>
                  <a:cubicBezTo>
                    <a:pt x="323" y="674"/>
                    <a:pt x="322" y="674"/>
                    <a:pt x="322" y="674"/>
                  </a:cubicBezTo>
                  <a:cubicBezTo>
                    <a:pt x="260" y="645"/>
                    <a:pt x="232" y="594"/>
                    <a:pt x="293" y="552"/>
                  </a:cubicBezTo>
                  <a:cubicBezTo>
                    <a:pt x="286" y="542"/>
                    <a:pt x="278" y="532"/>
                    <a:pt x="270" y="522"/>
                  </a:cubicBezTo>
                  <a:cubicBezTo>
                    <a:pt x="267" y="518"/>
                    <a:pt x="265" y="515"/>
                    <a:pt x="262" y="511"/>
                  </a:cubicBezTo>
                  <a:cubicBezTo>
                    <a:pt x="257" y="524"/>
                    <a:pt x="257" y="532"/>
                    <a:pt x="265" y="544"/>
                  </a:cubicBezTo>
                  <a:cubicBezTo>
                    <a:pt x="266" y="545"/>
                    <a:pt x="265" y="546"/>
                    <a:pt x="265" y="547"/>
                  </a:cubicBezTo>
                  <a:lnTo>
                    <a:pt x="221" y="599"/>
                  </a:lnTo>
                  <a:cubicBezTo>
                    <a:pt x="220" y="601"/>
                    <a:pt x="218" y="601"/>
                    <a:pt x="217" y="599"/>
                  </a:cubicBezTo>
                  <a:cubicBezTo>
                    <a:pt x="0" y="361"/>
                    <a:pt x="247" y="0"/>
                    <a:pt x="546" y="104"/>
                  </a:cubicBezTo>
                  <a:cubicBezTo>
                    <a:pt x="548" y="105"/>
                    <a:pt x="549" y="106"/>
                    <a:pt x="548" y="108"/>
                  </a:cubicBezTo>
                  <a:lnTo>
                    <a:pt x="501" y="186"/>
                  </a:lnTo>
                  <a:cubicBezTo>
                    <a:pt x="500" y="187"/>
                    <a:pt x="499" y="188"/>
                    <a:pt x="498" y="187"/>
                  </a:cubicBezTo>
                  <a:cubicBezTo>
                    <a:pt x="483" y="185"/>
                    <a:pt x="474" y="186"/>
                    <a:pt x="468" y="192"/>
                  </a:cubicBezTo>
                  <a:cubicBezTo>
                    <a:pt x="482" y="194"/>
                    <a:pt x="496" y="197"/>
                    <a:pt x="510" y="202"/>
                  </a:cubicBezTo>
                  <a:cubicBezTo>
                    <a:pt x="523" y="188"/>
                    <a:pt x="536" y="175"/>
                    <a:pt x="551" y="163"/>
                  </a:cubicBezTo>
                  <a:cubicBezTo>
                    <a:pt x="551" y="163"/>
                    <a:pt x="551" y="163"/>
                    <a:pt x="552" y="163"/>
                  </a:cubicBezTo>
                  <a:cubicBezTo>
                    <a:pt x="552" y="162"/>
                    <a:pt x="553" y="162"/>
                    <a:pt x="554" y="163"/>
                  </a:cubicBezTo>
                  <a:cubicBezTo>
                    <a:pt x="555" y="163"/>
                    <a:pt x="555" y="163"/>
                    <a:pt x="556" y="164"/>
                  </a:cubicBezTo>
                  <a:cubicBezTo>
                    <a:pt x="556" y="164"/>
                    <a:pt x="556" y="165"/>
                    <a:pt x="556" y="165"/>
                  </a:cubicBezTo>
                  <a:lnTo>
                    <a:pt x="583" y="244"/>
                  </a:lnTo>
                  <a:cubicBezTo>
                    <a:pt x="583" y="245"/>
                    <a:pt x="583" y="245"/>
                    <a:pt x="583" y="246"/>
                  </a:cubicBezTo>
                  <a:cubicBezTo>
                    <a:pt x="583" y="247"/>
                    <a:pt x="582" y="247"/>
                    <a:pt x="582" y="247"/>
                  </a:cubicBezTo>
                  <a:cubicBezTo>
                    <a:pt x="581" y="248"/>
                    <a:pt x="580" y="249"/>
                    <a:pt x="579" y="249"/>
                  </a:cubicBezTo>
                  <a:cubicBezTo>
                    <a:pt x="585" y="266"/>
                    <a:pt x="623" y="382"/>
                    <a:pt x="635" y="413"/>
                  </a:cubicBezTo>
                  <a:cubicBezTo>
                    <a:pt x="639" y="423"/>
                    <a:pt x="647" y="441"/>
                    <a:pt x="647" y="452"/>
                  </a:cubicBezTo>
                  <a:cubicBezTo>
                    <a:pt x="647" y="462"/>
                    <a:pt x="640" y="467"/>
                    <a:pt x="625" y="468"/>
                  </a:cubicBezTo>
                  <a:cubicBezTo>
                    <a:pt x="617" y="475"/>
                    <a:pt x="616" y="478"/>
                    <a:pt x="620" y="483"/>
                  </a:cubicBezTo>
                  <a:cubicBezTo>
                    <a:pt x="628" y="494"/>
                    <a:pt x="624" y="499"/>
                    <a:pt x="615" y="506"/>
                  </a:cubicBezTo>
                  <a:cubicBezTo>
                    <a:pt x="624" y="513"/>
                    <a:pt x="622" y="526"/>
                    <a:pt x="617" y="526"/>
                  </a:cubicBezTo>
                  <a:cubicBezTo>
                    <a:pt x="611" y="526"/>
                    <a:pt x="609" y="528"/>
                    <a:pt x="605" y="533"/>
                  </a:cubicBezTo>
                  <a:cubicBezTo>
                    <a:pt x="633" y="560"/>
                    <a:pt x="610" y="583"/>
                    <a:pt x="573" y="591"/>
                  </a:cubicBezTo>
                  <a:cubicBezTo>
                    <a:pt x="562" y="594"/>
                    <a:pt x="548" y="595"/>
                    <a:pt x="534" y="594"/>
                  </a:cubicBezTo>
                  <a:cubicBezTo>
                    <a:pt x="534" y="594"/>
                    <a:pt x="534" y="594"/>
                    <a:pt x="534" y="595"/>
                  </a:cubicBezTo>
                  <a:cubicBezTo>
                    <a:pt x="529" y="610"/>
                    <a:pt x="526" y="625"/>
                    <a:pt x="525" y="639"/>
                  </a:cubicBezTo>
                  <a:cubicBezTo>
                    <a:pt x="549" y="646"/>
                    <a:pt x="578" y="655"/>
                    <a:pt x="586" y="661"/>
                  </a:cubicBezTo>
                  <a:cubicBezTo>
                    <a:pt x="586" y="661"/>
                    <a:pt x="587" y="662"/>
                    <a:pt x="587" y="662"/>
                  </a:cubicBezTo>
                  <a:cubicBezTo>
                    <a:pt x="587" y="663"/>
                    <a:pt x="588" y="663"/>
                    <a:pt x="587" y="664"/>
                  </a:cubicBezTo>
                  <a:cubicBezTo>
                    <a:pt x="587" y="665"/>
                    <a:pt x="587" y="665"/>
                    <a:pt x="586" y="666"/>
                  </a:cubicBezTo>
                  <a:cubicBezTo>
                    <a:pt x="586" y="666"/>
                    <a:pt x="586" y="666"/>
                    <a:pt x="585" y="666"/>
                  </a:cubicBezTo>
                  <a:cubicBezTo>
                    <a:pt x="578" y="670"/>
                    <a:pt x="571" y="673"/>
                    <a:pt x="564" y="676"/>
                  </a:cubicBezTo>
                  <a:lnTo>
                    <a:pt x="564" y="676"/>
                  </a:lnTo>
                  <a:close/>
                  <a:moveTo>
                    <a:pt x="306" y="570"/>
                  </a:moveTo>
                  <a:lnTo>
                    <a:pt x="306" y="570"/>
                  </a:lnTo>
                  <a:cubicBezTo>
                    <a:pt x="306" y="570"/>
                    <a:pt x="306" y="570"/>
                    <a:pt x="306" y="571"/>
                  </a:cubicBezTo>
                  <a:cubicBezTo>
                    <a:pt x="308" y="577"/>
                    <a:pt x="309" y="584"/>
                    <a:pt x="309" y="592"/>
                  </a:cubicBezTo>
                  <a:cubicBezTo>
                    <a:pt x="326" y="581"/>
                    <a:pt x="321" y="561"/>
                    <a:pt x="316" y="552"/>
                  </a:cubicBezTo>
                  <a:cubicBezTo>
                    <a:pt x="312" y="555"/>
                    <a:pt x="307" y="558"/>
                    <a:pt x="303" y="560"/>
                  </a:cubicBezTo>
                  <a:cubicBezTo>
                    <a:pt x="304" y="563"/>
                    <a:pt x="305" y="566"/>
                    <a:pt x="306" y="570"/>
                  </a:cubicBezTo>
                  <a:lnTo>
                    <a:pt x="306" y="570"/>
                  </a:lnTo>
                  <a:close/>
                  <a:moveTo>
                    <a:pt x="302" y="575"/>
                  </a:moveTo>
                  <a:lnTo>
                    <a:pt x="302" y="575"/>
                  </a:lnTo>
                  <a:cubicBezTo>
                    <a:pt x="289" y="583"/>
                    <a:pt x="284" y="592"/>
                    <a:pt x="283" y="601"/>
                  </a:cubicBezTo>
                  <a:cubicBezTo>
                    <a:pt x="291" y="600"/>
                    <a:pt x="297" y="598"/>
                    <a:pt x="303" y="596"/>
                  </a:cubicBezTo>
                  <a:cubicBezTo>
                    <a:pt x="303" y="588"/>
                    <a:pt x="303" y="581"/>
                    <a:pt x="302" y="575"/>
                  </a:cubicBezTo>
                  <a:lnTo>
                    <a:pt x="302" y="575"/>
                  </a:lnTo>
                  <a:close/>
                  <a:moveTo>
                    <a:pt x="283" y="607"/>
                  </a:moveTo>
                  <a:lnTo>
                    <a:pt x="283" y="607"/>
                  </a:lnTo>
                  <a:cubicBezTo>
                    <a:pt x="283" y="610"/>
                    <a:pt x="284" y="614"/>
                    <a:pt x="286" y="617"/>
                  </a:cubicBezTo>
                  <a:cubicBezTo>
                    <a:pt x="325" y="617"/>
                    <a:pt x="354" y="578"/>
                    <a:pt x="333" y="540"/>
                  </a:cubicBezTo>
                  <a:cubicBezTo>
                    <a:pt x="329" y="543"/>
                    <a:pt x="325" y="546"/>
                    <a:pt x="321" y="549"/>
                  </a:cubicBezTo>
                  <a:cubicBezTo>
                    <a:pt x="329" y="563"/>
                    <a:pt x="335" y="601"/>
                    <a:pt x="283" y="607"/>
                  </a:cubicBezTo>
                  <a:lnTo>
                    <a:pt x="283" y="607"/>
                  </a:lnTo>
                  <a:close/>
                  <a:moveTo>
                    <a:pt x="289" y="623"/>
                  </a:moveTo>
                  <a:lnTo>
                    <a:pt x="289" y="623"/>
                  </a:lnTo>
                  <a:cubicBezTo>
                    <a:pt x="292" y="627"/>
                    <a:pt x="296" y="631"/>
                    <a:pt x="301" y="635"/>
                  </a:cubicBezTo>
                  <a:cubicBezTo>
                    <a:pt x="358" y="619"/>
                    <a:pt x="370" y="571"/>
                    <a:pt x="348" y="528"/>
                  </a:cubicBezTo>
                  <a:cubicBezTo>
                    <a:pt x="344" y="531"/>
                    <a:pt x="341" y="533"/>
                    <a:pt x="338" y="536"/>
                  </a:cubicBezTo>
                  <a:cubicBezTo>
                    <a:pt x="362" y="578"/>
                    <a:pt x="330" y="620"/>
                    <a:pt x="289" y="623"/>
                  </a:cubicBezTo>
                  <a:lnTo>
                    <a:pt x="289" y="623"/>
                  </a:lnTo>
                  <a:close/>
                  <a:moveTo>
                    <a:pt x="307" y="639"/>
                  </a:moveTo>
                  <a:lnTo>
                    <a:pt x="307" y="639"/>
                  </a:lnTo>
                  <a:cubicBezTo>
                    <a:pt x="312" y="643"/>
                    <a:pt x="318" y="645"/>
                    <a:pt x="325" y="647"/>
                  </a:cubicBezTo>
                  <a:cubicBezTo>
                    <a:pt x="395" y="612"/>
                    <a:pt x="378" y="539"/>
                    <a:pt x="362" y="514"/>
                  </a:cubicBezTo>
                  <a:cubicBezTo>
                    <a:pt x="359" y="517"/>
                    <a:pt x="355" y="521"/>
                    <a:pt x="352" y="524"/>
                  </a:cubicBezTo>
                  <a:cubicBezTo>
                    <a:pt x="376" y="569"/>
                    <a:pt x="365" y="620"/>
                    <a:pt x="307" y="639"/>
                  </a:cubicBezTo>
                  <a:lnTo>
                    <a:pt x="307" y="639"/>
                  </a:lnTo>
                  <a:close/>
                  <a:moveTo>
                    <a:pt x="527" y="353"/>
                  </a:moveTo>
                  <a:lnTo>
                    <a:pt x="527" y="353"/>
                  </a:lnTo>
                  <a:cubicBezTo>
                    <a:pt x="552" y="343"/>
                    <a:pt x="582" y="339"/>
                    <a:pt x="606" y="346"/>
                  </a:cubicBezTo>
                  <a:cubicBezTo>
                    <a:pt x="595" y="315"/>
                    <a:pt x="584" y="282"/>
                    <a:pt x="578" y="264"/>
                  </a:cubicBezTo>
                  <a:cubicBezTo>
                    <a:pt x="578" y="295"/>
                    <a:pt x="563" y="325"/>
                    <a:pt x="532" y="338"/>
                  </a:cubicBezTo>
                  <a:cubicBezTo>
                    <a:pt x="531" y="343"/>
                    <a:pt x="529" y="348"/>
                    <a:pt x="527" y="353"/>
                  </a:cubicBezTo>
                  <a:lnTo>
                    <a:pt x="527" y="353"/>
                  </a:lnTo>
                  <a:close/>
                  <a:moveTo>
                    <a:pt x="518" y="357"/>
                  </a:moveTo>
                  <a:lnTo>
                    <a:pt x="518" y="357"/>
                  </a:lnTo>
                  <a:cubicBezTo>
                    <a:pt x="518" y="357"/>
                    <a:pt x="518" y="357"/>
                    <a:pt x="519" y="356"/>
                  </a:cubicBezTo>
                  <a:cubicBezTo>
                    <a:pt x="523" y="350"/>
                    <a:pt x="525" y="343"/>
                    <a:pt x="527" y="336"/>
                  </a:cubicBezTo>
                  <a:cubicBezTo>
                    <a:pt x="527" y="335"/>
                    <a:pt x="527" y="335"/>
                    <a:pt x="527" y="335"/>
                  </a:cubicBezTo>
                  <a:cubicBezTo>
                    <a:pt x="528" y="328"/>
                    <a:pt x="529" y="321"/>
                    <a:pt x="528" y="314"/>
                  </a:cubicBezTo>
                  <a:cubicBezTo>
                    <a:pt x="528" y="314"/>
                    <a:pt x="528" y="314"/>
                    <a:pt x="528" y="313"/>
                  </a:cubicBezTo>
                  <a:cubicBezTo>
                    <a:pt x="528" y="308"/>
                    <a:pt x="527" y="303"/>
                    <a:pt x="526" y="298"/>
                  </a:cubicBezTo>
                  <a:cubicBezTo>
                    <a:pt x="523" y="302"/>
                    <a:pt x="519" y="306"/>
                    <a:pt x="516" y="310"/>
                  </a:cubicBezTo>
                  <a:cubicBezTo>
                    <a:pt x="517" y="328"/>
                    <a:pt x="513" y="348"/>
                    <a:pt x="494" y="365"/>
                  </a:cubicBezTo>
                  <a:cubicBezTo>
                    <a:pt x="495" y="371"/>
                    <a:pt x="495" y="377"/>
                    <a:pt x="494" y="382"/>
                  </a:cubicBezTo>
                  <a:cubicBezTo>
                    <a:pt x="505" y="374"/>
                    <a:pt x="513" y="366"/>
                    <a:pt x="518" y="357"/>
                  </a:cubicBezTo>
                  <a:lnTo>
                    <a:pt x="518" y="357"/>
                  </a:lnTo>
                  <a:close/>
                  <a:moveTo>
                    <a:pt x="374" y="525"/>
                  </a:moveTo>
                  <a:lnTo>
                    <a:pt x="374" y="525"/>
                  </a:lnTo>
                  <a:cubicBezTo>
                    <a:pt x="375" y="519"/>
                    <a:pt x="378" y="513"/>
                    <a:pt x="383" y="509"/>
                  </a:cubicBezTo>
                  <a:cubicBezTo>
                    <a:pt x="381" y="505"/>
                    <a:pt x="379" y="501"/>
                    <a:pt x="379" y="497"/>
                  </a:cubicBezTo>
                  <a:cubicBezTo>
                    <a:pt x="375" y="501"/>
                    <a:pt x="370" y="506"/>
                    <a:pt x="366" y="510"/>
                  </a:cubicBezTo>
                  <a:cubicBezTo>
                    <a:pt x="369" y="514"/>
                    <a:pt x="371" y="519"/>
                    <a:pt x="374" y="525"/>
                  </a:cubicBezTo>
                  <a:lnTo>
                    <a:pt x="374" y="525"/>
                  </a:lnTo>
                  <a:close/>
                  <a:moveTo>
                    <a:pt x="387" y="505"/>
                  </a:moveTo>
                  <a:lnTo>
                    <a:pt x="387" y="505"/>
                  </a:lnTo>
                  <a:cubicBezTo>
                    <a:pt x="391" y="503"/>
                    <a:pt x="394" y="501"/>
                    <a:pt x="399" y="500"/>
                  </a:cubicBezTo>
                  <a:cubicBezTo>
                    <a:pt x="396" y="494"/>
                    <a:pt x="394" y="487"/>
                    <a:pt x="394" y="479"/>
                  </a:cubicBezTo>
                  <a:cubicBezTo>
                    <a:pt x="390" y="483"/>
                    <a:pt x="387" y="487"/>
                    <a:pt x="383" y="491"/>
                  </a:cubicBezTo>
                  <a:cubicBezTo>
                    <a:pt x="384" y="496"/>
                    <a:pt x="385" y="501"/>
                    <a:pt x="387" y="505"/>
                  </a:cubicBezTo>
                  <a:lnTo>
                    <a:pt x="387" y="505"/>
                  </a:lnTo>
                  <a:close/>
                  <a:moveTo>
                    <a:pt x="253" y="527"/>
                  </a:moveTo>
                  <a:lnTo>
                    <a:pt x="253" y="527"/>
                  </a:lnTo>
                  <a:cubicBezTo>
                    <a:pt x="253" y="520"/>
                    <a:pt x="255" y="513"/>
                    <a:pt x="258" y="506"/>
                  </a:cubicBezTo>
                  <a:cubicBezTo>
                    <a:pt x="244" y="485"/>
                    <a:pt x="232" y="458"/>
                    <a:pt x="227" y="419"/>
                  </a:cubicBezTo>
                  <a:cubicBezTo>
                    <a:pt x="227" y="418"/>
                    <a:pt x="227" y="418"/>
                    <a:pt x="227" y="418"/>
                  </a:cubicBezTo>
                  <a:cubicBezTo>
                    <a:pt x="227" y="414"/>
                    <a:pt x="227" y="410"/>
                    <a:pt x="226" y="406"/>
                  </a:cubicBezTo>
                  <a:cubicBezTo>
                    <a:pt x="226" y="406"/>
                    <a:pt x="226" y="406"/>
                    <a:pt x="226" y="405"/>
                  </a:cubicBezTo>
                  <a:cubicBezTo>
                    <a:pt x="226" y="404"/>
                    <a:pt x="226" y="403"/>
                    <a:pt x="226" y="401"/>
                  </a:cubicBezTo>
                  <a:cubicBezTo>
                    <a:pt x="226" y="388"/>
                    <a:pt x="226" y="375"/>
                    <a:pt x="228" y="363"/>
                  </a:cubicBezTo>
                  <a:cubicBezTo>
                    <a:pt x="228" y="362"/>
                    <a:pt x="229" y="362"/>
                    <a:pt x="229" y="362"/>
                  </a:cubicBezTo>
                  <a:cubicBezTo>
                    <a:pt x="229" y="358"/>
                    <a:pt x="230" y="354"/>
                    <a:pt x="231" y="350"/>
                  </a:cubicBezTo>
                  <a:cubicBezTo>
                    <a:pt x="231" y="350"/>
                    <a:pt x="231" y="349"/>
                    <a:pt x="231" y="349"/>
                  </a:cubicBezTo>
                  <a:cubicBezTo>
                    <a:pt x="239" y="313"/>
                    <a:pt x="258" y="278"/>
                    <a:pt x="284" y="250"/>
                  </a:cubicBezTo>
                  <a:cubicBezTo>
                    <a:pt x="284" y="250"/>
                    <a:pt x="284" y="249"/>
                    <a:pt x="284" y="249"/>
                  </a:cubicBezTo>
                  <a:cubicBezTo>
                    <a:pt x="292" y="241"/>
                    <a:pt x="301" y="234"/>
                    <a:pt x="310" y="227"/>
                  </a:cubicBezTo>
                  <a:lnTo>
                    <a:pt x="310" y="227"/>
                  </a:lnTo>
                  <a:cubicBezTo>
                    <a:pt x="324" y="216"/>
                    <a:pt x="340" y="207"/>
                    <a:pt x="358" y="201"/>
                  </a:cubicBezTo>
                  <a:cubicBezTo>
                    <a:pt x="358" y="200"/>
                    <a:pt x="358" y="200"/>
                    <a:pt x="358" y="200"/>
                  </a:cubicBezTo>
                  <a:cubicBezTo>
                    <a:pt x="379" y="192"/>
                    <a:pt x="403" y="188"/>
                    <a:pt x="428" y="188"/>
                  </a:cubicBezTo>
                  <a:cubicBezTo>
                    <a:pt x="430" y="188"/>
                    <a:pt x="431" y="188"/>
                    <a:pt x="433" y="188"/>
                  </a:cubicBezTo>
                  <a:cubicBezTo>
                    <a:pt x="442" y="188"/>
                    <a:pt x="452" y="189"/>
                    <a:pt x="462" y="190"/>
                  </a:cubicBezTo>
                  <a:cubicBezTo>
                    <a:pt x="466" y="185"/>
                    <a:pt x="471" y="182"/>
                    <a:pt x="478" y="181"/>
                  </a:cubicBezTo>
                  <a:cubicBezTo>
                    <a:pt x="477" y="181"/>
                    <a:pt x="477" y="180"/>
                    <a:pt x="476" y="180"/>
                  </a:cubicBezTo>
                  <a:cubicBezTo>
                    <a:pt x="476" y="180"/>
                    <a:pt x="476" y="180"/>
                    <a:pt x="476" y="180"/>
                  </a:cubicBezTo>
                  <a:cubicBezTo>
                    <a:pt x="464" y="177"/>
                    <a:pt x="451" y="175"/>
                    <a:pt x="439" y="174"/>
                  </a:cubicBezTo>
                  <a:lnTo>
                    <a:pt x="439" y="174"/>
                  </a:lnTo>
                  <a:cubicBezTo>
                    <a:pt x="374" y="170"/>
                    <a:pt x="312" y="198"/>
                    <a:pt x="269" y="246"/>
                  </a:cubicBezTo>
                  <a:lnTo>
                    <a:pt x="269" y="246"/>
                  </a:lnTo>
                  <a:cubicBezTo>
                    <a:pt x="260" y="256"/>
                    <a:pt x="252" y="266"/>
                    <a:pt x="245" y="277"/>
                  </a:cubicBezTo>
                  <a:cubicBezTo>
                    <a:pt x="245" y="277"/>
                    <a:pt x="245" y="277"/>
                    <a:pt x="245" y="277"/>
                  </a:cubicBezTo>
                  <a:cubicBezTo>
                    <a:pt x="238" y="288"/>
                    <a:pt x="233" y="298"/>
                    <a:pt x="228" y="310"/>
                  </a:cubicBezTo>
                  <a:cubicBezTo>
                    <a:pt x="228" y="310"/>
                    <a:pt x="228" y="310"/>
                    <a:pt x="228" y="310"/>
                  </a:cubicBezTo>
                  <a:cubicBezTo>
                    <a:pt x="223" y="321"/>
                    <a:pt x="219" y="333"/>
                    <a:pt x="217" y="345"/>
                  </a:cubicBezTo>
                  <a:cubicBezTo>
                    <a:pt x="206" y="391"/>
                    <a:pt x="210" y="442"/>
                    <a:pt x="235" y="494"/>
                  </a:cubicBezTo>
                  <a:lnTo>
                    <a:pt x="235" y="494"/>
                  </a:lnTo>
                  <a:cubicBezTo>
                    <a:pt x="240" y="505"/>
                    <a:pt x="246" y="516"/>
                    <a:pt x="253" y="527"/>
                  </a:cubicBezTo>
                  <a:lnTo>
                    <a:pt x="253" y="527"/>
                  </a:lnTo>
                  <a:close/>
                  <a:moveTo>
                    <a:pt x="264" y="503"/>
                  </a:moveTo>
                  <a:lnTo>
                    <a:pt x="264" y="503"/>
                  </a:lnTo>
                  <a:cubicBezTo>
                    <a:pt x="264" y="504"/>
                    <a:pt x="264" y="504"/>
                    <a:pt x="264" y="504"/>
                  </a:cubicBezTo>
                  <a:cubicBezTo>
                    <a:pt x="266" y="507"/>
                    <a:pt x="268" y="510"/>
                    <a:pt x="270" y="513"/>
                  </a:cubicBezTo>
                  <a:cubicBezTo>
                    <a:pt x="281" y="504"/>
                    <a:pt x="292" y="495"/>
                    <a:pt x="301" y="486"/>
                  </a:cubicBezTo>
                  <a:cubicBezTo>
                    <a:pt x="297" y="483"/>
                    <a:pt x="292" y="481"/>
                    <a:pt x="288" y="479"/>
                  </a:cubicBezTo>
                  <a:cubicBezTo>
                    <a:pt x="281" y="486"/>
                    <a:pt x="275" y="490"/>
                    <a:pt x="262" y="490"/>
                  </a:cubicBezTo>
                  <a:cubicBezTo>
                    <a:pt x="260" y="490"/>
                    <a:pt x="259" y="488"/>
                    <a:pt x="260" y="486"/>
                  </a:cubicBezTo>
                  <a:cubicBezTo>
                    <a:pt x="262" y="479"/>
                    <a:pt x="260" y="461"/>
                    <a:pt x="260" y="452"/>
                  </a:cubicBezTo>
                  <a:cubicBezTo>
                    <a:pt x="259" y="450"/>
                    <a:pt x="258" y="448"/>
                    <a:pt x="257" y="446"/>
                  </a:cubicBezTo>
                  <a:cubicBezTo>
                    <a:pt x="253" y="447"/>
                    <a:pt x="249" y="447"/>
                    <a:pt x="243" y="447"/>
                  </a:cubicBezTo>
                  <a:cubicBezTo>
                    <a:pt x="240" y="447"/>
                    <a:pt x="239" y="444"/>
                    <a:pt x="241" y="442"/>
                  </a:cubicBezTo>
                  <a:cubicBezTo>
                    <a:pt x="250" y="434"/>
                    <a:pt x="249" y="423"/>
                    <a:pt x="250" y="408"/>
                  </a:cubicBezTo>
                  <a:cubicBezTo>
                    <a:pt x="245" y="411"/>
                    <a:pt x="237" y="417"/>
                    <a:pt x="233" y="419"/>
                  </a:cubicBezTo>
                  <a:cubicBezTo>
                    <a:pt x="237" y="458"/>
                    <a:pt x="250" y="483"/>
                    <a:pt x="264" y="503"/>
                  </a:cubicBezTo>
                  <a:lnTo>
                    <a:pt x="264" y="503"/>
                  </a:lnTo>
                  <a:close/>
                  <a:moveTo>
                    <a:pt x="291" y="540"/>
                  </a:moveTo>
                  <a:lnTo>
                    <a:pt x="291" y="540"/>
                  </a:lnTo>
                  <a:cubicBezTo>
                    <a:pt x="406" y="463"/>
                    <a:pt x="451" y="323"/>
                    <a:pt x="554" y="235"/>
                  </a:cubicBezTo>
                  <a:lnTo>
                    <a:pt x="539" y="232"/>
                  </a:lnTo>
                  <a:cubicBezTo>
                    <a:pt x="536" y="231"/>
                    <a:pt x="536" y="231"/>
                    <a:pt x="536" y="228"/>
                  </a:cubicBezTo>
                  <a:lnTo>
                    <a:pt x="539" y="207"/>
                  </a:lnTo>
                  <a:cubicBezTo>
                    <a:pt x="444" y="303"/>
                    <a:pt x="391" y="462"/>
                    <a:pt x="283" y="530"/>
                  </a:cubicBezTo>
                  <a:cubicBezTo>
                    <a:pt x="286" y="533"/>
                    <a:pt x="288" y="536"/>
                    <a:pt x="291" y="540"/>
                  </a:cubicBezTo>
                  <a:lnTo>
                    <a:pt x="291" y="540"/>
                  </a:lnTo>
                  <a:close/>
                  <a:moveTo>
                    <a:pt x="558" y="188"/>
                  </a:moveTo>
                  <a:lnTo>
                    <a:pt x="558" y="188"/>
                  </a:lnTo>
                  <a:cubicBezTo>
                    <a:pt x="554" y="192"/>
                    <a:pt x="549" y="196"/>
                    <a:pt x="545" y="200"/>
                  </a:cubicBezTo>
                  <a:lnTo>
                    <a:pt x="542" y="227"/>
                  </a:lnTo>
                  <a:lnTo>
                    <a:pt x="560" y="230"/>
                  </a:lnTo>
                  <a:cubicBezTo>
                    <a:pt x="563" y="228"/>
                    <a:pt x="566" y="225"/>
                    <a:pt x="570" y="222"/>
                  </a:cubicBezTo>
                  <a:lnTo>
                    <a:pt x="567" y="216"/>
                  </a:lnTo>
                  <a:cubicBezTo>
                    <a:pt x="562" y="217"/>
                    <a:pt x="557" y="215"/>
                    <a:pt x="555" y="210"/>
                  </a:cubicBezTo>
                  <a:cubicBezTo>
                    <a:pt x="553" y="204"/>
                    <a:pt x="556" y="199"/>
                    <a:pt x="561" y="197"/>
                  </a:cubicBezTo>
                  <a:lnTo>
                    <a:pt x="558" y="188"/>
                  </a:lnTo>
                  <a:lnTo>
                    <a:pt x="558" y="188"/>
                  </a:lnTo>
                  <a:close/>
                  <a:moveTo>
                    <a:pt x="308" y="487"/>
                  </a:moveTo>
                  <a:lnTo>
                    <a:pt x="308" y="487"/>
                  </a:lnTo>
                  <a:cubicBezTo>
                    <a:pt x="297" y="498"/>
                    <a:pt x="286" y="508"/>
                    <a:pt x="274" y="517"/>
                  </a:cubicBezTo>
                  <a:lnTo>
                    <a:pt x="274" y="518"/>
                  </a:lnTo>
                  <a:cubicBezTo>
                    <a:pt x="276" y="521"/>
                    <a:pt x="278" y="523"/>
                    <a:pt x="280" y="525"/>
                  </a:cubicBezTo>
                  <a:cubicBezTo>
                    <a:pt x="336" y="490"/>
                    <a:pt x="378" y="429"/>
                    <a:pt x="419" y="364"/>
                  </a:cubicBezTo>
                  <a:cubicBezTo>
                    <a:pt x="454" y="308"/>
                    <a:pt x="492" y="245"/>
                    <a:pt x="540" y="197"/>
                  </a:cubicBezTo>
                  <a:cubicBezTo>
                    <a:pt x="540" y="197"/>
                    <a:pt x="541" y="197"/>
                    <a:pt x="541" y="196"/>
                  </a:cubicBezTo>
                  <a:cubicBezTo>
                    <a:pt x="546" y="192"/>
                    <a:pt x="551" y="187"/>
                    <a:pt x="556" y="183"/>
                  </a:cubicBezTo>
                  <a:lnTo>
                    <a:pt x="552" y="170"/>
                  </a:lnTo>
                  <a:cubicBezTo>
                    <a:pt x="533" y="185"/>
                    <a:pt x="516" y="203"/>
                    <a:pt x="500" y="222"/>
                  </a:cubicBezTo>
                  <a:cubicBezTo>
                    <a:pt x="500" y="222"/>
                    <a:pt x="500" y="223"/>
                    <a:pt x="500" y="223"/>
                  </a:cubicBezTo>
                  <a:cubicBezTo>
                    <a:pt x="469" y="260"/>
                    <a:pt x="443" y="302"/>
                    <a:pt x="418" y="341"/>
                  </a:cubicBezTo>
                  <a:cubicBezTo>
                    <a:pt x="405" y="361"/>
                    <a:pt x="392" y="382"/>
                    <a:pt x="378" y="402"/>
                  </a:cubicBezTo>
                  <a:cubicBezTo>
                    <a:pt x="378" y="402"/>
                    <a:pt x="378" y="402"/>
                    <a:pt x="378" y="402"/>
                  </a:cubicBezTo>
                  <a:cubicBezTo>
                    <a:pt x="372" y="411"/>
                    <a:pt x="366" y="419"/>
                    <a:pt x="360" y="426"/>
                  </a:cubicBezTo>
                  <a:cubicBezTo>
                    <a:pt x="360" y="427"/>
                    <a:pt x="360" y="427"/>
                    <a:pt x="360" y="427"/>
                  </a:cubicBezTo>
                  <a:cubicBezTo>
                    <a:pt x="355" y="433"/>
                    <a:pt x="351" y="439"/>
                    <a:pt x="347" y="444"/>
                  </a:cubicBezTo>
                  <a:cubicBezTo>
                    <a:pt x="346" y="444"/>
                    <a:pt x="346" y="445"/>
                    <a:pt x="346" y="445"/>
                  </a:cubicBezTo>
                  <a:cubicBezTo>
                    <a:pt x="340" y="453"/>
                    <a:pt x="333" y="461"/>
                    <a:pt x="326" y="468"/>
                  </a:cubicBezTo>
                  <a:cubicBezTo>
                    <a:pt x="326" y="469"/>
                    <a:pt x="326" y="469"/>
                    <a:pt x="325" y="469"/>
                  </a:cubicBezTo>
                  <a:cubicBezTo>
                    <a:pt x="320" y="475"/>
                    <a:pt x="314" y="481"/>
                    <a:pt x="308" y="487"/>
                  </a:cubicBezTo>
                  <a:lnTo>
                    <a:pt x="308" y="487"/>
                  </a:lnTo>
                  <a:lnTo>
                    <a:pt x="308" y="487"/>
                  </a:lnTo>
                  <a:close/>
                  <a:moveTo>
                    <a:pt x="306" y="482"/>
                  </a:moveTo>
                  <a:lnTo>
                    <a:pt x="306" y="482"/>
                  </a:lnTo>
                  <a:cubicBezTo>
                    <a:pt x="310" y="477"/>
                    <a:pt x="314" y="473"/>
                    <a:pt x="318" y="469"/>
                  </a:cubicBezTo>
                  <a:cubicBezTo>
                    <a:pt x="292" y="465"/>
                    <a:pt x="277" y="452"/>
                    <a:pt x="272" y="437"/>
                  </a:cubicBezTo>
                  <a:cubicBezTo>
                    <a:pt x="268" y="440"/>
                    <a:pt x="265" y="443"/>
                    <a:pt x="262" y="444"/>
                  </a:cubicBezTo>
                  <a:cubicBezTo>
                    <a:pt x="263" y="446"/>
                    <a:pt x="264" y="447"/>
                    <a:pt x="264" y="449"/>
                  </a:cubicBezTo>
                  <a:cubicBezTo>
                    <a:pt x="265" y="449"/>
                    <a:pt x="265" y="449"/>
                    <a:pt x="265" y="450"/>
                  </a:cubicBezTo>
                  <a:cubicBezTo>
                    <a:pt x="276" y="467"/>
                    <a:pt x="288" y="472"/>
                    <a:pt x="306" y="482"/>
                  </a:cubicBezTo>
                  <a:lnTo>
                    <a:pt x="306" y="482"/>
                  </a:lnTo>
                  <a:close/>
                  <a:moveTo>
                    <a:pt x="323" y="464"/>
                  </a:moveTo>
                  <a:lnTo>
                    <a:pt x="323" y="464"/>
                  </a:lnTo>
                  <a:cubicBezTo>
                    <a:pt x="327" y="459"/>
                    <a:pt x="331" y="454"/>
                    <a:pt x="335" y="449"/>
                  </a:cubicBezTo>
                  <a:cubicBezTo>
                    <a:pt x="287" y="463"/>
                    <a:pt x="257" y="387"/>
                    <a:pt x="339" y="356"/>
                  </a:cubicBezTo>
                  <a:cubicBezTo>
                    <a:pt x="333" y="354"/>
                    <a:pt x="327" y="352"/>
                    <a:pt x="321" y="349"/>
                  </a:cubicBezTo>
                  <a:cubicBezTo>
                    <a:pt x="268" y="373"/>
                    <a:pt x="250" y="454"/>
                    <a:pt x="323" y="464"/>
                  </a:cubicBezTo>
                  <a:lnTo>
                    <a:pt x="323" y="464"/>
                  </a:lnTo>
                  <a:close/>
                  <a:moveTo>
                    <a:pt x="343" y="440"/>
                  </a:moveTo>
                  <a:lnTo>
                    <a:pt x="343" y="440"/>
                  </a:lnTo>
                  <a:cubicBezTo>
                    <a:pt x="347" y="435"/>
                    <a:pt x="351" y="430"/>
                    <a:pt x="355" y="424"/>
                  </a:cubicBezTo>
                  <a:cubicBezTo>
                    <a:pt x="357" y="410"/>
                    <a:pt x="353" y="394"/>
                    <a:pt x="336" y="386"/>
                  </a:cubicBezTo>
                  <a:cubicBezTo>
                    <a:pt x="331" y="389"/>
                    <a:pt x="326" y="392"/>
                    <a:pt x="322" y="396"/>
                  </a:cubicBezTo>
                  <a:cubicBezTo>
                    <a:pt x="348" y="400"/>
                    <a:pt x="348" y="433"/>
                    <a:pt x="324" y="433"/>
                  </a:cubicBezTo>
                  <a:cubicBezTo>
                    <a:pt x="305" y="433"/>
                    <a:pt x="306" y="409"/>
                    <a:pt x="314" y="397"/>
                  </a:cubicBezTo>
                  <a:cubicBezTo>
                    <a:pt x="314" y="397"/>
                    <a:pt x="315" y="396"/>
                    <a:pt x="315" y="396"/>
                  </a:cubicBezTo>
                  <a:lnTo>
                    <a:pt x="315" y="396"/>
                  </a:lnTo>
                  <a:cubicBezTo>
                    <a:pt x="319" y="391"/>
                    <a:pt x="325" y="386"/>
                    <a:pt x="334" y="381"/>
                  </a:cubicBezTo>
                  <a:cubicBezTo>
                    <a:pt x="334" y="381"/>
                    <a:pt x="334" y="381"/>
                    <a:pt x="335" y="381"/>
                  </a:cubicBezTo>
                  <a:cubicBezTo>
                    <a:pt x="341" y="378"/>
                    <a:pt x="349" y="375"/>
                    <a:pt x="358" y="373"/>
                  </a:cubicBezTo>
                  <a:cubicBezTo>
                    <a:pt x="358" y="372"/>
                    <a:pt x="359" y="372"/>
                    <a:pt x="359" y="372"/>
                  </a:cubicBezTo>
                  <a:cubicBezTo>
                    <a:pt x="364" y="371"/>
                    <a:pt x="370" y="370"/>
                    <a:pt x="377" y="369"/>
                  </a:cubicBezTo>
                  <a:cubicBezTo>
                    <a:pt x="372" y="367"/>
                    <a:pt x="366" y="365"/>
                    <a:pt x="360" y="363"/>
                  </a:cubicBezTo>
                  <a:cubicBezTo>
                    <a:pt x="356" y="362"/>
                    <a:pt x="352" y="360"/>
                    <a:pt x="348" y="359"/>
                  </a:cubicBezTo>
                  <a:cubicBezTo>
                    <a:pt x="259" y="388"/>
                    <a:pt x="295" y="466"/>
                    <a:pt x="343" y="440"/>
                  </a:cubicBezTo>
                  <a:lnTo>
                    <a:pt x="343" y="440"/>
                  </a:lnTo>
                  <a:close/>
                  <a:moveTo>
                    <a:pt x="361" y="416"/>
                  </a:moveTo>
                  <a:lnTo>
                    <a:pt x="361" y="416"/>
                  </a:lnTo>
                  <a:cubicBezTo>
                    <a:pt x="365" y="411"/>
                    <a:pt x="369" y="405"/>
                    <a:pt x="373" y="400"/>
                  </a:cubicBezTo>
                  <a:cubicBezTo>
                    <a:pt x="372" y="395"/>
                    <a:pt x="366" y="385"/>
                    <a:pt x="358" y="378"/>
                  </a:cubicBezTo>
                  <a:cubicBezTo>
                    <a:pt x="353" y="380"/>
                    <a:pt x="347" y="381"/>
                    <a:pt x="342" y="384"/>
                  </a:cubicBezTo>
                  <a:cubicBezTo>
                    <a:pt x="356" y="391"/>
                    <a:pt x="361" y="404"/>
                    <a:pt x="361" y="416"/>
                  </a:cubicBezTo>
                  <a:lnTo>
                    <a:pt x="361" y="416"/>
                  </a:lnTo>
                  <a:close/>
                  <a:moveTo>
                    <a:pt x="377" y="394"/>
                  </a:moveTo>
                  <a:lnTo>
                    <a:pt x="377" y="394"/>
                  </a:lnTo>
                  <a:cubicBezTo>
                    <a:pt x="381" y="388"/>
                    <a:pt x="385" y="382"/>
                    <a:pt x="389" y="376"/>
                  </a:cubicBezTo>
                  <a:cubicBezTo>
                    <a:pt x="388" y="375"/>
                    <a:pt x="387" y="375"/>
                    <a:pt x="386" y="374"/>
                  </a:cubicBezTo>
                  <a:cubicBezTo>
                    <a:pt x="380" y="375"/>
                    <a:pt x="373" y="375"/>
                    <a:pt x="365" y="377"/>
                  </a:cubicBezTo>
                  <a:cubicBezTo>
                    <a:pt x="370" y="382"/>
                    <a:pt x="374" y="389"/>
                    <a:pt x="377" y="394"/>
                  </a:cubicBezTo>
                  <a:lnTo>
                    <a:pt x="377" y="394"/>
                  </a:lnTo>
                  <a:close/>
                  <a:moveTo>
                    <a:pt x="392" y="372"/>
                  </a:moveTo>
                  <a:lnTo>
                    <a:pt x="392" y="372"/>
                  </a:lnTo>
                  <a:cubicBezTo>
                    <a:pt x="396" y="365"/>
                    <a:pt x="400" y="359"/>
                    <a:pt x="404" y="353"/>
                  </a:cubicBezTo>
                  <a:cubicBezTo>
                    <a:pt x="389" y="349"/>
                    <a:pt x="360" y="351"/>
                    <a:pt x="343" y="351"/>
                  </a:cubicBezTo>
                  <a:cubicBezTo>
                    <a:pt x="349" y="354"/>
                    <a:pt x="355" y="356"/>
                    <a:pt x="362" y="358"/>
                  </a:cubicBezTo>
                  <a:cubicBezTo>
                    <a:pt x="371" y="361"/>
                    <a:pt x="380" y="364"/>
                    <a:pt x="387" y="369"/>
                  </a:cubicBezTo>
                  <a:cubicBezTo>
                    <a:pt x="388" y="369"/>
                    <a:pt x="388" y="369"/>
                    <a:pt x="388" y="369"/>
                  </a:cubicBezTo>
                  <a:cubicBezTo>
                    <a:pt x="389" y="370"/>
                    <a:pt x="391" y="371"/>
                    <a:pt x="392" y="372"/>
                  </a:cubicBezTo>
                  <a:lnTo>
                    <a:pt x="392" y="372"/>
                  </a:lnTo>
                  <a:close/>
                  <a:moveTo>
                    <a:pt x="407" y="348"/>
                  </a:moveTo>
                  <a:lnTo>
                    <a:pt x="407" y="348"/>
                  </a:lnTo>
                  <a:cubicBezTo>
                    <a:pt x="410" y="343"/>
                    <a:pt x="413" y="339"/>
                    <a:pt x="416" y="334"/>
                  </a:cubicBezTo>
                  <a:cubicBezTo>
                    <a:pt x="399" y="329"/>
                    <a:pt x="371" y="330"/>
                    <a:pt x="354" y="330"/>
                  </a:cubicBezTo>
                  <a:cubicBezTo>
                    <a:pt x="333" y="331"/>
                    <a:pt x="312" y="331"/>
                    <a:pt x="295" y="327"/>
                  </a:cubicBezTo>
                  <a:cubicBezTo>
                    <a:pt x="304" y="335"/>
                    <a:pt x="315" y="340"/>
                    <a:pt x="327" y="345"/>
                  </a:cubicBezTo>
                  <a:cubicBezTo>
                    <a:pt x="335" y="347"/>
                    <a:pt x="356" y="345"/>
                    <a:pt x="363" y="345"/>
                  </a:cubicBezTo>
                  <a:cubicBezTo>
                    <a:pt x="379" y="345"/>
                    <a:pt x="396" y="345"/>
                    <a:pt x="407" y="348"/>
                  </a:cubicBezTo>
                  <a:lnTo>
                    <a:pt x="407" y="348"/>
                  </a:lnTo>
                  <a:close/>
                  <a:moveTo>
                    <a:pt x="419" y="329"/>
                  </a:moveTo>
                  <a:lnTo>
                    <a:pt x="419" y="329"/>
                  </a:lnTo>
                  <a:cubicBezTo>
                    <a:pt x="421" y="325"/>
                    <a:pt x="424" y="322"/>
                    <a:pt x="426" y="318"/>
                  </a:cubicBezTo>
                  <a:cubicBezTo>
                    <a:pt x="404" y="309"/>
                    <a:pt x="369" y="312"/>
                    <a:pt x="346" y="312"/>
                  </a:cubicBezTo>
                  <a:cubicBezTo>
                    <a:pt x="320" y="312"/>
                    <a:pt x="293" y="311"/>
                    <a:pt x="276" y="296"/>
                  </a:cubicBezTo>
                  <a:cubicBezTo>
                    <a:pt x="279" y="305"/>
                    <a:pt x="283" y="312"/>
                    <a:pt x="287" y="318"/>
                  </a:cubicBezTo>
                  <a:cubicBezTo>
                    <a:pt x="313" y="329"/>
                    <a:pt x="361" y="323"/>
                    <a:pt x="391" y="325"/>
                  </a:cubicBezTo>
                  <a:cubicBezTo>
                    <a:pt x="401" y="325"/>
                    <a:pt x="411" y="326"/>
                    <a:pt x="419" y="329"/>
                  </a:cubicBezTo>
                  <a:lnTo>
                    <a:pt x="419" y="329"/>
                  </a:lnTo>
                  <a:close/>
                  <a:moveTo>
                    <a:pt x="429" y="313"/>
                  </a:moveTo>
                  <a:lnTo>
                    <a:pt x="429" y="313"/>
                  </a:lnTo>
                  <a:cubicBezTo>
                    <a:pt x="432" y="309"/>
                    <a:pt x="434" y="305"/>
                    <a:pt x="437" y="301"/>
                  </a:cubicBezTo>
                  <a:cubicBezTo>
                    <a:pt x="428" y="298"/>
                    <a:pt x="420" y="296"/>
                    <a:pt x="411" y="295"/>
                  </a:cubicBezTo>
                  <a:cubicBezTo>
                    <a:pt x="411" y="295"/>
                    <a:pt x="411" y="295"/>
                    <a:pt x="410" y="295"/>
                  </a:cubicBezTo>
                  <a:cubicBezTo>
                    <a:pt x="388" y="291"/>
                    <a:pt x="366" y="292"/>
                    <a:pt x="343" y="293"/>
                  </a:cubicBezTo>
                  <a:cubicBezTo>
                    <a:pt x="328" y="293"/>
                    <a:pt x="314" y="292"/>
                    <a:pt x="302" y="288"/>
                  </a:cubicBezTo>
                  <a:cubicBezTo>
                    <a:pt x="301" y="288"/>
                    <a:pt x="301" y="288"/>
                    <a:pt x="301" y="288"/>
                  </a:cubicBezTo>
                  <a:cubicBezTo>
                    <a:pt x="291" y="285"/>
                    <a:pt x="282" y="279"/>
                    <a:pt x="275" y="269"/>
                  </a:cubicBezTo>
                  <a:cubicBezTo>
                    <a:pt x="274" y="270"/>
                    <a:pt x="273" y="271"/>
                    <a:pt x="272" y="272"/>
                  </a:cubicBezTo>
                  <a:cubicBezTo>
                    <a:pt x="273" y="277"/>
                    <a:pt x="273" y="281"/>
                    <a:pt x="274" y="285"/>
                  </a:cubicBezTo>
                  <a:cubicBezTo>
                    <a:pt x="288" y="304"/>
                    <a:pt x="316" y="307"/>
                    <a:pt x="346" y="307"/>
                  </a:cubicBezTo>
                  <a:cubicBezTo>
                    <a:pt x="371" y="307"/>
                    <a:pt x="406" y="303"/>
                    <a:pt x="429" y="313"/>
                  </a:cubicBezTo>
                  <a:lnTo>
                    <a:pt x="429" y="313"/>
                  </a:lnTo>
                  <a:close/>
                  <a:moveTo>
                    <a:pt x="498" y="216"/>
                  </a:moveTo>
                  <a:lnTo>
                    <a:pt x="498" y="216"/>
                  </a:lnTo>
                  <a:cubicBezTo>
                    <a:pt x="500" y="213"/>
                    <a:pt x="503" y="210"/>
                    <a:pt x="506" y="207"/>
                  </a:cubicBezTo>
                  <a:cubicBezTo>
                    <a:pt x="491" y="202"/>
                    <a:pt x="477" y="199"/>
                    <a:pt x="463" y="196"/>
                  </a:cubicBezTo>
                  <a:cubicBezTo>
                    <a:pt x="463" y="196"/>
                    <a:pt x="462" y="196"/>
                    <a:pt x="462" y="196"/>
                  </a:cubicBezTo>
                  <a:cubicBezTo>
                    <a:pt x="456" y="195"/>
                    <a:pt x="449" y="195"/>
                    <a:pt x="443" y="194"/>
                  </a:cubicBezTo>
                  <a:cubicBezTo>
                    <a:pt x="445" y="198"/>
                    <a:pt x="447" y="203"/>
                    <a:pt x="447" y="209"/>
                  </a:cubicBezTo>
                  <a:cubicBezTo>
                    <a:pt x="450" y="212"/>
                    <a:pt x="452" y="216"/>
                    <a:pt x="452" y="220"/>
                  </a:cubicBezTo>
                  <a:cubicBezTo>
                    <a:pt x="456" y="218"/>
                    <a:pt x="462" y="217"/>
                    <a:pt x="468" y="219"/>
                  </a:cubicBezTo>
                  <a:cubicBezTo>
                    <a:pt x="473" y="208"/>
                    <a:pt x="488" y="206"/>
                    <a:pt x="498" y="216"/>
                  </a:cubicBezTo>
                  <a:lnTo>
                    <a:pt x="498" y="216"/>
                  </a:lnTo>
                  <a:close/>
                  <a:moveTo>
                    <a:pt x="187" y="551"/>
                  </a:moveTo>
                  <a:lnTo>
                    <a:pt x="187" y="551"/>
                  </a:lnTo>
                  <a:lnTo>
                    <a:pt x="238" y="513"/>
                  </a:lnTo>
                  <a:cubicBezTo>
                    <a:pt x="236" y="508"/>
                    <a:pt x="233" y="504"/>
                    <a:pt x="231" y="499"/>
                  </a:cubicBezTo>
                  <a:lnTo>
                    <a:pt x="188" y="526"/>
                  </a:lnTo>
                  <a:cubicBezTo>
                    <a:pt x="185" y="528"/>
                    <a:pt x="182" y="523"/>
                    <a:pt x="185" y="521"/>
                  </a:cubicBezTo>
                  <a:lnTo>
                    <a:pt x="229" y="494"/>
                  </a:lnTo>
                  <a:cubicBezTo>
                    <a:pt x="227" y="491"/>
                    <a:pt x="225" y="487"/>
                    <a:pt x="224" y="483"/>
                  </a:cubicBezTo>
                  <a:lnTo>
                    <a:pt x="165" y="511"/>
                  </a:lnTo>
                  <a:cubicBezTo>
                    <a:pt x="171" y="524"/>
                    <a:pt x="178" y="538"/>
                    <a:pt x="187" y="551"/>
                  </a:cubicBezTo>
                  <a:lnTo>
                    <a:pt x="187" y="551"/>
                  </a:lnTo>
                  <a:close/>
                  <a:moveTo>
                    <a:pt x="241" y="518"/>
                  </a:moveTo>
                  <a:lnTo>
                    <a:pt x="241" y="518"/>
                  </a:lnTo>
                  <a:lnTo>
                    <a:pt x="190" y="556"/>
                  </a:lnTo>
                  <a:cubicBezTo>
                    <a:pt x="198" y="569"/>
                    <a:pt x="208" y="581"/>
                    <a:pt x="219" y="593"/>
                  </a:cubicBezTo>
                  <a:lnTo>
                    <a:pt x="259" y="545"/>
                  </a:lnTo>
                  <a:cubicBezTo>
                    <a:pt x="256" y="542"/>
                    <a:pt x="254" y="538"/>
                    <a:pt x="251" y="534"/>
                  </a:cubicBezTo>
                  <a:lnTo>
                    <a:pt x="213" y="572"/>
                  </a:lnTo>
                  <a:cubicBezTo>
                    <a:pt x="210" y="575"/>
                    <a:pt x="207" y="571"/>
                    <a:pt x="209" y="568"/>
                  </a:cubicBezTo>
                  <a:lnTo>
                    <a:pt x="248" y="530"/>
                  </a:lnTo>
                  <a:cubicBezTo>
                    <a:pt x="246" y="526"/>
                    <a:pt x="243" y="522"/>
                    <a:pt x="241" y="518"/>
                  </a:cubicBezTo>
                  <a:lnTo>
                    <a:pt x="241" y="518"/>
                  </a:lnTo>
                  <a:close/>
                  <a:moveTo>
                    <a:pt x="163" y="505"/>
                  </a:moveTo>
                  <a:lnTo>
                    <a:pt x="163" y="505"/>
                  </a:lnTo>
                  <a:lnTo>
                    <a:pt x="222" y="478"/>
                  </a:lnTo>
                  <a:cubicBezTo>
                    <a:pt x="220" y="474"/>
                    <a:pt x="219" y="470"/>
                    <a:pt x="218" y="466"/>
                  </a:cubicBezTo>
                  <a:lnTo>
                    <a:pt x="169" y="481"/>
                  </a:lnTo>
                  <a:cubicBezTo>
                    <a:pt x="166" y="482"/>
                    <a:pt x="164" y="476"/>
                    <a:pt x="168" y="475"/>
                  </a:cubicBezTo>
                  <a:lnTo>
                    <a:pt x="216" y="461"/>
                  </a:lnTo>
                  <a:cubicBezTo>
                    <a:pt x="214" y="456"/>
                    <a:pt x="213" y="451"/>
                    <a:pt x="212" y="445"/>
                  </a:cubicBezTo>
                  <a:lnTo>
                    <a:pt x="147" y="459"/>
                  </a:lnTo>
                  <a:cubicBezTo>
                    <a:pt x="151" y="475"/>
                    <a:pt x="156" y="490"/>
                    <a:pt x="163" y="505"/>
                  </a:cubicBezTo>
                  <a:lnTo>
                    <a:pt x="163" y="505"/>
                  </a:lnTo>
                  <a:close/>
                  <a:moveTo>
                    <a:pt x="146" y="454"/>
                  </a:moveTo>
                  <a:lnTo>
                    <a:pt x="146" y="454"/>
                  </a:lnTo>
                  <a:lnTo>
                    <a:pt x="210" y="440"/>
                  </a:lnTo>
                  <a:cubicBezTo>
                    <a:pt x="209" y="435"/>
                    <a:pt x="209" y="431"/>
                    <a:pt x="208" y="426"/>
                  </a:cubicBezTo>
                  <a:lnTo>
                    <a:pt x="157" y="431"/>
                  </a:lnTo>
                  <a:cubicBezTo>
                    <a:pt x="153" y="431"/>
                    <a:pt x="153" y="426"/>
                    <a:pt x="156" y="425"/>
                  </a:cubicBezTo>
                  <a:lnTo>
                    <a:pt x="207" y="421"/>
                  </a:lnTo>
                  <a:cubicBezTo>
                    <a:pt x="206" y="416"/>
                    <a:pt x="206" y="411"/>
                    <a:pt x="206" y="405"/>
                  </a:cubicBezTo>
                  <a:lnTo>
                    <a:pt x="140" y="404"/>
                  </a:lnTo>
                  <a:cubicBezTo>
                    <a:pt x="141" y="421"/>
                    <a:pt x="143" y="437"/>
                    <a:pt x="146" y="454"/>
                  </a:cubicBezTo>
                  <a:lnTo>
                    <a:pt x="146" y="454"/>
                  </a:lnTo>
                  <a:close/>
                  <a:moveTo>
                    <a:pt x="140" y="399"/>
                  </a:moveTo>
                  <a:lnTo>
                    <a:pt x="140" y="399"/>
                  </a:lnTo>
                  <a:lnTo>
                    <a:pt x="206" y="400"/>
                  </a:lnTo>
                  <a:cubicBezTo>
                    <a:pt x="205" y="395"/>
                    <a:pt x="205" y="391"/>
                    <a:pt x="206" y="387"/>
                  </a:cubicBezTo>
                  <a:lnTo>
                    <a:pt x="155" y="381"/>
                  </a:lnTo>
                  <a:cubicBezTo>
                    <a:pt x="151" y="381"/>
                    <a:pt x="152" y="375"/>
                    <a:pt x="156" y="375"/>
                  </a:cubicBezTo>
                  <a:lnTo>
                    <a:pt x="206" y="381"/>
                  </a:lnTo>
                  <a:cubicBezTo>
                    <a:pt x="206" y="375"/>
                    <a:pt x="207" y="370"/>
                    <a:pt x="207" y="364"/>
                  </a:cubicBezTo>
                  <a:lnTo>
                    <a:pt x="144" y="351"/>
                  </a:lnTo>
                  <a:cubicBezTo>
                    <a:pt x="141" y="367"/>
                    <a:pt x="140" y="383"/>
                    <a:pt x="140" y="399"/>
                  </a:cubicBezTo>
                  <a:lnTo>
                    <a:pt x="140" y="399"/>
                  </a:lnTo>
                  <a:close/>
                  <a:moveTo>
                    <a:pt x="144" y="346"/>
                  </a:moveTo>
                  <a:lnTo>
                    <a:pt x="144" y="346"/>
                  </a:lnTo>
                  <a:lnTo>
                    <a:pt x="208" y="359"/>
                  </a:lnTo>
                  <a:cubicBezTo>
                    <a:pt x="209" y="354"/>
                    <a:pt x="210" y="350"/>
                    <a:pt x="211" y="346"/>
                  </a:cubicBezTo>
                  <a:lnTo>
                    <a:pt x="162" y="330"/>
                  </a:lnTo>
                  <a:cubicBezTo>
                    <a:pt x="158" y="329"/>
                    <a:pt x="160" y="324"/>
                    <a:pt x="163" y="325"/>
                  </a:cubicBezTo>
                  <a:lnTo>
                    <a:pt x="212" y="340"/>
                  </a:lnTo>
                  <a:cubicBezTo>
                    <a:pt x="213" y="336"/>
                    <a:pt x="214" y="332"/>
                    <a:pt x="215" y="328"/>
                  </a:cubicBezTo>
                  <a:lnTo>
                    <a:pt x="157" y="299"/>
                  </a:lnTo>
                  <a:cubicBezTo>
                    <a:pt x="151" y="314"/>
                    <a:pt x="147" y="330"/>
                    <a:pt x="144" y="346"/>
                  </a:cubicBezTo>
                  <a:lnTo>
                    <a:pt x="144" y="346"/>
                  </a:lnTo>
                  <a:close/>
                  <a:moveTo>
                    <a:pt x="159" y="293"/>
                  </a:moveTo>
                  <a:lnTo>
                    <a:pt x="159" y="293"/>
                  </a:lnTo>
                  <a:lnTo>
                    <a:pt x="217" y="322"/>
                  </a:lnTo>
                  <a:cubicBezTo>
                    <a:pt x="219" y="318"/>
                    <a:pt x="220" y="314"/>
                    <a:pt x="222" y="310"/>
                  </a:cubicBezTo>
                  <a:lnTo>
                    <a:pt x="177" y="283"/>
                  </a:lnTo>
                  <a:cubicBezTo>
                    <a:pt x="174" y="281"/>
                    <a:pt x="177" y="276"/>
                    <a:pt x="180" y="278"/>
                  </a:cubicBezTo>
                  <a:lnTo>
                    <a:pt x="224" y="305"/>
                  </a:lnTo>
                  <a:cubicBezTo>
                    <a:pt x="226" y="300"/>
                    <a:pt x="228" y="296"/>
                    <a:pt x="230" y="292"/>
                  </a:cubicBezTo>
                  <a:lnTo>
                    <a:pt x="178" y="251"/>
                  </a:lnTo>
                  <a:cubicBezTo>
                    <a:pt x="170" y="265"/>
                    <a:pt x="164" y="279"/>
                    <a:pt x="159" y="293"/>
                  </a:cubicBezTo>
                  <a:lnTo>
                    <a:pt x="159" y="293"/>
                  </a:lnTo>
                  <a:close/>
                  <a:moveTo>
                    <a:pt x="180" y="246"/>
                  </a:moveTo>
                  <a:lnTo>
                    <a:pt x="180" y="246"/>
                  </a:lnTo>
                  <a:lnTo>
                    <a:pt x="233" y="287"/>
                  </a:lnTo>
                  <a:cubicBezTo>
                    <a:pt x="235" y="283"/>
                    <a:pt x="237" y="280"/>
                    <a:pt x="239" y="276"/>
                  </a:cubicBezTo>
                  <a:lnTo>
                    <a:pt x="200" y="239"/>
                  </a:lnTo>
                  <a:cubicBezTo>
                    <a:pt x="198" y="237"/>
                    <a:pt x="202" y="233"/>
                    <a:pt x="204" y="235"/>
                  </a:cubicBezTo>
                  <a:lnTo>
                    <a:pt x="242" y="271"/>
                  </a:lnTo>
                  <a:cubicBezTo>
                    <a:pt x="245" y="267"/>
                    <a:pt x="248" y="263"/>
                    <a:pt x="251" y="259"/>
                  </a:cubicBezTo>
                  <a:lnTo>
                    <a:pt x="207" y="208"/>
                  </a:lnTo>
                  <a:cubicBezTo>
                    <a:pt x="197" y="220"/>
                    <a:pt x="188" y="233"/>
                    <a:pt x="180" y="246"/>
                  </a:cubicBezTo>
                  <a:lnTo>
                    <a:pt x="180" y="246"/>
                  </a:lnTo>
                  <a:close/>
                  <a:moveTo>
                    <a:pt x="210" y="203"/>
                  </a:moveTo>
                  <a:lnTo>
                    <a:pt x="210" y="203"/>
                  </a:lnTo>
                  <a:lnTo>
                    <a:pt x="254" y="254"/>
                  </a:lnTo>
                  <a:cubicBezTo>
                    <a:pt x="257" y="251"/>
                    <a:pt x="260" y="247"/>
                    <a:pt x="263" y="244"/>
                  </a:cubicBezTo>
                  <a:lnTo>
                    <a:pt x="230" y="199"/>
                  </a:lnTo>
                  <a:cubicBezTo>
                    <a:pt x="228" y="196"/>
                    <a:pt x="233" y="193"/>
                    <a:pt x="235" y="196"/>
                  </a:cubicBezTo>
                  <a:lnTo>
                    <a:pt x="267" y="240"/>
                  </a:lnTo>
                  <a:cubicBezTo>
                    <a:pt x="270" y="236"/>
                    <a:pt x="273" y="233"/>
                    <a:pt x="277" y="230"/>
                  </a:cubicBezTo>
                  <a:lnTo>
                    <a:pt x="242" y="169"/>
                  </a:lnTo>
                  <a:cubicBezTo>
                    <a:pt x="231" y="180"/>
                    <a:pt x="220" y="191"/>
                    <a:pt x="210" y="203"/>
                  </a:cubicBezTo>
                  <a:lnTo>
                    <a:pt x="210" y="203"/>
                  </a:lnTo>
                  <a:close/>
                  <a:moveTo>
                    <a:pt x="246" y="166"/>
                  </a:moveTo>
                  <a:lnTo>
                    <a:pt x="246" y="166"/>
                  </a:lnTo>
                  <a:lnTo>
                    <a:pt x="281" y="226"/>
                  </a:lnTo>
                  <a:cubicBezTo>
                    <a:pt x="284" y="223"/>
                    <a:pt x="287" y="220"/>
                    <a:pt x="290" y="218"/>
                  </a:cubicBezTo>
                  <a:lnTo>
                    <a:pt x="267" y="165"/>
                  </a:lnTo>
                  <a:cubicBezTo>
                    <a:pt x="266" y="161"/>
                    <a:pt x="271" y="159"/>
                    <a:pt x="273" y="163"/>
                  </a:cubicBezTo>
                  <a:lnTo>
                    <a:pt x="295" y="214"/>
                  </a:lnTo>
                  <a:cubicBezTo>
                    <a:pt x="299" y="211"/>
                    <a:pt x="303" y="208"/>
                    <a:pt x="307" y="205"/>
                  </a:cubicBezTo>
                  <a:lnTo>
                    <a:pt x="284" y="137"/>
                  </a:lnTo>
                  <a:cubicBezTo>
                    <a:pt x="271" y="146"/>
                    <a:pt x="258" y="155"/>
                    <a:pt x="246" y="166"/>
                  </a:cubicBezTo>
                  <a:lnTo>
                    <a:pt x="246" y="166"/>
                  </a:lnTo>
                  <a:close/>
                  <a:moveTo>
                    <a:pt x="289" y="134"/>
                  </a:moveTo>
                  <a:lnTo>
                    <a:pt x="289" y="134"/>
                  </a:lnTo>
                  <a:lnTo>
                    <a:pt x="312" y="202"/>
                  </a:lnTo>
                  <a:cubicBezTo>
                    <a:pt x="316" y="200"/>
                    <a:pt x="319" y="198"/>
                    <a:pt x="323" y="196"/>
                  </a:cubicBezTo>
                  <a:lnTo>
                    <a:pt x="310" y="139"/>
                  </a:lnTo>
                  <a:cubicBezTo>
                    <a:pt x="309" y="135"/>
                    <a:pt x="314" y="134"/>
                    <a:pt x="315" y="137"/>
                  </a:cubicBezTo>
                  <a:lnTo>
                    <a:pt x="328" y="193"/>
                  </a:lnTo>
                  <a:cubicBezTo>
                    <a:pt x="332" y="191"/>
                    <a:pt x="336" y="189"/>
                    <a:pt x="340" y="187"/>
                  </a:cubicBezTo>
                  <a:lnTo>
                    <a:pt x="331" y="113"/>
                  </a:lnTo>
                  <a:cubicBezTo>
                    <a:pt x="316" y="119"/>
                    <a:pt x="302" y="126"/>
                    <a:pt x="289" y="134"/>
                  </a:cubicBezTo>
                  <a:lnTo>
                    <a:pt x="289" y="134"/>
                  </a:lnTo>
                  <a:close/>
                  <a:moveTo>
                    <a:pt x="336" y="111"/>
                  </a:moveTo>
                  <a:lnTo>
                    <a:pt x="336" y="111"/>
                  </a:lnTo>
                  <a:lnTo>
                    <a:pt x="346" y="185"/>
                  </a:lnTo>
                  <a:cubicBezTo>
                    <a:pt x="350" y="183"/>
                    <a:pt x="354" y="181"/>
                    <a:pt x="359" y="180"/>
                  </a:cubicBezTo>
                  <a:lnTo>
                    <a:pt x="357" y="118"/>
                  </a:lnTo>
                  <a:cubicBezTo>
                    <a:pt x="357" y="114"/>
                    <a:pt x="362" y="114"/>
                    <a:pt x="362" y="118"/>
                  </a:cubicBezTo>
                  <a:lnTo>
                    <a:pt x="364" y="178"/>
                  </a:lnTo>
                  <a:cubicBezTo>
                    <a:pt x="369" y="176"/>
                    <a:pt x="373" y="175"/>
                    <a:pt x="377" y="174"/>
                  </a:cubicBezTo>
                  <a:lnTo>
                    <a:pt x="383" y="97"/>
                  </a:lnTo>
                  <a:cubicBezTo>
                    <a:pt x="367" y="100"/>
                    <a:pt x="351" y="105"/>
                    <a:pt x="336" y="111"/>
                  </a:cubicBezTo>
                  <a:lnTo>
                    <a:pt x="336" y="111"/>
                  </a:lnTo>
                  <a:close/>
                  <a:moveTo>
                    <a:pt x="388" y="96"/>
                  </a:moveTo>
                  <a:lnTo>
                    <a:pt x="388" y="96"/>
                  </a:lnTo>
                  <a:lnTo>
                    <a:pt x="383" y="173"/>
                  </a:lnTo>
                  <a:cubicBezTo>
                    <a:pt x="388" y="172"/>
                    <a:pt x="393" y="171"/>
                    <a:pt x="398" y="170"/>
                  </a:cubicBezTo>
                  <a:lnTo>
                    <a:pt x="408" y="109"/>
                  </a:lnTo>
                  <a:cubicBezTo>
                    <a:pt x="408" y="106"/>
                    <a:pt x="414" y="107"/>
                    <a:pt x="413" y="110"/>
                  </a:cubicBezTo>
                  <a:lnTo>
                    <a:pt x="404" y="169"/>
                  </a:lnTo>
                  <a:cubicBezTo>
                    <a:pt x="408" y="169"/>
                    <a:pt x="412" y="169"/>
                    <a:pt x="416" y="168"/>
                  </a:cubicBezTo>
                  <a:lnTo>
                    <a:pt x="436" y="91"/>
                  </a:lnTo>
                  <a:cubicBezTo>
                    <a:pt x="420" y="92"/>
                    <a:pt x="404" y="93"/>
                    <a:pt x="388" y="96"/>
                  </a:cubicBezTo>
                  <a:lnTo>
                    <a:pt x="388" y="96"/>
                  </a:lnTo>
                  <a:close/>
                  <a:moveTo>
                    <a:pt x="442" y="91"/>
                  </a:moveTo>
                  <a:lnTo>
                    <a:pt x="442" y="91"/>
                  </a:lnTo>
                  <a:lnTo>
                    <a:pt x="422" y="168"/>
                  </a:lnTo>
                  <a:cubicBezTo>
                    <a:pt x="427" y="168"/>
                    <a:pt x="432" y="168"/>
                    <a:pt x="437" y="168"/>
                  </a:cubicBezTo>
                  <a:lnTo>
                    <a:pt x="456" y="108"/>
                  </a:lnTo>
                  <a:cubicBezTo>
                    <a:pt x="457" y="104"/>
                    <a:pt x="463" y="106"/>
                    <a:pt x="462" y="109"/>
                  </a:cubicBezTo>
                  <a:lnTo>
                    <a:pt x="443" y="169"/>
                  </a:lnTo>
                  <a:cubicBezTo>
                    <a:pt x="448" y="169"/>
                    <a:pt x="452" y="170"/>
                    <a:pt x="457" y="171"/>
                  </a:cubicBezTo>
                  <a:lnTo>
                    <a:pt x="489" y="95"/>
                  </a:lnTo>
                  <a:cubicBezTo>
                    <a:pt x="473" y="93"/>
                    <a:pt x="457" y="91"/>
                    <a:pt x="442" y="91"/>
                  </a:cubicBezTo>
                  <a:lnTo>
                    <a:pt x="442" y="91"/>
                  </a:lnTo>
                  <a:close/>
                  <a:moveTo>
                    <a:pt x="495" y="96"/>
                  </a:moveTo>
                  <a:lnTo>
                    <a:pt x="495" y="96"/>
                  </a:lnTo>
                  <a:lnTo>
                    <a:pt x="463" y="172"/>
                  </a:lnTo>
                  <a:cubicBezTo>
                    <a:pt x="467" y="172"/>
                    <a:pt x="471" y="173"/>
                    <a:pt x="475" y="174"/>
                  </a:cubicBezTo>
                  <a:lnTo>
                    <a:pt x="507" y="113"/>
                  </a:lnTo>
                  <a:cubicBezTo>
                    <a:pt x="509" y="110"/>
                    <a:pt x="514" y="112"/>
                    <a:pt x="512" y="116"/>
                  </a:cubicBezTo>
                  <a:lnTo>
                    <a:pt x="481" y="176"/>
                  </a:lnTo>
                  <a:cubicBezTo>
                    <a:pt x="486" y="177"/>
                    <a:pt x="492" y="179"/>
                    <a:pt x="497" y="181"/>
                  </a:cubicBezTo>
                  <a:lnTo>
                    <a:pt x="541" y="108"/>
                  </a:lnTo>
                  <a:cubicBezTo>
                    <a:pt x="526" y="103"/>
                    <a:pt x="510" y="99"/>
                    <a:pt x="495" y="96"/>
                  </a:cubicBezTo>
                  <a:lnTo>
                    <a:pt x="495" y="96"/>
                  </a:lnTo>
                  <a:close/>
                  <a:moveTo>
                    <a:pt x="393" y="265"/>
                  </a:moveTo>
                  <a:lnTo>
                    <a:pt x="393" y="265"/>
                  </a:lnTo>
                  <a:cubicBezTo>
                    <a:pt x="393" y="266"/>
                    <a:pt x="393" y="266"/>
                    <a:pt x="393" y="267"/>
                  </a:cubicBezTo>
                  <a:cubicBezTo>
                    <a:pt x="392" y="267"/>
                    <a:pt x="392" y="267"/>
                    <a:pt x="391" y="268"/>
                  </a:cubicBezTo>
                  <a:cubicBezTo>
                    <a:pt x="391" y="268"/>
                    <a:pt x="391" y="268"/>
                    <a:pt x="391" y="268"/>
                  </a:cubicBezTo>
                  <a:cubicBezTo>
                    <a:pt x="386" y="269"/>
                    <a:pt x="381" y="268"/>
                    <a:pt x="377" y="268"/>
                  </a:cubicBezTo>
                  <a:cubicBezTo>
                    <a:pt x="376" y="268"/>
                    <a:pt x="376" y="268"/>
                    <a:pt x="375" y="269"/>
                  </a:cubicBezTo>
                  <a:cubicBezTo>
                    <a:pt x="376" y="274"/>
                    <a:pt x="379" y="281"/>
                    <a:pt x="385" y="287"/>
                  </a:cubicBezTo>
                  <a:cubicBezTo>
                    <a:pt x="389" y="287"/>
                    <a:pt x="393" y="287"/>
                    <a:pt x="398" y="288"/>
                  </a:cubicBezTo>
                  <a:lnTo>
                    <a:pt x="410" y="236"/>
                  </a:lnTo>
                  <a:cubicBezTo>
                    <a:pt x="396" y="232"/>
                    <a:pt x="393" y="208"/>
                    <a:pt x="411" y="204"/>
                  </a:cubicBezTo>
                  <a:cubicBezTo>
                    <a:pt x="411" y="200"/>
                    <a:pt x="413" y="197"/>
                    <a:pt x="416" y="194"/>
                  </a:cubicBezTo>
                  <a:cubicBezTo>
                    <a:pt x="406" y="195"/>
                    <a:pt x="396" y="196"/>
                    <a:pt x="387" y="198"/>
                  </a:cubicBezTo>
                  <a:lnTo>
                    <a:pt x="390" y="227"/>
                  </a:lnTo>
                  <a:cubicBezTo>
                    <a:pt x="390" y="227"/>
                    <a:pt x="390" y="227"/>
                    <a:pt x="390" y="228"/>
                  </a:cubicBezTo>
                  <a:lnTo>
                    <a:pt x="390" y="231"/>
                  </a:lnTo>
                  <a:cubicBezTo>
                    <a:pt x="390" y="234"/>
                    <a:pt x="385" y="235"/>
                    <a:pt x="384" y="231"/>
                  </a:cubicBezTo>
                  <a:lnTo>
                    <a:pt x="384" y="229"/>
                  </a:lnTo>
                  <a:lnTo>
                    <a:pt x="373" y="221"/>
                  </a:lnTo>
                  <a:cubicBezTo>
                    <a:pt x="370" y="223"/>
                    <a:pt x="368" y="227"/>
                    <a:pt x="368" y="231"/>
                  </a:cubicBezTo>
                  <a:cubicBezTo>
                    <a:pt x="368" y="239"/>
                    <a:pt x="374" y="245"/>
                    <a:pt x="382" y="245"/>
                  </a:cubicBezTo>
                  <a:cubicBezTo>
                    <a:pt x="383" y="245"/>
                    <a:pt x="384" y="245"/>
                    <a:pt x="386" y="245"/>
                  </a:cubicBezTo>
                  <a:lnTo>
                    <a:pt x="386" y="244"/>
                  </a:lnTo>
                  <a:cubicBezTo>
                    <a:pt x="385" y="240"/>
                    <a:pt x="391" y="239"/>
                    <a:pt x="391" y="243"/>
                  </a:cubicBezTo>
                  <a:lnTo>
                    <a:pt x="391" y="246"/>
                  </a:lnTo>
                  <a:cubicBezTo>
                    <a:pt x="392" y="246"/>
                    <a:pt x="392" y="246"/>
                    <a:pt x="392" y="247"/>
                  </a:cubicBezTo>
                  <a:lnTo>
                    <a:pt x="393" y="265"/>
                  </a:lnTo>
                  <a:cubicBezTo>
                    <a:pt x="393" y="265"/>
                    <a:pt x="393" y="265"/>
                    <a:pt x="393" y="265"/>
                  </a:cubicBezTo>
                  <a:lnTo>
                    <a:pt x="393" y="265"/>
                  </a:lnTo>
                  <a:close/>
                  <a:moveTo>
                    <a:pt x="372" y="214"/>
                  </a:moveTo>
                  <a:lnTo>
                    <a:pt x="372" y="214"/>
                  </a:lnTo>
                  <a:lnTo>
                    <a:pt x="374" y="215"/>
                  </a:lnTo>
                  <a:cubicBezTo>
                    <a:pt x="374" y="215"/>
                    <a:pt x="374" y="215"/>
                    <a:pt x="375" y="215"/>
                  </a:cubicBezTo>
                  <a:lnTo>
                    <a:pt x="384" y="222"/>
                  </a:lnTo>
                  <a:lnTo>
                    <a:pt x="382" y="199"/>
                  </a:lnTo>
                  <a:cubicBezTo>
                    <a:pt x="374" y="201"/>
                    <a:pt x="367" y="203"/>
                    <a:pt x="360" y="206"/>
                  </a:cubicBezTo>
                  <a:cubicBezTo>
                    <a:pt x="346" y="221"/>
                    <a:pt x="347" y="238"/>
                    <a:pt x="356" y="250"/>
                  </a:cubicBezTo>
                  <a:cubicBezTo>
                    <a:pt x="357" y="250"/>
                    <a:pt x="357" y="250"/>
                    <a:pt x="357" y="250"/>
                  </a:cubicBezTo>
                  <a:cubicBezTo>
                    <a:pt x="364" y="259"/>
                    <a:pt x="376" y="264"/>
                    <a:pt x="387" y="263"/>
                  </a:cubicBezTo>
                  <a:lnTo>
                    <a:pt x="386" y="250"/>
                  </a:lnTo>
                  <a:cubicBezTo>
                    <a:pt x="385" y="251"/>
                    <a:pt x="383" y="251"/>
                    <a:pt x="382" y="251"/>
                  </a:cubicBezTo>
                  <a:cubicBezTo>
                    <a:pt x="371" y="251"/>
                    <a:pt x="362" y="242"/>
                    <a:pt x="362" y="231"/>
                  </a:cubicBezTo>
                  <a:cubicBezTo>
                    <a:pt x="362" y="226"/>
                    <a:pt x="365" y="221"/>
                    <a:pt x="368" y="217"/>
                  </a:cubicBezTo>
                  <a:cubicBezTo>
                    <a:pt x="367" y="215"/>
                    <a:pt x="370" y="212"/>
                    <a:pt x="372" y="214"/>
                  </a:cubicBezTo>
                  <a:lnTo>
                    <a:pt x="372" y="214"/>
                  </a:lnTo>
                  <a:close/>
                  <a:moveTo>
                    <a:pt x="370" y="266"/>
                  </a:moveTo>
                  <a:lnTo>
                    <a:pt x="370" y="266"/>
                  </a:lnTo>
                  <a:cubicBezTo>
                    <a:pt x="364" y="263"/>
                    <a:pt x="358" y="260"/>
                    <a:pt x="354" y="255"/>
                  </a:cubicBezTo>
                  <a:cubicBezTo>
                    <a:pt x="334" y="260"/>
                    <a:pt x="317" y="245"/>
                    <a:pt x="311" y="233"/>
                  </a:cubicBezTo>
                  <a:cubicBezTo>
                    <a:pt x="304" y="238"/>
                    <a:pt x="297" y="244"/>
                    <a:pt x="291" y="250"/>
                  </a:cubicBezTo>
                  <a:lnTo>
                    <a:pt x="303" y="253"/>
                  </a:lnTo>
                  <a:cubicBezTo>
                    <a:pt x="304" y="253"/>
                    <a:pt x="304" y="253"/>
                    <a:pt x="304" y="253"/>
                  </a:cubicBezTo>
                  <a:lnTo>
                    <a:pt x="307" y="254"/>
                  </a:lnTo>
                  <a:cubicBezTo>
                    <a:pt x="307" y="254"/>
                    <a:pt x="308" y="254"/>
                    <a:pt x="308" y="255"/>
                  </a:cubicBezTo>
                  <a:cubicBezTo>
                    <a:pt x="309" y="255"/>
                    <a:pt x="309" y="255"/>
                    <a:pt x="309" y="256"/>
                  </a:cubicBezTo>
                  <a:cubicBezTo>
                    <a:pt x="323" y="272"/>
                    <a:pt x="357" y="272"/>
                    <a:pt x="370" y="266"/>
                  </a:cubicBezTo>
                  <a:lnTo>
                    <a:pt x="370" y="266"/>
                  </a:lnTo>
                  <a:close/>
                  <a:moveTo>
                    <a:pt x="350" y="250"/>
                  </a:moveTo>
                  <a:lnTo>
                    <a:pt x="350" y="250"/>
                  </a:lnTo>
                  <a:cubicBezTo>
                    <a:pt x="342" y="239"/>
                    <a:pt x="341" y="225"/>
                    <a:pt x="350" y="210"/>
                  </a:cubicBezTo>
                  <a:cubicBezTo>
                    <a:pt x="338" y="215"/>
                    <a:pt x="326" y="222"/>
                    <a:pt x="315" y="230"/>
                  </a:cubicBezTo>
                  <a:cubicBezTo>
                    <a:pt x="320" y="240"/>
                    <a:pt x="334" y="252"/>
                    <a:pt x="350" y="250"/>
                  </a:cubicBezTo>
                  <a:lnTo>
                    <a:pt x="350" y="250"/>
                  </a:lnTo>
                  <a:close/>
                  <a:moveTo>
                    <a:pt x="305" y="260"/>
                  </a:moveTo>
                  <a:lnTo>
                    <a:pt x="305" y="260"/>
                  </a:lnTo>
                  <a:lnTo>
                    <a:pt x="305" y="259"/>
                  </a:lnTo>
                  <a:cubicBezTo>
                    <a:pt x="303" y="265"/>
                    <a:pt x="303" y="277"/>
                    <a:pt x="304" y="283"/>
                  </a:cubicBezTo>
                  <a:cubicBezTo>
                    <a:pt x="315" y="287"/>
                    <a:pt x="328" y="287"/>
                    <a:pt x="343" y="287"/>
                  </a:cubicBezTo>
                  <a:cubicBezTo>
                    <a:pt x="355" y="287"/>
                    <a:pt x="366" y="287"/>
                    <a:pt x="377" y="287"/>
                  </a:cubicBezTo>
                  <a:cubicBezTo>
                    <a:pt x="373" y="282"/>
                    <a:pt x="371" y="276"/>
                    <a:pt x="370" y="272"/>
                  </a:cubicBezTo>
                  <a:cubicBezTo>
                    <a:pt x="353" y="278"/>
                    <a:pt x="320" y="276"/>
                    <a:pt x="305" y="260"/>
                  </a:cubicBezTo>
                  <a:lnTo>
                    <a:pt x="305" y="260"/>
                  </a:lnTo>
                  <a:close/>
                  <a:moveTo>
                    <a:pt x="315" y="346"/>
                  </a:moveTo>
                  <a:lnTo>
                    <a:pt x="315" y="346"/>
                  </a:lnTo>
                  <a:cubicBezTo>
                    <a:pt x="311" y="345"/>
                    <a:pt x="308" y="343"/>
                    <a:pt x="304" y="341"/>
                  </a:cubicBezTo>
                  <a:cubicBezTo>
                    <a:pt x="300" y="344"/>
                    <a:pt x="296" y="346"/>
                    <a:pt x="293" y="349"/>
                  </a:cubicBezTo>
                  <a:cubicBezTo>
                    <a:pt x="293" y="349"/>
                    <a:pt x="292" y="350"/>
                    <a:pt x="292" y="350"/>
                  </a:cubicBezTo>
                  <a:cubicBezTo>
                    <a:pt x="285" y="356"/>
                    <a:pt x="279" y="362"/>
                    <a:pt x="274" y="367"/>
                  </a:cubicBezTo>
                  <a:cubicBezTo>
                    <a:pt x="274" y="367"/>
                    <a:pt x="274" y="368"/>
                    <a:pt x="274" y="368"/>
                  </a:cubicBezTo>
                  <a:cubicBezTo>
                    <a:pt x="272" y="370"/>
                    <a:pt x="270" y="373"/>
                    <a:pt x="268" y="375"/>
                  </a:cubicBezTo>
                  <a:cubicBezTo>
                    <a:pt x="268" y="376"/>
                    <a:pt x="268" y="376"/>
                    <a:pt x="268" y="376"/>
                  </a:cubicBezTo>
                  <a:cubicBezTo>
                    <a:pt x="261" y="386"/>
                    <a:pt x="258" y="395"/>
                    <a:pt x="257" y="403"/>
                  </a:cubicBezTo>
                  <a:cubicBezTo>
                    <a:pt x="255" y="415"/>
                    <a:pt x="256" y="431"/>
                    <a:pt x="249" y="441"/>
                  </a:cubicBezTo>
                  <a:cubicBezTo>
                    <a:pt x="260" y="440"/>
                    <a:pt x="263" y="437"/>
                    <a:pt x="270" y="431"/>
                  </a:cubicBezTo>
                  <a:cubicBezTo>
                    <a:pt x="263" y="401"/>
                    <a:pt x="285" y="362"/>
                    <a:pt x="315" y="346"/>
                  </a:cubicBezTo>
                  <a:lnTo>
                    <a:pt x="315" y="346"/>
                  </a:lnTo>
                  <a:close/>
                  <a:moveTo>
                    <a:pt x="318" y="401"/>
                  </a:moveTo>
                  <a:lnTo>
                    <a:pt x="318" y="401"/>
                  </a:lnTo>
                  <a:cubicBezTo>
                    <a:pt x="317" y="402"/>
                    <a:pt x="317" y="403"/>
                    <a:pt x="316" y="405"/>
                  </a:cubicBezTo>
                  <a:cubicBezTo>
                    <a:pt x="310" y="417"/>
                    <a:pt x="317" y="427"/>
                    <a:pt x="324" y="427"/>
                  </a:cubicBezTo>
                  <a:cubicBezTo>
                    <a:pt x="342" y="427"/>
                    <a:pt x="341" y="402"/>
                    <a:pt x="318" y="401"/>
                  </a:cubicBezTo>
                  <a:lnTo>
                    <a:pt x="318" y="401"/>
                  </a:lnTo>
                  <a:close/>
                  <a:moveTo>
                    <a:pt x="286" y="347"/>
                  </a:moveTo>
                  <a:lnTo>
                    <a:pt x="286" y="347"/>
                  </a:lnTo>
                  <a:cubicBezTo>
                    <a:pt x="277" y="340"/>
                    <a:pt x="266" y="331"/>
                    <a:pt x="261" y="320"/>
                  </a:cubicBezTo>
                  <a:cubicBezTo>
                    <a:pt x="260" y="326"/>
                    <a:pt x="260" y="332"/>
                    <a:pt x="262" y="338"/>
                  </a:cubicBezTo>
                  <a:lnTo>
                    <a:pt x="262" y="338"/>
                  </a:lnTo>
                  <a:cubicBezTo>
                    <a:pt x="264" y="347"/>
                    <a:pt x="268" y="355"/>
                    <a:pt x="272" y="361"/>
                  </a:cubicBezTo>
                  <a:cubicBezTo>
                    <a:pt x="276" y="357"/>
                    <a:pt x="281" y="352"/>
                    <a:pt x="286" y="347"/>
                  </a:cubicBezTo>
                  <a:lnTo>
                    <a:pt x="286" y="347"/>
                  </a:lnTo>
                  <a:close/>
                  <a:moveTo>
                    <a:pt x="266" y="460"/>
                  </a:moveTo>
                  <a:lnTo>
                    <a:pt x="266" y="460"/>
                  </a:lnTo>
                  <a:cubicBezTo>
                    <a:pt x="266" y="468"/>
                    <a:pt x="267" y="476"/>
                    <a:pt x="266" y="484"/>
                  </a:cubicBezTo>
                  <a:cubicBezTo>
                    <a:pt x="275" y="483"/>
                    <a:pt x="278" y="481"/>
                    <a:pt x="283" y="476"/>
                  </a:cubicBezTo>
                  <a:cubicBezTo>
                    <a:pt x="277" y="472"/>
                    <a:pt x="271" y="467"/>
                    <a:pt x="266" y="460"/>
                  </a:cubicBezTo>
                  <a:lnTo>
                    <a:pt x="266" y="460"/>
                  </a:lnTo>
                  <a:close/>
                  <a:moveTo>
                    <a:pt x="263" y="356"/>
                  </a:moveTo>
                  <a:lnTo>
                    <a:pt x="263" y="356"/>
                  </a:lnTo>
                  <a:lnTo>
                    <a:pt x="252" y="362"/>
                  </a:lnTo>
                  <a:lnTo>
                    <a:pt x="258" y="374"/>
                  </a:lnTo>
                  <a:cubicBezTo>
                    <a:pt x="260" y="373"/>
                    <a:pt x="262" y="372"/>
                    <a:pt x="264" y="372"/>
                  </a:cubicBezTo>
                  <a:cubicBezTo>
                    <a:pt x="265" y="370"/>
                    <a:pt x="267" y="368"/>
                    <a:pt x="269" y="366"/>
                  </a:cubicBezTo>
                  <a:cubicBezTo>
                    <a:pt x="267" y="363"/>
                    <a:pt x="265" y="359"/>
                    <a:pt x="263" y="356"/>
                  </a:cubicBezTo>
                  <a:lnTo>
                    <a:pt x="263" y="356"/>
                  </a:lnTo>
                  <a:close/>
                  <a:moveTo>
                    <a:pt x="232" y="406"/>
                  </a:moveTo>
                  <a:lnTo>
                    <a:pt x="232" y="406"/>
                  </a:lnTo>
                  <a:cubicBezTo>
                    <a:pt x="232" y="408"/>
                    <a:pt x="232" y="411"/>
                    <a:pt x="232" y="413"/>
                  </a:cubicBezTo>
                  <a:cubicBezTo>
                    <a:pt x="238" y="409"/>
                    <a:pt x="246" y="403"/>
                    <a:pt x="251" y="402"/>
                  </a:cubicBezTo>
                  <a:cubicBezTo>
                    <a:pt x="253" y="395"/>
                    <a:pt x="255" y="388"/>
                    <a:pt x="259" y="379"/>
                  </a:cubicBezTo>
                  <a:cubicBezTo>
                    <a:pt x="259" y="380"/>
                    <a:pt x="258" y="380"/>
                    <a:pt x="258" y="380"/>
                  </a:cubicBezTo>
                  <a:cubicBezTo>
                    <a:pt x="258" y="380"/>
                    <a:pt x="258" y="380"/>
                    <a:pt x="258" y="380"/>
                  </a:cubicBezTo>
                  <a:cubicBezTo>
                    <a:pt x="246" y="387"/>
                    <a:pt x="234" y="401"/>
                    <a:pt x="232" y="406"/>
                  </a:cubicBezTo>
                  <a:lnTo>
                    <a:pt x="232" y="406"/>
                  </a:lnTo>
                  <a:close/>
                  <a:moveTo>
                    <a:pt x="233" y="371"/>
                  </a:moveTo>
                  <a:lnTo>
                    <a:pt x="233" y="371"/>
                  </a:lnTo>
                  <a:cubicBezTo>
                    <a:pt x="232" y="379"/>
                    <a:pt x="231" y="388"/>
                    <a:pt x="232" y="397"/>
                  </a:cubicBezTo>
                  <a:cubicBezTo>
                    <a:pt x="234" y="393"/>
                    <a:pt x="238" y="389"/>
                    <a:pt x="242" y="385"/>
                  </a:cubicBezTo>
                  <a:lnTo>
                    <a:pt x="233" y="371"/>
                  </a:lnTo>
                  <a:lnTo>
                    <a:pt x="233" y="371"/>
                  </a:lnTo>
                  <a:close/>
                  <a:moveTo>
                    <a:pt x="236" y="352"/>
                  </a:moveTo>
                  <a:lnTo>
                    <a:pt x="236" y="352"/>
                  </a:lnTo>
                  <a:cubicBezTo>
                    <a:pt x="235" y="355"/>
                    <a:pt x="235" y="359"/>
                    <a:pt x="234" y="362"/>
                  </a:cubicBezTo>
                  <a:lnTo>
                    <a:pt x="246" y="381"/>
                  </a:lnTo>
                  <a:cubicBezTo>
                    <a:pt x="248" y="380"/>
                    <a:pt x="251" y="378"/>
                    <a:pt x="253" y="377"/>
                  </a:cubicBezTo>
                  <a:cubicBezTo>
                    <a:pt x="243" y="357"/>
                    <a:pt x="241" y="361"/>
                    <a:pt x="260" y="351"/>
                  </a:cubicBezTo>
                  <a:cubicBezTo>
                    <a:pt x="259" y="348"/>
                    <a:pt x="258" y="345"/>
                    <a:pt x="257" y="342"/>
                  </a:cubicBezTo>
                  <a:cubicBezTo>
                    <a:pt x="252" y="343"/>
                    <a:pt x="243" y="347"/>
                    <a:pt x="236" y="352"/>
                  </a:cubicBezTo>
                  <a:lnTo>
                    <a:pt x="236" y="352"/>
                  </a:lnTo>
                  <a:close/>
                  <a:moveTo>
                    <a:pt x="267" y="279"/>
                  </a:moveTo>
                  <a:lnTo>
                    <a:pt x="267" y="279"/>
                  </a:lnTo>
                  <a:cubicBezTo>
                    <a:pt x="254" y="299"/>
                    <a:pt x="244" y="321"/>
                    <a:pt x="238" y="344"/>
                  </a:cubicBezTo>
                  <a:cubicBezTo>
                    <a:pt x="244" y="340"/>
                    <a:pt x="251" y="338"/>
                    <a:pt x="255" y="336"/>
                  </a:cubicBezTo>
                  <a:cubicBezTo>
                    <a:pt x="254" y="328"/>
                    <a:pt x="254" y="319"/>
                    <a:pt x="258" y="309"/>
                  </a:cubicBezTo>
                  <a:cubicBezTo>
                    <a:pt x="259" y="306"/>
                    <a:pt x="263" y="306"/>
                    <a:pt x="263" y="310"/>
                  </a:cubicBezTo>
                  <a:cubicBezTo>
                    <a:pt x="265" y="324"/>
                    <a:pt x="280" y="335"/>
                    <a:pt x="291" y="344"/>
                  </a:cubicBezTo>
                  <a:cubicBezTo>
                    <a:pt x="293" y="342"/>
                    <a:pt x="296" y="339"/>
                    <a:pt x="299" y="337"/>
                  </a:cubicBezTo>
                  <a:cubicBezTo>
                    <a:pt x="283" y="325"/>
                    <a:pt x="271" y="308"/>
                    <a:pt x="267" y="279"/>
                  </a:cubicBezTo>
                  <a:lnTo>
                    <a:pt x="267" y="279"/>
                  </a:lnTo>
                  <a:close/>
                  <a:moveTo>
                    <a:pt x="287" y="255"/>
                  </a:moveTo>
                  <a:lnTo>
                    <a:pt x="287" y="255"/>
                  </a:lnTo>
                  <a:cubicBezTo>
                    <a:pt x="284" y="258"/>
                    <a:pt x="281" y="261"/>
                    <a:pt x="278" y="265"/>
                  </a:cubicBezTo>
                  <a:cubicBezTo>
                    <a:pt x="284" y="273"/>
                    <a:pt x="290" y="278"/>
                    <a:pt x="298" y="281"/>
                  </a:cubicBezTo>
                  <a:cubicBezTo>
                    <a:pt x="297" y="274"/>
                    <a:pt x="297" y="264"/>
                    <a:pt x="299" y="258"/>
                  </a:cubicBezTo>
                  <a:lnTo>
                    <a:pt x="287" y="255"/>
                  </a:lnTo>
                  <a:lnTo>
                    <a:pt x="287" y="255"/>
                  </a:lnTo>
                  <a:close/>
                  <a:moveTo>
                    <a:pt x="445" y="236"/>
                  </a:moveTo>
                  <a:lnTo>
                    <a:pt x="445" y="236"/>
                  </a:lnTo>
                  <a:cubicBezTo>
                    <a:pt x="442" y="238"/>
                    <a:pt x="439" y="239"/>
                    <a:pt x="435" y="239"/>
                  </a:cubicBezTo>
                  <a:cubicBezTo>
                    <a:pt x="434" y="247"/>
                    <a:pt x="433" y="255"/>
                    <a:pt x="434" y="263"/>
                  </a:cubicBezTo>
                  <a:lnTo>
                    <a:pt x="449" y="247"/>
                  </a:lnTo>
                  <a:cubicBezTo>
                    <a:pt x="446" y="243"/>
                    <a:pt x="445" y="240"/>
                    <a:pt x="445" y="236"/>
                  </a:cubicBezTo>
                  <a:lnTo>
                    <a:pt x="445" y="236"/>
                  </a:lnTo>
                  <a:close/>
                  <a:moveTo>
                    <a:pt x="428" y="253"/>
                  </a:moveTo>
                  <a:lnTo>
                    <a:pt x="428" y="253"/>
                  </a:lnTo>
                  <a:cubicBezTo>
                    <a:pt x="424" y="252"/>
                    <a:pt x="420" y="251"/>
                    <a:pt x="418" y="247"/>
                  </a:cubicBezTo>
                  <a:cubicBezTo>
                    <a:pt x="417" y="245"/>
                    <a:pt x="423" y="246"/>
                    <a:pt x="424" y="246"/>
                  </a:cubicBezTo>
                  <a:cubicBezTo>
                    <a:pt x="426" y="246"/>
                    <a:pt x="427" y="245"/>
                    <a:pt x="429" y="245"/>
                  </a:cubicBezTo>
                  <a:cubicBezTo>
                    <a:pt x="429" y="242"/>
                    <a:pt x="429" y="239"/>
                    <a:pt x="430" y="236"/>
                  </a:cubicBezTo>
                  <a:cubicBezTo>
                    <a:pt x="430" y="236"/>
                    <a:pt x="430" y="235"/>
                    <a:pt x="430" y="235"/>
                  </a:cubicBezTo>
                  <a:cubicBezTo>
                    <a:pt x="430" y="234"/>
                    <a:pt x="430" y="233"/>
                    <a:pt x="430" y="232"/>
                  </a:cubicBezTo>
                  <a:cubicBezTo>
                    <a:pt x="431" y="229"/>
                    <a:pt x="436" y="229"/>
                    <a:pt x="436" y="233"/>
                  </a:cubicBezTo>
                  <a:cubicBezTo>
                    <a:pt x="452" y="232"/>
                    <a:pt x="449" y="208"/>
                    <a:pt x="432" y="212"/>
                  </a:cubicBezTo>
                  <a:cubicBezTo>
                    <a:pt x="428" y="212"/>
                    <a:pt x="427" y="207"/>
                    <a:pt x="431" y="206"/>
                  </a:cubicBezTo>
                  <a:cubicBezTo>
                    <a:pt x="435" y="205"/>
                    <a:pt x="438" y="205"/>
                    <a:pt x="441" y="206"/>
                  </a:cubicBezTo>
                  <a:cubicBezTo>
                    <a:pt x="439" y="183"/>
                    <a:pt x="403" y="197"/>
                    <a:pt x="423" y="215"/>
                  </a:cubicBezTo>
                  <a:cubicBezTo>
                    <a:pt x="426" y="217"/>
                    <a:pt x="423" y="222"/>
                    <a:pt x="420" y="219"/>
                  </a:cubicBezTo>
                  <a:cubicBezTo>
                    <a:pt x="416" y="216"/>
                    <a:pt x="414" y="213"/>
                    <a:pt x="413" y="210"/>
                  </a:cubicBezTo>
                  <a:cubicBezTo>
                    <a:pt x="400" y="212"/>
                    <a:pt x="403" y="228"/>
                    <a:pt x="412" y="231"/>
                  </a:cubicBezTo>
                  <a:lnTo>
                    <a:pt x="412" y="230"/>
                  </a:lnTo>
                  <a:cubicBezTo>
                    <a:pt x="413" y="227"/>
                    <a:pt x="418" y="228"/>
                    <a:pt x="417" y="232"/>
                  </a:cubicBezTo>
                  <a:lnTo>
                    <a:pt x="416" y="234"/>
                  </a:lnTo>
                  <a:cubicBezTo>
                    <a:pt x="416" y="235"/>
                    <a:pt x="416" y="235"/>
                    <a:pt x="416" y="235"/>
                  </a:cubicBezTo>
                  <a:lnTo>
                    <a:pt x="403" y="288"/>
                  </a:lnTo>
                  <a:cubicBezTo>
                    <a:pt x="406" y="288"/>
                    <a:pt x="408" y="289"/>
                    <a:pt x="410" y="289"/>
                  </a:cubicBezTo>
                  <a:lnTo>
                    <a:pt x="430" y="268"/>
                  </a:lnTo>
                  <a:cubicBezTo>
                    <a:pt x="428" y="263"/>
                    <a:pt x="428" y="258"/>
                    <a:pt x="428" y="253"/>
                  </a:cubicBezTo>
                  <a:lnTo>
                    <a:pt x="428" y="253"/>
                  </a:lnTo>
                  <a:close/>
                  <a:moveTo>
                    <a:pt x="456" y="273"/>
                  </a:moveTo>
                  <a:lnTo>
                    <a:pt x="456" y="273"/>
                  </a:lnTo>
                  <a:cubicBezTo>
                    <a:pt x="453" y="268"/>
                    <a:pt x="452" y="262"/>
                    <a:pt x="453" y="257"/>
                  </a:cubicBezTo>
                  <a:cubicBezTo>
                    <a:pt x="453" y="254"/>
                    <a:pt x="456" y="259"/>
                    <a:pt x="456" y="259"/>
                  </a:cubicBezTo>
                  <a:cubicBezTo>
                    <a:pt x="458" y="261"/>
                    <a:pt x="460" y="262"/>
                    <a:pt x="463" y="263"/>
                  </a:cubicBezTo>
                  <a:cubicBezTo>
                    <a:pt x="467" y="256"/>
                    <a:pt x="472" y="249"/>
                    <a:pt x="477" y="243"/>
                  </a:cubicBezTo>
                  <a:cubicBezTo>
                    <a:pt x="483" y="235"/>
                    <a:pt x="488" y="228"/>
                    <a:pt x="494" y="221"/>
                  </a:cubicBezTo>
                  <a:cubicBezTo>
                    <a:pt x="484" y="209"/>
                    <a:pt x="468" y="216"/>
                    <a:pt x="473" y="234"/>
                  </a:cubicBezTo>
                  <a:cubicBezTo>
                    <a:pt x="474" y="238"/>
                    <a:pt x="468" y="239"/>
                    <a:pt x="467" y="235"/>
                  </a:cubicBezTo>
                  <a:cubicBezTo>
                    <a:pt x="466" y="231"/>
                    <a:pt x="466" y="228"/>
                    <a:pt x="466" y="225"/>
                  </a:cubicBezTo>
                  <a:cubicBezTo>
                    <a:pt x="454" y="221"/>
                    <a:pt x="445" y="232"/>
                    <a:pt x="453" y="243"/>
                  </a:cubicBezTo>
                  <a:cubicBezTo>
                    <a:pt x="456" y="240"/>
                    <a:pt x="459" y="244"/>
                    <a:pt x="457" y="247"/>
                  </a:cubicBezTo>
                  <a:lnTo>
                    <a:pt x="435" y="270"/>
                  </a:lnTo>
                  <a:cubicBezTo>
                    <a:pt x="435" y="271"/>
                    <a:pt x="435" y="271"/>
                    <a:pt x="434" y="271"/>
                  </a:cubicBezTo>
                  <a:lnTo>
                    <a:pt x="417" y="290"/>
                  </a:lnTo>
                  <a:cubicBezTo>
                    <a:pt x="424" y="292"/>
                    <a:pt x="432" y="293"/>
                    <a:pt x="440" y="296"/>
                  </a:cubicBezTo>
                  <a:cubicBezTo>
                    <a:pt x="445" y="288"/>
                    <a:pt x="451" y="280"/>
                    <a:pt x="456" y="273"/>
                  </a:cubicBezTo>
                  <a:lnTo>
                    <a:pt x="456" y="273"/>
                  </a:lnTo>
                  <a:close/>
                  <a:moveTo>
                    <a:pt x="431" y="430"/>
                  </a:moveTo>
                  <a:lnTo>
                    <a:pt x="431" y="430"/>
                  </a:lnTo>
                  <a:cubicBezTo>
                    <a:pt x="462" y="417"/>
                    <a:pt x="472" y="392"/>
                    <a:pt x="471" y="372"/>
                  </a:cubicBezTo>
                  <a:cubicBezTo>
                    <a:pt x="464" y="382"/>
                    <a:pt x="457" y="393"/>
                    <a:pt x="450" y="402"/>
                  </a:cubicBezTo>
                  <a:cubicBezTo>
                    <a:pt x="444" y="412"/>
                    <a:pt x="437" y="421"/>
                    <a:pt x="431" y="430"/>
                  </a:cubicBezTo>
                  <a:lnTo>
                    <a:pt x="431" y="430"/>
                  </a:lnTo>
                  <a:close/>
                  <a:moveTo>
                    <a:pt x="493" y="359"/>
                  </a:moveTo>
                  <a:lnTo>
                    <a:pt x="493" y="359"/>
                  </a:lnTo>
                  <a:cubicBezTo>
                    <a:pt x="506" y="345"/>
                    <a:pt x="511" y="331"/>
                    <a:pt x="511" y="317"/>
                  </a:cubicBezTo>
                  <a:cubicBezTo>
                    <a:pt x="503" y="326"/>
                    <a:pt x="496" y="335"/>
                    <a:pt x="490" y="345"/>
                  </a:cubicBezTo>
                  <a:cubicBezTo>
                    <a:pt x="491" y="349"/>
                    <a:pt x="492" y="354"/>
                    <a:pt x="493" y="359"/>
                  </a:cubicBezTo>
                  <a:lnTo>
                    <a:pt x="493" y="359"/>
                  </a:lnTo>
                  <a:close/>
                  <a:moveTo>
                    <a:pt x="534" y="308"/>
                  </a:moveTo>
                  <a:lnTo>
                    <a:pt x="534" y="308"/>
                  </a:lnTo>
                  <a:cubicBezTo>
                    <a:pt x="548" y="297"/>
                    <a:pt x="553" y="285"/>
                    <a:pt x="553" y="270"/>
                  </a:cubicBezTo>
                  <a:cubicBezTo>
                    <a:pt x="545" y="277"/>
                    <a:pt x="538" y="284"/>
                    <a:pt x="531" y="292"/>
                  </a:cubicBezTo>
                  <a:cubicBezTo>
                    <a:pt x="532" y="298"/>
                    <a:pt x="533" y="303"/>
                    <a:pt x="534" y="308"/>
                  </a:cubicBezTo>
                  <a:lnTo>
                    <a:pt x="534" y="308"/>
                  </a:lnTo>
                  <a:close/>
                  <a:moveTo>
                    <a:pt x="533" y="331"/>
                  </a:moveTo>
                  <a:lnTo>
                    <a:pt x="533" y="331"/>
                  </a:lnTo>
                  <a:cubicBezTo>
                    <a:pt x="562" y="318"/>
                    <a:pt x="575" y="287"/>
                    <a:pt x="572" y="254"/>
                  </a:cubicBezTo>
                  <a:cubicBezTo>
                    <a:pt x="567" y="258"/>
                    <a:pt x="563" y="261"/>
                    <a:pt x="558" y="265"/>
                  </a:cubicBezTo>
                  <a:cubicBezTo>
                    <a:pt x="560" y="285"/>
                    <a:pt x="553" y="301"/>
                    <a:pt x="534" y="315"/>
                  </a:cubicBezTo>
                  <a:cubicBezTo>
                    <a:pt x="534" y="321"/>
                    <a:pt x="534" y="326"/>
                    <a:pt x="533" y="331"/>
                  </a:cubicBezTo>
                  <a:lnTo>
                    <a:pt x="533" y="331"/>
                  </a:lnTo>
                  <a:close/>
                  <a:moveTo>
                    <a:pt x="420" y="452"/>
                  </a:moveTo>
                  <a:lnTo>
                    <a:pt x="420" y="452"/>
                  </a:lnTo>
                  <a:cubicBezTo>
                    <a:pt x="420" y="452"/>
                    <a:pt x="420" y="452"/>
                    <a:pt x="420" y="452"/>
                  </a:cubicBezTo>
                  <a:cubicBezTo>
                    <a:pt x="453" y="449"/>
                    <a:pt x="482" y="423"/>
                    <a:pt x="488" y="388"/>
                  </a:cubicBezTo>
                  <a:cubicBezTo>
                    <a:pt x="488" y="387"/>
                    <a:pt x="488" y="387"/>
                    <a:pt x="488" y="387"/>
                  </a:cubicBezTo>
                  <a:cubicBezTo>
                    <a:pt x="489" y="380"/>
                    <a:pt x="489" y="373"/>
                    <a:pt x="488" y="365"/>
                  </a:cubicBezTo>
                  <a:cubicBezTo>
                    <a:pt x="488" y="365"/>
                    <a:pt x="488" y="364"/>
                    <a:pt x="488" y="364"/>
                  </a:cubicBezTo>
                  <a:cubicBezTo>
                    <a:pt x="488" y="360"/>
                    <a:pt x="487" y="355"/>
                    <a:pt x="485" y="351"/>
                  </a:cubicBezTo>
                  <a:cubicBezTo>
                    <a:pt x="482" y="355"/>
                    <a:pt x="479" y="360"/>
                    <a:pt x="475" y="365"/>
                  </a:cubicBezTo>
                  <a:cubicBezTo>
                    <a:pt x="480" y="390"/>
                    <a:pt x="469" y="425"/>
                    <a:pt x="425" y="438"/>
                  </a:cubicBezTo>
                  <a:cubicBezTo>
                    <a:pt x="422" y="443"/>
                    <a:pt x="418" y="447"/>
                    <a:pt x="415" y="452"/>
                  </a:cubicBezTo>
                  <a:cubicBezTo>
                    <a:pt x="416" y="452"/>
                    <a:pt x="418" y="452"/>
                    <a:pt x="420" y="452"/>
                  </a:cubicBezTo>
                  <a:lnTo>
                    <a:pt x="420" y="452"/>
                  </a:lnTo>
                  <a:close/>
                  <a:moveTo>
                    <a:pt x="299" y="552"/>
                  </a:moveTo>
                  <a:lnTo>
                    <a:pt x="299" y="552"/>
                  </a:lnTo>
                  <a:cubicBezTo>
                    <a:pt x="299" y="552"/>
                    <a:pt x="299" y="552"/>
                    <a:pt x="299" y="552"/>
                  </a:cubicBezTo>
                  <a:cubicBezTo>
                    <a:pt x="299" y="553"/>
                    <a:pt x="300" y="554"/>
                    <a:pt x="301" y="555"/>
                  </a:cubicBezTo>
                  <a:cubicBezTo>
                    <a:pt x="312" y="549"/>
                    <a:pt x="322" y="541"/>
                    <a:pt x="332" y="533"/>
                  </a:cubicBezTo>
                  <a:cubicBezTo>
                    <a:pt x="332" y="533"/>
                    <a:pt x="332" y="533"/>
                    <a:pt x="332" y="533"/>
                  </a:cubicBezTo>
                  <a:cubicBezTo>
                    <a:pt x="337" y="529"/>
                    <a:pt x="342" y="525"/>
                    <a:pt x="346" y="521"/>
                  </a:cubicBezTo>
                  <a:cubicBezTo>
                    <a:pt x="346" y="521"/>
                    <a:pt x="347" y="521"/>
                    <a:pt x="347" y="521"/>
                  </a:cubicBezTo>
                  <a:cubicBezTo>
                    <a:pt x="351" y="517"/>
                    <a:pt x="356" y="512"/>
                    <a:pt x="360" y="508"/>
                  </a:cubicBezTo>
                  <a:cubicBezTo>
                    <a:pt x="360" y="508"/>
                    <a:pt x="361" y="508"/>
                    <a:pt x="361" y="507"/>
                  </a:cubicBezTo>
                  <a:cubicBezTo>
                    <a:pt x="367" y="502"/>
                    <a:pt x="372" y="495"/>
                    <a:pt x="378" y="489"/>
                  </a:cubicBezTo>
                  <a:cubicBezTo>
                    <a:pt x="378" y="489"/>
                    <a:pt x="378" y="488"/>
                    <a:pt x="379" y="488"/>
                  </a:cubicBezTo>
                  <a:cubicBezTo>
                    <a:pt x="384" y="483"/>
                    <a:pt x="389" y="477"/>
                    <a:pt x="393" y="471"/>
                  </a:cubicBezTo>
                  <a:cubicBezTo>
                    <a:pt x="394" y="470"/>
                    <a:pt x="394" y="470"/>
                    <a:pt x="394" y="470"/>
                  </a:cubicBezTo>
                  <a:cubicBezTo>
                    <a:pt x="398" y="465"/>
                    <a:pt x="403" y="459"/>
                    <a:pt x="407" y="454"/>
                  </a:cubicBezTo>
                  <a:cubicBezTo>
                    <a:pt x="407" y="453"/>
                    <a:pt x="407" y="453"/>
                    <a:pt x="407" y="453"/>
                  </a:cubicBezTo>
                  <a:cubicBezTo>
                    <a:pt x="412" y="447"/>
                    <a:pt x="417" y="440"/>
                    <a:pt x="421" y="434"/>
                  </a:cubicBezTo>
                  <a:cubicBezTo>
                    <a:pt x="421" y="434"/>
                    <a:pt x="421" y="434"/>
                    <a:pt x="422" y="433"/>
                  </a:cubicBezTo>
                  <a:cubicBezTo>
                    <a:pt x="438" y="410"/>
                    <a:pt x="454" y="386"/>
                    <a:pt x="470" y="363"/>
                  </a:cubicBezTo>
                  <a:cubicBezTo>
                    <a:pt x="470" y="363"/>
                    <a:pt x="470" y="363"/>
                    <a:pt x="470" y="363"/>
                  </a:cubicBezTo>
                  <a:cubicBezTo>
                    <a:pt x="475" y="356"/>
                    <a:pt x="479" y="350"/>
                    <a:pt x="484" y="343"/>
                  </a:cubicBezTo>
                  <a:cubicBezTo>
                    <a:pt x="484" y="343"/>
                    <a:pt x="484" y="343"/>
                    <a:pt x="484" y="343"/>
                  </a:cubicBezTo>
                  <a:cubicBezTo>
                    <a:pt x="492" y="332"/>
                    <a:pt x="500" y="321"/>
                    <a:pt x="508" y="311"/>
                  </a:cubicBezTo>
                  <a:cubicBezTo>
                    <a:pt x="509" y="310"/>
                    <a:pt x="510" y="309"/>
                    <a:pt x="510" y="308"/>
                  </a:cubicBezTo>
                  <a:cubicBezTo>
                    <a:pt x="511" y="308"/>
                    <a:pt x="511" y="307"/>
                    <a:pt x="511" y="307"/>
                  </a:cubicBezTo>
                  <a:cubicBezTo>
                    <a:pt x="516" y="301"/>
                    <a:pt x="521" y="296"/>
                    <a:pt x="526" y="290"/>
                  </a:cubicBezTo>
                  <a:cubicBezTo>
                    <a:pt x="526" y="290"/>
                    <a:pt x="526" y="290"/>
                    <a:pt x="526" y="289"/>
                  </a:cubicBezTo>
                  <a:cubicBezTo>
                    <a:pt x="535" y="280"/>
                    <a:pt x="544" y="270"/>
                    <a:pt x="553" y="262"/>
                  </a:cubicBezTo>
                  <a:cubicBezTo>
                    <a:pt x="553" y="262"/>
                    <a:pt x="554" y="262"/>
                    <a:pt x="554" y="262"/>
                  </a:cubicBezTo>
                  <a:cubicBezTo>
                    <a:pt x="560" y="256"/>
                    <a:pt x="566" y="252"/>
                    <a:pt x="572" y="247"/>
                  </a:cubicBezTo>
                  <a:cubicBezTo>
                    <a:pt x="572" y="247"/>
                    <a:pt x="573" y="247"/>
                    <a:pt x="573" y="247"/>
                  </a:cubicBezTo>
                  <a:lnTo>
                    <a:pt x="574" y="246"/>
                  </a:lnTo>
                  <a:cubicBezTo>
                    <a:pt x="574" y="246"/>
                    <a:pt x="574" y="246"/>
                    <a:pt x="574" y="246"/>
                  </a:cubicBezTo>
                  <a:cubicBezTo>
                    <a:pt x="575" y="245"/>
                    <a:pt x="576" y="244"/>
                    <a:pt x="577" y="244"/>
                  </a:cubicBezTo>
                  <a:lnTo>
                    <a:pt x="571" y="228"/>
                  </a:lnTo>
                  <a:cubicBezTo>
                    <a:pt x="568" y="230"/>
                    <a:pt x="565" y="233"/>
                    <a:pt x="562" y="235"/>
                  </a:cubicBezTo>
                  <a:cubicBezTo>
                    <a:pt x="562" y="235"/>
                    <a:pt x="562" y="236"/>
                    <a:pt x="562" y="236"/>
                  </a:cubicBezTo>
                  <a:cubicBezTo>
                    <a:pt x="456" y="323"/>
                    <a:pt x="411" y="466"/>
                    <a:pt x="294" y="544"/>
                  </a:cubicBezTo>
                  <a:cubicBezTo>
                    <a:pt x="296" y="547"/>
                    <a:pt x="297" y="549"/>
                    <a:pt x="299" y="552"/>
                  </a:cubicBezTo>
                  <a:lnTo>
                    <a:pt x="299" y="552"/>
                  </a:lnTo>
                  <a:close/>
                  <a:moveTo>
                    <a:pt x="400" y="562"/>
                  </a:moveTo>
                  <a:lnTo>
                    <a:pt x="400" y="562"/>
                  </a:lnTo>
                  <a:cubicBezTo>
                    <a:pt x="400" y="562"/>
                    <a:pt x="400" y="562"/>
                    <a:pt x="400" y="562"/>
                  </a:cubicBezTo>
                  <a:cubicBezTo>
                    <a:pt x="402" y="563"/>
                    <a:pt x="405" y="563"/>
                    <a:pt x="407" y="563"/>
                  </a:cubicBezTo>
                  <a:cubicBezTo>
                    <a:pt x="414" y="563"/>
                    <a:pt x="421" y="561"/>
                    <a:pt x="426" y="556"/>
                  </a:cubicBezTo>
                  <a:cubicBezTo>
                    <a:pt x="426" y="556"/>
                    <a:pt x="426" y="556"/>
                    <a:pt x="426" y="556"/>
                  </a:cubicBezTo>
                  <a:cubicBezTo>
                    <a:pt x="433" y="551"/>
                    <a:pt x="437" y="543"/>
                    <a:pt x="437" y="534"/>
                  </a:cubicBezTo>
                  <a:cubicBezTo>
                    <a:pt x="437" y="529"/>
                    <a:pt x="436" y="525"/>
                    <a:pt x="434" y="522"/>
                  </a:cubicBezTo>
                  <a:cubicBezTo>
                    <a:pt x="434" y="521"/>
                    <a:pt x="434" y="521"/>
                    <a:pt x="434" y="521"/>
                  </a:cubicBezTo>
                  <a:cubicBezTo>
                    <a:pt x="429" y="511"/>
                    <a:pt x="419" y="505"/>
                    <a:pt x="407" y="505"/>
                  </a:cubicBezTo>
                  <a:cubicBezTo>
                    <a:pt x="406" y="505"/>
                    <a:pt x="404" y="505"/>
                    <a:pt x="403" y="505"/>
                  </a:cubicBezTo>
                  <a:lnTo>
                    <a:pt x="402" y="505"/>
                  </a:lnTo>
                  <a:cubicBezTo>
                    <a:pt x="397" y="506"/>
                    <a:pt x="392" y="508"/>
                    <a:pt x="388" y="512"/>
                  </a:cubicBezTo>
                  <a:lnTo>
                    <a:pt x="388" y="512"/>
                  </a:lnTo>
                  <a:cubicBezTo>
                    <a:pt x="382" y="517"/>
                    <a:pt x="378" y="525"/>
                    <a:pt x="378" y="534"/>
                  </a:cubicBezTo>
                  <a:cubicBezTo>
                    <a:pt x="378" y="547"/>
                    <a:pt x="387" y="559"/>
                    <a:pt x="400" y="562"/>
                  </a:cubicBezTo>
                  <a:lnTo>
                    <a:pt x="400" y="562"/>
                  </a:lnTo>
                  <a:close/>
                  <a:moveTo>
                    <a:pt x="324" y="668"/>
                  </a:moveTo>
                  <a:lnTo>
                    <a:pt x="324" y="668"/>
                  </a:lnTo>
                  <a:cubicBezTo>
                    <a:pt x="332" y="665"/>
                    <a:pt x="340" y="662"/>
                    <a:pt x="347" y="657"/>
                  </a:cubicBezTo>
                  <a:cubicBezTo>
                    <a:pt x="347" y="657"/>
                    <a:pt x="347" y="657"/>
                    <a:pt x="348" y="657"/>
                  </a:cubicBezTo>
                  <a:cubicBezTo>
                    <a:pt x="354" y="653"/>
                    <a:pt x="360" y="648"/>
                    <a:pt x="365" y="643"/>
                  </a:cubicBezTo>
                  <a:cubicBezTo>
                    <a:pt x="365" y="643"/>
                    <a:pt x="365" y="643"/>
                    <a:pt x="365" y="643"/>
                  </a:cubicBezTo>
                  <a:cubicBezTo>
                    <a:pt x="390" y="618"/>
                    <a:pt x="397" y="585"/>
                    <a:pt x="396" y="567"/>
                  </a:cubicBezTo>
                  <a:cubicBezTo>
                    <a:pt x="391" y="565"/>
                    <a:pt x="385" y="562"/>
                    <a:pt x="381" y="557"/>
                  </a:cubicBezTo>
                  <a:cubicBezTo>
                    <a:pt x="384" y="590"/>
                    <a:pt x="374" y="629"/>
                    <a:pt x="327" y="653"/>
                  </a:cubicBezTo>
                  <a:cubicBezTo>
                    <a:pt x="326" y="653"/>
                    <a:pt x="326" y="653"/>
                    <a:pt x="325" y="653"/>
                  </a:cubicBezTo>
                  <a:cubicBezTo>
                    <a:pt x="325" y="653"/>
                    <a:pt x="324" y="653"/>
                    <a:pt x="324" y="653"/>
                  </a:cubicBezTo>
                  <a:cubicBezTo>
                    <a:pt x="316" y="650"/>
                    <a:pt x="307" y="646"/>
                    <a:pt x="300" y="641"/>
                  </a:cubicBezTo>
                  <a:cubicBezTo>
                    <a:pt x="299" y="640"/>
                    <a:pt x="299" y="640"/>
                    <a:pt x="298" y="640"/>
                  </a:cubicBezTo>
                  <a:cubicBezTo>
                    <a:pt x="292" y="635"/>
                    <a:pt x="286" y="629"/>
                    <a:pt x="282" y="622"/>
                  </a:cubicBezTo>
                  <a:cubicBezTo>
                    <a:pt x="282" y="621"/>
                    <a:pt x="282" y="621"/>
                    <a:pt x="281" y="621"/>
                  </a:cubicBezTo>
                  <a:cubicBezTo>
                    <a:pt x="272" y="605"/>
                    <a:pt x="274" y="585"/>
                    <a:pt x="300" y="569"/>
                  </a:cubicBezTo>
                  <a:cubicBezTo>
                    <a:pt x="299" y="565"/>
                    <a:pt x="297" y="561"/>
                    <a:pt x="295" y="557"/>
                  </a:cubicBezTo>
                  <a:cubicBezTo>
                    <a:pt x="241" y="594"/>
                    <a:pt x="263" y="640"/>
                    <a:pt x="324" y="668"/>
                  </a:cubicBezTo>
                  <a:lnTo>
                    <a:pt x="324" y="668"/>
                  </a:lnTo>
                  <a:close/>
                  <a:moveTo>
                    <a:pt x="349" y="662"/>
                  </a:moveTo>
                  <a:lnTo>
                    <a:pt x="349" y="662"/>
                  </a:lnTo>
                  <a:cubicBezTo>
                    <a:pt x="344" y="666"/>
                    <a:pt x="338" y="669"/>
                    <a:pt x="331" y="672"/>
                  </a:cubicBezTo>
                  <a:cubicBezTo>
                    <a:pt x="363" y="685"/>
                    <a:pt x="405" y="694"/>
                    <a:pt x="449" y="693"/>
                  </a:cubicBezTo>
                  <a:cubicBezTo>
                    <a:pt x="423" y="683"/>
                    <a:pt x="374" y="667"/>
                    <a:pt x="349" y="662"/>
                  </a:cubicBezTo>
                  <a:lnTo>
                    <a:pt x="349" y="662"/>
                  </a:lnTo>
                  <a:close/>
                  <a:moveTo>
                    <a:pt x="368" y="648"/>
                  </a:moveTo>
                  <a:lnTo>
                    <a:pt x="368" y="648"/>
                  </a:lnTo>
                  <a:cubicBezTo>
                    <a:pt x="364" y="652"/>
                    <a:pt x="360" y="655"/>
                    <a:pt x="356" y="658"/>
                  </a:cubicBezTo>
                  <a:cubicBezTo>
                    <a:pt x="387" y="665"/>
                    <a:pt x="443" y="683"/>
                    <a:pt x="463" y="692"/>
                  </a:cubicBezTo>
                  <a:cubicBezTo>
                    <a:pt x="475" y="692"/>
                    <a:pt x="487" y="690"/>
                    <a:pt x="499" y="688"/>
                  </a:cubicBezTo>
                  <a:cubicBezTo>
                    <a:pt x="465" y="677"/>
                    <a:pt x="398" y="656"/>
                    <a:pt x="368" y="648"/>
                  </a:cubicBezTo>
                  <a:lnTo>
                    <a:pt x="368" y="648"/>
                  </a:lnTo>
                  <a:close/>
                  <a:moveTo>
                    <a:pt x="402" y="568"/>
                  </a:moveTo>
                  <a:lnTo>
                    <a:pt x="402" y="568"/>
                  </a:lnTo>
                  <a:cubicBezTo>
                    <a:pt x="402" y="587"/>
                    <a:pt x="395" y="619"/>
                    <a:pt x="372" y="644"/>
                  </a:cubicBezTo>
                  <a:cubicBezTo>
                    <a:pt x="407" y="652"/>
                    <a:pt x="482" y="676"/>
                    <a:pt x="510" y="686"/>
                  </a:cubicBezTo>
                  <a:cubicBezTo>
                    <a:pt x="514" y="685"/>
                    <a:pt x="518" y="684"/>
                    <a:pt x="521" y="683"/>
                  </a:cubicBezTo>
                  <a:cubicBezTo>
                    <a:pt x="517" y="661"/>
                    <a:pt x="517" y="629"/>
                    <a:pt x="528" y="594"/>
                  </a:cubicBezTo>
                  <a:cubicBezTo>
                    <a:pt x="497" y="592"/>
                    <a:pt x="461" y="582"/>
                    <a:pt x="428" y="562"/>
                  </a:cubicBezTo>
                  <a:cubicBezTo>
                    <a:pt x="422" y="566"/>
                    <a:pt x="415" y="569"/>
                    <a:pt x="407" y="569"/>
                  </a:cubicBezTo>
                  <a:cubicBezTo>
                    <a:pt x="405" y="569"/>
                    <a:pt x="404" y="569"/>
                    <a:pt x="402" y="568"/>
                  </a:cubicBezTo>
                  <a:lnTo>
                    <a:pt x="402" y="568"/>
                  </a:lnTo>
                  <a:close/>
                  <a:moveTo>
                    <a:pt x="402" y="492"/>
                  </a:moveTo>
                  <a:lnTo>
                    <a:pt x="402" y="492"/>
                  </a:lnTo>
                  <a:cubicBezTo>
                    <a:pt x="402" y="495"/>
                    <a:pt x="403" y="497"/>
                    <a:pt x="404" y="499"/>
                  </a:cubicBezTo>
                  <a:cubicBezTo>
                    <a:pt x="405" y="499"/>
                    <a:pt x="406" y="499"/>
                    <a:pt x="407" y="499"/>
                  </a:cubicBezTo>
                  <a:cubicBezTo>
                    <a:pt x="413" y="499"/>
                    <a:pt x="418" y="500"/>
                    <a:pt x="423" y="503"/>
                  </a:cubicBezTo>
                  <a:cubicBezTo>
                    <a:pt x="426" y="487"/>
                    <a:pt x="411" y="481"/>
                    <a:pt x="402" y="492"/>
                  </a:cubicBezTo>
                  <a:lnTo>
                    <a:pt x="402" y="492"/>
                  </a:lnTo>
                  <a:close/>
                  <a:moveTo>
                    <a:pt x="422" y="464"/>
                  </a:moveTo>
                  <a:lnTo>
                    <a:pt x="422" y="464"/>
                  </a:lnTo>
                  <a:cubicBezTo>
                    <a:pt x="447" y="470"/>
                    <a:pt x="455" y="502"/>
                    <a:pt x="440" y="521"/>
                  </a:cubicBezTo>
                  <a:cubicBezTo>
                    <a:pt x="441" y="525"/>
                    <a:pt x="442" y="529"/>
                    <a:pt x="442" y="534"/>
                  </a:cubicBezTo>
                  <a:cubicBezTo>
                    <a:pt x="442" y="543"/>
                    <a:pt x="438" y="552"/>
                    <a:pt x="432" y="558"/>
                  </a:cubicBezTo>
                  <a:cubicBezTo>
                    <a:pt x="481" y="588"/>
                    <a:pt x="536" y="593"/>
                    <a:pt x="572" y="586"/>
                  </a:cubicBezTo>
                  <a:cubicBezTo>
                    <a:pt x="610" y="578"/>
                    <a:pt x="623" y="557"/>
                    <a:pt x="600" y="536"/>
                  </a:cubicBezTo>
                  <a:cubicBezTo>
                    <a:pt x="595" y="532"/>
                    <a:pt x="607" y="521"/>
                    <a:pt x="615" y="520"/>
                  </a:cubicBezTo>
                  <a:cubicBezTo>
                    <a:pt x="616" y="515"/>
                    <a:pt x="614" y="511"/>
                    <a:pt x="609" y="509"/>
                  </a:cubicBezTo>
                  <a:cubicBezTo>
                    <a:pt x="598" y="508"/>
                    <a:pt x="579" y="514"/>
                    <a:pt x="566" y="517"/>
                  </a:cubicBezTo>
                  <a:cubicBezTo>
                    <a:pt x="566" y="519"/>
                    <a:pt x="562" y="520"/>
                    <a:pt x="561" y="517"/>
                  </a:cubicBezTo>
                  <a:cubicBezTo>
                    <a:pt x="560" y="513"/>
                    <a:pt x="563" y="507"/>
                    <a:pt x="564" y="505"/>
                  </a:cubicBezTo>
                  <a:cubicBezTo>
                    <a:pt x="566" y="501"/>
                    <a:pt x="570" y="504"/>
                    <a:pt x="569" y="507"/>
                  </a:cubicBezTo>
                  <a:cubicBezTo>
                    <a:pt x="568" y="508"/>
                    <a:pt x="568" y="509"/>
                    <a:pt x="567" y="511"/>
                  </a:cubicBezTo>
                  <a:cubicBezTo>
                    <a:pt x="580" y="508"/>
                    <a:pt x="597" y="502"/>
                    <a:pt x="609" y="503"/>
                  </a:cubicBezTo>
                  <a:cubicBezTo>
                    <a:pt x="612" y="501"/>
                    <a:pt x="620" y="495"/>
                    <a:pt x="619" y="491"/>
                  </a:cubicBezTo>
                  <a:cubicBezTo>
                    <a:pt x="618" y="490"/>
                    <a:pt x="617" y="489"/>
                    <a:pt x="616" y="487"/>
                  </a:cubicBezTo>
                  <a:cubicBezTo>
                    <a:pt x="610" y="479"/>
                    <a:pt x="612" y="473"/>
                    <a:pt x="618" y="467"/>
                  </a:cubicBezTo>
                  <a:cubicBezTo>
                    <a:pt x="608" y="466"/>
                    <a:pt x="596" y="467"/>
                    <a:pt x="590" y="474"/>
                  </a:cubicBezTo>
                  <a:cubicBezTo>
                    <a:pt x="586" y="479"/>
                    <a:pt x="579" y="467"/>
                    <a:pt x="579" y="466"/>
                  </a:cubicBezTo>
                  <a:cubicBezTo>
                    <a:pt x="576" y="460"/>
                    <a:pt x="576" y="452"/>
                    <a:pt x="586" y="443"/>
                  </a:cubicBezTo>
                  <a:cubicBezTo>
                    <a:pt x="588" y="440"/>
                    <a:pt x="592" y="445"/>
                    <a:pt x="590" y="447"/>
                  </a:cubicBezTo>
                  <a:cubicBezTo>
                    <a:pt x="582" y="454"/>
                    <a:pt x="580" y="461"/>
                    <a:pt x="587" y="468"/>
                  </a:cubicBezTo>
                  <a:lnTo>
                    <a:pt x="588" y="469"/>
                  </a:lnTo>
                  <a:cubicBezTo>
                    <a:pt x="598" y="461"/>
                    <a:pt x="612" y="460"/>
                    <a:pt x="624" y="463"/>
                  </a:cubicBezTo>
                  <a:lnTo>
                    <a:pt x="624" y="463"/>
                  </a:lnTo>
                  <a:lnTo>
                    <a:pt x="624" y="463"/>
                  </a:lnTo>
                  <a:cubicBezTo>
                    <a:pt x="645" y="461"/>
                    <a:pt x="644" y="453"/>
                    <a:pt x="638" y="437"/>
                  </a:cubicBezTo>
                  <a:cubicBezTo>
                    <a:pt x="636" y="431"/>
                    <a:pt x="633" y="424"/>
                    <a:pt x="630" y="415"/>
                  </a:cubicBezTo>
                  <a:cubicBezTo>
                    <a:pt x="625" y="404"/>
                    <a:pt x="617" y="379"/>
                    <a:pt x="608" y="353"/>
                  </a:cubicBezTo>
                  <a:cubicBezTo>
                    <a:pt x="584" y="343"/>
                    <a:pt x="549" y="349"/>
                    <a:pt x="523" y="361"/>
                  </a:cubicBezTo>
                  <a:cubicBezTo>
                    <a:pt x="516" y="371"/>
                    <a:pt x="507" y="380"/>
                    <a:pt x="493" y="389"/>
                  </a:cubicBezTo>
                  <a:cubicBezTo>
                    <a:pt x="487" y="426"/>
                    <a:pt x="457" y="453"/>
                    <a:pt x="423" y="457"/>
                  </a:cubicBezTo>
                  <a:lnTo>
                    <a:pt x="422" y="464"/>
                  </a:lnTo>
                  <a:lnTo>
                    <a:pt x="422" y="464"/>
                  </a:lnTo>
                  <a:close/>
                  <a:moveTo>
                    <a:pt x="416" y="463"/>
                  </a:moveTo>
                  <a:lnTo>
                    <a:pt x="416" y="463"/>
                  </a:lnTo>
                  <a:lnTo>
                    <a:pt x="417" y="458"/>
                  </a:lnTo>
                  <a:cubicBezTo>
                    <a:pt x="415" y="458"/>
                    <a:pt x="413" y="458"/>
                    <a:pt x="411" y="458"/>
                  </a:cubicBezTo>
                  <a:cubicBezTo>
                    <a:pt x="407" y="463"/>
                    <a:pt x="403" y="468"/>
                    <a:pt x="399" y="473"/>
                  </a:cubicBezTo>
                  <a:cubicBezTo>
                    <a:pt x="399" y="477"/>
                    <a:pt x="399" y="482"/>
                    <a:pt x="400" y="485"/>
                  </a:cubicBezTo>
                  <a:cubicBezTo>
                    <a:pt x="412" y="476"/>
                    <a:pt x="435" y="482"/>
                    <a:pt x="428" y="506"/>
                  </a:cubicBezTo>
                  <a:cubicBezTo>
                    <a:pt x="431" y="508"/>
                    <a:pt x="434" y="511"/>
                    <a:pt x="437" y="515"/>
                  </a:cubicBezTo>
                  <a:cubicBezTo>
                    <a:pt x="449" y="498"/>
                    <a:pt x="439" y="469"/>
                    <a:pt x="414" y="469"/>
                  </a:cubicBezTo>
                  <a:cubicBezTo>
                    <a:pt x="411" y="468"/>
                    <a:pt x="411" y="463"/>
                    <a:pt x="415" y="463"/>
                  </a:cubicBezTo>
                  <a:cubicBezTo>
                    <a:pt x="415" y="463"/>
                    <a:pt x="416" y="463"/>
                    <a:pt x="416" y="463"/>
                  </a:cubicBezTo>
                  <a:lnTo>
                    <a:pt x="416" y="463"/>
                  </a:lnTo>
                  <a:close/>
                  <a:moveTo>
                    <a:pt x="514" y="262"/>
                  </a:moveTo>
                  <a:lnTo>
                    <a:pt x="514" y="262"/>
                  </a:lnTo>
                  <a:cubicBezTo>
                    <a:pt x="514" y="265"/>
                    <a:pt x="511" y="267"/>
                    <a:pt x="509" y="267"/>
                  </a:cubicBezTo>
                  <a:cubicBezTo>
                    <a:pt x="506" y="267"/>
                    <a:pt x="503" y="265"/>
                    <a:pt x="503" y="262"/>
                  </a:cubicBezTo>
                  <a:cubicBezTo>
                    <a:pt x="503" y="259"/>
                    <a:pt x="506" y="257"/>
                    <a:pt x="509" y="257"/>
                  </a:cubicBezTo>
                  <a:cubicBezTo>
                    <a:pt x="511" y="257"/>
                    <a:pt x="514" y="259"/>
                    <a:pt x="514" y="262"/>
                  </a:cubicBezTo>
                  <a:lnTo>
                    <a:pt x="514" y="262"/>
                  </a:lnTo>
                  <a:close/>
                  <a:moveTo>
                    <a:pt x="529" y="244"/>
                  </a:moveTo>
                  <a:lnTo>
                    <a:pt x="529" y="244"/>
                  </a:lnTo>
                  <a:cubicBezTo>
                    <a:pt x="529" y="248"/>
                    <a:pt x="526" y="250"/>
                    <a:pt x="523" y="250"/>
                  </a:cubicBezTo>
                  <a:cubicBezTo>
                    <a:pt x="520" y="250"/>
                    <a:pt x="517" y="248"/>
                    <a:pt x="517" y="244"/>
                  </a:cubicBezTo>
                  <a:cubicBezTo>
                    <a:pt x="517" y="241"/>
                    <a:pt x="520" y="239"/>
                    <a:pt x="523" y="239"/>
                  </a:cubicBezTo>
                  <a:cubicBezTo>
                    <a:pt x="526" y="239"/>
                    <a:pt x="529" y="241"/>
                    <a:pt x="529" y="244"/>
                  </a:cubicBezTo>
                  <a:lnTo>
                    <a:pt x="529" y="244"/>
                  </a:lnTo>
                  <a:close/>
                  <a:moveTo>
                    <a:pt x="499" y="280"/>
                  </a:moveTo>
                  <a:lnTo>
                    <a:pt x="499" y="280"/>
                  </a:lnTo>
                  <a:cubicBezTo>
                    <a:pt x="499" y="283"/>
                    <a:pt x="497" y="285"/>
                    <a:pt x="495" y="285"/>
                  </a:cubicBezTo>
                  <a:cubicBezTo>
                    <a:pt x="492" y="285"/>
                    <a:pt x="490" y="283"/>
                    <a:pt x="490" y="280"/>
                  </a:cubicBezTo>
                  <a:cubicBezTo>
                    <a:pt x="490" y="278"/>
                    <a:pt x="492" y="276"/>
                    <a:pt x="495" y="276"/>
                  </a:cubicBezTo>
                  <a:cubicBezTo>
                    <a:pt x="497" y="276"/>
                    <a:pt x="499" y="278"/>
                    <a:pt x="499" y="280"/>
                  </a:cubicBezTo>
                  <a:lnTo>
                    <a:pt x="499" y="280"/>
                  </a:lnTo>
                  <a:close/>
                  <a:moveTo>
                    <a:pt x="339" y="230"/>
                  </a:moveTo>
                  <a:lnTo>
                    <a:pt x="339" y="230"/>
                  </a:lnTo>
                  <a:cubicBezTo>
                    <a:pt x="339" y="233"/>
                    <a:pt x="336" y="236"/>
                    <a:pt x="333" y="236"/>
                  </a:cubicBezTo>
                  <a:cubicBezTo>
                    <a:pt x="330" y="236"/>
                    <a:pt x="328" y="233"/>
                    <a:pt x="328" y="230"/>
                  </a:cubicBezTo>
                  <a:cubicBezTo>
                    <a:pt x="328" y="227"/>
                    <a:pt x="330" y="224"/>
                    <a:pt x="333" y="224"/>
                  </a:cubicBezTo>
                  <a:cubicBezTo>
                    <a:pt x="336" y="224"/>
                    <a:pt x="339" y="227"/>
                    <a:pt x="339" y="230"/>
                  </a:cubicBezTo>
                  <a:lnTo>
                    <a:pt x="339" y="230"/>
                  </a:lnTo>
                  <a:close/>
                  <a:moveTo>
                    <a:pt x="407" y="544"/>
                  </a:moveTo>
                  <a:lnTo>
                    <a:pt x="407" y="544"/>
                  </a:lnTo>
                  <a:cubicBezTo>
                    <a:pt x="413" y="544"/>
                    <a:pt x="417" y="539"/>
                    <a:pt x="417" y="534"/>
                  </a:cubicBezTo>
                  <a:cubicBezTo>
                    <a:pt x="417" y="528"/>
                    <a:pt x="413" y="524"/>
                    <a:pt x="407" y="524"/>
                  </a:cubicBezTo>
                  <a:cubicBezTo>
                    <a:pt x="402" y="524"/>
                    <a:pt x="397" y="528"/>
                    <a:pt x="397" y="534"/>
                  </a:cubicBezTo>
                  <a:cubicBezTo>
                    <a:pt x="397" y="539"/>
                    <a:pt x="402" y="544"/>
                    <a:pt x="407" y="544"/>
                  </a:cubicBezTo>
                  <a:lnTo>
                    <a:pt x="407" y="544"/>
                  </a:lnTo>
                  <a:close/>
                  <a:moveTo>
                    <a:pt x="407" y="550"/>
                  </a:moveTo>
                  <a:lnTo>
                    <a:pt x="407" y="550"/>
                  </a:lnTo>
                  <a:cubicBezTo>
                    <a:pt x="399" y="550"/>
                    <a:pt x="392" y="542"/>
                    <a:pt x="392" y="534"/>
                  </a:cubicBezTo>
                  <a:cubicBezTo>
                    <a:pt x="392" y="525"/>
                    <a:pt x="399" y="518"/>
                    <a:pt x="407" y="518"/>
                  </a:cubicBezTo>
                  <a:cubicBezTo>
                    <a:pt x="416" y="518"/>
                    <a:pt x="423" y="525"/>
                    <a:pt x="423" y="534"/>
                  </a:cubicBezTo>
                  <a:cubicBezTo>
                    <a:pt x="423" y="542"/>
                    <a:pt x="416" y="550"/>
                    <a:pt x="407" y="550"/>
                  </a:cubicBezTo>
                  <a:lnTo>
                    <a:pt x="407" y="550"/>
                  </a:lnTo>
                  <a:close/>
                  <a:moveTo>
                    <a:pt x="624" y="463"/>
                  </a:moveTo>
                  <a:lnTo>
                    <a:pt x="624" y="463"/>
                  </a:lnTo>
                  <a:cubicBezTo>
                    <a:pt x="624" y="463"/>
                    <a:pt x="624" y="463"/>
                    <a:pt x="624" y="463"/>
                  </a:cubicBezTo>
                  <a:lnTo>
                    <a:pt x="624" y="463"/>
                  </a:lnTo>
                  <a:lnTo>
                    <a:pt x="624" y="463"/>
                  </a:lnTo>
                  <a:lnTo>
                    <a:pt x="624" y="463"/>
                  </a:lnTo>
                  <a:close/>
                  <a:moveTo>
                    <a:pt x="541" y="399"/>
                  </a:moveTo>
                  <a:lnTo>
                    <a:pt x="541" y="399"/>
                  </a:lnTo>
                  <a:cubicBezTo>
                    <a:pt x="539" y="395"/>
                    <a:pt x="539" y="389"/>
                    <a:pt x="539" y="383"/>
                  </a:cubicBezTo>
                  <a:cubicBezTo>
                    <a:pt x="531" y="385"/>
                    <a:pt x="523" y="389"/>
                    <a:pt x="516" y="395"/>
                  </a:cubicBezTo>
                  <a:cubicBezTo>
                    <a:pt x="518" y="395"/>
                    <a:pt x="522" y="397"/>
                    <a:pt x="527" y="398"/>
                  </a:cubicBezTo>
                  <a:cubicBezTo>
                    <a:pt x="531" y="398"/>
                    <a:pt x="536" y="399"/>
                    <a:pt x="541" y="399"/>
                  </a:cubicBezTo>
                  <a:lnTo>
                    <a:pt x="541" y="399"/>
                  </a:lnTo>
                  <a:close/>
                  <a:moveTo>
                    <a:pt x="545" y="381"/>
                  </a:moveTo>
                  <a:lnTo>
                    <a:pt x="545" y="381"/>
                  </a:lnTo>
                  <a:cubicBezTo>
                    <a:pt x="544" y="389"/>
                    <a:pt x="545" y="395"/>
                    <a:pt x="547" y="400"/>
                  </a:cubicBezTo>
                  <a:cubicBezTo>
                    <a:pt x="551" y="400"/>
                    <a:pt x="554" y="399"/>
                    <a:pt x="558" y="399"/>
                  </a:cubicBezTo>
                  <a:cubicBezTo>
                    <a:pt x="556" y="397"/>
                    <a:pt x="555" y="393"/>
                    <a:pt x="555" y="389"/>
                  </a:cubicBezTo>
                  <a:cubicBezTo>
                    <a:pt x="555" y="386"/>
                    <a:pt x="555" y="382"/>
                    <a:pt x="556" y="379"/>
                  </a:cubicBezTo>
                  <a:cubicBezTo>
                    <a:pt x="553" y="380"/>
                    <a:pt x="549" y="380"/>
                    <a:pt x="545" y="381"/>
                  </a:cubicBezTo>
                  <a:lnTo>
                    <a:pt x="545" y="381"/>
                  </a:lnTo>
                  <a:close/>
                  <a:moveTo>
                    <a:pt x="569" y="373"/>
                  </a:moveTo>
                  <a:lnTo>
                    <a:pt x="569" y="373"/>
                  </a:lnTo>
                  <a:cubicBezTo>
                    <a:pt x="572" y="373"/>
                    <a:pt x="576" y="372"/>
                    <a:pt x="579" y="373"/>
                  </a:cubicBezTo>
                  <a:cubicBezTo>
                    <a:pt x="581" y="373"/>
                    <a:pt x="582" y="375"/>
                    <a:pt x="582" y="376"/>
                  </a:cubicBezTo>
                  <a:cubicBezTo>
                    <a:pt x="582" y="379"/>
                    <a:pt x="577" y="381"/>
                    <a:pt x="574" y="382"/>
                  </a:cubicBezTo>
                  <a:cubicBezTo>
                    <a:pt x="574" y="384"/>
                    <a:pt x="575" y="386"/>
                    <a:pt x="575" y="387"/>
                  </a:cubicBezTo>
                  <a:cubicBezTo>
                    <a:pt x="576" y="395"/>
                    <a:pt x="572" y="402"/>
                    <a:pt x="567" y="404"/>
                  </a:cubicBezTo>
                  <a:cubicBezTo>
                    <a:pt x="567" y="404"/>
                    <a:pt x="567" y="404"/>
                    <a:pt x="567" y="404"/>
                  </a:cubicBezTo>
                  <a:cubicBezTo>
                    <a:pt x="560" y="405"/>
                    <a:pt x="553" y="405"/>
                    <a:pt x="546" y="405"/>
                  </a:cubicBezTo>
                  <a:cubicBezTo>
                    <a:pt x="545" y="405"/>
                    <a:pt x="545" y="405"/>
                    <a:pt x="544" y="405"/>
                  </a:cubicBezTo>
                  <a:cubicBezTo>
                    <a:pt x="533" y="405"/>
                    <a:pt x="521" y="403"/>
                    <a:pt x="511" y="399"/>
                  </a:cubicBezTo>
                  <a:cubicBezTo>
                    <a:pt x="511" y="399"/>
                    <a:pt x="511" y="399"/>
                    <a:pt x="511" y="399"/>
                  </a:cubicBezTo>
                  <a:cubicBezTo>
                    <a:pt x="508" y="402"/>
                    <a:pt x="504" y="399"/>
                    <a:pt x="506" y="396"/>
                  </a:cubicBezTo>
                  <a:cubicBezTo>
                    <a:pt x="506" y="396"/>
                    <a:pt x="507" y="395"/>
                    <a:pt x="508" y="394"/>
                  </a:cubicBezTo>
                  <a:cubicBezTo>
                    <a:pt x="508" y="394"/>
                    <a:pt x="509" y="393"/>
                    <a:pt x="509" y="393"/>
                  </a:cubicBezTo>
                  <a:cubicBezTo>
                    <a:pt x="515" y="387"/>
                    <a:pt x="534" y="373"/>
                    <a:pt x="569" y="373"/>
                  </a:cubicBezTo>
                  <a:close/>
                </a:path>
              </a:pathLst>
            </a:custGeom>
            <a:solidFill>
              <a:srgbClr val="000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3200">
                <a:solidFill>
                  <a:schemeClr val="dk1"/>
                </a:solidFill>
                <a:latin typeface="Arial"/>
                <a:ea typeface="Arial"/>
                <a:cs typeface="Arial"/>
                <a:sym typeface="Arial"/>
              </a:endParaRPr>
            </a:p>
          </p:txBody>
        </p:sp>
        <p:sp>
          <p:nvSpPr>
            <p:cNvPr id="12" name="Google Shape;12;p1"/>
            <p:cNvSpPr/>
            <p:nvPr/>
          </p:nvSpPr>
          <p:spPr>
            <a:xfrm>
              <a:off x="7499350" y="325438"/>
              <a:ext cx="525463" cy="576262"/>
            </a:xfrm>
            <a:custGeom>
              <a:rect b="b" l="l" r="r" t="t"/>
              <a:pathLst>
                <a:path extrusionOk="0" h="701" w="647">
                  <a:moveTo>
                    <a:pt x="555" y="673"/>
                  </a:moveTo>
                  <a:lnTo>
                    <a:pt x="555" y="673"/>
                  </a:lnTo>
                  <a:cubicBezTo>
                    <a:pt x="549" y="670"/>
                    <a:pt x="537" y="667"/>
                    <a:pt x="524" y="663"/>
                  </a:cubicBezTo>
                  <a:cubicBezTo>
                    <a:pt x="525" y="670"/>
                    <a:pt x="526" y="677"/>
                    <a:pt x="527" y="682"/>
                  </a:cubicBezTo>
                  <a:cubicBezTo>
                    <a:pt x="536" y="680"/>
                    <a:pt x="546" y="677"/>
                    <a:pt x="555" y="673"/>
                  </a:cubicBezTo>
                  <a:lnTo>
                    <a:pt x="555" y="673"/>
                  </a:lnTo>
                  <a:close/>
                  <a:moveTo>
                    <a:pt x="524" y="657"/>
                  </a:moveTo>
                  <a:lnTo>
                    <a:pt x="524" y="657"/>
                  </a:lnTo>
                  <a:cubicBezTo>
                    <a:pt x="539" y="662"/>
                    <a:pt x="556" y="666"/>
                    <a:pt x="563" y="670"/>
                  </a:cubicBezTo>
                  <a:cubicBezTo>
                    <a:pt x="568" y="668"/>
                    <a:pt x="574" y="666"/>
                    <a:pt x="579" y="663"/>
                  </a:cubicBezTo>
                  <a:cubicBezTo>
                    <a:pt x="569" y="658"/>
                    <a:pt x="546" y="651"/>
                    <a:pt x="524" y="645"/>
                  </a:cubicBezTo>
                  <a:cubicBezTo>
                    <a:pt x="524" y="649"/>
                    <a:pt x="524" y="653"/>
                    <a:pt x="524" y="657"/>
                  </a:cubicBezTo>
                  <a:lnTo>
                    <a:pt x="524" y="657"/>
                  </a:lnTo>
                  <a:close/>
                  <a:moveTo>
                    <a:pt x="564" y="676"/>
                  </a:moveTo>
                  <a:lnTo>
                    <a:pt x="564" y="676"/>
                  </a:lnTo>
                  <a:cubicBezTo>
                    <a:pt x="563" y="676"/>
                    <a:pt x="563" y="676"/>
                    <a:pt x="563" y="676"/>
                  </a:cubicBezTo>
                  <a:cubicBezTo>
                    <a:pt x="546" y="683"/>
                    <a:pt x="528" y="688"/>
                    <a:pt x="511" y="692"/>
                  </a:cubicBezTo>
                  <a:cubicBezTo>
                    <a:pt x="511" y="692"/>
                    <a:pt x="510" y="692"/>
                    <a:pt x="510" y="692"/>
                  </a:cubicBezTo>
                  <a:cubicBezTo>
                    <a:pt x="494" y="695"/>
                    <a:pt x="478" y="697"/>
                    <a:pt x="463" y="698"/>
                  </a:cubicBezTo>
                  <a:cubicBezTo>
                    <a:pt x="462" y="698"/>
                    <a:pt x="462" y="698"/>
                    <a:pt x="462" y="698"/>
                  </a:cubicBezTo>
                  <a:cubicBezTo>
                    <a:pt x="410" y="701"/>
                    <a:pt x="361" y="691"/>
                    <a:pt x="324" y="675"/>
                  </a:cubicBezTo>
                  <a:lnTo>
                    <a:pt x="323" y="674"/>
                  </a:lnTo>
                  <a:cubicBezTo>
                    <a:pt x="323" y="674"/>
                    <a:pt x="322" y="674"/>
                    <a:pt x="322" y="674"/>
                  </a:cubicBezTo>
                  <a:cubicBezTo>
                    <a:pt x="260" y="645"/>
                    <a:pt x="232" y="594"/>
                    <a:pt x="293" y="552"/>
                  </a:cubicBezTo>
                  <a:cubicBezTo>
                    <a:pt x="286" y="542"/>
                    <a:pt x="278" y="532"/>
                    <a:pt x="270" y="522"/>
                  </a:cubicBezTo>
                  <a:cubicBezTo>
                    <a:pt x="267" y="518"/>
                    <a:pt x="265" y="515"/>
                    <a:pt x="262" y="511"/>
                  </a:cubicBezTo>
                  <a:cubicBezTo>
                    <a:pt x="257" y="524"/>
                    <a:pt x="257" y="532"/>
                    <a:pt x="265" y="544"/>
                  </a:cubicBezTo>
                  <a:cubicBezTo>
                    <a:pt x="266" y="545"/>
                    <a:pt x="265" y="546"/>
                    <a:pt x="265" y="547"/>
                  </a:cubicBezTo>
                  <a:lnTo>
                    <a:pt x="221" y="599"/>
                  </a:lnTo>
                  <a:cubicBezTo>
                    <a:pt x="220" y="601"/>
                    <a:pt x="218" y="601"/>
                    <a:pt x="217" y="599"/>
                  </a:cubicBezTo>
                  <a:cubicBezTo>
                    <a:pt x="0" y="361"/>
                    <a:pt x="247" y="0"/>
                    <a:pt x="546" y="104"/>
                  </a:cubicBezTo>
                  <a:cubicBezTo>
                    <a:pt x="548" y="105"/>
                    <a:pt x="549" y="106"/>
                    <a:pt x="548" y="108"/>
                  </a:cubicBezTo>
                  <a:lnTo>
                    <a:pt x="501" y="186"/>
                  </a:lnTo>
                  <a:cubicBezTo>
                    <a:pt x="500" y="187"/>
                    <a:pt x="499" y="188"/>
                    <a:pt x="498" y="187"/>
                  </a:cubicBezTo>
                  <a:cubicBezTo>
                    <a:pt x="483" y="185"/>
                    <a:pt x="474" y="186"/>
                    <a:pt x="468" y="192"/>
                  </a:cubicBezTo>
                  <a:cubicBezTo>
                    <a:pt x="482" y="194"/>
                    <a:pt x="496" y="197"/>
                    <a:pt x="510" y="202"/>
                  </a:cubicBezTo>
                  <a:cubicBezTo>
                    <a:pt x="523" y="188"/>
                    <a:pt x="536" y="175"/>
                    <a:pt x="551" y="163"/>
                  </a:cubicBezTo>
                  <a:cubicBezTo>
                    <a:pt x="551" y="163"/>
                    <a:pt x="551" y="163"/>
                    <a:pt x="552" y="163"/>
                  </a:cubicBezTo>
                  <a:cubicBezTo>
                    <a:pt x="552" y="162"/>
                    <a:pt x="553" y="162"/>
                    <a:pt x="554" y="163"/>
                  </a:cubicBezTo>
                  <a:cubicBezTo>
                    <a:pt x="555" y="163"/>
                    <a:pt x="555" y="163"/>
                    <a:pt x="556" y="164"/>
                  </a:cubicBezTo>
                  <a:cubicBezTo>
                    <a:pt x="556" y="164"/>
                    <a:pt x="556" y="165"/>
                    <a:pt x="556" y="165"/>
                  </a:cubicBezTo>
                  <a:lnTo>
                    <a:pt x="583" y="244"/>
                  </a:lnTo>
                  <a:cubicBezTo>
                    <a:pt x="583" y="245"/>
                    <a:pt x="583" y="245"/>
                    <a:pt x="583" y="246"/>
                  </a:cubicBezTo>
                  <a:cubicBezTo>
                    <a:pt x="583" y="247"/>
                    <a:pt x="582" y="247"/>
                    <a:pt x="582" y="247"/>
                  </a:cubicBezTo>
                  <a:cubicBezTo>
                    <a:pt x="581" y="248"/>
                    <a:pt x="580" y="249"/>
                    <a:pt x="579" y="249"/>
                  </a:cubicBezTo>
                  <a:cubicBezTo>
                    <a:pt x="585" y="266"/>
                    <a:pt x="623" y="382"/>
                    <a:pt x="635" y="413"/>
                  </a:cubicBezTo>
                  <a:cubicBezTo>
                    <a:pt x="639" y="423"/>
                    <a:pt x="647" y="441"/>
                    <a:pt x="647" y="452"/>
                  </a:cubicBezTo>
                  <a:cubicBezTo>
                    <a:pt x="647" y="462"/>
                    <a:pt x="640" y="467"/>
                    <a:pt x="625" y="468"/>
                  </a:cubicBezTo>
                  <a:cubicBezTo>
                    <a:pt x="617" y="475"/>
                    <a:pt x="616" y="478"/>
                    <a:pt x="620" y="483"/>
                  </a:cubicBezTo>
                  <a:cubicBezTo>
                    <a:pt x="628" y="494"/>
                    <a:pt x="624" y="499"/>
                    <a:pt x="615" y="506"/>
                  </a:cubicBezTo>
                  <a:cubicBezTo>
                    <a:pt x="624" y="513"/>
                    <a:pt x="622" y="526"/>
                    <a:pt x="617" y="526"/>
                  </a:cubicBezTo>
                  <a:cubicBezTo>
                    <a:pt x="611" y="526"/>
                    <a:pt x="609" y="528"/>
                    <a:pt x="605" y="533"/>
                  </a:cubicBezTo>
                  <a:cubicBezTo>
                    <a:pt x="633" y="560"/>
                    <a:pt x="610" y="583"/>
                    <a:pt x="573" y="591"/>
                  </a:cubicBezTo>
                  <a:cubicBezTo>
                    <a:pt x="562" y="594"/>
                    <a:pt x="548" y="595"/>
                    <a:pt x="534" y="594"/>
                  </a:cubicBezTo>
                  <a:cubicBezTo>
                    <a:pt x="534" y="594"/>
                    <a:pt x="534" y="594"/>
                    <a:pt x="534" y="595"/>
                  </a:cubicBezTo>
                  <a:cubicBezTo>
                    <a:pt x="529" y="610"/>
                    <a:pt x="526" y="625"/>
                    <a:pt x="525" y="639"/>
                  </a:cubicBezTo>
                  <a:cubicBezTo>
                    <a:pt x="549" y="646"/>
                    <a:pt x="578" y="655"/>
                    <a:pt x="586" y="661"/>
                  </a:cubicBezTo>
                  <a:cubicBezTo>
                    <a:pt x="586" y="661"/>
                    <a:pt x="587" y="662"/>
                    <a:pt x="587" y="662"/>
                  </a:cubicBezTo>
                  <a:cubicBezTo>
                    <a:pt x="587" y="663"/>
                    <a:pt x="588" y="663"/>
                    <a:pt x="587" y="664"/>
                  </a:cubicBezTo>
                  <a:cubicBezTo>
                    <a:pt x="587" y="665"/>
                    <a:pt x="587" y="665"/>
                    <a:pt x="586" y="666"/>
                  </a:cubicBezTo>
                  <a:cubicBezTo>
                    <a:pt x="586" y="666"/>
                    <a:pt x="586" y="666"/>
                    <a:pt x="585" y="666"/>
                  </a:cubicBezTo>
                  <a:cubicBezTo>
                    <a:pt x="578" y="670"/>
                    <a:pt x="571" y="673"/>
                    <a:pt x="564" y="676"/>
                  </a:cubicBezTo>
                  <a:lnTo>
                    <a:pt x="564" y="676"/>
                  </a:lnTo>
                  <a:close/>
                  <a:moveTo>
                    <a:pt x="306" y="570"/>
                  </a:moveTo>
                  <a:lnTo>
                    <a:pt x="306" y="570"/>
                  </a:lnTo>
                  <a:cubicBezTo>
                    <a:pt x="306" y="570"/>
                    <a:pt x="306" y="570"/>
                    <a:pt x="306" y="571"/>
                  </a:cubicBezTo>
                  <a:cubicBezTo>
                    <a:pt x="308" y="577"/>
                    <a:pt x="309" y="584"/>
                    <a:pt x="309" y="592"/>
                  </a:cubicBezTo>
                  <a:cubicBezTo>
                    <a:pt x="326" y="581"/>
                    <a:pt x="321" y="561"/>
                    <a:pt x="316" y="552"/>
                  </a:cubicBezTo>
                  <a:cubicBezTo>
                    <a:pt x="312" y="555"/>
                    <a:pt x="307" y="558"/>
                    <a:pt x="303" y="560"/>
                  </a:cubicBezTo>
                  <a:cubicBezTo>
                    <a:pt x="304" y="563"/>
                    <a:pt x="305" y="566"/>
                    <a:pt x="306" y="570"/>
                  </a:cubicBezTo>
                  <a:lnTo>
                    <a:pt x="306" y="570"/>
                  </a:lnTo>
                  <a:close/>
                  <a:moveTo>
                    <a:pt x="302" y="575"/>
                  </a:moveTo>
                  <a:lnTo>
                    <a:pt x="302" y="575"/>
                  </a:lnTo>
                  <a:cubicBezTo>
                    <a:pt x="289" y="583"/>
                    <a:pt x="284" y="592"/>
                    <a:pt x="283" y="601"/>
                  </a:cubicBezTo>
                  <a:cubicBezTo>
                    <a:pt x="291" y="600"/>
                    <a:pt x="297" y="598"/>
                    <a:pt x="303" y="596"/>
                  </a:cubicBezTo>
                  <a:cubicBezTo>
                    <a:pt x="303" y="588"/>
                    <a:pt x="303" y="581"/>
                    <a:pt x="302" y="575"/>
                  </a:cubicBezTo>
                  <a:lnTo>
                    <a:pt x="302" y="575"/>
                  </a:lnTo>
                  <a:close/>
                  <a:moveTo>
                    <a:pt x="283" y="607"/>
                  </a:moveTo>
                  <a:lnTo>
                    <a:pt x="283" y="607"/>
                  </a:lnTo>
                  <a:cubicBezTo>
                    <a:pt x="283" y="610"/>
                    <a:pt x="284" y="614"/>
                    <a:pt x="286" y="617"/>
                  </a:cubicBezTo>
                  <a:cubicBezTo>
                    <a:pt x="325" y="617"/>
                    <a:pt x="354" y="578"/>
                    <a:pt x="333" y="540"/>
                  </a:cubicBezTo>
                  <a:cubicBezTo>
                    <a:pt x="329" y="543"/>
                    <a:pt x="325" y="546"/>
                    <a:pt x="321" y="549"/>
                  </a:cubicBezTo>
                  <a:cubicBezTo>
                    <a:pt x="329" y="563"/>
                    <a:pt x="335" y="601"/>
                    <a:pt x="283" y="607"/>
                  </a:cubicBezTo>
                  <a:lnTo>
                    <a:pt x="283" y="607"/>
                  </a:lnTo>
                  <a:close/>
                  <a:moveTo>
                    <a:pt x="289" y="623"/>
                  </a:moveTo>
                  <a:lnTo>
                    <a:pt x="289" y="623"/>
                  </a:lnTo>
                  <a:cubicBezTo>
                    <a:pt x="292" y="627"/>
                    <a:pt x="296" y="631"/>
                    <a:pt x="301" y="635"/>
                  </a:cubicBezTo>
                  <a:cubicBezTo>
                    <a:pt x="358" y="619"/>
                    <a:pt x="370" y="571"/>
                    <a:pt x="348" y="528"/>
                  </a:cubicBezTo>
                  <a:cubicBezTo>
                    <a:pt x="344" y="531"/>
                    <a:pt x="341" y="533"/>
                    <a:pt x="338" y="536"/>
                  </a:cubicBezTo>
                  <a:cubicBezTo>
                    <a:pt x="362" y="578"/>
                    <a:pt x="330" y="620"/>
                    <a:pt x="289" y="623"/>
                  </a:cubicBezTo>
                  <a:lnTo>
                    <a:pt x="289" y="623"/>
                  </a:lnTo>
                  <a:close/>
                  <a:moveTo>
                    <a:pt x="307" y="639"/>
                  </a:moveTo>
                  <a:lnTo>
                    <a:pt x="307" y="639"/>
                  </a:lnTo>
                  <a:cubicBezTo>
                    <a:pt x="312" y="643"/>
                    <a:pt x="318" y="645"/>
                    <a:pt x="325" y="647"/>
                  </a:cubicBezTo>
                  <a:cubicBezTo>
                    <a:pt x="395" y="612"/>
                    <a:pt x="378" y="539"/>
                    <a:pt x="362" y="514"/>
                  </a:cubicBezTo>
                  <a:cubicBezTo>
                    <a:pt x="359" y="517"/>
                    <a:pt x="355" y="521"/>
                    <a:pt x="352" y="524"/>
                  </a:cubicBezTo>
                  <a:cubicBezTo>
                    <a:pt x="376" y="569"/>
                    <a:pt x="365" y="620"/>
                    <a:pt x="307" y="639"/>
                  </a:cubicBezTo>
                  <a:lnTo>
                    <a:pt x="307" y="639"/>
                  </a:lnTo>
                  <a:close/>
                  <a:moveTo>
                    <a:pt x="527" y="353"/>
                  </a:moveTo>
                  <a:lnTo>
                    <a:pt x="527" y="353"/>
                  </a:lnTo>
                  <a:cubicBezTo>
                    <a:pt x="552" y="343"/>
                    <a:pt x="582" y="339"/>
                    <a:pt x="606" y="346"/>
                  </a:cubicBezTo>
                  <a:cubicBezTo>
                    <a:pt x="595" y="315"/>
                    <a:pt x="584" y="282"/>
                    <a:pt x="578" y="264"/>
                  </a:cubicBezTo>
                  <a:cubicBezTo>
                    <a:pt x="578" y="295"/>
                    <a:pt x="563" y="325"/>
                    <a:pt x="532" y="338"/>
                  </a:cubicBezTo>
                  <a:cubicBezTo>
                    <a:pt x="531" y="343"/>
                    <a:pt x="529" y="348"/>
                    <a:pt x="527" y="353"/>
                  </a:cubicBezTo>
                  <a:lnTo>
                    <a:pt x="527" y="353"/>
                  </a:lnTo>
                  <a:close/>
                  <a:moveTo>
                    <a:pt x="518" y="357"/>
                  </a:moveTo>
                  <a:lnTo>
                    <a:pt x="518" y="357"/>
                  </a:lnTo>
                  <a:cubicBezTo>
                    <a:pt x="518" y="357"/>
                    <a:pt x="518" y="357"/>
                    <a:pt x="519" y="356"/>
                  </a:cubicBezTo>
                  <a:cubicBezTo>
                    <a:pt x="523" y="350"/>
                    <a:pt x="525" y="343"/>
                    <a:pt x="527" y="336"/>
                  </a:cubicBezTo>
                  <a:cubicBezTo>
                    <a:pt x="527" y="335"/>
                    <a:pt x="527" y="335"/>
                    <a:pt x="527" y="335"/>
                  </a:cubicBezTo>
                  <a:cubicBezTo>
                    <a:pt x="528" y="328"/>
                    <a:pt x="529" y="321"/>
                    <a:pt x="528" y="314"/>
                  </a:cubicBezTo>
                  <a:cubicBezTo>
                    <a:pt x="528" y="314"/>
                    <a:pt x="528" y="314"/>
                    <a:pt x="528" y="313"/>
                  </a:cubicBezTo>
                  <a:cubicBezTo>
                    <a:pt x="528" y="308"/>
                    <a:pt x="527" y="303"/>
                    <a:pt x="526" y="298"/>
                  </a:cubicBezTo>
                  <a:cubicBezTo>
                    <a:pt x="523" y="302"/>
                    <a:pt x="519" y="306"/>
                    <a:pt x="516" y="310"/>
                  </a:cubicBezTo>
                  <a:cubicBezTo>
                    <a:pt x="517" y="328"/>
                    <a:pt x="513" y="348"/>
                    <a:pt x="494" y="365"/>
                  </a:cubicBezTo>
                  <a:cubicBezTo>
                    <a:pt x="495" y="371"/>
                    <a:pt x="495" y="377"/>
                    <a:pt x="494" y="382"/>
                  </a:cubicBezTo>
                  <a:cubicBezTo>
                    <a:pt x="505" y="374"/>
                    <a:pt x="513" y="366"/>
                    <a:pt x="518" y="357"/>
                  </a:cubicBezTo>
                  <a:lnTo>
                    <a:pt x="518" y="357"/>
                  </a:lnTo>
                  <a:close/>
                  <a:moveTo>
                    <a:pt x="374" y="525"/>
                  </a:moveTo>
                  <a:lnTo>
                    <a:pt x="374" y="525"/>
                  </a:lnTo>
                  <a:cubicBezTo>
                    <a:pt x="375" y="519"/>
                    <a:pt x="378" y="513"/>
                    <a:pt x="383" y="509"/>
                  </a:cubicBezTo>
                  <a:cubicBezTo>
                    <a:pt x="381" y="505"/>
                    <a:pt x="379" y="501"/>
                    <a:pt x="379" y="497"/>
                  </a:cubicBezTo>
                  <a:cubicBezTo>
                    <a:pt x="375" y="501"/>
                    <a:pt x="370" y="506"/>
                    <a:pt x="366" y="510"/>
                  </a:cubicBezTo>
                  <a:cubicBezTo>
                    <a:pt x="369" y="514"/>
                    <a:pt x="371" y="519"/>
                    <a:pt x="374" y="525"/>
                  </a:cubicBezTo>
                  <a:lnTo>
                    <a:pt x="374" y="525"/>
                  </a:lnTo>
                  <a:close/>
                  <a:moveTo>
                    <a:pt x="387" y="505"/>
                  </a:moveTo>
                  <a:lnTo>
                    <a:pt x="387" y="505"/>
                  </a:lnTo>
                  <a:cubicBezTo>
                    <a:pt x="391" y="503"/>
                    <a:pt x="394" y="501"/>
                    <a:pt x="399" y="500"/>
                  </a:cubicBezTo>
                  <a:cubicBezTo>
                    <a:pt x="396" y="494"/>
                    <a:pt x="394" y="487"/>
                    <a:pt x="394" y="479"/>
                  </a:cubicBezTo>
                  <a:cubicBezTo>
                    <a:pt x="390" y="483"/>
                    <a:pt x="387" y="487"/>
                    <a:pt x="383" y="491"/>
                  </a:cubicBezTo>
                  <a:cubicBezTo>
                    <a:pt x="384" y="496"/>
                    <a:pt x="385" y="501"/>
                    <a:pt x="387" y="505"/>
                  </a:cubicBezTo>
                  <a:lnTo>
                    <a:pt x="387" y="505"/>
                  </a:lnTo>
                  <a:close/>
                  <a:moveTo>
                    <a:pt x="253" y="527"/>
                  </a:moveTo>
                  <a:lnTo>
                    <a:pt x="253" y="527"/>
                  </a:lnTo>
                  <a:cubicBezTo>
                    <a:pt x="253" y="520"/>
                    <a:pt x="255" y="513"/>
                    <a:pt x="258" y="506"/>
                  </a:cubicBezTo>
                  <a:cubicBezTo>
                    <a:pt x="244" y="485"/>
                    <a:pt x="232" y="458"/>
                    <a:pt x="227" y="419"/>
                  </a:cubicBezTo>
                  <a:cubicBezTo>
                    <a:pt x="227" y="418"/>
                    <a:pt x="227" y="418"/>
                    <a:pt x="227" y="418"/>
                  </a:cubicBezTo>
                  <a:cubicBezTo>
                    <a:pt x="227" y="414"/>
                    <a:pt x="227" y="410"/>
                    <a:pt x="226" y="406"/>
                  </a:cubicBezTo>
                  <a:cubicBezTo>
                    <a:pt x="226" y="406"/>
                    <a:pt x="226" y="406"/>
                    <a:pt x="226" y="405"/>
                  </a:cubicBezTo>
                  <a:cubicBezTo>
                    <a:pt x="226" y="404"/>
                    <a:pt x="226" y="403"/>
                    <a:pt x="226" y="401"/>
                  </a:cubicBezTo>
                  <a:cubicBezTo>
                    <a:pt x="226" y="388"/>
                    <a:pt x="226" y="375"/>
                    <a:pt x="228" y="363"/>
                  </a:cubicBezTo>
                  <a:cubicBezTo>
                    <a:pt x="228" y="362"/>
                    <a:pt x="229" y="362"/>
                    <a:pt x="229" y="362"/>
                  </a:cubicBezTo>
                  <a:cubicBezTo>
                    <a:pt x="229" y="358"/>
                    <a:pt x="230" y="354"/>
                    <a:pt x="231" y="350"/>
                  </a:cubicBezTo>
                  <a:cubicBezTo>
                    <a:pt x="231" y="350"/>
                    <a:pt x="231" y="349"/>
                    <a:pt x="231" y="349"/>
                  </a:cubicBezTo>
                  <a:cubicBezTo>
                    <a:pt x="239" y="313"/>
                    <a:pt x="258" y="278"/>
                    <a:pt x="284" y="250"/>
                  </a:cubicBezTo>
                  <a:cubicBezTo>
                    <a:pt x="284" y="250"/>
                    <a:pt x="284" y="249"/>
                    <a:pt x="284" y="249"/>
                  </a:cubicBezTo>
                  <a:cubicBezTo>
                    <a:pt x="292" y="241"/>
                    <a:pt x="301" y="234"/>
                    <a:pt x="310" y="227"/>
                  </a:cubicBezTo>
                  <a:lnTo>
                    <a:pt x="310" y="227"/>
                  </a:lnTo>
                  <a:cubicBezTo>
                    <a:pt x="324" y="216"/>
                    <a:pt x="340" y="207"/>
                    <a:pt x="358" y="201"/>
                  </a:cubicBezTo>
                  <a:cubicBezTo>
                    <a:pt x="358" y="200"/>
                    <a:pt x="358" y="200"/>
                    <a:pt x="358" y="200"/>
                  </a:cubicBezTo>
                  <a:cubicBezTo>
                    <a:pt x="379" y="192"/>
                    <a:pt x="403" y="188"/>
                    <a:pt x="428" y="188"/>
                  </a:cubicBezTo>
                  <a:cubicBezTo>
                    <a:pt x="430" y="188"/>
                    <a:pt x="431" y="188"/>
                    <a:pt x="433" y="188"/>
                  </a:cubicBezTo>
                  <a:cubicBezTo>
                    <a:pt x="442" y="188"/>
                    <a:pt x="452" y="189"/>
                    <a:pt x="462" y="190"/>
                  </a:cubicBezTo>
                  <a:cubicBezTo>
                    <a:pt x="466" y="185"/>
                    <a:pt x="471" y="182"/>
                    <a:pt x="478" y="181"/>
                  </a:cubicBezTo>
                  <a:cubicBezTo>
                    <a:pt x="477" y="181"/>
                    <a:pt x="477" y="180"/>
                    <a:pt x="476" y="180"/>
                  </a:cubicBezTo>
                  <a:cubicBezTo>
                    <a:pt x="476" y="180"/>
                    <a:pt x="476" y="180"/>
                    <a:pt x="476" y="180"/>
                  </a:cubicBezTo>
                  <a:cubicBezTo>
                    <a:pt x="464" y="177"/>
                    <a:pt x="451" y="175"/>
                    <a:pt x="439" y="174"/>
                  </a:cubicBezTo>
                  <a:lnTo>
                    <a:pt x="439" y="174"/>
                  </a:lnTo>
                  <a:cubicBezTo>
                    <a:pt x="374" y="170"/>
                    <a:pt x="312" y="198"/>
                    <a:pt x="269" y="246"/>
                  </a:cubicBezTo>
                  <a:lnTo>
                    <a:pt x="269" y="246"/>
                  </a:lnTo>
                  <a:cubicBezTo>
                    <a:pt x="260" y="256"/>
                    <a:pt x="252" y="266"/>
                    <a:pt x="245" y="277"/>
                  </a:cubicBezTo>
                  <a:cubicBezTo>
                    <a:pt x="245" y="277"/>
                    <a:pt x="245" y="277"/>
                    <a:pt x="245" y="277"/>
                  </a:cubicBezTo>
                  <a:cubicBezTo>
                    <a:pt x="238" y="288"/>
                    <a:pt x="233" y="298"/>
                    <a:pt x="228" y="310"/>
                  </a:cubicBezTo>
                  <a:cubicBezTo>
                    <a:pt x="228" y="310"/>
                    <a:pt x="228" y="310"/>
                    <a:pt x="228" y="310"/>
                  </a:cubicBezTo>
                  <a:cubicBezTo>
                    <a:pt x="223" y="321"/>
                    <a:pt x="219" y="333"/>
                    <a:pt x="217" y="345"/>
                  </a:cubicBezTo>
                  <a:cubicBezTo>
                    <a:pt x="206" y="391"/>
                    <a:pt x="210" y="442"/>
                    <a:pt x="235" y="494"/>
                  </a:cubicBezTo>
                  <a:lnTo>
                    <a:pt x="235" y="494"/>
                  </a:lnTo>
                  <a:cubicBezTo>
                    <a:pt x="240" y="505"/>
                    <a:pt x="246" y="516"/>
                    <a:pt x="253" y="527"/>
                  </a:cubicBezTo>
                  <a:lnTo>
                    <a:pt x="253" y="527"/>
                  </a:lnTo>
                  <a:close/>
                </a:path>
              </a:pathLst>
            </a:cu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3200">
                <a:solidFill>
                  <a:schemeClr val="dk1"/>
                </a:solidFill>
                <a:latin typeface="Arial"/>
                <a:ea typeface="Arial"/>
                <a:cs typeface="Arial"/>
                <a:sym typeface="Arial"/>
              </a:endParaRPr>
            </a:p>
          </p:txBody>
        </p:sp>
        <p:sp>
          <p:nvSpPr>
            <p:cNvPr id="13" name="Google Shape;13;p1"/>
            <p:cNvSpPr/>
            <p:nvPr/>
          </p:nvSpPr>
          <p:spPr>
            <a:xfrm>
              <a:off x="7688263" y="465138"/>
              <a:ext cx="273050" cy="304800"/>
            </a:xfrm>
            <a:custGeom>
              <a:rect b="b" l="l" r="r" t="t"/>
              <a:pathLst>
                <a:path extrusionOk="0" h="370" w="337">
                  <a:moveTo>
                    <a:pt x="31" y="333"/>
                  </a:moveTo>
                  <a:lnTo>
                    <a:pt x="31" y="333"/>
                  </a:lnTo>
                  <a:cubicBezTo>
                    <a:pt x="31" y="334"/>
                    <a:pt x="31" y="334"/>
                    <a:pt x="31" y="334"/>
                  </a:cubicBezTo>
                  <a:cubicBezTo>
                    <a:pt x="33" y="337"/>
                    <a:pt x="35" y="340"/>
                    <a:pt x="37" y="343"/>
                  </a:cubicBezTo>
                  <a:cubicBezTo>
                    <a:pt x="48" y="334"/>
                    <a:pt x="59" y="325"/>
                    <a:pt x="68" y="316"/>
                  </a:cubicBezTo>
                  <a:cubicBezTo>
                    <a:pt x="64" y="313"/>
                    <a:pt x="59" y="311"/>
                    <a:pt x="55" y="309"/>
                  </a:cubicBezTo>
                  <a:cubicBezTo>
                    <a:pt x="48" y="316"/>
                    <a:pt x="42" y="320"/>
                    <a:pt x="29" y="320"/>
                  </a:cubicBezTo>
                  <a:cubicBezTo>
                    <a:pt x="27" y="320"/>
                    <a:pt x="26" y="318"/>
                    <a:pt x="27" y="316"/>
                  </a:cubicBezTo>
                  <a:cubicBezTo>
                    <a:pt x="29" y="309"/>
                    <a:pt x="27" y="291"/>
                    <a:pt x="27" y="282"/>
                  </a:cubicBezTo>
                  <a:cubicBezTo>
                    <a:pt x="26" y="280"/>
                    <a:pt x="25" y="278"/>
                    <a:pt x="24" y="276"/>
                  </a:cubicBezTo>
                  <a:cubicBezTo>
                    <a:pt x="20" y="277"/>
                    <a:pt x="16" y="277"/>
                    <a:pt x="10" y="277"/>
                  </a:cubicBezTo>
                  <a:cubicBezTo>
                    <a:pt x="7" y="277"/>
                    <a:pt x="6" y="274"/>
                    <a:pt x="8" y="272"/>
                  </a:cubicBezTo>
                  <a:cubicBezTo>
                    <a:pt x="17" y="264"/>
                    <a:pt x="16" y="253"/>
                    <a:pt x="17" y="238"/>
                  </a:cubicBezTo>
                  <a:cubicBezTo>
                    <a:pt x="12" y="241"/>
                    <a:pt x="4" y="247"/>
                    <a:pt x="0" y="249"/>
                  </a:cubicBezTo>
                  <a:cubicBezTo>
                    <a:pt x="4" y="288"/>
                    <a:pt x="17" y="313"/>
                    <a:pt x="31" y="333"/>
                  </a:cubicBezTo>
                  <a:lnTo>
                    <a:pt x="31" y="333"/>
                  </a:lnTo>
                  <a:close/>
                  <a:moveTo>
                    <a:pt x="58" y="370"/>
                  </a:moveTo>
                  <a:lnTo>
                    <a:pt x="58" y="370"/>
                  </a:lnTo>
                  <a:cubicBezTo>
                    <a:pt x="173" y="293"/>
                    <a:pt x="218" y="153"/>
                    <a:pt x="321" y="65"/>
                  </a:cubicBezTo>
                  <a:lnTo>
                    <a:pt x="306" y="62"/>
                  </a:lnTo>
                  <a:cubicBezTo>
                    <a:pt x="303" y="61"/>
                    <a:pt x="303" y="61"/>
                    <a:pt x="303" y="58"/>
                  </a:cubicBezTo>
                  <a:lnTo>
                    <a:pt x="306" y="37"/>
                  </a:lnTo>
                  <a:cubicBezTo>
                    <a:pt x="211" y="133"/>
                    <a:pt x="158" y="292"/>
                    <a:pt x="50" y="360"/>
                  </a:cubicBezTo>
                  <a:cubicBezTo>
                    <a:pt x="53" y="363"/>
                    <a:pt x="55" y="366"/>
                    <a:pt x="58" y="370"/>
                  </a:cubicBezTo>
                  <a:lnTo>
                    <a:pt x="58" y="370"/>
                  </a:lnTo>
                  <a:close/>
                  <a:moveTo>
                    <a:pt x="325" y="18"/>
                  </a:moveTo>
                  <a:lnTo>
                    <a:pt x="325" y="18"/>
                  </a:lnTo>
                  <a:cubicBezTo>
                    <a:pt x="321" y="22"/>
                    <a:pt x="316" y="26"/>
                    <a:pt x="312" y="30"/>
                  </a:cubicBezTo>
                  <a:lnTo>
                    <a:pt x="309" y="57"/>
                  </a:lnTo>
                  <a:lnTo>
                    <a:pt x="327" y="60"/>
                  </a:lnTo>
                  <a:cubicBezTo>
                    <a:pt x="330" y="58"/>
                    <a:pt x="333" y="55"/>
                    <a:pt x="337" y="52"/>
                  </a:cubicBezTo>
                  <a:lnTo>
                    <a:pt x="334" y="46"/>
                  </a:lnTo>
                  <a:cubicBezTo>
                    <a:pt x="329" y="47"/>
                    <a:pt x="324" y="45"/>
                    <a:pt x="322" y="40"/>
                  </a:cubicBezTo>
                  <a:cubicBezTo>
                    <a:pt x="320" y="34"/>
                    <a:pt x="323" y="29"/>
                    <a:pt x="328" y="27"/>
                  </a:cubicBezTo>
                  <a:lnTo>
                    <a:pt x="325" y="18"/>
                  </a:lnTo>
                  <a:lnTo>
                    <a:pt x="325" y="18"/>
                  </a:lnTo>
                  <a:close/>
                  <a:moveTo>
                    <a:pt x="75" y="317"/>
                  </a:moveTo>
                  <a:lnTo>
                    <a:pt x="75" y="317"/>
                  </a:lnTo>
                  <a:cubicBezTo>
                    <a:pt x="64" y="328"/>
                    <a:pt x="53" y="338"/>
                    <a:pt x="41" y="347"/>
                  </a:cubicBezTo>
                  <a:lnTo>
                    <a:pt x="41" y="348"/>
                  </a:lnTo>
                  <a:cubicBezTo>
                    <a:pt x="43" y="351"/>
                    <a:pt x="45" y="353"/>
                    <a:pt x="47" y="355"/>
                  </a:cubicBezTo>
                  <a:cubicBezTo>
                    <a:pt x="103" y="320"/>
                    <a:pt x="145" y="259"/>
                    <a:pt x="186" y="194"/>
                  </a:cubicBezTo>
                  <a:cubicBezTo>
                    <a:pt x="221" y="138"/>
                    <a:pt x="259" y="75"/>
                    <a:pt x="307" y="27"/>
                  </a:cubicBezTo>
                  <a:cubicBezTo>
                    <a:pt x="307" y="27"/>
                    <a:pt x="308" y="27"/>
                    <a:pt x="308" y="26"/>
                  </a:cubicBezTo>
                  <a:cubicBezTo>
                    <a:pt x="313" y="22"/>
                    <a:pt x="318" y="17"/>
                    <a:pt x="323" y="13"/>
                  </a:cubicBezTo>
                  <a:lnTo>
                    <a:pt x="319" y="0"/>
                  </a:lnTo>
                  <a:cubicBezTo>
                    <a:pt x="300" y="15"/>
                    <a:pt x="283" y="33"/>
                    <a:pt x="267" y="52"/>
                  </a:cubicBezTo>
                  <a:cubicBezTo>
                    <a:pt x="267" y="52"/>
                    <a:pt x="267" y="53"/>
                    <a:pt x="267" y="53"/>
                  </a:cubicBezTo>
                  <a:cubicBezTo>
                    <a:pt x="236" y="90"/>
                    <a:pt x="210" y="132"/>
                    <a:pt x="185" y="171"/>
                  </a:cubicBezTo>
                  <a:cubicBezTo>
                    <a:pt x="172" y="191"/>
                    <a:pt x="159" y="212"/>
                    <a:pt x="145" y="232"/>
                  </a:cubicBezTo>
                  <a:cubicBezTo>
                    <a:pt x="145" y="232"/>
                    <a:pt x="145" y="232"/>
                    <a:pt x="145" y="232"/>
                  </a:cubicBezTo>
                  <a:cubicBezTo>
                    <a:pt x="139" y="241"/>
                    <a:pt x="133" y="249"/>
                    <a:pt x="127" y="256"/>
                  </a:cubicBezTo>
                  <a:cubicBezTo>
                    <a:pt x="127" y="257"/>
                    <a:pt x="127" y="257"/>
                    <a:pt x="127" y="257"/>
                  </a:cubicBezTo>
                  <a:cubicBezTo>
                    <a:pt x="122" y="263"/>
                    <a:pt x="118" y="269"/>
                    <a:pt x="114" y="274"/>
                  </a:cubicBezTo>
                  <a:cubicBezTo>
                    <a:pt x="113" y="274"/>
                    <a:pt x="113" y="275"/>
                    <a:pt x="113" y="275"/>
                  </a:cubicBezTo>
                  <a:cubicBezTo>
                    <a:pt x="107" y="283"/>
                    <a:pt x="100" y="291"/>
                    <a:pt x="93" y="298"/>
                  </a:cubicBezTo>
                  <a:cubicBezTo>
                    <a:pt x="93" y="299"/>
                    <a:pt x="93" y="299"/>
                    <a:pt x="92" y="299"/>
                  </a:cubicBezTo>
                  <a:cubicBezTo>
                    <a:pt x="87" y="305"/>
                    <a:pt x="81" y="311"/>
                    <a:pt x="75" y="317"/>
                  </a:cubicBezTo>
                  <a:lnTo>
                    <a:pt x="75" y="317"/>
                  </a:lnTo>
                  <a:lnTo>
                    <a:pt x="75" y="317"/>
                  </a:lnTo>
                  <a:close/>
                  <a:moveTo>
                    <a:pt x="73" y="312"/>
                  </a:moveTo>
                  <a:lnTo>
                    <a:pt x="73" y="312"/>
                  </a:lnTo>
                  <a:cubicBezTo>
                    <a:pt x="77" y="307"/>
                    <a:pt x="81" y="303"/>
                    <a:pt x="85" y="299"/>
                  </a:cubicBezTo>
                  <a:cubicBezTo>
                    <a:pt x="59" y="295"/>
                    <a:pt x="44" y="282"/>
                    <a:pt x="39" y="267"/>
                  </a:cubicBezTo>
                  <a:cubicBezTo>
                    <a:pt x="35" y="270"/>
                    <a:pt x="32" y="273"/>
                    <a:pt x="29" y="274"/>
                  </a:cubicBezTo>
                  <a:cubicBezTo>
                    <a:pt x="30" y="276"/>
                    <a:pt x="31" y="277"/>
                    <a:pt x="31" y="279"/>
                  </a:cubicBezTo>
                  <a:cubicBezTo>
                    <a:pt x="32" y="279"/>
                    <a:pt x="32" y="279"/>
                    <a:pt x="32" y="280"/>
                  </a:cubicBezTo>
                  <a:cubicBezTo>
                    <a:pt x="43" y="297"/>
                    <a:pt x="55" y="302"/>
                    <a:pt x="73" y="312"/>
                  </a:cubicBezTo>
                  <a:lnTo>
                    <a:pt x="73" y="312"/>
                  </a:lnTo>
                  <a:close/>
                  <a:moveTo>
                    <a:pt x="90" y="294"/>
                  </a:moveTo>
                  <a:lnTo>
                    <a:pt x="90" y="294"/>
                  </a:lnTo>
                  <a:cubicBezTo>
                    <a:pt x="94" y="289"/>
                    <a:pt x="98" y="284"/>
                    <a:pt x="102" y="279"/>
                  </a:cubicBezTo>
                  <a:cubicBezTo>
                    <a:pt x="54" y="293"/>
                    <a:pt x="24" y="217"/>
                    <a:pt x="106" y="186"/>
                  </a:cubicBezTo>
                  <a:cubicBezTo>
                    <a:pt x="100" y="184"/>
                    <a:pt x="94" y="182"/>
                    <a:pt x="88" y="179"/>
                  </a:cubicBezTo>
                  <a:cubicBezTo>
                    <a:pt x="35" y="203"/>
                    <a:pt x="17" y="284"/>
                    <a:pt x="90" y="294"/>
                  </a:cubicBezTo>
                  <a:lnTo>
                    <a:pt x="90" y="294"/>
                  </a:lnTo>
                  <a:close/>
                  <a:moveTo>
                    <a:pt x="110" y="270"/>
                  </a:moveTo>
                  <a:lnTo>
                    <a:pt x="110" y="270"/>
                  </a:lnTo>
                  <a:cubicBezTo>
                    <a:pt x="114" y="265"/>
                    <a:pt x="118" y="260"/>
                    <a:pt x="122" y="254"/>
                  </a:cubicBezTo>
                  <a:cubicBezTo>
                    <a:pt x="124" y="240"/>
                    <a:pt x="120" y="224"/>
                    <a:pt x="103" y="216"/>
                  </a:cubicBezTo>
                  <a:cubicBezTo>
                    <a:pt x="98" y="219"/>
                    <a:pt x="93" y="222"/>
                    <a:pt x="89" y="226"/>
                  </a:cubicBezTo>
                  <a:cubicBezTo>
                    <a:pt x="115" y="230"/>
                    <a:pt x="115" y="263"/>
                    <a:pt x="91" y="263"/>
                  </a:cubicBezTo>
                  <a:cubicBezTo>
                    <a:pt x="72" y="263"/>
                    <a:pt x="73" y="239"/>
                    <a:pt x="81" y="227"/>
                  </a:cubicBezTo>
                  <a:cubicBezTo>
                    <a:pt x="81" y="227"/>
                    <a:pt x="82" y="226"/>
                    <a:pt x="82" y="226"/>
                  </a:cubicBezTo>
                  <a:lnTo>
                    <a:pt x="82" y="226"/>
                  </a:lnTo>
                  <a:cubicBezTo>
                    <a:pt x="86" y="221"/>
                    <a:pt x="92" y="216"/>
                    <a:pt x="101" y="211"/>
                  </a:cubicBezTo>
                  <a:cubicBezTo>
                    <a:pt x="101" y="211"/>
                    <a:pt x="101" y="211"/>
                    <a:pt x="102" y="211"/>
                  </a:cubicBezTo>
                  <a:cubicBezTo>
                    <a:pt x="108" y="208"/>
                    <a:pt x="116" y="205"/>
                    <a:pt x="125" y="203"/>
                  </a:cubicBezTo>
                  <a:cubicBezTo>
                    <a:pt x="125" y="202"/>
                    <a:pt x="126" y="202"/>
                    <a:pt x="126" y="202"/>
                  </a:cubicBezTo>
                  <a:cubicBezTo>
                    <a:pt x="131" y="201"/>
                    <a:pt x="137" y="200"/>
                    <a:pt x="144" y="199"/>
                  </a:cubicBezTo>
                  <a:cubicBezTo>
                    <a:pt x="139" y="197"/>
                    <a:pt x="133" y="195"/>
                    <a:pt x="127" y="193"/>
                  </a:cubicBezTo>
                  <a:cubicBezTo>
                    <a:pt x="123" y="192"/>
                    <a:pt x="119" y="190"/>
                    <a:pt x="115" y="189"/>
                  </a:cubicBezTo>
                  <a:cubicBezTo>
                    <a:pt x="26" y="218"/>
                    <a:pt x="62" y="296"/>
                    <a:pt x="110" y="270"/>
                  </a:cubicBezTo>
                  <a:lnTo>
                    <a:pt x="110" y="270"/>
                  </a:lnTo>
                  <a:close/>
                  <a:moveTo>
                    <a:pt x="128" y="246"/>
                  </a:moveTo>
                  <a:lnTo>
                    <a:pt x="128" y="246"/>
                  </a:lnTo>
                  <a:cubicBezTo>
                    <a:pt x="132" y="241"/>
                    <a:pt x="136" y="235"/>
                    <a:pt x="140" y="230"/>
                  </a:cubicBezTo>
                  <a:cubicBezTo>
                    <a:pt x="139" y="225"/>
                    <a:pt x="133" y="215"/>
                    <a:pt x="125" y="208"/>
                  </a:cubicBezTo>
                  <a:cubicBezTo>
                    <a:pt x="120" y="210"/>
                    <a:pt x="114" y="211"/>
                    <a:pt x="109" y="214"/>
                  </a:cubicBezTo>
                  <a:cubicBezTo>
                    <a:pt x="123" y="221"/>
                    <a:pt x="128" y="234"/>
                    <a:pt x="128" y="246"/>
                  </a:cubicBezTo>
                  <a:lnTo>
                    <a:pt x="128" y="246"/>
                  </a:lnTo>
                  <a:close/>
                  <a:moveTo>
                    <a:pt x="144" y="224"/>
                  </a:moveTo>
                  <a:lnTo>
                    <a:pt x="144" y="224"/>
                  </a:lnTo>
                  <a:cubicBezTo>
                    <a:pt x="148" y="218"/>
                    <a:pt x="152" y="212"/>
                    <a:pt x="156" y="206"/>
                  </a:cubicBezTo>
                  <a:cubicBezTo>
                    <a:pt x="155" y="205"/>
                    <a:pt x="154" y="205"/>
                    <a:pt x="153" y="204"/>
                  </a:cubicBezTo>
                  <a:cubicBezTo>
                    <a:pt x="147" y="205"/>
                    <a:pt x="140" y="205"/>
                    <a:pt x="132" y="207"/>
                  </a:cubicBezTo>
                  <a:cubicBezTo>
                    <a:pt x="137" y="212"/>
                    <a:pt x="141" y="219"/>
                    <a:pt x="144" y="224"/>
                  </a:cubicBezTo>
                  <a:lnTo>
                    <a:pt x="144" y="224"/>
                  </a:lnTo>
                  <a:close/>
                  <a:moveTo>
                    <a:pt x="159" y="202"/>
                  </a:moveTo>
                  <a:lnTo>
                    <a:pt x="159" y="202"/>
                  </a:lnTo>
                  <a:cubicBezTo>
                    <a:pt x="163" y="195"/>
                    <a:pt x="167" y="189"/>
                    <a:pt x="171" y="183"/>
                  </a:cubicBezTo>
                  <a:cubicBezTo>
                    <a:pt x="156" y="179"/>
                    <a:pt x="127" y="181"/>
                    <a:pt x="110" y="181"/>
                  </a:cubicBezTo>
                  <a:cubicBezTo>
                    <a:pt x="116" y="184"/>
                    <a:pt x="122" y="186"/>
                    <a:pt x="129" y="188"/>
                  </a:cubicBezTo>
                  <a:cubicBezTo>
                    <a:pt x="138" y="191"/>
                    <a:pt x="147" y="194"/>
                    <a:pt x="154" y="199"/>
                  </a:cubicBezTo>
                  <a:cubicBezTo>
                    <a:pt x="155" y="199"/>
                    <a:pt x="155" y="199"/>
                    <a:pt x="155" y="199"/>
                  </a:cubicBezTo>
                  <a:cubicBezTo>
                    <a:pt x="156" y="200"/>
                    <a:pt x="158" y="201"/>
                    <a:pt x="159" y="202"/>
                  </a:cubicBezTo>
                  <a:lnTo>
                    <a:pt x="159" y="202"/>
                  </a:lnTo>
                  <a:close/>
                  <a:moveTo>
                    <a:pt x="174" y="178"/>
                  </a:moveTo>
                  <a:lnTo>
                    <a:pt x="174" y="178"/>
                  </a:lnTo>
                  <a:cubicBezTo>
                    <a:pt x="177" y="173"/>
                    <a:pt x="180" y="169"/>
                    <a:pt x="183" y="164"/>
                  </a:cubicBezTo>
                  <a:cubicBezTo>
                    <a:pt x="166" y="159"/>
                    <a:pt x="138" y="160"/>
                    <a:pt x="121" y="160"/>
                  </a:cubicBezTo>
                  <a:cubicBezTo>
                    <a:pt x="100" y="161"/>
                    <a:pt x="79" y="161"/>
                    <a:pt x="62" y="157"/>
                  </a:cubicBezTo>
                  <a:cubicBezTo>
                    <a:pt x="71" y="165"/>
                    <a:pt x="82" y="170"/>
                    <a:pt x="94" y="175"/>
                  </a:cubicBezTo>
                  <a:cubicBezTo>
                    <a:pt x="102" y="177"/>
                    <a:pt x="123" y="175"/>
                    <a:pt x="130" y="175"/>
                  </a:cubicBezTo>
                  <a:cubicBezTo>
                    <a:pt x="146" y="175"/>
                    <a:pt x="163" y="175"/>
                    <a:pt x="174" y="178"/>
                  </a:cubicBezTo>
                  <a:lnTo>
                    <a:pt x="174" y="178"/>
                  </a:lnTo>
                  <a:close/>
                  <a:moveTo>
                    <a:pt x="186" y="159"/>
                  </a:moveTo>
                  <a:lnTo>
                    <a:pt x="186" y="159"/>
                  </a:lnTo>
                  <a:cubicBezTo>
                    <a:pt x="188" y="155"/>
                    <a:pt x="191" y="152"/>
                    <a:pt x="193" y="148"/>
                  </a:cubicBezTo>
                  <a:cubicBezTo>
                    <a:pt x="171" y="139"/>
                    <a:pt x="136" y="142"/>
                    <a:pt x="113" y="142"/>
                  </a:cubicBezTo>
                  <a:cubicBezTo>
                    <a:pt x="87" y="142"/>
                    <a:pt x="60" y="141"/>
                    <a:pt x="43" y="126"/>
                  </a:cubicBezTo>
                  <a:cubicBezTo>
                    <a:pt x="46" y="135"/>
                    <a:pt x="50" y="142"/>
                    <a:pt x="54" y="148"/>
                  </a:cubicBezTo>
                  <a:cubicBezTo>
                    <a:pt x="80" y="159"/>
                    <a:pt x="128" y="153"/>
                    <a:pt x="158" y="155"/>
                  </a:cubicBezTo>
                  <a:cubicBezTo>
                    <a:pt x="168" y="155"/>
                    <a:pt x="178" y="156"/>
                    <a:pt x="186" y="159"/>
                  </a:cubicBezTo>
                  <a:lnTo>
                    <a:pt x="186" y="159"/>
                  </a:lnTo>
                  <a:close/>
                  <a:moveTo>
                    <a:pt x="196" y="143"/>
                  </a:moveTo>
                  <a:lnTo>
                    <a:pt x="196" y="143"/>
                  </a:lnTo>
                  <a:cubicBezTo>
                    <a:pt x="199" y="139"/>
                    <a:pt x="201" y="135"/>
                    <a:pt x="204" y="131"/>
                  </a:cubicBezTo>
                  <a:cubicBezTo>
                    <a:pt x="195" y="128"/>
                    <a:pt x="187" y="126"/>
                    <a:pt x="178" y="125"/>
                  </a:cubicBezTo>
                  <a:cubicBezTo>
                    <a:pt x="178" y="125"/>
                    <a:pt x="178" y="125"/>
                    <a:pt x="177" y="125"/>
                  </a:cubicBezTo>
                  <a:cubicBezTo>
                    <a:pt x="155" y="121"/>
                    <a:pt x="133" y="122"/>
                    <a:pt x="110" y="123"/>
                  </a:cubicBezTo>
                  <a:cubicBezTo>
                    <a:pt x="95" y="123"/>
                    <a:pt x="81" y="122"/>
                    <a:pt x="69" y="118"/>
                  </a:cubicBezTo>
                  <a:cubicBezTo>
                    <a:pt x="68" y="118"/>
                    <a:pt x="68" y="118"/>
                    <a:pt x="68" y="118"/>
                  </a:cubicBezTo>
                  <a:cubicBezTo>
                    <a:pt x="58" y="115"/>
                    <a:pt x="49" y="109"/>
                    <a:pt x="42" y="99"/>
                  </a:cubicBezTo>
                  <a:cubicBezTo>
                    <a:pt x="41" y="100"/>
                    <a:pt x="40" y="101"/>
                    <a:pt x="39" y="102"/>
                  </a:cubicBezTo>
                  <a:cubicBezTo>
                    <a:pt x="40" y="107"/>
                    <a:pt x="40" y="111"/>
                    <a:pt x="41" y="115"/>
                  </a:cubicBezTo>
                  <a:cubicBezTo>
                    <a:pt x="55" y="134"/>
                    <a:pt x="83" y="137"/>
                    <a:pt x="113" y="137"/>
                  </a:cubicBezTo>
                  <a:cubicBezTo>
                    <a:pt x="138" y="137"/>
                    <a:pt x="173" y="133"/>
                    <a:pt x="196" y="143"/>
                  </a:cubicBezTo>
                  <a:lnTo>
                    <a:pt x="196" y="143"/>
                  </a:lnTo>
                  <a:close/>
                </a:path>
              </a:pathLst>
            </a:cu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3200">
                <a:solidFill>
                  <a:schemeClr val="dk1"/>
                </a:solidFill>
                <a:latin typeface="Arial"/>
                <a:ea typeface="Arial"/>
                <a:cs typeface="Arial"/>
                <a:sym typeface="Arial"/>
              </a:endParaRPr>
            </a:p>
          </p:txBody>
        </p:sp>
        <p:sp>
          <p:nvSpPr>
            <p:cNvPr id="14" name="Google Shape;14;p1"/>
            <p:cNvSpPr/>
            <p:nvPr/>
          </p:nvSpPr>
          <p:spPr>
            <a:xfrm>
              <a:off x="7613650" y="406400"/>
              <a:ext cx="296863" cy="406400"/>
            </a:xfrm>
            <a:custGeom>
              <a:rect b="b" l="l" r="r" t="t"/>
              <a:pathLst>
                <a:path extrusionOk="0" h="496" w="366">
                  <a:moveTo>
                    <a:pt x="358" y="119"/>
                  </a:moveTo>
                  <a:lnTo>
                    <a:pt x="358" y="119"/>
                  </a:lnTo>
                  <a:cubicBezTo>
                    <a:pt x="360" y="116"/>
                    <a:pt x="363" y="113"/>
                    <a:pt x="366" y="110"/>
                  </a:cubicBezTo>
                  <a:cubicBezTo>
                    <a:pt x="351" y="105"/>
                    <a:pt x="337" y="102"/>
                    <a:pt x="323" y="99"/>
                  </a:cubicBezTo>
                  <a:cubicBezTo>
                    <a:pt x="323" y="99"/>
                    <a:pt x="322" y="99"/>
                    <a:pt x="322" y="99"/>
                  </a:cubicBezTo>
                  <a:cubicBezTo>
                    <a:pt x="316" y="98"/>
                    <a:pt x="309" y="98"/>
                    <a:pt x="303" y="97"/>
                  </a:cubicBezTo>
                  <a:cubicBezTo>
                    <a:pt x="305" y="101"/>
                    <a:pt x="307" y="106"/>
                    <a:pt x="307" y="112"/>
                  </a:cubicBezTo>
                  <a:cubicBezTo>
                    <a:pt x="310" y="115"/>
                    <a:pt x="312" y="119"/>
                    <a:pt x="312" y="123"/>
                  </a:cubicBezTo>
                  <a:cubicBezTo>
                    <a:pt x="316" y="121"/>
                    <a:pt x="322" y="120"/>
                    <a:pt x="328" y="122"/>
                  </a:cubicBezTo>
                  <a:cubicBezTo>
                    <a:pt x="333" y="111"/>
                    <a:pt x="348" y="109"/>
                    <a:pt x="358" y="119"/>
                  </a:cubicBezTo>
                  <a:lnTo>
                    <a:pt x="358" y="119"/>
                  </a:lnTo>
                  <a:close/>
                  <a:moveTo>
                    <a:pt x="47" y="454"/>
                  </a:moveTo>
                  <a:lnTo>
                    <a:pt x="47" y="454"/>
                  </a:lnTo>
                  <a:lnTo>
                    <a:pt x="98" y="416"/>
                  </a:lnTo>
                  <a:cubicBezTo>
                    <a:pt x="96" y="411"/>
                    <a:pt x="93" y="407"/>
                    <a:pt x="91" y="402"/>
                  </a:cubicBezTo>
                  <a:lnTo>
                    <a:pt x="48" y="429"/>
                  </a:lnTo>
                  <a:cubicBezTo>
                    <a:pt x="45" y="431"/>
                    <a:pt x="42" y="426"/>
                    <a:pt x="45" y="424"/>
                  </a:cubicBezTo>
                  <a:lnTo>
                    <a:pt x="89" y="397"/>
                  </a:lnTo>
                  <a:cubicBezTo>
                    <a:pt x="87" y="394"/>
                    <a:pt x="85" y="390"/>
                    <a:pt x="84" y="386"/>
                  </a:cubicBezTo>
                  <a:lnTo>
                    <a:pt x="25" y="414"/>
                  </a:lnTo>
                  <a:cubicBezTo>
                    <a:pt x="31" y="427"/>
                    <a:pt x="38" y="441"/>
                    <a:pt x="47" y="454"/>
                  </a:cubicBezTo>
                  <a:lnTo>
                    <a:pt x="47" y="454"/>
                  </a:lnTo>
                  <a:close/>
                  <a:moveTo>
                    <a:pt x="101" y="421"/>
                  </a:moveTo>
                  <a:lnTo>
                    <a:pt x="101" y="421"/>
                  </a:lnTo>
                  <a:lnTo>
                    <a:pt x="50" y="459"/>
                  </a:lnTo>
                  <a:cubicBezTo>
                    <a:pt x="58" y="472"/>
                    <a:pt x="68" y="484"/>
                    <a:pt x="79" y="496"/>
                  </a:cubicBezTo>
                  <a:lnTo>
                    <a:pt x="119" y="448"/>
                  </a:lnTo>
                  <a:cubicBezTo>
                    <a:pt x="116" y="445"/>
                    <a:pt x="114" y="441"/>
                    <a:pt x="111" y="437"/>
                  </a:cubicBezTo>
                  <a:lnTo>
                    <a:pt x="73" y="475"/>
                  </a:lnTo>
                  <a:cubicBezTo>
                    <a:pt x="70" y="478"/>
                    <a:pt x="67" y="474"/>
                    <a:pt x="69" y="471"/>
                  </a:cubicBezTo>
                  <a:lnTo>
                    <a:pt x="108" y="433"/>
                  </a:lnTo>
                  <a:cubicBezTo>
                    <a:pt x="106" y="429"/>
                    <a:pt x="103" y="425"/>
                    <a:pt x="101" y="421"/>
                  </a:cubicBezTo>
                  <a:lnTo>
                    <a:pt x="101" y="421"/>
                  </a:lnTo>
                  <a:close/>
                  <a:moveTo>
                    <a:pt x="23" y="408"/>
                  </a:moveTo>
                  <a:lnTo>
                    <a:pt x="23" y="408"/>
                  </a:lnTo>
                  <a:lnTo>
                    <a:pt x="82" y="381"/>
                  </a:lnTo>
                  <a:cubicBezTo>
                    <a:pt x="80" y="377"/>
                    <a:pt x="79" y="373"/>
                    <a:pt x="78" y="369"/>
                  </a:cubicBezTo>
                  <a:lnTo>
                    <a:pt x="29" y="384"/>
                  </a:lnTo>
                  <a:cubicBezTo>
                    <a:pt x="26" y="385"/>
                    <a:pt x="24" y="379"/>
                    <a:pt x="28" y="378"/>
                  </a:cubicBezTo>
                  <a:lnTo>
                    <a:pt x="76" y="364"/>
                  </a:lnTo>
                  <a:cubicBezTo>
                    <a:pt x="74" y="359"/>
                    <a:pt x="73" y="354"/>
                    <a:pt x="72" y="348"/>
                  </a:cubicBezTo>
                  <a:lnTo>
                    <a:pt x="7" y="362"/>
                  </a:lnTo>
                  <a:cubicBezTo>
                    <a:pt x="11" y="378"/>
                    <a:pt x="16" y="393"/>
                    <a:pt x="23" y="408"/>
                  </a:cubicBezTo>
                  <a:lnTo>
                    <a:pt x="23" y="408"/>
                  </a:lnTo>
                  <a:close/>
                  <a:moveTo>
                    <a:pt x="6" y="357"/>
                  </a:moveTo>
                  <a:lnTo>
                    <a:pt x="6" y="357"/>
                  </a:lnTo>
                  <a:lnTo>
                    <a:pt x="70" y="343"/>
                  </a:lnTo>
                  <a:cubicBezTo>
                    <a:pt x="69" y="338"/>
                    <a:pt x="69" y="334"/>
                    <a:pt x="68" y="329"/>
                  </a:cubicBezTo>
                  <a:lnTo>
                    <a:pt x="17" y="334"/>
                  </a:lnTo>
                  <a:cubicBezTo>
                    <a:pt x="13" y="334"/>
                    <a:pt x="13" y="329"/>
                    <a:pt x="16" y="328"/>
                  </a:cubicBezTo>
                  <a:lnTo>
                    <a:pt x="67" y="324"/>
                  </a:lnTo>
                  <a:cubicBezTo>
                    <a:pt x="66" y="319"/>
                    <a:pt x="66" y="314"/>
                    <a:pt x="66" y="308"/>
                  </a:cubicBezTo>
                  <a:lnTo>
                    <a:pt x="0" y="307"/>
                  </a:lnTo>
                  <a:cubicBezTo>
                    <a:pt x="1" y="324"/>
                    <a:pt x="3" y="340"/>
                    <a:pt x="6" y="357"/>
                  </a:cubicBezTo>
                  <a:lnTo>
                    <a:pt x="6" y="357"/>
                  </a:lnTo>
                  <a:close/>
                  <a:moveTo>
                    <a:pt x="0" y="302"/>
                  </a:moveTo>
                  <a:lnTo>
                    <a:pt x="0" y="302"/>
                  </a:lnTo>
                  <a:lnTo>
                    <a:pt x="66" y="303"/>
                  </a:lnTo>
                  <a:cubicBezTo>
                    <a:pt x="65" y="298"/>
                    <a:pt x="65" y="294"/>
                    <a:pt x="66" y="290"/>
                  </a:cubicBezTo>
                  <a:lnTo>
                    <a:pt x="15" y="284"/>
                  </a:lnTo>
                  <a:cubicBezTo>
                    <a:pt x="11" y="284"/>
                    <a:pt x="12" y="278"/>
                    <a:pt x="16" y="278"/>
                  </a:cubicBezTo>
                  <a:lnTo>
                    <a:pt x="66" y="284"/>
                  </a:lnTo>
                  <a:cubicBezTo>
                    <a:pt x="66" y="278"/>
                    <a:pt x="67" y="273"/>
                    <a:pt x="67" y="267"/>
                  </a:cubicBezTo>
                  <a:lnTo>
                    <a:pt x="4" y="254"/>
                  </a:lnTo>
                  <a:cubicBezTo>
                    <a:pt x="1" y="270"/>
                    <a:pt x="0" y="286"/>
                    <a:pt x="0" y="302"/>
                  </a:cubicBezTo>
                  <a:lnTo>
                    <a:pt x="0" y="302"/>
                  </a:lnTo>
                  <a:close/>
                  <a:moveTo>
                    <a:pt x="4" y="249"/>
                  </a:moveTo>
                  <a:lnTo>
                    <a:pt x="4" y="249"/>
                  </a:lnTo>
                  <a:lnTo>
                    <a:pt x="68" y="262"/>
                  </a:lnTo>
                  <a:cubicBezTo>
                    <a:pt x="69" y="257"/>
                    <a:pt x="70" y="253"/>
                    <a:pt x="71" y="249"/>
                  </a:cubicBezTo>
                  <a:lnTo>
                    <a:pt x="22" y="233"/>
                  </a:lnTo>
                  <a:cubicBezTo>
                    <a:pt x="18" y="232"/>
                    <a:pt x="20" y="227"/>
                    <a:pt x="23" y="228"/>
                  </a:cubicBezTo>
                  <a:lnTo>
                    <a:pt x="72" y="243"/>
                  </a:lnTo>
                  <a:cubicBezTo>
                    <a:pt x="73" y="239"/>
                    <a:pt x="74" y="235"/>
                    <a:pt x="75" y="231"/>
                  </a:cubicBezTo>
                  <a:lnTo>
                    <a:pt x="17" y="202"/>
                  </a:lnTo>
                  <a:cubicBezTo>
                    <a:pt x="11" y="217"/>
                    <a:pt x="7" y="233"/>
                    <a:pt x="4" y="249"/>
                  </a:cubicBezTo>
                  <a:lnTo>
                    <a:pt x="4" y="249"/>
                  </a:lnTo>
                  <a:close/>
                  <a:moveTo>
                    <a:pt x="19" y="196"/>
                  </a:moveTo>
                  <a:lnTo>
                    <a:pt x="19" y="196"/>
                  </a:lnTo>
                  <a:lnTo>
                    <a:pt x="77" y="225"/>
                  </a:lnTo>
                  <a:cubicBezTo>
                    <a:pt x="79" y="221"/>
                    <a:pt x="80" y="217"/>
                    <a:pt x="82" y="213"/>
                  </a:cubicBezTo>
                  <a:lnTo>
                    <a:pt x="37" y="186"/>
                  </a:lnTo>
                  <a:cubicBezTo>
                    <a:pt x="34" y="184"/>
                    <a:pt x="37" y="179"/>
                    <a:pt x="40" y="181"/>
                  </a:cubicBezTo>
                  <a:lnTo>
                    <a:pt x="84" y="208"/>
                  </a:lnTo>
                  <a:cubicBezTo>
                    <a:pt x="86" y="203"/>
                    <a:pt x="88" y="199"/>
                    <a:pt x="90" y="195"/>
                  </a:cubicBezTo>
                  <a:lnTo>
                    <a:pt x="38" y="154"/>
                  </a:lnTo>
                  <a:cubicBezTo>
                    <a:pt x="30" y="168"/>
                    <a:pt x="24" y="182"/>
                    <a:pt x="19" y="196"/>
                  </a:cubicBezTo>
                  <a:lnTo>
                    <a:pt x="19" y="196"/>
                  </a:lnTo>
                  <a:close/>
                  <a:moveTo>
                    <a:pt x="40" y="149"/>
                  </a:moveTo>
                  <a:lnTo>
                    <a:pt x="40" y="149"/>
                  </a:lnTo>
                  <a:lnTo>
                    <a:pt x="93" y="190"/>
                  </a:lnTo>
                  <a:cubicBezTo>
                    <a:pt x="95" y="186"/>
                    <a:pt x="97" y="183"/>
                    <a:pt x="99" y="179"/>
                  </a:cubicBezTo>
                  <a:lnTo>
                    <a:pt x="60" y="142"/>
                  </a:lnTo>
                  <a:cubicBezTo>
                    <a:pt x="58" y="140"/>
                    <a:pt x="62" y="136"/>
                    <a:pt x="64" y="138"/>
                  </a:cubicBezTo>
                  <a:lnTo>
                    <a:pt x="102" y="174"/>
                  </a:lnTo>
                  <a:cubicBezTo>
                    <a:pt x="105" y="170"/>
                    <a:pt x="108" y="166"/>
                    <a:pt x="111" y="162"/>
                  </a:cubicBezTo>
                  <a:lnTo>
                    <a:pt x="67" y="111"/>
                  </a:lnTo>
                  <a:cubicBezTo>
                    <a:pt x="57" y="123"/>
                    <a:pt x="48" y="136"/>
                    <a:pt x="40" y="149"/>
                  </a:cubicBezTo>
                  <a:lnTo>
                    <a:pt x="40" y="149"/>
                  </a:lnTo>
                  <a:close/>
                  <a:moveTo>
                    <a:pt x="70" y="106"/>
                  </a:moveTo>
                  <a:lnTo>
                    <a:pt x="70" y="106"/>
                  </a:lnTo>
                  <a:lnTo>
                    <a:pt x="114" y="157"/>
                  </a:lnTo>
                  <a:cubicBezTo>
                    <a:pt x="117" y="154"/>
                    <a:pt x="120" y="150"/>
                    <a:pt x="123" y="147"/>
                  </a:cubicBezTo>
                  <a:lnTo>
                    <a:pt x="90" y="102"/>
                  </a:lnTo>
                  <a:cubicBezTo>
                    <a:pt x="88" y="99"/>
                    <a:pt x="93" y="96"/>
                    <a:pt x="95" y="99"/>
                  </a:cubicBezTo>
                  <a:lnTo>
                    <a:pt x="127" y="143"/>
                  </a:lnTo>
                  <a:cubicBezTo>
                    <a:pt x="130" y="139"/>
                    <a:pt x="133" y="136"/>
                    <a:pt x="137" y="133"/>
                  </a:cubicBezTo>
                  <a:lnTo>
                    <a:pt x="102" y="72"/>
                  </a:lnTo>
                  <a:cubicBezTo>
                    <a:pt x="91" y="83"/>
                    <a:pt x="80" y="94"/>
                    <a:pt x="70" y="106"/>
                  </a:cubicBezTo>
                  <a:lnTo>
                    <a:pt x="70" y="106"/>
                  </a:lnTo>
                  <a:close/>
                  <a:moveTo>
                    <a:pt x="106" y="69"/>
                  </a:moveTo>
                  <a:lnTo>
                    <a:pt x="106" y="69"/>
                  </a:lnTo>
                  <a:lnTo>
                    <a:pt x="141" y="129"/>
                  </a:lnTo>
                  <a:cubicBezTo>
                    <a:pt x="144" y="126"/>
                    <a:pt x="147" y="123"/>
                    <a:pt x="150" y="121"/>
                  </a:cubicBezTo>
                  <a:lnTo>
                    <a:pt x="127" y="68"/>
                  </a:lnTo>
                  <a:cubicBezTo>
                    <a:pt x="126" y="64"/>
                    <a:pt x="131" y="62"/>
                    <a:pt x="133" y="66"/>
                  </a:cubicBezTo>
                  <a:lnTo>
                    <a:pt x="155" y="117"/>
                  </a:lnTo>
                  <a:cubicBezTo>
                    <a:pt x="159" y="114"/>
                    <a:pt x="163" y="111"/>
                    <a:pt x="167" y="108"/>
                  </a:cubicBezTo>
                  <a:lnTo>
                    <a:pt x="144" y="40"/>
                  </a:lnTo>
                  <a:cubicBezTo>
                    <a:pt x="131" y="49"/>
                    <a:pt x="118" y="58"/>
                    <a:pt x="106" y="69"/>
                  </a:cubicBezTo>
                  <a:lnTo>
                    <a:pt x="106" y="69"/>
                  </a:lnTo>
                  <a:close/>
                  <a:moveTo>
                    <a:pt x="149" y="37"/>
                  </a:moveTo>
                  <a:lnTo>
                    <a:pt x="149" y="37"/>
                  </a:lnTo>
                  <a:lnTo>
                    <a:pt x="172" y="105"/>
                  </a:lnTo>
                  <a:cubicBezTo>
                    <a:pt x="176" y="103"/>
                    <a:pt x="179" y="101"/>
                    <a:pt x="183" y="99"/>
                  </a:cubicBezTo>
                  <a:lnTo>
                    <a:pt x="170" y="42"/>
                  </a:lnTo>
                  <a:cubicBezTo>
                    <a:pt x="169" y="38"/>
                    <a:pt x="174" y="37"/>
                    <a:pt x="175" y="40"/>
                  </a:cubicBezTo>
                  <a:lnTo>
                    <a:pt x="188" y="96"/>
                  </a:lnTo>
                  <a:cubicBezTo>
                    <a:pt x="192" y="94"/>
                    <a:pt x="196" y="92"/>
                    <a:pt x="200" y="90"/>
                  </a:cubicBezTo>
                  <a:lnTo>
                    <a:pt x="191" y="16"/>
                  </a:lnTo>
                  <a:cubicBezTo>
                    <a:pt x="176" y="22"/>
                    <a:pt x="162" y="29"/>
                    <a:pt x="149" y="37"/>
                  </a:cubicBezTo>
                  <a:lnTo>
                    <a:pt x="149" y="37"/>
                  </a:lnTo>
                  <a:close/>
                  <a:moveTo>
                    <a:pt x="196" y="14"/>
                  </a:moveTo>
                  <a:lnTo>
                    <a:pt x="196" y="14"/>
                  </a:lnTo>
                  <a:lnTo>
                    <a:pt x="206" y="88"/>
                  </a:lnTo>
                  <a:cubicBezTo>
                    <a:pt x="210" y="86"/>
                    <a:pt x="214" y="84"/>
                    <a:pt x="219" y="83"/>
                  </a:cubicBezTo>
                  <a:lnTo>
                    <a:pt x="217" y="21"/>
                  </a:lnTo>
                  <a:cubicBezTo>
                    <a:pt x="217" y="17"/>
                    <a:pt x="222" y="17"/>
                    <a:pt x="222" y="21"/>
                  </a:cubicBezTo>
                  <a:lnTo>
                    <a:pt x="224" y="81"/>
                  </a:lnTo>
                  <a:cubicBezTo>
                    <a:pt x="229" y="79"/>
                    <a:pt x="233" y="78"/>
                    <a:pt x="237" y="77"/>
                  </a:cubicBezTo>
                  <a:lnTo>
                    <a:pt x="243" y="0"/>
                  </a:lnTo>
                  <a:cubicBezTo>
                    <a:pt x="227" y="3"/>
                    <a:pt x="211" y="8"/>
                    <a:pt x="196" y="14"/>
                  </a:cubicBezTo>
                  <a:lnTo>
                    <a:pt x="196" y="14"/>
                  </a:lnTo>
                  <a:close/>
                </a:path>
              </a:pathLst>
            </a:cu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3200">
                <a:solidFill>
                  <a:schemeClr val="dk1"/>
                </a:solidFill>
                <a:latin typeface="Arial"/>
                <a:ea typeface="Arial"/>
                <a:cs typeface="Arial"/>
                <a:sym typeface="Arial"/>
              </a:endParaRPr>
            </a:p>
          </p:txBody>
        </p:sp>
        <p:sp>
          <p:nvSpPr>
            <p:cNvPr id="15" name="Google Shape;15;p1"/>
            <p:cNvSpPr/>
            <p:nvPr/>
          </p:nvSpPr>
          <p:spPr>
            <a:xfrm>
              <a:off x="7700963" y="400050"/>
              <a:ext cx="238125" cy="323850"/>
            </a:xfrm>
            <a:custGeom>
              <a:rect b="b" l="l" r="r" t="t"/>
              <a:pathLst>
                <a:path extrusionOk="0" h="393" w="292">
                  <a:moveTo>
                    <a:pt x="139" y="5"/>
                  </a:moveTo>
                  <a:lnTo>
                    <a:pt x="139" y="5"/>
                  </a:lnTo>
                  <a:lnTo>
                    <a:pt x="134" y="82"/>
                  </a:lnTo>
                  <a:cubicBezTo>
                    <a:pt x="139" y="81"/>
                    <a:pt x="144" y="80"/>
                    <a:pt x="149" y="79"/>
                  </a:cubicBezTo>
                  <a:lnTo>
                    <a:pt x="159" y="18"/>
                  </a:lnTo>
                  <a:cubicBezTo>
                    <a:pt x="159" y="15"/>
                    <a:pt x="165" y="16"/>
                    <a:pt x="164" y="19"/>
                  </a:cubicBezTo>
                  <a:lnTo>
                    <a:pt x="155" y="78"/>
                  </a:lnTo>
                  <a:cubicBezTo>
                    <a:pt x="159" y="78"/>
                    <a:pt x="163" y="78"/>
                    <a:pt x="167" y="77"/>
                  </a:cubicBezTo>
                  <a:lnTo>
                    <a:pt x="187" y="0"/>
                  </a:lnTo>
                  <a:cubicBezTo>
                    <a:pt x="171" y="1"/>
                    <a:pt x="155" y="2"/>
                    <a:pt x="139" y="5"/>
                  </a:cubicBezTo>
                  <a:lnTo>
                    <a:pt x="139" y="5"/>
                  </a:lnTo>
                  <a:close/>
                  <a:moveTo>
                    <a:pt x="193" y="0"/>
                  </a:moveTo>
                  <a:lnTo>
                    <a:pt x="193" y="0"/>
                  </a:lnTo>
                  <a:lnTo>
                    <a:pt x="173" y="77"/>
                  </a:lnTo>
                  <a:cubicBezTo>
                    <a:pt x="178" y="77"/>
                    <a:pt x="183" y="77"/>
                    <a:pt x="188" y="77"/>
                  </a:cubicBezTo>
                  <a:lnTo>
                    <a:pt x="207" y="17"/>
                  </a:lnTo>
                  <a:cubicBezTo>
                    <a:pt x="208" y="13"/>
                    <a:pt x="214" y="15"/>
                    <a:pt x="213" y="18"/>
                  </a:cubicBezTo>
                  <a:lnTo>
                    <a:pt x="194" y="78"/>
                  </a:lnTo>
                  <a:cubicBezTo>
                    <a:pt x="199" y="78"/>
                    <a:pt x="203" y="79"/>
                    <a:pt x="208" y="80"/>
                  </a:cubicBezTo>
                  <a:lnTo>
                    <a:pt x="240" y="4"/>
                  </a:lnTo>
                  <a:cubicBezTo>
                    <a:pt x="224" y="2"/>
                    <a:pt x="208" y="0"/>
                    <a:pt x="193" y="0"/>
                  </a:cubicBezTo>
                  <a:lnTo>
                    <a:pt x="193" y="0"/>
                  </a:lnTo>
                  <a:close/>
                  <a:moveTo>
                    <a:pt x="246" y="5"/>
                  </a:moveTo>
                  <a:lnTo>
                    <a:pt x="246" y="5"/>
                  </a:lnTo>
                  <a:lnTo>
                    <a:pt x="214" y="81"/>
                  </a:lnTo>
                  <a:cubicBezTo>
                    <a:pt x="218" y="81"/>
                    <a:pt x="222" y="82"/>
                    <a:pt x="226" y="83"/>
                  </a:cubicBezTo>
                  <a:lnTo>
                    <a:pt x="258" y="22"/>
                  </a:lnTo>
                  <a:cubicBezTo>
                    <a:pt x="260" y="19"/>
                    <a:pt x="265" y="21"/>
                    <a:pt x="263" y="25"/>
                  </a:cubicBezTo>
                  <a:lnTo>
                    <a:pt x="232" y="85"/>
                  </a:lnTo>
                  <a:cubicBezTo>
                    <a:pt x="237" y="86"/>
                    <a:pt x="243" y="88"/>
                    <a:pt x="248" y="90"/>
                  </a:cubicBezTo>
                  <a:lnTo>
                    <a:pt x="292" y="17"/>
                  </a:lnTo>
                  <a:cubicBezTo>
                    <a:pt x="277" y="12"/>
                    <a:pt x="261" y="8"/>
                    <a:pt x="246" y="5"/>
                  </a:cubicBezTo>
                  <a:lnTo>
                    <a:pt x="246" y="5"/>
                  </a:lnTo>
                  <a:close/>
                  <a:moveTo>
                    <a:pt x="144" y="174"/>
                  </a:moveTo>
                  <a:lnTo>
                    <a:pt x="144" y="174"/>
                  </a:lnTo>
                  <a:cubicBezTo>
                    <a:pt x="144" y="175"/>
                    <a:pt x="144" y="175"/>
                    <a:pt x="144" y="176"/>
                  </a:cubicBezTo>
                  <a:cubicBezTo>
                    <a:pt x="143" y="176"/>
                    <a:pt x="143" y="176"/>
                    <a:pt x="142" y="177"/>
                  </a:cubicBezTo>
                  <a:cubicBezTo>
                    <a:pt x="142" y="177"/>
                    <a:pt x="142" y="177"/>
                    <a:pt x="142" y="177"/>
                  </a:cubicBezTo>
                  <a:cubicBezTo>
                    <a:pt x="137" y="178"/>
                    <a:pt x="132" y="177"/>
                    <a:pt x="128" y="177"/>
                  </a:cubicBezTo>
                  <a:cubicBezTo>
                    <a:pt x="127" y="177"/>
                    <a:pt x="127" y="177"/>
                    <a:pt x="126" y="178"/>
                  </a:cubicBezTo>
                  <a:cubicBezTo>
                    <a:pt x="127" y="183"/>
                    <a:pt x="130" y="190"/>
                    <a:pt x="136" y="196"/>
                  </a:cubicBezTo>
                  <a:cubicBezTo>
                    <a:pt x="140" y="196"/>
                    <a:pt x="144" y="196"/>
                    <a:pt x="149" y="197"/>
                  </a:cubicBezTo>
                  <a:lnTo>
                    <a:pt x="161" y="145"/>
                  </a:lnTo>
                  <a:cubicBezTo>
                    <a:pt x="147" y="141"/>
                    <a:pt x="144" y="117"/>
                    <a:pt x="162" y="113"/>
                  </a:cubicBezTo>
                  <a:cubicBezTo>
                    <a:pt x="162" y="109"/>
                    <a:pt x="164" y="106"/>
                    <a:pt x="167" y="103"/>
                  </a:cubicBezTo>
                  <a:cubicBezTo>
                    <a:pt x="157" y="104"/>
                    <a:pt x="147" y="105"/>
                    <a:pt x="138" y="107"/>
                  </a:cubicBezTo>
                  <a:lnTo>
                    <a:pt x="141" y="136"/>
                  </a:lnTo>
                  <a:cubicBezTo>
                    <a:pt x="141" y="136"/>
                    <a:pt x="141" y="136"/>
                    <a:pt x="141" y="137"/>
                  </a:cubicBezTo>
                  <a:lnTo>
                    <a:pt x="141" y="140"/>
                  </a:lnTo>
                  <a:cubicBezTo>
                    <a:pt x="141" y="143"/>
                    <a:pt x="136" y="144"/>
                    <a:pt x="135" y="140"/>
                  </a:cubicBezTo>
                  <a:lnTo>
                    <a:pt x="135" y="138"/>
                  </a:lnTo>
                  <a:lnTo>
                    <a:pt x="124" y="130"/>
                  </a:lnTo>
                  <a:cubicBezTo>
                    <a:pt x="121" y="132"/>
                    <a:pt x="119" y="136"/>
                    <a:pt x="119" y="140"/>
                  </a:cubicBezTo>
                  <a:cubicBezTo>
                    <a:pt x="119" y="148"/>
                    <a:pt x="125" y="154"/>
                    <a:pt x="133" y="154"/>
                  </a:cubicBezTo>
                  <a:cubicBezTo>
                    <a:pt x="134" y="154"/>
                    <a:pt x="135" y="154"/>
                    <a:pt x="137" y="154"/>
                  </a:cubicBezTo>
                  <a:lnTo>
                    <a:pt x="137" y="153"/>
                  </a:lnTo>
                  <a:cubicBezTo>
                    <a:pt x="136" y="149"/>
                    <a:pt x="142" y="148"/>
                    <a:pt x="142" y="152"/>
                  </a:cubicBezTo>
                  <a:lnTo>
                    <a:pt x="142" y="155"/>
                  </a:lnTo>
                  <a:cubicBezTo>
                    <a:pt x="143" y="155"/>
                    <a:pt x="143" y="155"/>
                    <a:pt x="143" y="156"/>
                  </a:cubicBezTo>
                  <a:lnTo>
                    <a:pt x="144" y="174"/>
                  </a:lnTo>
                  <a:cubicBezTo>
                    <a:pt x="144" y="174"/>
                    <a:pt x="144" y="174"/>
                    <a:pt x="144" y="174"/>
                  </a:cubicBezTo>
                  <a:lnTo>
                    <a:pt x="144" y="174"/>
                  </a:lnTo>
                  <a:close/>
                  <a:moveTo>
                    <a:pt x="123" y="123"/>
                  </a:moveTo>
                  <a:lnTo>
                    <a:pt x="123" y="123"/>
                  </a:lnTo>
                  <a:lnTo>
                    <a:pt x="125" y="124"/>
                  </a:lnTo>
                  <a:cubicBezTo>
                    <a:pt x="125" y="124"/>
                    <a:pt x="125" y="124"/>
                    <a:pt x="126" y="124"/>
                  </a:cubicBezTo>
                  <a:lnTo>
                    <a:pt x="135" y="131"/>
                  </a:lnTo>
                  <a:lnTo>
                    <a:pt x="133" y="108"/>
                  </a:lnTo>
                  <a:cubicBezTo>
                    <a:pt x="125" y="110"/>
                    <a:pt x="118" y="112"/>
                    <a:pt x="111" y="115"/>
                  </a:cubicBezTo>
                  <a:cubicBezTo>
                    <a:pt x="97" y="130"/>
                    <a:pt x="98" y="147"/>
                    <a:pt x="107" y="159"/>
                  </a:cubicBezTo>
                  <a:cubicBezTo>
                    <a:pt x="108" y="159"/>
                    <a:pt x="108" y="159"/>
                    <a:pt x="108" y="159"/>
                  </a:cubicBezTo>
                  <a:cubicBezTo>
                    <a:pt x="115" y="168"/>
                    <a:pt x="127" y="173"/>
                    <a:pt x="138" y="172"/>
                  </a:cubicBezTo>
                  <a:lnTo>
                    <a:pt x="137" y="159"/>
                  </a:lnTo>
                  <a:cubicBezTo>
                    <a:pt x="136" y="160"/>
                    <a:pt x="134" y="160"/>
                    <a:pt x="133" y="160"/>
                  </a:cubicBezTo>
                  <a:cubicBezTo>
                    <a:pt x="122" y="160"/>
                    <a:pt x="113" y="151"/>
                    <a:pt x="113" y="140"/>
                  </a:cubicBezTo>
                  <a:cubicBezTo>
                    <a:pt x="113" y="135"/>
                    <a:pt x="116" y="130"/>
                    <a:pt x="119" y="126"/>
                  </a:cubicBezTo>
                  <a:cubicBezTo>
                    <a:pt x="118" y="124"/>
                    <a:pt x="121" y="121"/>
                    <a:pt x="123" y="123"/>
                  </a:cubicBezTo>
                  <a:lnTo>
                    <a:pt x="123" y="123"/>
                  </a:lnTo>
                  <a:close/>
                  <a:moveTo>
                    <a:pt x="121" y="175"/>
                  </a:moveTo>
                  <a:lnTo>
                    <a:pt x="121" y="175"/>
                  </a:lnTo>
                  <a:cubicBezTo>
                    <a:pt x="115" y="172"/>
                    <a:pt x="109" y="169"/>
                    <a:pt x="105" y="164"/>
                  </a:cubicBezTo>
                  <a:cubicBezTo>
                    <a:pt x="85" y="169"/>
                    <a:pt x="68" y="154"/>
                    <a:pt x="62" y="142"/>
                  </a:cubicBezTo>
                  <a:cubicBezTo>
                    <a:pt x="55" y="147"/>
                    <a:pt x="48" y="153"/>
                    <a:pt x="42" y="159"/>
                  </a:cubicBezTo>
                  <a:lnTo>
                    <a:pt x="54" y="162"/>
                  </a:lnTo>
                  <a:cubicBezTo>
                    <a:pt x="55" y="162"/>
                    <a:pt x="55" y="162"/>
                    <a:pt x="55" y="162"/>
                  </a:cubicBezTo>
                  <a:lnTo>
                    <a:pt x="58" y="163"/>
                  </a:lnTo>
                  <a:cubicBezTo>
                    <a:pt x="58" y="163"/>
                    <a:pt x="59" y="163"/>
                    <a:pt x="59" y="164"/>
                  </a:cubicBezTo>
                  <a:cubicBezTo>
                    <a:pt x="60" y="164"/>
                    <a:pt x="60" y="164"/>
                    <a:pt x="60" y="165"/>
                  </a:cubicBezTo>
                  <a:cubicBezTo>
                    <a:pt x="74" y="181"/>
                    <a:pt x="108" y="181"/>
                    <a:pt x="121" y="175"/>
                  </a:cubicBezTo>
                  <a:lnTo>
                    <a:pt x="121" y="175"/>
                  </a:lnTo>
                  <a:close/>
                  <a:moveTo>
                    <a:pt x="101" y="159"/>
                  </a:moveTo>
                  <a:lnTo>
                    <a:pt x="101" y="159"/>
                  </a:lnTo>
                  <a:cubicBezTo>
                    <a:pt x="93" y="148"/>
                    <a:pt x="92" y="134"/>
                    <a:pt x="101" y="119"/>
                  </a:cubicBezTo>
                  <a:cubicBezTo>
                    <a:pt x="89" y="124"/>
                    <a:pt x="77" y="131"/>
                    <a:pt x="66" y="139"/>
                  </a:cubicBezTo>
                  <a:cubicBezTo>
                    <a:pt x="71" y="149"/>
                    <a:pt x="85" y="161"/>
                    <a:pt x="101" y="159"/>
                  </a:cubicBezTo>
                  <a:lnTo>
                    <a:pt x="101" y="159"/>
                  </a:lnTo>
                  <a:close/>
                  <a:moveTo>
                    <a:pt x="56" y="169"/>
                  </a:moveTo>
                  <a:lnTo>
                    <a:pt x="56" y="169"/>
                  </a:lnTo>
                  <a:lnTo>
                    <a:pt x="56" y="168"/>
                  </a:lnTo>
                  <a:cubicBezTo>
                    <a:pt x="54" y="174"/>
                    <a:pt x="54" y="186"/>
                    <a:pt x="55" y="192"/>
                  </a:cubicBezTo>
                  <a:cubicBezTo>
                    <a:pt x="66" y="196"/>
                    <a:pt x="79" y="196"/>
                    <a:pt x="94" y="196"/>
                  </a:cubicBezTo>
                  <a:cubicBezTo>
                    <a:pt x="106" y="196"/>
                    <a:pt x="117" y="196"/>
                    <a:pt x="128" y="196"/>
                  </a:cubicBezTo>
                  <a:cubicBezTo>
                    <a:pt x="124" y="191"/>
                    <a:pt x="122" y="185"/>
                    <a:pt x="121" y="181"/>
                  </a:cubicBezTo>
                  <a:cubicBezTo>
                    <a:pt x="104" y="187"/>
                    <a:pt x="71" y="185"/>
                    <a:pt x="56" y="169"/>
                  </a:cubicBezTo>
                  <a:lnTo>
                    <a:pt x="56" y="169"/>
                  </a:lnTo>
                  <a:close/>
                  <a:moveTo>
                    <a:pt x="66" y="255"/>
                  </a:moveTo>
                  <a:lnTo>
                    <a:pt x="66" y="255"/>
                  </a:lnTo>
                  <a:cubicBezTo>
                    <a:pt x="62" y="254"/>
                    <a:pt x="59" y="252"/>
                    <a:pt x="55" y="250"/>
                  </a:cubicBezTo>
                  <a:cubicBezTo>
                    <a:pt x="51" y="253"/>
                    <a:pt x="47" y="255"/>
                    <a:pt x="44" y="258"/>
                  </a:cubicBezTo>
                  <a:cubicBezTo>
                    <a:pt x="44" y="258"/>
                    <a:pt x="43" y="259"/>
                    <a:pt x="43" y="259"/>
                  </a:cubicBezTo>
                  <a:cubicBezTo>
                    <a:pt x="36" y="265"/>
                    <a:pt x="30" y="271"/>
                    <a:pt x="25" y="276"/>
                  </a:cubicBezTo>
                  <a:cubicBezTo>
                    <a:pt x="25" y="276"/>
                    <a:pt x="25" y="277"/>
                    <a:pt x="25" y="277"/>
                  </a:cubicBezTo>
                  <a:cubicBezTo>
                    <a:pt x="23" y="279"/>
                    <a:pt x="21" y="282"/>
                    <a:pt x="19" y="284"/>
                  </a:cubicBezTo>
                  <a:cubicBezTo>
                    <a:pt x="19" y="285"/>
                    <a:pt x="19" y="285"/>
                    <a:pt x="19" y="285"/>
                  </a:cubicBezTo>
                  <a:cubicBezTo>
                    <a:pt x="12" y="295"/>
                    <a:pt x="9" y="304"/>
                    <a:pt x="8" y="312"/>
                  </a:cubicBezTo>
                  <a:cubicBezTo>
                    <a:pt x="6" y="324"/>
                    <a:pt x="7" y="340"/>
                    <a:pt x="0" y="350"/>
                  </a:cubicBezTo>
                  <a:cubicBezTo>
                    <a:pt x="11" y="349"/>
                    <a:pt x="14" y="346"/>
                    <a:pt x="21" y="340"/>
                  </a:cubicBezTo>
                  <a:cubicBezTo>
                    <a:pt x="14" y="310"/>
                    <a:pt x="36" y="271"/>
                    <a:pt x="66" y="255"/>
                  </a:cubicBezTo>
                  <a:lnTo>
                    <a:pt x="66" y="255"/>
                  </a:lnTo>
                  <a:close/>
                  <a:moveTo>
                    <a:pt x="69" y="310"/>
                  </a:moveTo>
                  <a:lnTo>
                    <a:pt x="69" y="310"/>
                  </a:lnTo>
                  <a:cubicBezTo>
                    <a:pt x="68" y="311"/>
                    <a:pt x="68" y="312"/>
                    <a:pt x="67" y="314"/>
                  </a:cubicBezTo>
                  <a:cubicBezTo>
                    <a:pt x="61" y="326"/>
                    <a:pt x="68" y="336"/>
                    <a:pt x="75" y="336"/>
                  </a:cubicBezTo>
                  <a:cubicBezTo>
                    <a:pt x="93" y="336"/>
                    <a:pt x="92" y="311"/>
                    <a:pt x="69" y="310"/>
                  </a:cubicBezTo>
                  <a:lnTo>
                    <a:pt x="69" y="310"/>
                  </a:lnTo>
                  <a:close/>
                  <a:moveTo>
                    <a:pt x="37" y="256"/>
                  </a:moveTo>
                  <a:lnTo>
                    <a:pt x="37" y="256"/>
                  </a:lnTo>
                  <a:cubicBezTo>
                    <a:pt x="28" y="249"/>
                    <a:pt x="17" y="240"/>
                    <a:pt x="12" y="229"/>
                  </a:cubicBezTo>
                  <a:cubicBezTo>
                    <a:pt x="11" y="235"/>
                    <a:pt x="11" y="241"/>
                    <a:pt x="13" y="247"/>
                  </a:cubicBezTo>
                  <a:lnTo>
                    <a:pt x="13" y="247"/>
                  </a:lnTo>
                  <a:cubicBezTo>
                    <a:pt x="15" y="256"/>
                    <a:pt x="19" y="264"/>
                    <a:pt x="23" y="270"/>
                  </a:cubicBezTo>
                  <a:cubicBezTo>
                    <a:pt x="27" y="266"/>
                    <a:pt x="32" y="261"/>
                    <a:pt x="37" y="256"/>
                  </a:cubicBezTo>
                  <a:lnTo>
                    <a:pt x="37" y="256"/>
                  </a:lnTo>
                  <a:close/>
                  <a:moveTo>
                    <a:pt x="17" y="369"/>
                  </a:moveTo>
                  <a:lnTo>
                    <a:pt x="17" y="369"/>
                  </a:lnTo>
                  <a:cubicBezTo>
                    <a:pt x="17" y="377"/>
                    <a:pt x="18" y="385"/>
                    <a:pt x="17" y="393"/>
                  </a:cubicBezTo>
                  <a:cubicBezTo>
                    <a:pt x="26" y="392"/>
                    <a:pt x="29" y="390"/>
                    <a:pt x="34" y="385"/>
                  </a:cubicBezTo>
                  <a:cubicBezTo>
                    <a:pt x="28" y="381"/>
                    <a:pt x="22" y="376"/>
                    <a:pt x="17" y="369"/>
                  </a:cubicBezTo>
                  <a:lnTo>
                    <a:pt x="17" y="369"/>
                  </a:lnTo>
                  <a:close/>
                  <a:moveTo>
                    <a:pt x="14" y="265"/>
                  </a:moveTo>
                  <a:lnTo>
                    <a:pt x="14" y="265"/>
                  </a:lnTo>
                  <a:lnTo>
                    <a:pt x="3" y="271"/>
                  </a:lnTo>
                  <a:lnTo>
                    <a:pt x="9" y="283"/>
                  </a:lnTo>
                  <a:cubicBezTo>
                    <a:pt x="11" y="282"/>
                    <a:pt x="13" y="281"/>
                    <a:pt x="15" y="281"/>
                  </a:cubicBezTo>
                  <a:cubicBezTo>
                    <a:pt x="16" y="279"/>
                    <a:pt x="18" y="277"/>
                    <a:pt x="20" y="275"/>
                  </a:cubicBezTo>
                  <a:cubicBezTo>
                    <a:pt x="18" y="272"/>
                    <a:pt x="16" y="268"/>
                    <a:pt x="14" y="265"/>
                  </a:cubicBezTo>
                  <a:lnTo>
                    <a:pt x="14" y="265"/>
                  </a:lnTo>
                  <a:close/>
                </a:path>
              </a:pathLst>
            </a:cu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3200">
                <a:solidFill>
                  <a:schemeClr val="dk1"/>
                </a:solidFill>
                <a:latin typeface="Arial"/>
                <a:ea typeface="Arial"/>
                <a:cs typeface="Arial"/>
                <a:sym typeface="Arial"/>
              </a:endParaRPr>
            </a:p>
          </p:txBody>
        </p:sp>
        <p:sp>
          <p:nvSpPr>
            <p:cNvPr id="16" name="Google Shape;16;p1"/>
            <p:cNvSpPr/>
            <p:nvPr/>
          </p:nvSpPr>
          <p:spPr>
            <a:xfrm>
              <a:off x="7686675" y="476250"/>
              <a:ext cx="280988" cy="304800"/>
            </a:xfrm>
            <a:custGeom>
              <a:rect b="b" l="l" r="r" t="t"/>
              <a:pathLst>
                <a:path extrusionOk="0" h="372" w="346">
                  <a:moveTo>
                    <a:pt x="1" y="223"/>
                  </a:moveTo>
                  <a:lnTo>
                    <a:pt x="1" y="223"/>
                  </a:lnTo>
                  <a:cubicBezTo>
                    <a:pt x="1" y="225"/>
                    <a:pt x="1" y="228"/>
                    <a:pt x="1" y="230"/>
                  </a:cubicBezTo>
                  <a:cubicBezTo>
                    <a:pt x="7" y="226"/>
                    <a:pt x="15" y="220"/>
                    <a:pt x="20" y="219"/>
                  </a:cubicBezTo>
                  <a:cubicBezTo>
                    <a:pt x="22" y="212"/>
                    <a:pt x="24" y="205"/>
                    <a:pt x="28" y="196"/>
                  </a:cubicBezTo>
                  <a:cubicBezTo>
                    <a:pt x="28" y="197"/>
                    <a:pt x="27" y="197"/>
                    <a:pt x="27" y="197"/>
                  </a:cubicBezTo>
                  <a:cubicBezTo>
                    <a:pt x="27" y="197"/>
                    <a:pt x="27" y="197"/>
                    <a:pt x="27" y="197"/>
                  </a:cubicBezTo>
                  <a:cubicBezTo>
                    <a:pt x="15" y="204"/>
                    <a:pt x="3" y="218"/>
                    <a:pt x="1" y="223"/>
                  </a:cubicBezTo>
                  <a:lnTo>
                    <a:pt x="1" y="223"/>
                  </a:lnTo>
                  <a:close/>
                  <a:moveTo>
                    <a:pt x="2" y="188"/>
                  </a:moveTo>
                  <a:lnTo>
                    <a:pt x="2" y="188"/>
                  </a:lnTo>
                  <a:cubicBezTo>
                    <a:pt x="1" y="196"/>
                    <a:pt x="0" y="205"/>
                    <a:pt x="1" y="214"/>
                  </a:cubicBezTo>
                  <a:cubicBezTo>
                    <a:pt x="3" y="210"/>
                    <a:pt x="7" y="206"/>
                    <a:pt x="11" y="202"/>
                  </a:cubicBezTo>
                  <a:lnTo>
                    <a:pt x="2" y="188"/>
                  </a:lnTo>
                  <a:lnTo>
                    <a:pt x="2" y="188"/>
                  </a:lnTo>
                  <a:close/>
                  <a:moveTo>
                    <a:pt x="5" y="169"/>
                  </a:moveTo>
                  <a:lnTo>
                    <a:pt x="5" y="169"/>
                  </a:lnTo>
                  <a:cubicBezTo>
                    <a:pt x="4" y="172"/>
                    <a:pt x="4" y="176"/>
                    <a:pt x="3" y="179"/>
                  </a:cubicBezTo>
                  <a:lnTo>
                    <a:pt x="15" y="198"/>
                  </a:lnTo>
                  <a:cubicBezTo>
                    <a:pt x="17" y="197"/>
                    <a:pt x="20" y="195"/>
                    <a:pt x="22" y="194"/>
                  </a:cubicBezTo>
                  <a:cubicBezTo>
                    <a:pt x="12" y="174"/>
                    <a:pt x="10" y="178"/>
                    <a:pt x="29" y="168"/>
                  </a:cubicBezTo>
                  <a:cubicBezTo>
                    <a:pt x="28" y="165"/>
                    <a:pt x="27" y="162"/>
                    <a:pt x="26" y="159"/>
                  </a:cubicBezTo>
                  <a:cubicBezTo>
                    <a:pt x="21" y="160"/>
                    <a:pt x="12" y="164"/>
                    <a:pt x="5" y="169"/>
                  </a:cubicBezTo>
                  <a:lnTo>
                    <a:pt x="5" y="169"/>
                  </a:lnTo>
                  <a:close/>
                  <a:moveTo>
                    <a:pt x="36" y="96"/>
                  </a:moveTo>
                  <a:lnTo>
                    <a:pt x="36" y="96"/>
                  </a:lnTo>
                  <a:cubicBezTo>
                    <a:pt x="23" y="116"/>
                    <a:pt x="13" y="138"/>
                    <a:pt x="7" y="161"/>
                  </a:cubicBezTo>
                  <a:cubicBezTo>
                    <a:pt x="13" y="157"/>
                    <a:pt x="20" y="155"/>
                    <a:pt x="24" y="153"/>
                  </a:cubicBezTo>
                  <a:cubicBezTo>
                    <a:pt x="23" y="145"/>
                    <a:pt x="23" y="136"/>
                    <a:pt x="27" y="126"/>
                  </a:cubicBezTo>
                  <a:cubicBezTo>
                    <a:pt x="28" y="123"/>
                    <a:pt x="32" y="123"/>
                    <a:pt x="32" y="127"/>
                  </a:cubicBezTo>
                  <a:cubicBezTo>
                    <a:pt x="34" y="141"/>
                    <a:pt x="49" y="152"/>
                    <a:pt x="60" y="161"/>
                  </a:cubicBezTo>
                  <a:cubicBezTo>
                    <a:pt x="62" y="159"/>
                    <a:pt x="65" y="156"/>
                    <a:pt x="68" y="154"/>
                  </a:cubicBezTo>
                  <a:cubicBezTo>
                    <a:pt x="52" y="142"/>
                    <a:pt x="40" y="125"/>
                    <a:pt x="36" y="96"/>
                  </a:cubicBezTo>
                  <a:lnTo>
                    <a:pt x="36" y="96"/>
                  </a:lnTo>
                  <a:close/>
                  <a:moveTo>
                    <a:pt x="56" y="72"/>
                  </a:moveTo>
                  <a:lnTo>
                    <a:pt x="56" y="72"/>
                  </a:lnTo>
                  <a:cubicBezTo>
                    <a:pt x="53" y="75"/>
                    <a:pt x="50" y="78"/>
                    <a:pt x="47" y="82"/>
                  </a:cubicBezTo>
                  <a:cubicBezTo>
                    <a:pt x="53" y="90"/>
                    <a:pt x="59" y="95"/>
                    <a:pt x="67" y="98"/>
                  </a:cubicBezTo>
                  <a:cubicBezTo>
                    <a:pt x="66" y="91"/>
                    <a:pt x="66" y="81"/>
                    <a:pt x="68" y="75"/>
                  </a:cubicBezTo>
                  <a:lnTo>
                    <a:pt x="56" y="72"/>
                  </a:lnTo>
                  <a:lnTo>
                    <a:pt x="56" y="72"/>
                  </a:lnTo>
                  <a:close/>
                  <a:moveTo>
                    <a:pt x="214" y="53"/>
                  </a:moveTo>
                  <a:lnTo>
                    <a:pt x="214" y="53"/>
                  </a:lnTo>
                  <a:cubicBezTo>
                    <a:pt x="211" y="55"/>
                    <a:pt x="208" y="56"/>
                    <a:pt x="204" y="56"/>
                  </a:cubicBezTo>
                  <a:cubicBezTo>
                    <a:pt x="203" y="64"/>
                    <a:pt x="202" y="72"/>
                    <a:pt x="203" y="80"/>
                  </a:cubicBezTo>
                  <a:lnTo>
                    <a:pt x="218" y="64"/>
                  </a:lnTo>
                  <a:cubicBezTo>
                    <a:pt x="215" y="60"/>
                    <a:pt x="214" y="57"/>
                    <a:pt x="214" y="53"/>
                  </a:cubicBezTo>
                  <a:lnTo>
                    <a:pt x="214" y="53"/>
                  </a:lnTo>
                  <a:close/>
                  <a:moveTo>
                    <a:pt x="197" y="70"/>
                  </a:moveTo>
                  <a:lnTo>
                    <a:pt x="197" y="70"/>
                  </a:lnTo>
                  <a:cubicBezTo>
                    <a:pt x="193" y="69"/>
                    <a:pt x="189" y="68"/>
                    <a:pt x="187" y="64"/>
                  </a:cubicBezTo>
                  <a:cubicBezTo>
                    <a:pt x="186" y="62"/>
                    <a:pt x="192" y="63"/>
                    <a:pt x="193" y="63"/>
                  </a:cubicBezTo>
                  <a:cubicBezTo>
                    <a:pt x="195" y="63"/>
                    <a:pt x="196" y="62"/>
                    <a:pt x="198" y="62"/>
                  </a:cubicBezTo>
                  <a:cubicBezTo>
                    <a:pt x="198" y="59"/>
                    <a:pt x="198" y="56"/>
                    <a:pt x="199" y="53"/>
                  </a:cubicBezTo>
                  <a:cubicBezTo>
                    <a:pt x="199" y="53"/>
                    <a:pt x="199" y="52"/>
                    <a:pt x="199" y="52"/>
                  </a:cubicBezTo>
                  <a:cubicBezTo>
                    <a:pt x="199" y="51"/>
                    <a:pt x="199" y="50"/>
                    <a:pt x="199" y="49"/>
                  </a:cubicBezTo>
                  <a:cubicBezTo>
                    <a:pt x="200" y="46"/>
                    <a:pt x="205" y="46"/>
                    <a:pt x="205" y="50"/>
                  </a:cubicBezTo>
                  <a:cubicBezTo>
                    <a:pt x="221" y="49"/>
                    <a:pt x="218" y="25"/>
                    <a:pt x="201" y="29"/>
                  </a:cubicBezTo>
                  <a:cubicBezTo>
                    <a:pt x="197" y="29"/>
                    <a:pt x="196" y="24"/>
                    <a:pt x="200" y="23"/>
                  </a:cubicBezTo>
                  <a:cubicBezTo>
                    <a:pt x="204" y="22"/>
                    <a:pt x="207" y="22"/>
                    <a:pt x="210" y="23"/>
                  </a:cubicBezTo>
                  <a:cubicBezTo>
                    <a:pt x="208" y="0"/>
                    <a:pt x="172" y="14"/>
                    <a:pt x="192" y="32"/>
                  </a:cubicBezTo>
                  <a:cubicBezTo>
                    <a:pt x="195" y="34"/>
                    <a:pt x="192" y="39"/>
                    <a:pt x="189" y="36"/>
                  </a:cubicBezTo>
                  <a:cubicBezTo>
                    <a:pt x="185" y="33"/>
                    <a:pt x="183" y="30"/>
                    <a:pt x="182" y="27"/>
                  </a:cubicBezTo>
                  <a:cubicBezTo>
                    <a:pt x="169" y="29"/>
                    <a:pt x="172" y="45"/>
                    <a:pt x="181" y="48"/>
                  </a:cubicBezTo>
                  <a:lnTo>
                    <a:pt x="181" y="47"/>
                  </a:lnTo>
                  <a:cubicBezTo>
                    <a:pt x="182" y="44"/>
                    <a:pt x="187" y="45"/>
                    <a:pt x="186" y="49"/>
                  </a:cubicBezTo>
                  <a:lnTo>
                    <a:pt x="185" y="51"/>
                  </a:lnTo>
                  <a:cubicBezTo>
                    <a:pt x="185" y="52"/>
                    <a:pt x="185" y="52"/>
                    <a:pt x="185" y="52"/>
                  </a:cubicBezTo>
                  <a:lnTo>
                    <a:pt x="172" y="105"/>
                  </a:lnTo>
                  <a:cubicBezTo>
                    <a:pt x="175" y="105"/>
                    <a:pt x="177" y="106"/>
                    <a:pt x="179" y="106"/>
                  </a:cubicBezTo>
                  <a:lnTo>
                    <a:pt x="199" y="85"/>
                  </a:lnTo>
                  <a:cubicBezTo>
                    <a:pt x="197" y="80"/>
                    <a:pt x="197" y="75"/>
                    <a:pt x="197" y="70"/>
                  </a:cubicBezTo>
                  <a:lnTo>
                    <a:pt x="197" y="70"/>
                  </a:lnTo>
                  <a:close/>
                  <a:moveTo>
                    <a:pt x="225" y="90"/>
                  </a:moveTo>
                  <a:lnTo>
                    <a:pt x="225" y="90"/>
                  </a:lnTo>
                  <a:cubicBezTo>
                    <a:pt x="222" y="85"/>
                    <a:pt x="221" y="79"/>
                    <a:pt x="222" y="74"/>
                  </a:cubicBezTo>
                  <a:cubicBezTo>
                    <a:pt x="222" y="71"/>
                    <a:pt x="225" y="76"/>
                    <a:pt x="225" y="76"/>
                  </a:cubicBezTo>
                  <a:cubicBezTo>
                    <a:pt x="227" y="78"/>
                    <a:pt x="229" y="79"/>
                    <a:pt x="232" y="80"/>
                  </a:cubicBezTo>
                  <a:cubicBezTo>
                    <a:pt x="236" y="73"/>
                    <a:pt x="241" y="66"/>
                    <a:pt x="246" y="60"/>
                  </a:cubicBezTo>
                  <a:cubicBezTo>
                    <a:pt x="252" y="52"/>
                    <a:pt x="257" y="45"/>
                    <a:pt x="263" y="38"/>
                  </a:cubicBezTo>
                  <a:cubicBezTo>
                    <a:pt x="253" y="26"/>
                    <a:pt x="237" y="33"/>
                    <a:pt x="242" y="51"/>
                  </a:cubicBezTo>
                  <a:cubicBezTo>
                    <a:pt x="243" y="55"/>
                    <a:pt x="237" y="56"/>
                    <a:pt x="236" y="52"/>
                  </a:cubicBezTo>
                  <a:cubicBezTo>
                    <a:pt x="235" y="48"/>
                    <a:pt x="235" y="45"/>
                    <a:pt x="235" y="42"/>
                  </a:cubicBezTo>
                  <a:cubicBezTo>
                    <a:pt x="223" y="38"/>
                    <a:pt x="214" y="49"/>
                    <a:pt x="222" y="60"/>
                  </a:cubicBezTo>
                  <a:cubicBezTo>
                    <a:pt x="225" y="57"/>
                    <a:pt x="228" y="61"/>
                    <a:pt x="226" y="64"/>
                  </a:cubicBezTo>
                  <a:lnTo>
                    <a:pt x="204" y="87"/>
                  </a:lnTo>
                  <a:cubicBezTo>
                    <a:pt x="204" y="88"/>
                    <a:pt x="204" y="88"/>
                    <a:pt x="203" y="88"/>
                  </a:cubicBezTo>
                  <a:lnTo>
                    <a:pt x="186" y="107"/>
                  </a:lnTo>
                  <a:cubicBezTo>
                    <a:pt x="193" y="109"/>
                    <a:pt x="201" y="110"/>
                    <a:pt x="209" y="113"/>
                  </a:cubicBezTo>
                  <a:cubicBezTo>
                    <a:pt x="214" y="105"/>
                    <a:pt x="220" y="97"/>
                    <a:pt x="225" y="90"/>
                  </a:cubicBezTo>
                  <a:lnTo>
                    <a:pt x="225" y="90"/>
                  </a:lnTo>
                  <a:close/>
                  <a:moveTo>
                    <a:pt x="200" y="247"/>
                  </a:moveTo>
                  <a:lnTo>
                    <a:pt x="200" y="247"/>
                  </a:lnTo>
                  <a:cubicBezTo>
                    <a:pt x="231" y="234"/>
                    <a:pt x="241" y="209"/>
                    <a:pt x="240" y="189"/>
                  </a:cubicBezTo>
                  <a:cubicBezTo>
                    <a:pt x="233" y="199"/>
                    <a:pt x="226" y="210"/>
                    <a:pt x="219" y="219"/>
                  </a:cubicBezTo>
                  <a:cubicBezTo>
                    <a:pt x="213" y="229"/>
                    <a:pt x="206" y="238"/>
                    <a:pt x="200" y="247"/>
                  </a:cubicBezTo>
                  <a:lnTo>
                    <a:pt x="200" y="247"/>
                  </a:lnTo>
                  <a:close/>
                  <a:moveTo>
                    <a:pt x="262" y="176"/>
                  </a:moveTo>
                  <a:lnTo>
                    <a:pt x="262" y="176"/>
                  </a:lnTo>
                  <a:cubicBezTo>
                    <a:pt x="275" y="162"/>
                    <a:pt x="280" y="148"/>
                    <a:pt x="280" y="134"/>
                  </a:cubicBezTo>
                  <a:cubicBezTo>
                    <a:pt x="272" y="143"/>
                    <a:pt x="265" y="152"/>
                    <a:pt x="259" y="162"/>
                  </a:cubicBezTo>
                  <a:cubicBezTo>
                    <a:pt x="260" y="166"/>
                    <a:pt x="261" y="171"/>
                    <a:pt x="262" y="176"/>
                  </a:cubicBezTo>
                  <a:lnTo>
                    <a:pt x="262" y="176"/>
                  </a:lnTo>
                  <a:close/>
                  <a:moveTo>
                    <a:pt x="303" y="125"/>
                  </a:moveTo>
                  <a:lnTo>
                    <a:pt x="303" y="125"/>
                  </a:lnTo>
                  <a:cubicBezTo>
                    <a:pt x="317" y="114"/>
                    <a:pt x="322" y="102"/>
                    <a:pt x="322" y="87"/>
                  </a:cubicBezTo>
                  <a:cubicBezTo>
                    <a:pt x="314" y="94"/>
                    <a:pt x="307" y="101"/>
                    <a:pt x="300" y="109"/>
                  </a:cubicBezTo>
                  <a:cubicBezTo>
                    <a:pt x="301" y="115"/>
                    <a:pt x="302" y="120"/>
                    <a:pt x="303" y="125"/>
                  </a:cubicBezTo>
                  <a:lnTo>
                    <a:pt x="303" y="125"/>
                  </a:lnTo>
                  <a:close/>
                  <a:moveTo>
                    <a:pt x="302" y="148"/>
                  </a:moveTo>
                  <a:lnTo>
                    <a:pt x="302" y="148"/>
                  </a:lnTo>
                  <a:cubicBezTo>
                    <a:pt x="331" y="135"/>
                    <a:pt x="344" y="104"/>
                    <a:pt x="341" y="71"/>
                  </a:cubicBezTo>
                  <a:cubicBezTo>
                    <a:pt x="336" y="75"/>
                    <a:pt x="332" y="78"/>
                    <a:pt x="327" y="82"/>
                  </a:cubicBezTo>
                  <a:cubicBezTo>
                    <a:pt x="329" y="102"/>
                    <a:pt x="322" y="118"/>
                    <a:pt x="303" y="132"/>
                  </a:cubicBezTo>
                  <a:cubicBezTo>
                    <a:pt x="303" y="138"/>
                    <a:pt x="303" y="143"/>
                    <a:pt x="302" y="148"/>
                  </a:cubicBezTo>
                  <a:lnTo>
                    <a:pt x="302" y="148"/>
                  </a:lnTo>
                  <a:close/>
                  <a:moveTo>
                    <a:pt x="189" y="269"/>
                  </a:moveTo>
                  <a:lnTo>
                    <a:pt x="189" y="269"/>
                  </a:lnTo>
                  <a:cubicBezTo>
                    <a:pt x="189" y="269"/>
                    <a:pt x="189" y="269"/>
                    <a:pt x="189" y="269"/>
                  </a:cubicBezTo>
                  <a:cubicBezTo>
                    <a:pt x="222" y="266"/>
                    <a:pt x="251" y="240"/>
                    <a:pt x="257" y="205"/>
                  </a:cubicBezTo>
                  <a:cubicBezTo>
                    <a:pt x="257" y="204"/>
                    <a:pt x="257" y="204"/>
                    <a:pt x="257" y="204"/>
                  </a:cubicBezTo>
                  <a:cubicBezTo>
                    <a:pt x="258" y="197"/>
                    <a:pt x="258" y="190"/>
                    <a:pt x="257" y="182"/>
                  </a:cubicBezTo>
                  <a:cubicBezTo>
                    <a:pt x="257" y="182"/>
                    <a:pt x="257" y="181"/>
                    <a:pt x="257" y="181"/>
                  </a:cubicBezTo>
                  <a:cubicBezTo>
                    <a:pt x="257" y="177"/>
                    <a:pt x="256" y="172"/>
                    <a:pt x="254" y="168"/>
                  </a:cubicBezTo>
                  <a:cubicBezTo>
                    <a:pt x="251" y="172"/>
                    <a:pt x="248" y="177"/>
                    <a:pt x="244" y="182"/>
                  </a:cubicBezTo>
                  <a:cubicBezTo>
                    <a:pt x="249" y="207"/>
                    <a:pt x="238" y="242"/>
                    <a:pt x="194" y="255"/>
                  </a:cubicBezTo>
                  <a:cubicBezTo>
                    <a:pt x="191" y="260"/>
                    <a:pt x="187" y="264"/>
                    <a:pt x="184" y="269"/>
                  </a:cubicBezTo>
                  <a:cubicBezTo>
                    <a:pt x="185" y="269"/>
                    <a:pt x="187" y="269"/>
                    <a:pt x="189" y="269"/>
                  </a:cubicBezTo>
                  <a:lnTo>
                    <a:pt x="189" y="269"/>
                  </a:lnTo>
                  <a:close/>
                  <a:moveTo>
                    <a:pt x="68" y="369"/>
                  </a:moveTo>
                  <a:lnTo>
                    <a:pt x="68" y="369"/>
                  </a:lnTo>
                  <a:cubicBezTo>
                    <a:pt x="68" y="369"/>
                    <a:pt x="68" y="369"/>
                    <a:pt x="68" y="369"/>
                  </a:cubicBezTo>
                  <a:cubicBezTo>
                    <a:pt x="68" y="370"/>
                    <a:pt x="69" y="371"/>
                    <a:pt x="70" y="372"/>
                  </a:cubicBezTo>
                  <a:cubicBezTo>
                    <a:pt x="81" y="366"/>
                    <a:pt x="91" y="358"/>
                    <a:pt x="101" y="350"/>
                  </a:cubicBezTo>
                  <a:cubicBezTo>
                    <a:pt x="101" y="350"/>
                    <a:pt x="101" y="350"/>
                    <a:pt x="101" y="350"/>
                  </a:cubicBezTo>
                  <a:cubicBezTo>
                    <a:pt x="106" y="346"/>
                    <a:pt x="111" y="342"/>
                    <a:pt x="115" y="338"/>
                  </a:cubicBezTo>
                  <a:cubicBezTo>
                    <a:pt x="115" y="338"/>
                    <a:pt x="116" y="338"/>
                    <a:pt x="116" y="338"/>
                  </a:cubicBezTo>
                  <a:cubicBezTo>
                    <a:pt x="120" y="334"/>
                    <a:pt x="125" y="329"/>
                    <a:pt x="129" y="325"/>
                  </a:cubicBezTo>
                  <a:cubicBezTo>
                    <a:pt x="129" y="325"/>
                    <a:pt x="130" y="325"/>
                    <a:pt x="130" y="324"/>
                  </a:cubicBezTo>
                  <a:cubicBezTo>
                    <a:pt x="136" y="319"/>
                    <a:pt x="141" y="312"/>
                    <a:pt x="147" y="306"/>
                  </a:cubicBezTo>
                  <a:cubicBezTo>
                    <a:pt x="147" y="306"/>
                    <a:pt x="147" y="305"/>
                    <a:pt x="148" y="305"/>
                  </a:cubicBezTo>
                  <a:cubicBezTo>
                    <a:pt x="153" y="300"/>
                    <a:pt x="158" y="294"/>
                    <a:pt x="162" y="288"/>
                  </a:cubicBezTo>
                  <a:cubicBezTo>
                    <a:pt x="163" y="287"/>
                    <a:pt x="163" y="287"/>
                    <a:pt x="163" y="287"/>
                  </a:cubicBezTo>
                  <a:cubicBezTo>
                    <a:pt x="167" y="282"/>
                    <a:pt x="172" y="276"/>
                    <a:pt x="176" y="271"/>
                  </a:cubicBezTo>
                  <a:cubicBezTo>
                    <a:pt x="176" y="270"/>
                    <a:pt x="176" y="270"/>
                    <a:pt x="176" y="270"/>
                  </a:cubicBezTo>
                  <a:cubicBezTo>
                    <a:pt x="181" y="264"/>
                    <a:pt x="186" y="257"/>
                    <a:pt x="190" y="251"/>
                  </a:cubicBezTo>
                  <a:cubicBezTo>
                    <a:pt x="190" y="251"/>
                    <a:pt x="190" y="251"/>
                    <a:pt x="191" y="250"/>
                  </a:cubicBezTo>
                  <a:cubicBezTo>
                    <a:pt x="207" y="227"/>
                    <a:pt x="223" y="203"/>
                    <a:pt x="239" y="180"/>
                  </a:cubicBezTo>
                  <a:cubicBezTo>
                    <a:pt x="239" y="180"/>
                    <a:pt x="239" y="180"/>
                    <a:pt x="239" y="180"/>
                  </a:cubicBezTo>
                  <a:cubicBezTo>
                    <a:pt x="244" y="173"/>
                    <a:pt x="248" y="167"/>
                    <a:pt x="253" y="160"/>
                  </a:cubicBezTo>
                  <a:cubicBezTo>
                    <a:pt x="253" y="160"/>
                    <a:pt x="253" y="160"/>
                    <a:pt x="253" y="160"/>
                  </a:cubicBezTo>
                  <a:cubicBezTo>
                    <a:pt x="261" y="149"/>
                    <a:pt x="269" y="138"/>
                    <a:pt x="277" y="128"/>
                  </a:cubicBezTo>
                  <a:cubicBezTo>
                    <a:pt x="278" y="127"/>
                    <a:pt x="279" y="126"/>
                    <a:pt x="279" y="125"/>
                  </a:cubicBezTo>
                  <a:cubicBezTo>
                    <a:pt x="280" y="125"/>
                    <a:pt x="280" y="124"/>
                    <a:pt x="280" y="124"/>
                  </a:cubicBezTo>
                  <a:cubicBezTo>
                    <a:pt x="285" y="118"/>
                    <a:pt x="290" y="113"/>
                    <a:pt x="295" y="107"/>
                  </a:cubicBezTo>
                  <a:cubicBezTo>
                    <a:pt x="295" y="107"/>
                    <a:pt x="295" y="107"/>
                    <a:pt x="295" y="106"/>
                  </a:cubicBezTo>
                  <a:cubicBezTo>
                    <a:pt x="304" y="97"/>
                    <a:pt x="313" y="87"/>
                    <a:pt x="322" y="79"/>
                  </a:cubicBezTo>
                  <a:cubicBezTo>
                    <a:pt x="322" y="79"/>
                    <a:pt x="323" y="79"/>
                    <a:pt x="323" y="79"/>
                  </a:cubicBezTo>
                  <a:cubicBezTo>
                    <a:pt x="329" y="73"/>
                    <a:pt x="335" y="69"/>
                    <a:pt x="341" y="64"/>
                  </a:cubicBezTo>
                  <a:cubicBezTo>
                    <a:pt x="341" y="64"/>
                    <a:pt x="342" y="64"/>
                    <a:pt x="342" y="64"/>
                  </a:cubicBezTo>
                  <a:lnTo>
                    <a:pt x="343" y="63"/>
                  </a:lnTo>
                  <a:cubicBezTo>
                    <a:pt x="343" y="63"/>
                    <a:pt x="343" y="63"/>
                    <a:pt x="343" y="63"/>
                  </a:cubicBezTo>
                  <a:cubicBezTo>
                    <a:pt x="344" y="62"/>
                    <a:pt x="345" y="61"/>
                    <a:pt x="346" y="61"/>
                  </a:cubicBezTo>
                  <a:lnTo>
                    <a:pt x="340" y="45"/>
                  </a:lnTo>
                  <a:cubicBezTo>
                    <a:pt x="337" y="47"/>
                    <a:pt x="334" y="50"/>
                    <a:pt x="331" y="52"/>
                  </a:cubicBezTo>
                  <a:cubicBezTo>
                    <a:pt x="331" y="52"/>
                    <a:pt x="331" y="53"/>
                    <a:pt x="331" y="53"/>
                  </a:cubicBezTo>
                  <a:cubicBezTo>
                    <a:pt x="225" y="140"/>
                    <a:pt x="180" y="283"/>
                    <a:pt x="63" y="361"/>
                  </a:cubicBezTo>
                  <a:cubicBezTo>
                    <a:pt x="65" y="364"/>
                    <a:pt x="66" y="366"/>
                    <a:pt x="68" y="369"/>
                  </a:cubicBezTo>
                  <a:lnTo>
                    <a:pt x="68" y="369"/>
                  </a:lnTo>
                  <a:close/>
                </a:path>
              </a:pathLst>
            </a:cu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3200">
                <a:solidFill>
                  <a:schemeClr val="dk1"/>
                </a:solidFill>
                <a:latin typeface="Arial"/>
                <a:ea typeface="Arial"/>
                <a:cs typeface="Arial"/>
                <a:sym typeface="Arial"/>
              </a:endParaRPr>
            </a:p>
          </p:txBody>
        </p:sp>
        <p:sp>
          <p:nvSpPr>
            <p:cNvPr id="17" name="Google Shape;17;p1"/>
            <p:cNvSpPr/>
            <p:nvPr/>
          </p:nvSpPr>
          <p:spPr>
            <a:xfrm>
              <a:off x="7694613" y="509588"/>
              <a:ext cx="328613" cy="385762"/>
            </a:xfrm>
            <a:custGeom>
              <a:rect b="b" l="l" r="r" t="t"/>
              <a:pathLst>
                <a:path extrusionOk="0" h="470" w="404">
                  <a:moveTo>
                    <a:pt x="159" y="338"/>
                  </a:moveTo>
                  <a:lnTo>
                    <a:pt x="159" y="338"/>
                  </a:lnTo>
                  <a:cubicBezTo>
                    <a:pt x="159" y="338"/>
                    <a:pt x="159" y="338"/>
                    <a:pt x="159" y="338"/>
                  </a:cubicBezTo>
                  <a:cubicBezTo>
                    <a:pt x="161" y="339"/>
                    <a:pt x="164" y="339"/>
                    <a:pt x="166" y="339"/>
                  </a:cubicBezTo>
                  <a:cubicBezTo>
                    <a:pt x="173" y="339"/>
                    <a:pt x="180" y="337"/>
                    <a:pt x="185" y="332"/>
                  </a:cubicBezTo>
                  <a:cubicBezTo>
                    <a:pt x="185" y="332"/>
                    <a:pt x="185" y="332"/>
                    <a:pt x="185" y="332"/>
                  </a:cubicBezTo>
                  <a:cubicBezTo>
                    <a:pt x="192" y="327"/>
                    <a:pt x="196" y="319"/>
                    <a:pt x="196" y="310"/>
                  </a:cubicBezTo>
                  <a:cubicBezTo>
                    <a:pt x="196" y="305"/>
                    <a:pt x="195" y="301"/>
                    <a:pt x="193" y="298"/>
                  </a:cubicBezTo>
                  <a:cubicBezTo>
                    <a:pt x="193" y="297"/>
                    <a:pt x="193" y="297"/>
                    <a:pt x="193" y="297"/>
                  </a:cubicBezTo>
                  <a:cubicBezTo>
                    <a:pt x="188" y="287"/>
                    <a:pt x="178" y="281"/>
                    <a:pt x="166" y="281"/>
                  </a:cubicBezTo>
                  <a:cubicBezTo>
                    <a:pt x="165" y="281"/>
                    <a:pt x="163" y="281"/>
                    <a:pt x="162" y="281"/>
                  </a:cubicBezTo>
                  <a:lnTo>
                    <a:pt x="161" y="281"/>
                  </a:lnTo>
                  <a:cubicBezTo>
                    <a:pt x="156" y="282"/>
                    <a:pt x="151" y="284"/>
                    <a:pt x="147" y="288"/>
                  </a:cubicBezTo>
                  <a:lnTo>
                    <a:pt x="147" y="288"/>
                  </a:lnTo>
                  <a:cubicBezTo>
                    <a:pt x="141" y="293"/>
                    <a:pt x="137" y="301"/>
                    <a:pt x="137" y="310"/>
                  </a:cubicBezTo>
                  <a:cubicBezTo>
                    <a:pt x="137" y="323"/>
                    <a:pt x="146" y="335"/>
                    <a:pt x="159" y="338"/>
                  </a:cubicBezTo>
                  <a:lnTo>
                    <a:pt x="159" y="338"/>
                  </a:lnTo>
                  <a:close/>
                  <a:moveTo>
                    <a:pt x="83" y="444"/>
                  </a:moveTo>
                  <a:lnTo>
                    <a:pt x="83" y="444"/>
                  </a:lnTo>
                  <a:cubicBezTo>
                    <a:pt x="91" y="441"/>
                    <a:pt x="99" y="438"/>
                    <a:pt x="106" y="433"/>
                  </a:cubicBezTo>
                  <a:cubicBezTo>
                    <a:pt x="106" y="433"/>
                    <a:pt x="106" y="433"/>
                    <a:pt x="107" y="433"/>
                  </a:cubicBezTo>
                  <a:cubicBezTo>
                    <a:pt x="113" y="429"/>
                    <a:pt x="119" y="424"/>
                    <a:pt x="124" y="419"/>
                  </a:cubicBezTo>
                  <a:cubicBezTo>
                    <a:pt x="124" y="419"/>
                    <a:pt x="124" y="419"/>
                    <a:pt x="124" y="419"/>
                  </a:cubicBezTo>
                  <a:cubicBezTo>
                    <a:pt x="149" y="394"/>
                    <a:pt x="156" y="361"/>
                    <a:pt x="155" y="343"/>
                  </a:cubicBezTo>
                  <a:cubicBezTo>
                    <a:pt x="150" y="341"/>
                    <a:pt x="144" y="338"/>
                    <a:pt x="140" y="333"/>
                  </a:cubicBezTo>
                  <a:cubicBezTo>
                    <a:pt x="143" y="366"/>
                    <a:pt x="133" y="405"/>
                    <a:pt x="86" y="429"/>
                  </a:cubicBezTo>
                  <a:cubicBezTo>
                    <a:pt x="85" y="429"/>
                    <a:pt x="85" y="429"/>
                    <a:pt x="84" y="429"/>
                  </a:cubicBezTo>
                  <a:cubicBezTo>
                    <a:pt x="84" y="429"/>
                    <a:pt x="83" y="429"/>
                    <a:pt x="83" y="429"/>
                  </a:cubicBezTo>
                  <a:cubicBezTo>
                    <a:pt x="75" y="426"/>
                    <a:pt x="66" y="422"/>
                    <a:pt x="59" y="417"/>
                  </a:cubicBezTo>
                  <a:cubicBezTo>
                    <a:pt x="58" y="416"/>
                    <a:pt x="58" y="416"/>
                    <a:pt x="57" y="416"/>
                  </a:cubicBezTo>
                  <a:cubicBezTo>
                    <a:pt x="51" y="411"/>
                    <a:pt x="45" y="405"/>
                    <a:pt x="41" y="398"/>
                  </a:cubicBezTo>
                  <a:cubicBezTo>
                    <a:pt x="41" y="397"/>
                    <a:pt x="41" y="397"/>
                    <a:pt x="40" y="397"/>
                  </a:cubicBezTo>
                  <a:cubicBezTo>
                    <a:pt x="31" y="381"/>
                    <a:pt x="33" y="361"/>
                    <a:pt x="59" y="345"/>
                  </a:cubicBezTo>
                  <a:cubicBezTo>
                    <a:pt x="58" y="341"/>
                    <a:pt x="56" y="337"/>
                    <a:pt x="54" y="333"/>
                  </a:cubicBezTo>
                  <a:cubicBezTo>
                    <a:pt x="0" y="370"/>
                    <a:pt x="22" y="416"/>
                    <a:pt x="83" y="444"/>
                  </a:cubicBezTo>
                  <a:lnTo>
                    <a:pt x="83" y="444"/>
                  </a:lnTo>
                  <a:close/>
                  <a:moveTo>
                    <a:pt x="108" y="438"/>
                  </a:moveTo>
                  <a:lnTo>
                    <a:pt x="108" y="438"/>
                  </a:lnTo>
                  <a:cubicBezTo>
                    <a:pt x="103" y="442"/>
                    <a:pt x="97" y="445"/>
                    <a:pt x="90" y="448"/>
                  </a:cubicBezTo>
                  <a:cubicBezTo>
                    <a:pt x="122" y="461"/>
                    <a:pt x="164" y="470"/>
                    <a:pt x="208" y="469"/>
                  </a:cubicBezTo>
                  <a:cubicBezTo>
                    <a:pt x="182" y="459"/>
                    <a:pt x="133" y="443"/>
                    <a:pt x="108" y="438"/>
                  </a:cubicBezTo>
                  <a:lnTo>
                    <a:pt x="108" y="438"/>
                  </a:lnTo>
                  <a:close/>
                  <a:moveTo>
                    <a:pt x="127" y="424"/>
                  </a:moveTo>
                  <a:lnTo>
                    <a:pt x="127" y="424"/>
                  </a:lnTo>
                  <a:cubicBezTo>
                    <a:pt x="123" y="428"/>
                    <a:pt x="119" y="431"/>
                    <a:pt x="115" y="434"/>
                  </a:cubicBezTo>
                  <a:cubicBezTo>
                    <a:pt x="146" y="441"/>
                    <a:pt x="202" y="459"/>
                    <a:pt x="222" y="468"/>
                  </a:cubicBezTo>
                  <a:cubicBezTo>
                    <a:pt x="234" y="468"/>
                    <a:pt x="246" y="466"/>
                    <a:pt x="258" y="464"/>
                  </a:cubicBezTo>
                  <a:cubicBezTo>
                    <a:pt x="224" y="453"/>
                    <a:pt x="157" y="432"/>
                    <a:pt x="127" y="424"/>
                  </a:cubicBezTo>
                  <a:lnTo>
                    <a:pt x="127" y="424"/>
                  </a:lnTo>
                  <a:close/>
                  <a:moveTo>
                    <a:pt x="161" y="344"/>
                  </a:moveTo>
                  <a:lnTo>
                    <a:pt x="161" y="344"/>
                  </a:lnTo>
                  <a:cubicBezTo>
                    <a:pt x="161" y="363"/>
                    <a:pt x="154" y="395"/>
                    <a:pt x="131" y="420"/>
                  </a:cubicBezTo>
                  <a:cubicBezTo>
                    <a:pt x="166" y="428"/>
                    <a:pt x="241" y="452"/>
                    <a:pt x="269" y="462"/>
                  </a:cubicBezTo>
                  <a:cubicBezTo>
                    <a:pt x="273" y="461"/>
                    <a:pt x="277" y="460"/>
                    <a:pt x="280" y="459"/>
                  </a:cubicBezTo>
                  <a:cubicBezTo>
                    <a:pt x="276" y="437"/>
                    <a:pt x="276" y="405"/>
                    <a:pt x="287" y="370"/>
                  </a:cubicBezTo>
                  <a:cubicBezTo>
                    <a:pt x="256" y="368"/>
                    <a:pt x="220" y="358"/>
                    <a:pt x="187" y="338"/>
                  </a:cubicBezTo>
                  <a:cubicBezTo>
                    <a:pt x="181" y="342"/>
                    <a:pt x="174" y="345"/>
                    <a:pt x="166" y="345"/>
                  </a:cubicBezTo>
                  <a:cubicBezTo>
                    <a:pt x="164" y="345"/>
                    <a:pt x="163" y="345"/>
                    <a:pt x="161" y="344"/>
                  </a:cubicBezTo>
                  <a:lnTo>
                    <a:pt x="161" y="344"/>
                  </a:lnTo>
                  <a:close/>
                  <a:moveTo>
                    <a:pt x="161" y="268"/>
                  </a:moveTo>
                  <a:lnTo>
                    <a:pt x="161" y="268"/>
                  </a:lnTo>
                  <a:cubicBezTo>
                    <a:pt x="161" y="271"/>
                    <a:pt x="162" y="273"/>
                    <a:pt x="163" y="275"/>
                  </a:cubicBezTo>
                  <a:cubicBezTo>
                    <a:pt x="164" y="275"/>
                    <a:pt x="165" y="275"/>
                    <a:pt x="166" y="275"/>
                  </a:cubicBezTo>
                  <a:cubicBezTo>
                    <a:pt x="172" y="275"/>
                    <a:pt x="177" y="276"/>
                    <a:pt x="182" y="279"/>
                  </a:cubicBezTo>
                  <a:cubicBezTo>
                    <a:pt x="185" y="263"/>
                    <a:pt x="170" y="257"/>
                    <a:pt x="161" y="268"/>
                  </a:cubicBezTo>
                  <a:lnTo>
                    <a:pt x="161" y="268"/>
                  </a:lnTo>
                  <a:close/>
                  <a:moveTo>
                    <a:pt x="181" y="240"/>
                  </a:moveTo>
                  <a:lnTo>
                    <a:pt x="181" y="240"/>
                  </a:lnTo>
                  <a:cubicBezTo>
                    <a:pt x="206" y="246"/>
                    <a:pt x="214" y="278"/>
                    <a:pt x="199" y="297"/>
                  </a:cubicBezTo>
                  <a:cubicBezTo>
                    <a:pt x="200" y="301"/>
                    <a:pt x="201" y="305"/>
                    <a:pt x="201" y="310"/>
                  </a:cubicBezTo>
                  <a:cubicBezTo>
                    <a:pt x="201" y="319"/>
                    <a:pt x="197" y="328"/>
                    <a:pt x="191" y="334"/>
                  </a:cubicBezTo>
                  <a:cubicBezTo>
                    <a:pt x="240" y="364"/>
                    <a:pt x="295" y="369"/>
                    <a:pt x="331" y="362"/>
                  </a:cubicBezTo>
                  <a:cubicBezTo>
                    <a:pt x="369" y="354"/>
                    <a:pt x="382" y="333"/>
                    <a:pt x="359" y="312"/>
                  </a:cubicBezTo>
                  <a:cubicBezTo>
                    <a:pt x="354" y="308"/>
                    <a:pt x="366" y="297"/>
                    <a:pt x="374" y="296"/>
                  </a:cubicBezTo>
                  <a:cubicBezTo>
                    <a:pt x="375" y="291"/>
                    <a:pt x="373" y="287"/>
                    <a:pt x="368" y="285"/>
                  </a:cubicBezTo>
                  <a:cubicBezTo>
                    <a:pt x="357" y="284"/>
                    <a:pt x="338" y="290"/>
                    <a:pt x="325" y="293"/>
                  </a:cubicBezTo>
                  <a:cubicBezTo>
                    <a:pt x="325" y="295"/>
                    <a:pt x="321" y="296"/>
                    <a:pt x="320" y="293"/>
                  </a:cubicBezTo>
                  <a:cubicBezTo>
                    <a:pt x="319" y="289"/>
                    <a:pt x="322" y="283"/>
                    <a:pt x="323" y="281"/>
                  </a:cubicBezTo>
                  <a:cubicBezTo>
                    <a:pt x="325" y="277"/>
                    <a:pt x="329" y="280"/>
                    <a:pt x="328" y="283"/>
                  </a:cubicBezTo>
                  <a:cubicBezTo>
                    <a:pt x="327" y="284"/>
                    <a:pt x="327" y="285"/>
                    <a:pt x="326" y="287"/>
                  </a:cubicBezTo>
                  <a:cubicBezTo>
                    <a:pt x="339" y="284"/>
                    <a:pt x="356" y="278"/>
                    <a:pt x="368" y="279"/>
                  </a:cubicBezTo>
                  <a:cubicBezTo>
                    <a:pt x="371" y="277"/>
                    <a:pt x="379" y="271"/>
                    <a:pt x="378" y="267"/>
                  </a:cubicBezTo>
                  <a:cubicBezTo>
                    <a:pt x="377" y="266"/>
                    <a:pt x="376" y="265"/>
                    <a:pt x="375" y="263"/>
                  </a:cubicBezTo>
                  <a:cubicBezTo>
                    <a:pt x="369" y="255"/>
                    <a:pt x="371" y="249"/>
                    <a:pt x="377" y="243"/>
                  </a:cubicBezTo>
                  <a:cubicBezTo>
                    <a:pt x="367" y="242"/>
                    <a:pt x="355" y="243"/>
                    <a:pt x="349" y="250"/>
                  </a:cubicBezTo>
                  <a:cubicBezTo>
                    <a:pt x="345" y="255"/>
                    <a:pt x="338" y="243"/>
                    <a:pt x="338" y="242"/>
                  </a:cubicBezTo>
                  <a:cubicBezTo>
                    <a:pt x="335" y="236"/>
                    <a:pt x="335" y="228"/>
                    <a:pt x="345" y="219"/>
                  </a:cubicBezTo>
                  <a:cubicBezTo>
                    <a:pt x="347" y="216"/>
                    <a:pt x="351" y="221"/>
                    <a:pt x="349" y="223"/>
                  </a:cubicBezTo>
                  <a:cubicBezTo>
                    <a:pt x="341" y="230"/>
                    <a:pt x="339" y="237"/>
                    <a:pt x="346" y="244"/>
                  </a:cubicBezTo>
                  <a:lnTo>
                    <a:pt x="347" y="245"/>
                  </a:lnTo>
                  <a:cubicBezTo>
                    <a:pt x="357" y="237"/>
                    <a:pt x="371" y="236"/>
                    <a:pt x="383" y="239"/>
                  </a:cubicBezTo>
                  <a:lnTo>
                    <a:pt x="383" y="239"/>
                  </a:lnTo>
                  <a:lnTo>
                    <a:pt x="383" y="239"/>
                  </a:lnTo>
                  <a:cubicBezTo>
                    <a:pt x="404" y="237"/>
                    <a:pt x="403" y="229"/>
                    <a:pt x="397" y="213"/>
                  </a:cubicBezTo>
                  <a:cubicBezTo>
                    <a:pt x="395" y="207"/>
                    <a:pt x="392" y="200"/>
                    <a:pt x="389" y="191"/>
                  </a:cubicBezTo>
                  <a:cubicBezTo>
                    <a:pt x="384" y="180"/>
                    <a:pt x="376" y="155"/>
                    <a:pt x="367" y="129"/>
                  </a:cubicBezTo>
                  <a:cubicBezTo>
                    <a:pt x="343" y="119"/>
                    <a:pt x="308" y="125"/>
                    <a:pt x="282" y="137"/>
                  </a:cubicBezTo>
                  <a:cubicBezTo>
                    <a:pt x="275" y="147"/>
                    <a:pt x="266" y="156"/>
                    <a:pt x="252" y="165"/>
                  </a:cubicBezTo>
                  <a:cubicBezTo>
                    <a:pt x="246" y="202"/>
                    <a:pt x="216" y="229"/>
                    <a:pt x="182" y="233"/>
                  </a:cubicBezTo>
                  <a:lnTo>
                    <a:pt x="181" y="240"/>
                  </a:lnTo>
                  <a:lnTo>
                    <a:pt x="181" y="240"/>
                  </a:lnTo>
                  <a:close/>
                  <a:moveTo>
                    <a:pt x="175" y="239"/>
                  </a:moveTo>
                  <a:lnTo>
                    <a:pt x="175" y="239"/>
                  </a:lnTo>
                  <a:lnTo>
                    <a:pt x="176" y="234"/>
                  </a:lnTo>
                  <a:cubicBezTo>
                    <a:pt x="174" y="234"/>
                    <a:pt x="172" y="234"/>
                    <a:pt x="170" y="234"/>
                  </a:cubicBezTo>
                  <a:cubicBezTo>
                    <a:pt x="166" y="239"/>
                    <a:pt x="162" y="244"/>
                    <a:pt x="158" y="249"/>
                  </a:cubicBezTo>
                  <a:cubicBezTo>
                    <a:pt x="158" y="253"/>
                    <a:pt x="158" y="258"/>
                    <a:pt x="159" y="261"/>
                  </a:cubicBezTo>
                  <a:cubicBezTo>
                    <a:pt x="171" y="252"/>
                    <a:pt x="194" y="258"/>
                    <a:pt x="187" y="282"/>
                  </a:cubicBezTo>
                  <a:cubicBezTo>
                    <a:pt x="190" y="284"/>
                    <a:pt x="193" y="287"/>
                    <a:pt x="196" y="291"/>
                  </a:cubicBezTo>
                  <a:cubicBezTo>
                    <a:pt x="208" y="274"/>
                    <a:pt x="198" y="245"/>
                    <a:pt x="173" y="245"/>
                  </a:cubicBezTo>
                  <a:cubicBezTo>
                    <a:pt x="170" y="244"/>
                    <a:pt x="170" y="239"/>
                    <a:pt x="174" y="239"/>
                  </a:cubicBezTo>
                  <a:cubicBezTo>
                    <a:pt x="174" y="239"/>
                    <a:pt x="175" y="239"/>
                    <a:pt x="175" y="239"/>
                  </a:cubicBezTo>
                  <a:lnTo>
                    <a:pt x="175" y="239"/>
                  </a:lnTo>
                  <a:close/>
                  <a:moveTo>
                    <a:pt x="273" y="38"/>
                  </a:moveTo>
                  <a:lnTo>
                    <a:pt x="273" y="38"/>
                  </a:lnTo>
                  <a:cubicBezTo>
                    <a:pt x="273" y="41"/>
                    <a:pt x="270" y="43"/>
                    <a:pt x="268" y="43"/>
                  </a:cubicBezTo>
                  <a:cubicBezTo>
                    <a:pt x="265" y="43"/>
                    <a:pt x="262" y="41"/>
                    <a:pt x="262" y="38"/>
                  </a:cubicBezTo>
                  <a:cubicBezTo>
                    <a:pt x="262" y="35"/>
                    <a:pt x="265" y="33"/>
                    <a:pt x="268" y="33"/>
                  </a:cubicBezTo>
                  <a:cubicBezTo>
                    <a:pt x="270" y="33"/>
                    <a:pt x="273" y="35"/>
                    <a:pt x="273" y="38"/>
                  </a:cubicBezTo>
                  <a:lnTo>
                    <a:pt x="273" y="38"/>
                  </a:lnTo>
                  <a:close/>
                  <a:moveTo>
                    <a:pt x="288" y="20"/>
                  </a:moveTo>
                  <a:lnTo>
                    <a:pt x="288" y="20"/>
                  </a:lnTo>
                  <a:cubicBezTo>
                    <a:pt x="288" y="24"/>
                    <a:pt x="285" y="26"/>
                    <a:pt x="282" y="26"/>
                  </a:cubicBezTo>
                  <a:cubicBezTo>
                    <a:pt x="279" y="26"/>
                    <a:pt x="276" y="24"/>
                    <a:pt x="276" y="20"/>
                  </a:cubicBezTo>
                  <a:cubicBezTo>
                    <a:pt x="276" y="17"/>
                    <a:pt x="279" y="15"/>
                    <a:pt x="282" y="15"/>
                  </a:cubicBezTo>
                  <a:cubicBezTo>
                    <a:pt x="285" y="15"/>
                    <a:pt x="288" y="17"/>
                    <a:pt x="288" y="20"/>
                  </a:cubicBezTo>
                  <a:lnTo>
                    <a:pt x="288" y="20"/>
                  </a:lnTo>
                  <a:close/>
                  <a:moveTo>
                    <a:pt x="258" y="56"/>
                  </a:moveTo>
                  <a:lnTo>
                    <a:pt x="258" y="56"/>
                  </a:lnTo>
                  <a:cubicBezTo>
                    <a:pt x="258" y="59"/>
                    <a:pt x="256" y="61"/>
                    <a:pt x="254" y="61"/>
                  </a:cubicBezTo>
                  <a:cubicBezTo>
                    <a:pt x="251" y="61"/>
                    <a:pt x="249" y="59"/>
                    <a:pt x="249" y="56"/>
                  </a:cubicBezTo>
                  <a:cubicBezTo>
                    <a:pt x="249" y="54"/>
                    <a:pt x="251" y="52"/>
                    <a:pt x="254" y="52"/>
                  </a:cubicBezTo>
                  <a:cubicBezTo>
                    <a:pt x="256" y="52"/>
                    <a:pt x="258" y="54"/>
                    <a:pt x="258" y="56"/>
                  </a:cubicBezTo>
                  <a:lnTo>
                    <a:pt x="258" y="56"/>
                  </a:lnTo>
                  <a:close/>
                  <a:moveTo>
                    <a:pt x="98" y="6"/>
                  </a:moveTo>
                  <a:lnTo>
                    <a:pt x="98" y="6"/>
                  </a:lnTo>
                  <a:cubicBezTo>
                    <a:pt x="98" y="9"/>
                    <a:pt x="95" y="12"/>
                    <a:pt x="92" y="12"/>
                  </a:cubicBezTo>
                  <a:cubicBezTo>
                    <a:pt x="89" y="12"/>
                    <a:pt x="87" y="9"/>
                    <a:pt x="87" y="6"/>
                  </a:cubicBezTo>
                  <a:cubicBezTo>
                    <a:pt x="87" y="3"/>
                    <a:pt x="89" y="0"/>
                    <a:pt x="92" y="0"/>
                  </a:cubicBezTo>
                  <a:cubicBezTo>
                    <a:pt x="95" y="0"/>
                    <a:pt x="98" y="3"/>
                    <a:pt x="98" y="6"/>
                  </a:cubicBezTo>
                  <a:lnTo>
                    <a:pt x="98" y="6"/>
                  </a:lnTo>
                  <a:close/>
                </a:path>
              </a:pathLst>
            </a:cu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3200">
                <a:solidFill>
                  <a:schemeClr val="dk1"/>
                </a:solidFill>
                <a:latin typeface="Arial"/>
                <a:ea typeface="Arial"/>
                <a:cs typeface="Arial"/>
                <a:sym typeface="Arial"/>
              </a:endParaRPr>
            </a:p>
          </p:txBody>
        </p:sp>
        <p:sp>
          <p:nvSpPr>
            <p:cNvPr id="18" name="Google Shape;18;p1"/>
            <p:cNvSpPr/>
            <p:nvPr/>
          </p:nvSpPr>
          <p:spPr>
            <a:xfrm>
              <a:off x="7816850" y="631825"/>
              <a:ext cx="188913" cy="146050"/>
            </a:xfrm>
            <a:custGeom>
              <a:rect b="b" l="l" r="r" t="t"/>
              <a:pathLst>
                <a:path extrusionOk="0" h="178" w="232">
                  <a:moveTo>
                    <a:pt x="15" y="172"/>
                  </a:moveTo>
                  <a:lnTo>
                    <a:pt x="15" y="172"/>
                  </a:lnTo>
                  <a:cubicBezTo>
                    <a:pt x="21" y="172"/>
                    <a:pt x="25" y="167"/>
                    <a:pt x="25" y="162"/>
                  </a:cubicBezTo>
                  <a:cubicBezTo>
                    <a:pt x="25" y="156"/>
                    <a:pt x="21" y="152"/>
                    <a:pt x="15" y="152"/>
                  </a:cubicBezTo>
                  <a:cubicBezTo>
                    <a:pt x="10" y="152"/>
                    <a:pt x="5" y="156"/>
                    <a:pt x="5" y="162"/>
                  </a:cubicBezTo>
                  <a:cubicBezTo>
                    <a:pt x="5" y="167"/>
                    <a:pt x="10" y="172"/>
                    <a:pt x="15" y="172"/>
                  </a:cubicBezTo>
                  <a:lnTo>
                    <a:pt x="15" y="172"/>
                  </a:lnTo>
                  <a:close/>
                  <a:moveTo>
                    <a:pt x="15" y="178"/>
                  </a:moveTo>
                  <a:lnTo>
                    <a:pt x="15" y="178"/>
                  </a:lnTo>
                  <a:cubicBezTo>
                    <a:pt x="7" y="178"/>
                    <a:pt x="0" y="170"/>
                    <a:pt x="0" y="162"/>
                  </a:cubicBezTo>
                  <a:cubicBezTo>
                    <a:pt x="0" y="153"/>
                    <a:pt x="7" y="146"/>
                    <a:pt x="15" y="146"/>
                  </a:cubicBezTo>
                  <a:cubicBezTo>
                    <a:pt x="24" y="146"/>
                    <a:pt x="31" y="153"/>
                    <a:pt x="31" y="162"/>
                  </a:cubicBezTo>
                  <a:cubicBezTo>
                    <a:pt x="31" y="170"/>
                    <a:pt x="24" y="178"/>
                    <a:pt x="15" y="178"/>
                  </a:cubicBezTo>
                  <a:lnTo>
                    <a:pt x="15" y="178"/>
                  </a:lnTo>
                  <a:close/>
                  <a:moveTo>
                    <a:pt x="232" y="91"/>
                  </a:moveTo>
                  <a:lnTo>
                    <a:pt x="232" y="91"/>
                  </a:lnTo>
                  <a:cubicBezTo>
                    <a:pt x="232" y="91"/>
                    <a:pt x="232" y="91"/>
                    <a:pt x="232" y="91"/>
                  </a:cubicBezTo>
                  <a:lnTo>
                    <a:pt x="232" y="91"/>
                  </a:lnTo>
                  <a:lnTo>
                    <a:pt x="232" y="91"/>
                  </a:lnTo>
                  <a:lnTo>
                    <a:pt x="232" y="91"/>
                  </a:lnTo>
                  <a:close/>
                  <a:moveTo>
                    <a:pt x="149" y="27"/>
                  </a:moveTo>
                  <a:lnTo>
                    <a:pt x="149" y="27"/>
                  </a:lnTo>
                  <a:cubicBezTo>
                    <a:pt x="147" y="23"/>
                    <a:pt x="147" y="17"/>
                    <a:pt x="147" y="11"/>
                  </a:cubicBezTo>
                  <a:cubicBezTo>
                    <a:pt x="139" y="13"/>
                    <a:pt x="131" y="17"/>
                    <a:pt x="124" y="23"/>
                  </a:cubicBezTo>
                  <a:cubicBezTo>
                    <a:pt x="126" y="23"/>
                    <a:pt x="130" y="25"/>
                    <a:pt x="135" y="26"/>
                  </a:cubicBezTo>
                  <a:cubicBezTo>
                    <a:pt x="139" y="26"/>
                    <a:pt x="144" y="27"/>
                    <a:pt x="149" y="27"/>
                  </a:cubicBezTo>
                  <a:lnTo>
                    <a:pt x="149" y="27"/>
                  </a:lnTo>
                  <a:close/>
                  <a:moveTo>
                    <a:pt x="153" y="9"/>
                  </a:moveTo>
                  <a:lnTo>
                    <a:pt x="153" y="9"/>
                  </a:lnTo>
                  <a:cubicBezTo>
                    <a:pt x="152" y="17"/>
                    <a:pt x="153" y="23"/>
                    <a:pt x="155" y="28"/>
                  </a:cubicBezTo>
                  <a:cubicBezTo>
                    <a:pt x="159" y="28"/>
                    <a:pt x="162" y="27"/>
                    <a:pt x="166" y="27"/>
                  </a:cubicBezTo>
                  <a:cubicBezTo>
                    <a:pt x="164" y="25"/>
                    <a:pt x="163" y="21"/>
                    <a:pt x="163" y="17"/>
                  </a:cubicBezTo>
                  <a:cubicBezTo>
                    <a:pt x="163" y="14"/>
                    <a:pt x="163" y="10"/>
                    <a:pt x="164" y="7"/>
                  </a:cubicBezTo>
                  <a:cubicBezTo>
                    <a:pt x="161" y="8"/>
                    <a:pt x="157" y="8"/>
                    <a:pt x="153" y="9"/>
                  </a:cubicBezTo>
                  <a:lnTo>
                    <a:pt x="153" y="9"/>
                  </a:lnTo>
                  <a:close/>
                  <a:moveTo>
                    <a:pt x="177" y="1"/>
                  </a:moveTo>
                  <a:lnTo>
                    <a:pt x="177" y="1"/>
                  </a:lnTo>
                  <a:cubicBezTo>
                    <a:pt x="180" y="1"/>
                    <a:pt x="184" y="0"/>
                    <a:pt x="187" y="1"/>
                  </a:cubicBezTo>
                  <a:cubicBezTo>
                    <a:pt x="189" y="1"/>
                    <a:pt x="190" y="3"/>
                    <a:pt x="190" y="4"/>
                  </a:cubicBezTo>
                  <a:cubicBezTo>
                    <a:pt x="190" y="7"/>
                    <a:pt x="185" y="9"/>
                    <a:pt x="182" y="10"/>
                  </a:cubicBezTo>
                  <a:cubicBezTo>
                    <a:pt x="182" y="12"/>
                    <a:pt x="183" y="14"/>
                    <a:pt x="183" y="15"/>
                  </a:cubicBezTo>
                  <a:cubicBezTo>
                    <a:pt x="184" y="23"/>
                    <a:pt x="180" y="30"/>
                    <a:pt x="175" y="32"/>
                  </a:cubicBezTo>
                  <a:cubicBezTo>
                    <a:pt x="175" y="32"/>
                    <a:pt x="175" y="32"/>
                    <a:pt x="175" y="32"/>
                  </a:cubicBezTo>
                  <a:cubicBezTo>
                    <a:pt x="168" y="33"/>
                    <a:pt x="161" y="33"/>
                    <a:pt x="154" y="33"/>
                  </a:cubicBezTo>
                  <a:cubicBezTo>
                    <a:pt x="153" y="33"/>
                    <a:pt x="153" y="33"/>
                    <a:pt x="152" y="33"/>
                  </a:cubicBezTo>
                  <a:cubicBezTo>
                    <a:pt x="141" y="33"/>
                    <a:pt x="129" y="31"/>
                    <a:pt x="119" y="27"/>
                  </a:cubicBezTo>
                  <a:cubicBezTo>
                    <a:pt x="119" y="27"/>
                    <a:pt x="119" y="27"/>
                    <a:pt x="119" y="27"/>
                  </a:cubicBezTo>
                  <a:cubicBezTo>
                    <a:pt x="116" y="30"/>
                    <a:pt x="112" y="27"/>
                    <a:pt x="114" y="24"/>
                  </a:cubicBezTo>
                  <a:cubicBezTo>
                    <a:pt x="114" y="24"/>
                    <a:pt x="115" y="23"/>
                    <a:pt x="116" y="22"/>
                  </a:cubicBezTo>
                  <a:cubicBezTo>
                    <a:pt x="116" y="22"/>
                    <a:pt x="117" y="21"/>
                    <a:pt x="117" y="21"/>
                  </a:cubicBezTo>
                  <a:cubicBezTo>
                    <a:pt x="123" y="15"/>
                    <a:pt x="142" y="1"/>
                    <a:pt x="177" y="1"/>
                  </a:cubicBezTo>
                  <a:lnTo>
                    <a:pt x="177" y="1"/>
                  </a:lnTo>
                  <a:close/>
                </a:path>
              </a:pathLst>
            </a:cu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3200">
                <a:solidFill>
                  <a:schemeClr val="dk1"/>
                </a:solidFill>
                <a:latin typeface="Arial"/>
                <a:ea typeface="Arial"/>
                <a:cs typeface="Arial"/>
                <a:sym typeface="Arial"/>
              </a:endParaRPr>
            </a:p>
          </p:txBody>
        </p:sp>
        <p:sp>
          <p:nvSpPr>
            <p:cNvPr id="19" name="Google Shape;19;p1"/>
            <p:cNvSpPr/>
            <p:nvPr/>
          </p:nvSpPr>
          <p:spPr>
            <a:xfrm>
              <a:off x="8123238" y="455613"/>
              <a:ext cx="800100" cy="385762"/>
            </a:xfrm>
            <a:custGeom>
              <a:rect b="b" l="l" r="r" t="t"/>
              <a:pathLst>
                <a:path extrusionOk="0" h="469" w="986">
                  <a:moveTo>
                    <a:pt x="0" y="2"/>
                  </a:moveTo>
                  <a:lnTo>
                    <a:pt x="0" y="2"/>
                  </a:lnTo>
                  <a:lnTo>
                    <a:pt x="0" y="12"/>
                  </a:lnTo>
                  <a:lnTo>
                    <a:pt x="32" y="12"/>
                  </a:lnTo>
                  <a:lnTo>
                    <a:pt x="32" y="110"/>
                  </a:lnTo>
                  <a:lnTo>
                    <a:pt x="44" y="110"/>
                  </a:lnTo>
                  <a:lnTo>
                    <a:pt x="44" y="12"/>
                  </a:lnTo>
                  <a:lnTo>
                    <a:pt x="76" y="12"/>
                  </a:lnTo>
                  <a:lnTo>
                    <a:pt x="76" y="2"/>
                  </a:lnTo>
                  <a:lnTo>
                    <a:pt x="0" y="2"/>
                  </a:lnTo>
                  <a:lnTo>
                    <a:pt x="0" y="2"/>
                  </a:lnTo>
                  <a:close/>
                  <a:moveTo>
                    <a:pt x="100" y="2"/>
                  </a:moveTo>
                  <a:lnTo>
                    <a:pt x="100" y="2"/>
                  </a:lnTo>
                  <a:lnTo>
                    <a:pt x="100" y="110"/>
                  </a:lnTo>
                  <a:lnTo>
                    <a:pt x="158" y="110"/>
                  </a:lnTo>
                  <a:lnTo>
                    <a:pt x="158" y="100"/>
                  </a:lnTo>
                  <a:lnTo>
                    <a:pt x="112" y="100"/>
                  </a:lnTo>
                  <a:lnTo>
                    <a:pt x="112" y="59"/>
                  </a:lnTo>
                  <a:lnTo>
                    <a:pt x="154" y="59"/>
                  </a:lnTo>
                  <a:lnTo>
                    <a:pt x="154" y="49"/>
                  </a:lnTo>
                  <a:lnTo>
                    <a:pt x="112" y="49"/>
                  </a:lnTo>
                  <a:lnTo>
                    <a:pt x="112" y="12"/>
                  </a:lnTo>
                  <a:lnTo>
                    <a:pt x="158" y="12"/>
                  </a:lnTo>
                  <a:lnTo>
                    <a:pt x="158" y="2"/>
                  </a:lnTo>
                  <a:lnTo>
                    <a:pt x="100" y="2"/>
                  </a:lnTo>
                  <a:lnTo>
                    <a:pt x="100" y="2"/>
                  </a:lnTo>
                  <a:close/>
                  <a:moveTo>
                    <a:pt x="238" y="9"/>
                  </a:moveTo>
                  <a:lnTo>
                    <a:pt x="238" y="9"/>
                  </a:lnTo>
                  <a:cubicBezTo>
                    <a:pt x="248" y="9"/>
                    <a:pt x="257" y="11"/>
                    <a:pt x="266" y="17"/>
                  </a:cubicBezTo>
                  <a:lnTo>
                    <a:pt x="270" y="8"/>
                  </a:lnTo>
                  <a:cubicBezTo>
                    <a:pt x="260" y="3"/>
                    <a:pt x="250" y="0"/>
                    <a:pt x="238" y="0"/>
                  </a:cubicBezTo>
                  <a:cubicBezTo>
                    <a:pt x="206" y="0"/>
                    <a:pt x="181" y="23"/>
                    <a:pt x="181" y="56"/>
                  </a:cubicBezTo>
                  <a:cubicBezTo>
                    <a:pt x="181" y="91"/>
                    <a:pt x="206" y="112"/>
                    <a:pt x="238" y="112"/>
                  </a:cubicBezTo>
                  <a:cubicBezTo>
                    <a:pt x="248" y="112"/>
                    <a:pt x="260" y="107"/>
                    <a:pt x="270" y="102"/>
                  </a:cubicBezTo>
                  <a:lnTo>
                    <a:pt x="265" y="94"/>
                  </a:lnTo>
                  <a:cubicBezTo>
                    <a:pt x="257" y="99"/>
                    <a:pt x="247" y="102"/>
                    <a:pt x="238" y="102"/>
                  </a:cubicBezTo>
                  <a:cubicBezTo>
                    <a:pt x="211" y="102"/>
                    <a:pt x="193" y="82"/>
                    <a:pt x="193" y="56"/>
                  </a:cubicBezTo>
                  <a:cubicBezTo>
                    <a:pt x="193" y="30"/>
                    <a:pt x="211" y="9"/>
                    <a:pt x="238" y="9"/>
                  </a:cubicBezTo>
                  <a:lnTo>
                    <a:pt x="238" y="9"/>
                  </a:lnTo>
                  <a:close/>
                  <a:moveTo>
                    <a:pt x="297" y="2"/>
                  </a:moveTo>
                  <a:lnTo>
                    <a:pt x="297" y="2"/>
                  </a:lnTo>
                  <a:lnTo>
                    <a:pt x="297" y="110"/>
                  </a:lnTo>
                  <a:lnTo>
                    <a:pt x="309" y="110"/>
                  </a:lnTo>
                  <a:lnTo>
                    <a:pt x="309" y="58"/>
                  </a:lnTo>
                  <a:lnTo>
                    <a:pt x="368" y="58"/>
                  </a:lnTo>
                  <a:lnTo>
                    <a:pt x="368" y="110"/>
                  </a:lnTo>
                  <a:lnTo>
                    <a:pt x="380" y="110"/>
                  </a:lnTo>
                  <a:lnTo>
                    <a:pt x="380" y="2"/>
                  </a:lnTo>
                  <a:lnTo>
                    <a:pt x="368" y="2"/>
                  </a:lnTo>
                  <a:lnTo>
                    <a:pt x="368" y="49"/>
                  </a:lnTo>
                  <a:lnTo>
                    <a:pt x="309" y="49"/>
                  </a:lnTo>
                  <a:lnTo>
                    <a:pt x="309" y="2"/>
                  </a:lnTo>
                  <a:lnTo>
                    <a:pt x="297" y="2"/>
                  </a:lnTo>
                  <a:lnTo>
                    <a:pt x="297" y="2"/>
                  </a:lnTo>
                  <a:close/>
                  <a:moveTo>
                    <a:pt x="431" y="0"/>
                  </a:moveTo>
                  <a:lnTo>
                    <a:pt x="431" y="0"/>
                  </a:lnTo>
                  <a:lnTo>
                    <a:pt x="418" y="3"/>
                  </a:lnTo>
                  <a:lnTo>
                    <a:pt x="418" y="110"/>
                  </a:lnTo>
                  <a:lnTo>
                    <a:pt x="430" y="110"/>
                  </a:lnTo>
                  <a:lnTo>
                    <a:pt x="430" y="18"/>
                  </a:lnTo>
                  <a:lnTo>
                    <a:pt x="493" y="112"/>
                  </a:lnTo>
                  <a:lnTo>
                    <a:pt x="506" y="109"/>
                  </a:lnTo>
                  <a:lnTo>
                    <a:pt x="506" y="2"/>
                  </a:lnTo>
                  <a:lnTo>
                    <a:pt x="495" y="2"/>
                  </a:lnTo>
                  <a:lnTo>
                    <a:pt x="495" y="95"/>
                  </a:lnTo>
                  <a:lnTo>
                    <a:pt x="431" y="0"/>
                  </a:lnTo>
                  <a:lnTo>
                    <a:pt x="431" y="0"/>
                  </a:lnTo>
                  <a:close/>
                  <a:moveTo>
                    <a:pt x="550" y="110"/>
                  </a:moveTo>
                  <a:lnTo>
                    <a:pt x="550" y="110"/>
                  </a:lnTo>
                  <a:lnTo>
                    <a:pt x="562" y="110"/>
                  </a:lnTo>
                  <a:lnTo>
                    <a:pt x="562" y="2"/>
                  </a:lnTo>
                  <a:lnTo>
                    <a:pt x="550" y="2"/>
                  </a:lnTo>
                  <a:lnTo>
                    <a:pt x="550" y="110"/>
                  </a:lnTo>
                  <a:close/>
                  <a:moveTo>
                    <a:pt x="623" y="103"/>
                  </a:moveTo>
                  <a:lnTo>
                    <a:pt x="623" y="103"/>
                  </a:lnTo>
                  <a:cubicBezTo>
                    <a:pt x="615" y="103"/>
                    <a:pt x="606" y="100"/>
                    <a:pt x="600" y="96"/>
                  </a:cubicBezTo>
                  <a:lnTo>
                    <a:pt x="595" y="104"/>
                  </a:lnTo>
                  <a:cubicBezTo>
                    <a:pt x="604" y="109"/>
                    <a:pt x="613" y="112"/>
                    <a:pt x="624" y="112"/>
                  </a:cubicBezTo>
                  <a:cubicBezTo>
                    <a:pt x="647" y="112"/>
                    <a:pt x="658" y="97"/>
                    <a:pt x="658" y="81"/>
                  </a:cubicBezTo>
                  <a:cubicBezTo>
                    <a:pt x="658" y="65"/>
                    <a:pt x="646" y="58"/>
                    <a:pt x="634" y="52"/>
                  </a:cubicBezTo>
                  <a:lnTo>
                    <a:pt x="625" y="48"/>
                  </a:lnTo>
                  <a:cubicBezTo>
                    <a:pt x="617" y="44"/>
                    <a:pt x="609" y="39"/>
                    <a:pt x="609" y="28"/>
                  </a:cubicBezTo>
                  <a:cubicBezTo>
                    <a:pt x="609" y="14"/>
                    <a:pt x="620" y="8"/>
                    <a:pt x="630" y="8"/>
                  </a:cubicBezTo>
                  <a:cubicBezTo>
                    <a:pt x="640" y="8"/>
                    <a:pt x="647" y="12"/>
                    <a:pt x="653" y="16"/>
                  </a:cubicBezTo>
                  <a:lnTo>
                    <a:pt x="657" y="8"/>
                  </a:lnTo>
                  <a:cubicBezTo>
                    <a:pt x="649" y="3"/>
                    <a:pt x="640" y="0"/>
                    <a:pt x="630" y="0"/>
                  </a:cubicBezTo>
                  <a:cubicBezTo>
                    <a:pt x="611" y="0"/>
                    <a:pt x="598" y="11"/>
                    <a:pt x="598" y="28"/>
                  </a:cubicBezTo>
                  <a:cubicBezTo>
                    <a:pt x="598" y="50"/>
                    <a:pt x="614" y="54"/>
                    <a:pt x="630" y="62"/>
                  </a:cubicBezTo>
                  <a:cubicBezTo>
                    <a:pt x="639" y="66"/>
                    <a:pt x="646" y="71"/>
                    <a:pt x="646" y="82"/>
                  </a:cubicBezTo>
                  <a:cubicBezTo>
                    <a:pt x="646" y="95"/>
                    <a:pt x="636" y="103"/>
                    <a:pt x="623" y="103"/>
                  </a:cubicBezTo>
                  <a:lnTo>
                    <a:pt x="623" y="103"/>
                  </a:lnTo>
                  <a:close/>
                  <a:moveTo>
                    <a:pt x="741" y="9"/>
                  </a:moveTo>
                  <a:lnTo>
                    <a:pt x="741" y="9"/>
                  </a:lnTo>
                  <a:cubicBezTo>
                    <a:pt x="752" y="9"/>
                    <a:pt x="761" y="11"/>
                    <a:pt x="769" y="17"/>
                  </a:cubicBezTo>
                  <a:lnTo>
                    <a:pt x="774" y="8"/>
                  </a:lnTo>
                  <a:cubicBezTo>
                    <a:pt x="764" y="3"/>
                    <a:pt x="754" y="0"/>
                    <a:pt x="741" y="0"/>
                  </a:cubicBezTo>
                  <a:cubicBezTo>
                    <a:pt x="709" y="0"/>
                    <a:pt x="684" y="23"/>
                    <a:pt x="684" y="56"/>
                  </a:cubicBezTo>
                  <a:cubicBezTo>
                    <a:pt x="684" y="91"/>
                    <a:pt x="709" y="112"/>
                    <a:pt x="741" y="112"/>
                  </a:cubicBezTo>
                  <a:cubicBezTo>
                    <a:pt x="752" y="112"/>
                    <a:pt x="764" y="107"/>
                    <a:pt x="773" y="102"/>
                  </a:cubicBezTo>
                  <a:lnTo>
                    <a:pt x="769" y="94"/>
                  </a:lnTo>
                  <a:cubicBezTo>
                    <a:pt x="761" y="99"/>
                    <a:pt x="751" y="102"/>
                    <a:pt x="741" y="102"/>
                  </a:cubicBezTo>
                  <a:cubicBezTo>
                    <a:pt x="715" y="102"/>
                    <a:pt x="697" y="82"/>
                    <a:pt x="697" y="56"/>
                  </a:cubicBezTo>
                  <a:cubicBezTo>
                    <a:pt x="697" y="30"/>
                    <a:pt x="715" y="9"/>
                    <a:pt x="741" y="9"/>
                  </a:cubicBezTo>
                  <a:lnTo>
                    <a:pt x="741" y="9"/>
                  </a:lnTo>
                  <a:close/>
                  <a:moveTo>
                    <a:pt x="805" y="2"/>
                  </a:moveTo>
                  <a:lnTo>
                    <a:pt x="805" y="2"/>
                  </a:lnTo>
                  <a:lnTo>
                    <a:pt x="805" y="110"/>
                  </a:lnTo>
                  <a:lnTo>
                    <a:pt x="817" y="110"/>
                  </a:lnTo>
                  <a:lnTo>
                    <a:pt x="817" y="58"/>
                  </a:lnTo>
                  <a:lnTo>
                    <a:pt x="875" y="58"/>
                  </a:lnTo>
                  <a:lnTo>
                    <a:pt x="875" y="110"/>
                  </a:lnTo>
                  <a:lnTo>
                    <a:pt x="887" y="110"/>
                  </a:lnTo>
                  <a:lnTo>
                    <a:pt x="887" y="2"/>
                  </a:lnTo>
                  <a:lnTo>
                    <a:pt x="875" y="2"/>
                  </a:lnTo>
                  <a:lnTo>
                    <a:pt x="875" y="49"/>
                  </a:lnTo>
                  <a:lnTo>
                    <a:pt x="817" y="49"/>
                  </a:lnTo>
                  <a:lnTo>
                    <a:pt x="817" y="2"/>
                  </a:lnTo>
                  <a:lnTo>
                    <a:pt x="805" y="2"/>
                  </a:lnTo>
                  <a:lnTo>
                    <a:pt x="805" y="2"/>
                  </a:lnTo>
                  <a:close/>
                  <a:moveTo>
                    <a:pt x="926" y="2"/>
                  </a:moveTo>
                  <a:lnTo>
                    <a:pt x="926" y="2"/>
                  </a:lnTo>
                  <a:lnTo>
                    <a:pt x="926" y="110"/>
                  </a:lnTo>
                  <a:lnTo>
                    <a:pt x="984" y="110"/>
                  </a:lnTo>
                  <a:lnTo>
                    <a:pt x="984" y="100"/>
                  </a:lnTo>
                  <a:lnTo>
                    <a:pt x="938" y="100"/>
                  </a:lnTo>
                  <a:lnTo>
                    <a:pt x="938" y="59"/>
                  </a:lnTo>
                  <a:lnTo>
                    <a:pt x="980" y="59"/>
                  </a:lnTo>
                  <a:lnTo>
                    <a:pt x="980" y="49"/>
                  </a:lnTo>
                  <a:lnTo>
                    <a:pt x="938" y="49"/>
                  </a:lnTo>
                  <a:lnTo>
                    <a:pt x="938" y="12"/>
                  </a:lnTo>
                  <a:lnTo>
                    <a:pt x="984" y="12"/>
                  </a:lnTo>
                  <a:lnTo>
                    <a:pt x="984" y="2"/>
                  </a:lnTo>
                  <a:lnTo>
                    <a:pt x="926" y="2"/>
                  </a:lnTo>
                  <a:lnTo>
                    <a:pt x="926" y="2"/>
                  </a:lnTo>
                  <a:close/>
                  <a:moveTo>
                    <a:pt x="96" y="251"/>
                  </a:moveTo>
                  <a:lnTo>
                    <a:pt x="96" y="251"/>
                  </a:lnTo>
                  <a:lnTo>
                    <a:pt x="96" y="180"/>
                  </a:lnTo>
                  <a:lnTo>
                    <a:pt x="84" y="180"/>
                  </a:lnTo>
                  <a:lnTo>
                    <a:pt x="84" y="249"/>
                  </a:lnTo>
                  <a:cubicBezTo>
                    <a:pt x="84" y="274"/>
                    <a:pt x="73" y="281"/>
                    <a:pt x="54" y="281"/>
                  </a:cubicBezTo>
                  <a:cubicBezTo>
                    <a:pt x="34" y="281"/>
                    <a:pt x="25" y="270"/>
                    <a:pt x="25" y="249"/>
                  </a:cubicBezTo>
                  <a:lnTo>
                    <a:pt x="25" y="180"/>
                  </a:lnTo>
                  <a:lnTo>
                    <a:pt x="13" y="180"/>
                  </a:lnTo>
                  <a:lnTo>
                    <a:pt x="13" y="252"/>
                  </a:lnTo>
                  <a:cubicBezTo>
                    <a:pt x="13" y="277"/>
                    <a:pt x="27" y="290"/>
                    <a:pt x="54" y="290"/>
                  </a:cubicBezTo>
                  <a:cubicBezTo>
                    <a:pt x="74" y="290"/>
                    <a:pt x="96" y="284"/>
                    <a:pt x="96" y="251"/>
                  </a:cubicBezTo>
                  <a:lnTo>
                    <a:pt x="96" y="251"/>
                  </a:lnTo>
                  <a:close/>
                  <a:moveTo>
                    <a:pt x="143" y="178"/>
                  </a:moveTo>
                  <a:lnTo>
                    <a:pt x="143" y="178"/>
                  </a:lnTo>
                  <a:lnTo>
                    <a:pt x="130" y="181"/>
                  </a:lnTo>
                  <a:lnTo>
                    <a:pt x="130" y="288"/>
                  </a:lnTo>
                  <a:lnTo>
                    <a:pt x="142" y="288"/>
                  </a:lnTo>
                  <a:lnTo>
                    <a:pt x="142" y="196"/>
                  </a:lnTo>
                  <a:lnTo>
                    <a:pt x="205" y="291"/>
                  </a:lnTo>
                  <a:lnTo>
                    <a:pt x="218" y="287"/>
                  </a:lnTo>
                  <a:lnTo>
                    <a:pt x="218" y="181"/>
                  </a:lnTo>
                  <a:lnTo>
                    <a:pt x="207" y="181"/>
                  </a:lnTo>
                  <a:lnTo>
                    <a:pt x="206" y="273"/>
                  </a:lnTo>
                  <a:lnTo>
                    <a:pt x="143" y="178"/>
                  </a:lnTo>
                  <a:lnTo>
                    <a:pt x="143" y="178"/>
                  </a:lnTo>
                  <a:close/>
                  <a:moveTo>
                    <a:pt x="256" y="288"/>
                  </a:moveTo>
                  <a:lnTo>
                    <a:pt x="256" y="288"/>
                  </a:lnTo>
                  <a:lnTo>
                    <a:pt x="268" y="288"/>
                  </a:lnTo>
                  <a:lnTo>
                    <a:pt x="268" y="180"/>
                  </a:lnTo>
                  <a:lnTo>
                    <a:pt x="256" y="180"/>
                  </a:lnTo>
                  <a:lnTo>
                    <a:pt x="256" y="288"/>
                  </a:lnTo>
                  <a:close/>
                  <a:moveTo>
                    <a:pt x="303" y="179"/>
                  </a:moveTo>
                  <a:lnTo>
                    <a:pt x="303" y="179"/>
                  </a:lnTo>
                  <a:lnTo>
                    <a:pt x="291" y="183"/>
                  </a:lnTo>
                  <a:lnTo>
                    <a:pt x="332" y="288"/>
                  </a:lnTo>
                  <a:lnTo>
                    <a:pt x="344" y="288"/>
                  </a:lnTo>
                  <a:lnTo>
                    <a:pt x="385" y="183"/>
                  </a:lnTo>
                  <a:lnTo>
                    <a:pt x="374" y="179"/>
                  </a:lnTo>
                  <a:lnTo>
                    <a:pt x="338" y="275"/>
                  </a:lnTo>
                  <a:lnTo>
                    <a:pt x="303" y="179"/>
                  </a:lnTo>
                  <a:lnTo>
                    <a:pt x="303" y="179"/>
                  </a:lnTo>
                  <a:close/>
                  <a:moveTo>
                    <a:pt x="409" y="180"/>
                  </a:moveTo>
                  <a:lnTo>
                    <a:pt x="409" y="180"/>
                  </a:lnTo>
                  <a:lnTo>
                    <a:pt x="409" y="288"/>
                  </a:lnTo>
                  <a:lnTo>
                    <a:pt x="467" y="288"/>
                  </a:lnTo>
                  <a:lnTo>
                    <a:pt x="467" y="278"/>
                  </a:lnTo>
                  <a:lnTo>
                    <a:pt x="421" y="278"/>
                  </a:lnTo>
                  <a:lnTo>
                    <a:pt x="421" y="237"/>
                  </a:lnTo>
                  <a:lnTo>
                    <a:pt x="463" y="237"/>
                  </a:lnTo>
                  <a:lnTo>
                    <a:pt x="463" y="227"/>
                  </a:lnTo>
                  <a:lnTo>
                    <a:pt x="421" y="227"/>
                  </a:lnTo>
                  <a:lnTo>
                    <a:pt x="421" y="190"/>
                  </a:lnTo>
                  <a:lnTo>
                    <a:pt x="467" y="190"/>
                  </a:lnTo>
                  <a:lnTo>
                    <a:pt x="467" y="180"/>
                  </a:lnTo>
                  <a:lnTo>
                    <a:pt x="409" y="180"/>
                  </a:lnTo>
                  <a:lnTo>
                    <a:pt x="409" y="180"/>
                  </a:lnTo>
                  <a:close/>
                  <a:moveTo>
                    <a:pt x="522" y="233"/>
                  </a:moveTo>
                  <a:lnTo>
                    <a:pt x="522" y="233"/>
                  </a:lnTo>
                  <a:lnTo>
                    <a:pt x="508" y="233"/>
                  </a:lnTo>
                  <a:lnTo>
                    <a:pt x="508" y="190"/>
                  </a:lnTo>
                  <a:lnTo>
                    <a:pt x="525" y="190"/>
                  </a:lnTo>
                  <a:cubicBezTo>
                    <a:pt x="543" y="190"/>
                    <a:pt x="549" y="199"/>
                    <a:pt x="549" y="211"/>
                  </a:cubicBezTo>
                  <a:cubicBezTo>
                    <a:pt x="549" y="228"/>
                    <a:pt x="536" y="233"/>
                    <a:pt x="522" y="233"/>
                  </a:cubicBezTo>
                  <a:lnTo>
                    <a:pt x="522" y="233"/>
                  </a:lnTo>
                  <a:close/>
                  <a:moveTo>
                    <a:pt x="528" y="181"/>
                  </a:moveTo>
                  <a:lnTo>
                    <a:pt x="528" y="181"/>
                  </a:lnTo>
                  <a:lnTo>
                    <a:pt x="495" y="180"/>
                  </a:lnTo>
                  <a:lnTo>
                    <a:pt x="495" y="288"/>
                  </a:lnTo>
                  <a:lnTo>
                    <a:pt x="508" y="288"/>
                  </a:lnTo>
                  <a:lnTo>
                    <a:pt x="508" y="242"/>
                  </a:lnTo>
                  <a:lnTo>
                    <a:pt x="517" y="242"/>
                  </a:lnTo>
                  <a:cubicBezTo>
                    <a:pt x="525" y="242"/>
                    <a:pt x="530" y="245"/>
                    <a:pt x="534" y="251"/>
                  </a:cubicBezTo>
                  <a:lnTo>
                    <a:pt x="539" y="257"/>
                  </a:lnTo>
                  <a:lnTo>
                    <a:pt x="564" y="291"/>
                  </a:lnTo>
                  <a:lnTo>
                    <a:pt x="575" y="285"/>
                  </a:lnTo>
                  <a:lnTo>
                    <a:pt x="553" y="256"/>
                  </a:lnTo>
                  <a:cubicBezTo>
                    <a:pt x="549" y="251"/>
                    <a:pt x="543" y="241"/>
                    <a:pt x="537" y="240"/>
                  </a:cubicBezTo>
                  <a:lnTo>
                    <a:pt x="537" y="237"/>
                  </a:lnTo>
                  <a:cubicBezTo>
                    <a:pt x="551" y="235"/>
                    <a:pt x="560" y="227"/>
                    <a:pt x="560" y="209"/>
                  </a:cubicBezTo>
                  <a:cubicBezTo>
                    <a:pt x="560" y="192"/>
                    <a:pt x="548" y="181"/>
                    <a:pt x="528" y="181"/>
                  </a:cubicBezTo>
                  <a:lnTo>
                    <a:pt x="528" y="181"/>
                  </a:lnTo>
                  <a:close/>
                  <a:moveTo>
                    <a:pt x="618" y="282"/>
                  </a:moveTo>
                  <a:lnTo>
                    <a:pt x="618" y="282"/>
                  </a:lnTo>
                  <a:cubicBezTo>
                    <a:pt x="609" y="282"/>
                    <a:pt x="601" y="279"/>
                    <a:pt x="595" y="275"/>
                  </a:cubicBezTo>
                  <a:lnTo>
                    <a:pt x="590" y="283"/>
                  </a:lnTo>
                  <a:cubicBezTo>
                    <a:pt x="599" y="288"/>
                    <a:pt x="607" y="291"/>
                    <a:pt x="618" y="291"/>
                  </a:cubicBezTo>
                  <a:cubicBezTo>
                    <a:pt x="642" y="291"/>
                    <a:pt x="653" y="276"/>
                    <a:pt x="653" y="260"/>
                  </a:cubicBezTo>
                  <a:cubicBezTo>
                    <a:pt x="653" y="244"/>
                    <a:pt x="641" y="237"/>
                    <a:pt x="629" y="231"/>
                  </a:cubicBezTo>
                  <a:lnTo>
                    <a:pt x="620" y="227"/>
                  </a:lnTo>
                  <a:cubicBezTo>
                    <a:pt x="612" y="223"/>
                    <a:pt x="604" y="218"/>
                    <a:pt x="604" y="207"/>
                  </a:cubicBezTo>
                  <a:cubicBezTo>
                    <a:pt x="604" y="193"/>
                    <a:pt x="615" y="187"/>
                    <a:pt x="625" y="187"/>
                  </a:cubicBezTo>
                  <a:cubicBezTo>
                    <a:pt x="635" y="187"/>
                    <a:pt x="642" y="191"/>
                    <a:pt x="648" y="195"/>
                  </a:cubicBezTo>
                  <a:lnTo>
                    <a:pt x="652" y="187"/>
                  </a:lnTo>
                  <a:cubicBezTo>
                    <a:pt x="644" y="182"/>
                    <a:pt x="634" y="179"/>
                    <a:pt x="624" y="179"/>
                  </a:cubicBezTo>
                  <a:cubicBezTo>
                    <a:pt x="605" y="179"/>
                    <a:pt x="592" y="190"/>
                    <a:pt x="592" y="207"/>
                  </a:cubicBezTo>
                  <a:cubicBezTo>
                    <a:pt x="592" y="229"/>
                    <a:pt x="609" y="233"/>
                    <a:pt x="625" y="241"/>
                  </a:cubicBezTo>
                  <a:cubicBezTo>
                    <a:pt x="633" y="245"/>
                    <a:pt x="640" y="250"/>
                    <a:pt x="640" y="261"/>
                  </a:cubicBezTo>
                  <a:cubicBezTo>
                    <a:pt x="640" y="274"/>
                    <a:pt x="631" y="282"/>
                    <a:pt x="618" y="282"/>
                  </a:cubicBezTo>
                  <a:lnTo>
                    <a:pt x="618" y="282"/>
                  </a:lnTo>
                  <a:close/>
                  <a:moveTo>
                    <a:pt x="685" y="288"/>
                  </a:moveTo>
                  <a:lnTo>
                    <a:pt x="685" y="288"/>
                  </a:lnTo>
                  <a:lnTo>
                    <a:pt x="697" y="288"/>
                  </a:lnTo>
                  <a:lnTo>
                    <a:pt x="697" y="180"/>
                  </a:lnTo>
                  <a:lnTo>
                    <a:pt x="685" y="180"/>
                  </a:lnTo>
                  <a:lnTo>
                    <a:pt x="685" y="288"/>
                  </a:lnTo>
                  <a:close/>
                  <a:moveTo>
                    <a:pt x="721" y="180"/>
                  </a:moveTo>
                  <a:lnTo>
                    <a:pt x="721" y="180"/>
                  </a:lnTo>
                  <a:lnTo>
                    <a:pt x="721" y="190"/>
                  </a:lnTo>
                  <a:lnTo>
                    <a:pt x="752" y="190"/>
                  </a:lnTo>
                  <a:lnTo>
                    <a:pt x="752" y="288"/>
                  </a:lnTo>
                  <a:lnTo>
                    <a:pt x="764" y="288"/>
                  </a:lnTo>
                  <a:lnTo>
                    <a:pt x="764" y="190"/>
                  </a:lnTo>
                  <a:lnTo>
                    <a:pt x="796" y="190"/>
                  </a:lnTo>
                  <a:lnTo>
                    <a:pt x="796" y="180"/>
                  </a:lnTo>
                  <a:lnTo>
                    <a:pt x="721" y="180"/>
                  </a:lnTo>
                  <a:lnTo>
                    <a:pt x="721" y="180"/>
                  </a:lnTo>
                  <a:close/>
                  <a:moveTo>
                    <a:pt x="851" y="191"/>
                  </a:moveTo>
                  <a:lnTo>
                    <a:pt x="851" y="191"/>
                  </a:lnTo>
                  <a:lnTo>
                    <a:pt x="870" y="245"/>
                  </a:lnTo>
                  <a:lnTo>
                    <a:pt x="830" y="245"/>
                  </a:lnTo>
                  <a:lnTo>
                    <a:pt x="851" y="191"/>
                  </a:lnTo>
                  <a:lnTo>
                    <a:pt x="851" y="191"/>
                  </a:lnTo>
                  <a:close/>
                  <a:moveTo>
                    <a:pt x="900" y="287"/>
                  </a:moveTo>
                  <a:lnTo>
                    <a:pt x="900" y="287"/>
                  </a:lnTo>
                  <a:lnTo>
                    <a:pt x="857" y="180"/>
                  </a:lnTo>
                  <a:lnTo>
                    <a:pt x="844" y="180"/>
                  </a:lnTo>
                  <a:lnTo>
                    <a:pt x="800" y="287"/>
                  </a:lnTo>
                  <a:lnTo>
                    <a:pt x="812" y="291"/>
                  </a:lnTo>
                  <a:lnTo>
                    <a:pt x="827" y="253"/>
                  </a:lnTo>
                  <a:lnTo>
                    <a:pt x="874" y="253"/>
                  </a:lnTo>
                  <a:lnTo>
                    <a:pt x="888" y="291"/>
                  </a:lnTo>
                  <a:lnTo>
                    <a:pt x="900" y="287"/>
                  </a:lnTo>
                  <a:lnTo>
                    <a:pt x="900" y="287"/>
                  </a:lnTo>
                  <a:close/>
                  <a:moveTo>
                    <a:pt x="871" y="188"/>
                  </a:moveTo>
                  <a:lnTo>
                    <a:pt x="871" y="188"/>
                  </a:lnTo>
                  <a:lnTo>
                    <a:pt x="882" y="188"/>
                  </a:lnTo>
                  <a:lnTo>
                    <a:pt x="882" y="174"/>
                  </a:lnTo>
                  <a:lnTo>
                    <a:pt x="871" y="174"/>
                  </a:lnTo>
                  <a:lnTo>
                    <a:pt x="871" y="188"/>
                  </a:lnTo>
                  <a:close/>
                  <a:moveTo>
                    <a:pt x="820" y="188"/>
                  </a:moveTo>
                  <a:lnTo>
                    <a:pt x="820" y="188"/>
                  </a:lnTo>
                  <a:lnTo>
                    <a:pt x="831" y="188"/>
                  </a:lnTo>
                  <a:lnTo>
                    <a:pt x="831" y="174"/>
                  </a:lnTo>
                  <a:lnTo>
                    <a:pt x="820" y="174"/>
                  </a:lnTo>
                  <a:lnTo>
                    <a:pt x="820" y="188"/>
                  </a:lnTo>
                  <a:close/>
                  <a:moveTo>
                    <a:pt x="911" y="180"/>
                  </a:moveTo>
                  <a:lnTo>
                    <a:pt x="911" y="180"/>
                  </a:lnTo>
                  <a:lnTo>
                    <a:pt x="911" y="190"/>
                  </a:lnTo>
                  <a:lnTo>
                    <a:pt x="942" y="190"/>
                  </a:lnTo>
                  <a:lnTo>
                    <a:pt x="942" y="288"/>
                  </a:lnTo>
                  <a:lnTo>
                    <a:pt x="954" y="288"/>
                  </a:lnTo>
                  <a:lnTo>
                    <a:pt x="954" y="190"/>
                  </a:lnTo>
                  <a:lnTo>
                    <a:pt x="986" y="190"/>
                  </a:lnTo>
                  <a:lnTo>
                    <a:pt x="986" y="180"/>
                  </a:lnTo>
                  <a:lnTo>
                    <a:pt x="911" y="180"/>
                  </a:lnTo>
                  <a:lnTo>
                    <a:pt x="911" y="180"/>
                  </a:lnTo>
                  <a:close/>
                  <a:moveTo>
                    <a:pt x="41" y="457"/>
                  </a:moveTo>
                  <a:lnTo>
                    <a:pt x="41" y="457"/>
                  </a:lnTo>
                  <a:lnTo>
                    <a:pt x="25" y="457"/>
                  </a:lnTo>
                  <a:lnTo>
                    <a:pt x="25" y="368"/>
                  </a:lnTo>
                  <a:lnTo>
                    <a:pt x="43" y="368"/>
                  </a:lnTo>
                  <a:cubicBezTo>
                    <a:pt x="73" y="368"/>
                    <a:pt x="93" y="383"/>
                    <a:pt x="93" y="412"/>
                  </a:cubicBezTo>
                  <a:cubicBezTo>
                    <a:pt x="93" y="440"/>
                    <a:pt x="73" y="457"/>
                    <a:pt x="41" y="457"/>
                  </a:cubicBezTo>
                  <a:lnTo>
                    <a:pt x="41" y="457"/>
                  </a:lnTo>
                  <a:close/>
                  <a:moveTo>
                    <a:pt x="46" y="359"/>
                  </a:moveTo>
                  <a:lnTo>
                    <a:pt x="46" y="359"/>
                  </a:lnTo>
                  <a:lnTo>
                    <a:pt x="13" y="359"/>
                  </a:lnTo>
                  <a:lnTo>
                    <a:pt x="13" y="466"/>
                  </a:lnTo>
                  <a:lnTo>
                    <a:pt x="42" y="466"/>
                  </a:lnTo>
                  <a:cubicBezTo>
                    <a:pt x="79" y="466"/>
                    <a:pt x="104" y="448"/>
                    <a:pt x="104" y="411"/>
                  </a:cubicBezTo>
                  <a:cubicBezTo>
                    <a:pt x="104" y="385"/>
                    <a:pt x="89" y="359"/>
                    <a:pt x="46" y="359"/>
                  </a:cubicBezTo>
                  <a:lnTo>
                    <a:pt x="46" y="359"/>
                  </a:lnTo>
                  <a:close/>
                  <a:moveTo>
                    <a:pt x="171" y="369"/>
                  </a:moveTo>
                  <a:lnTo>
                    <a:pt x="171" y="369"/>
                  </a:lnTo>
                  <a:lnTo>
                    <a:pt x="191" y="423"/>
                  </a:lnTo>
                  <a:lnTo>
                    <a:pt x="150" y="423"/>
                  </a:lnTo>
                  <a:lnTo>
                    <a:pt x="171" y="369"/>
                  </a:lnTo>
                  <a:lnTo>
                    <a:pt x="171" y="369"/>
                  </a:lnTo>
                  <a:close/>
                  <a:moveTo>
                    <a:pt x="220" y="465"/>
                  </a:moveTo>
                  <a:lnTo>
                    <a:pt x="220" y="465"/>
                  </a:lnTo>
                  <a:lnTo>
                    <a:pt x="177" y="359"/>
                  </a:lnTo>
                  <a:lnTo>
                    <a:pt x="165" y="359"/>
                  </a:lnTo>
                  <a:lnTo>
                    <a:pt x="121" y="465"/>
                  </a:lnTo>
                  <a:lnTo>
                    <a:pt x="133" y="469"/>
                  </a:lnTo>
                  <a:lnTo>
                    <a:pt x="147" y="432"/>
                  </a:lnTo>
                  <a:lnTo>
                    <a:pt x="194" y="432"/>
                  </a:lnTo>
                  <a:lnTo>
                    <a:pt x="208" y="469"/>
                  </a:lnTo>
                  <a:lnTo>
                    <a:pt x="220" y="465"/>
                  </a:lnTo>
                  <a:lnTo>
                    <a:pt x="220" y="465"/>
                  </a:lnTo>
                  <a:close/>
                  <a:moveTo>
                    <a:pt x="275" y="411"/>
                  </a:moveTo>
                  <a:lnTo>
                    <a:pt x="275" y="411"/>
                  </a:lnTo>
                  <a:lnTo>
                    <a:pt x="261" y="411"/>
                  </a:lnTo>
                  <a:lnTo>
                    <a:pt x="261" y="368"/>
                  </a:lnTo>
                  <a:lnTo>
                    <a:pt x="278" y="368"/>
                  </a:lnTo>
                  <a:cubicBezTo>
                    <a:pt x="297" y="368"/>
                    <a:pt x="302" y="377"/>
                    <a:pt x="302" y="389"/>
                  </a:cubicBezTo>
                  <a:cubicBezTo>
                    <a:pt x="302" y="407"/>
                    <a:pt x="289" y="411"/>
                    <a:pt x="275" y="411"/>
                  </a:cubicBezTo>
                  <a:lnTo>
                    <a:pt x="275" y="411"/>
                  </a:lnTo>
                  <a:close/>
                  <a:moveTo>
                    <a:pt x="281" y="359"/>
                  </a:moveTo>
                  <a:lnTo>
                    <a:pt x="281" y="359"/>
                  </a:lnTo>
                  <a:lnTo>
                    <a:pt x="249" y="359"/>
                  </a:lnTo>
                  <a:lnTo>
                    <a:pt x="249" y="467"/>
                  </a:lnTo>
                  <a:lnTo>
                    <a:pt x="261" y="467"/>
                  </a:lnTo>
                  <a:lnTo>
                    <a:pt x="261" y="420"/>
                  </a:lnTo>
                  <a:lnTo>
                    <a:pt x="271" y="420"/>
                  </a:lnTo>
                  <a:cubicBezTo>
                    <a:pt x="279" y="420"/>
                    <a:pt x="283" y="423"/>
                    <a:pt x="287" y="429"/>
                  </a:cubicBezTo>
                  <a:lnTo>
                    <a:pt x="292" y="435"/>
                  </a:lnTo>
                  <a:lnTo>
                    <a:pt x="317" y="469"/>
                  </a:lnTo>
                  <a:lnTo>
                    <a:pt x="328" y="463"/>
                  </a:lnTo>
                  <a:lnTo>
                    <a:pt x="306" y="435"/>
                  </a:lnTo>
                  <a:cubicBezTo>
                    <a:pt x="302" y="429"/>
                    <a:pt x="297" y="419"/>
                    <a:pt x="290" y="418"/>
                  </a:cubicBezTo>
                  <a:lnTo>
                    <a:pt x="290" y="415"/>
                  </a:lnTo>
                  <a:cubicBezTo>
                    <a:pt x="305" y="413"/>
                    <a:pt x="313" y="405"/>
                    <a:pt x="313" y="387"/>
                  </a:cubicBezTo>
                  <a:cubicBezTo>
                    <a:pt x="313" y="370"/>
                    <a:pt x="301" y="359"/>
                    <a:pt x="281" y="359"/>
                  </a:cubicBezTo>
                  <a:lnTo>
                    <a:pt x="281" y="359"/>
                  </a:lnTo>
                  <a:close/>
                  <a:moveTo>
                    <a:pt x="394" y="359"/>
                  </a:moveTo>
                  <a:lnTo>
                    <a:pt x="394" y="359"/>
                  </a:lnTo>
                  <a:lnTo>
                    <a:pt x="381" y="359"/>
                  </a:lnTo>
                  <a:lnTo>
                    <a:pt x="351" y="465"/>
                  </a:lnTo>
                  <a:lnTo>
                    <a:pt x="362" y="468"/>
                  </a:lnTo>
                  <a:lnTo>
                    <a:pt x="388" y="375"/>
                  </a:lnTo>
                  <a:lnTo>
                    <a:pt x="415" y="466"/>
                  </a:lnTo>
                  <a:lnTo>
                    <a:pt x="429" y="466"/>
                  </a:lnTo>
                  <a:lnTo>
                    <a:pt x="457" y="375"/>
                  </a:lnTo>
                  <a:lnTo>
                    <a:pt x="482" y="468"/>
                  </a:lnTo>
                  <a:lnTo>
                    <a:pt x="493" y="465"/>
                  </a:lnTo>
                  <a:lnTo>
                    <a:pt x="463" y="359"/>
                  </a:lnTo>
                  <a:lnTo>
                    <a:pt x="450" y="359"/>
                  </a:lnTo>
                  <a:lnTo>
                    <a:pt x="422" y="453"/>
                  </a:lnTo>
                  <a:lnTo>
                    <a:pt x="394" y="359"/>
                  </a:lnTo>
                  <a:lnTo>
                    <a:pt x="394" y="359"/>
                  </a:lnTo>
                  <a:close/>
                  <a:moveTo>
                    <a:pt x="544" y="460"/>
                  </a:moveTo>
                  <a:lnTo>
                    <a:pt x="544" y="460"/>
                  </a:lnTo>
                  <a:cubicBezTo>
                    <a:pt x="536" y="460"/>
                    <a:pt x="527" y="457"/>
                    <a:pt x="521" y="453"/>
                  </a:cubicBezTo>
                  <a:lnTo>
                    <a:pt x="517" y="461"/>
                  </a:lnTo>
                  <a:cubicBezTo>
                    <a:pt x="525" y="466"/>
                    <a:pt x="534" y="468"/>
                    <a:pt x="545" y="468"/>
                  </a:cubicBezTo>
                  <a:cubicBezTo>
                    <a:pt x="569" y="468"/>
                    <a:pt x="579" y="454"/>
                    <a:pt x="579" y="438"/>
                  </a:cubicBezTo>
                  <a:cubicBezTo>
                    <a:pt x="579" y="422"/>
                    <a:pt x="568" y="415"/>
                    <a:pt x="555" y="409"/>
                  </a:cubicBezTo>
                  <a:lnTo>
                    <a:pt x="546" y="405"/>
                  </a:lnTo>
                  <a:cubicBezTo>
                    <a:pt x="539" y="401"/>
                    <a:pt x="530" y="395"/>
                    <a:pt x="530" y="385"/>
                  </a:cubicBezTo>
                  <a:cubicBezTo>
                    <a:pt x="530" y="371"/>
                    <a:pt x="542" y="365"/>
                    <a:pt x="552" y="365"/>
                  </a:cubicBezTo>
                  <a:cubicBezTo>
                    <a:pt x="562" y="365"/>
                    <a:pt x="568" y="369"/>
                    <a:pt x="574" y="373"/>
                  </a:cubicBezTo>
                  <a:lnTo>
                    <a:pt x="579" y="365"/>
                  </a:lnTo>
                  <a:cubicBezTo>
                    <a:pt x="570" y="360"/>
                    <a:pt x="561" y="357"/>
                    <a:pt x="551" y="357"/>
                  </a:cubicBezTo>
                  <a:cubicBezTo>
                    <a:pt x="532" y="357"/>
                    <a:pt x="519" y="368"/>
                    <a:pt x="519" y="384"/>
                  </a:cubicBezTo>
                  <a:cubicBezTo>
                    <a:pt x="519" y="407"/>
                    <a:pt x="535" y="411"/>
                    <a:pt x="551" y="419"/>
                  </a:cubicBezTo>
                  <a:cubicBezTo>
                    <a:pt x="560" y="423"/>
                    <a:pt x="567" y="428"/>
                    <a:pt x="567" y="439"/>
                  </a:cubicBezTo>
                  <a:cubicBezTo>
                    <a:pt x="567" y="452"/>
                    <a:pt x="558" y="460"/>
                    <a:pt x="544" y="460"/>
                  </a:cubicBezTo>
                  <a:lnTo>
                    <a:pt x="544" y="460"/>
                  </a:lnTo>
                  <a:close/>
                  <a:moveTo>
                    <a:pt x="599" y="359"/>
                  </a:moveTo>
                  <a:lnTo>
                    <a:pt x="599" y="359"/>
                  </a:lnTo>
                  <a:lnTo>
                    <a:pt x="599" y="369"/>
                  </a:lnTo>
                  <a:lnTo>
                    <a:pt x="631" y="369"/>
                  </a:lnTo>
                  <a:lnTo>
                    <a:pt x="631" y="466"/>
                  </a:lnTo>
                  <a:lnTo>
                    <a:pt x="643" y="466"/>
                  </a:lnTo>
                  <a:lnTo>
                    <a:pt x="643" y="369"/>
                  </a:lnTo>
                  <a:lnTo>
                    <a:pt x="675" y="369"/>
                  </a:lnTo>
                  <a:lnTo>
                    <a:pt x="675" y="359"/>
                  </a:lnTo>
                  <a:lnTo>
                    <a:pt x="599" y="359"/>
                  </a:lnTo>
                  <a:lnTo>
                    <a:pt x="599" y="359"/>
                  </a:lnTo>
                  <a:close/>
                  <a:moveTo>
                    <a:pt x="731" y="370"/>
                  </a:moveTo>
                  <a:lnTo>
                    <a:pt x="731" y="370"/>
                  </a:lnTo>
                  <a:lnTo>
                    <a:pt x="751" y="423"/>
                  </a:lnTo>
                  <a:lnTo>
                    <a:pt x="710" y="423"/>
                  </a:lnTo>
                  <a:lnTo>
                    <a:pt x="731" y="370"/>
                  </a:lnTo>
                  <a:lnTo>
                    <a:pt x="731" y="370"/>
                  </a:lnTo>
                  <a:close/>
                  <a:moveTo>
                    <a:pt x="780" y="465"/>
                  </a:moveTo>
                  <a:lnTo>
                    <a:pt x="780" y="465"/>
                  </a:lnTo>
                  <a:lnTo>
                    <a:pt x="737" y="359"/>
                  </a:lnTo>
                  <a:lnTo>
                    <a:pt x="725" y="359"/>
                  </a:lnTo>
                  <a:lnTo>
                    <a:pt x="681" y="465"/>
                  </a:lnTo>
                  <a:lnTo>
                    <a:pt x="693" y="469"/>
                  </a:lnTo>
                  <a:lnTo>
                    <a:pt x="707" y="432"/>
                  </a:lnTo>
                  <a:lnTo>
                    <a:pt x="754" y="432"/>
                  </a:lnTo>
                  <a:lnTo>
                    <a:pt x="768" y="469"/>
                  </a:lnTo>
                  <a:lnTo>
                    <a:pt x="780" y="465"/>
                  </a:lnTo>
                  <a:lnTo>
                    <a:pt x="780" y="465"/>
                  </a:lnTo>
                  <a:close/>
                  <a:moveTo>
                    <a:pt x="832" y="457"/>
                  </a:moveTo>
                  <a:lnTo>
                    <a:pt x="832" y="457"/>
                  </a:lnTo>
                  <a:lnTo>
                    <a:pt x="817" y="457"/>
                  </a:lnTo>
                  <a:lnTo>
                    <a:pt x="817" y="368"/>
                  </a:lnTo>
                  <a:lnTo>
                    <a:pt x="835" y="368"/>
                  </a:lnTo>
                  <a:cubicBezTo>
                    <a:pt x="865" y="368"/>
                    <a:pt x="884" y="383"/>
                    <a:pt x="884" y="412"/>
                  </a:cubicBezTo>
                  <a:cubicBezTo>
                    <a:pt x="884" y="440"/>
                    <a:pt x="864" y="457"/>
                    <a:pt x="832" y="457"/>
                  </a:cubicBezTo>
                  <a:lnTo>
                    <a:pt x="832" y="457"/>
                  </a:lnTo>
                  <a:close/>
                  <a:moveTo>
                    <a:pt x="837" y="359"/>
                  </a:moveTo>
                  <a:lnTo>
                    <a:pt x="837" y="359"/>
                  </a:lnTo>
                  <a:lnTo>
                    <a:pt x="804" y="359"/>
                  </a:lnTo>
                  <a:lnTo>
                    <a:pt x="804" y="466"/>
                  </a:lnTo>
                  <a:lnTo>
                    <a:pt x="834" y="466"/>
                  </a:lnTo>
                  <a:cubicBezTo>
                    <a:pt x="871" y="466"/>
                    <a:pt x="896" y="448"/>
                    <a:pt x="896" y="411"/>
                  </a:cubicBezTo>
                  <a:cubicBezTo>
                    <a:pt x="896" y="385"/>
                    <a:pt x="881" y="359"/>
                    <a:pt x="837" y="359"/>
                  </a:cubicBezTo>
                  <a:lnTo>
                    <a:pt x="837" y="359"/>
                  </a:lnTo>
                  <a:close/>
                  <a:moveTo>
                    <a:pt x="910" y="359"/>
                  </a:moveTo>
                  <a:lnTo>
                    <a:pt x="910" y="359"/>
                  </a:lnTo>
                  <a:lnTo>
                    <a:pt x="910" y="369"/>
                  </a:lnTo>
                  <a:lnTo>
                    <a:pt x="942" y="369"/>
                  </a:lnTo>
                  <a:lnTo>
                    <a:pt x="942" y="466"/>
                  </a:lnTo>
                  <a:lnTo>
                    <a:pt x="954" y="466"/>
                  </a:lnTo>
                  <a:lnTo>
                    <a:pt x="954" y="369"/>
                  </a:lnTo>
                  <a:lnTo>
                    <a:pt x="986" y="369"/>
                  </a:lnTo>
                  <a:lnTo>
                    <a:pt x="986" y="359"/>
                  </a:lnTo>
                  <a:lnTo>
                    <a:pt x="910" y="359"/>
                  </a:lnTo>
                  <a:close/>
                </a:path>
              </a:pathLst>
            </a:custGeom>
            <a:solidFill>
              <a:srgbClr val="000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3200">
                <a:solidFill>
                  <a:schemeClr val="dk1"/>
                </a:solidFill>
                <a:latin typeface="Arial"/>
                <a:ea typeface="Arial"/>
                <a:cs typeface="Arial"/>
                <a:sym typeface="Arial"/>
              </a:endParaRPr>
            </a:p>
          </p:txBody>
        </p:sp>
      </p:grpSp>
      <p:sp>
        <p:nvSpPr>
          <p:cNvPr id="20" name="Google Shape;20;p1"/>
          <p:cNvSpPr txBox="1"/>
          <p:nvPr>
            <p:ph idx="10" type="dt"/>
          </p:nvPr>
        </p:nvSpPr>
        <p:spPr>
          <a:xfrm>
            <a:off x="270000" y="4918605"/>
            <a:ext cx="1080000" cy="135000"/>
          </a:xfrm>
          <a:prstGeom prst="rect">
            <a:avLst/>
          </a:prstGeom>
          <a:noFill/>
          <a:ln>
            <a:noFill/>
          </a:ln>
        </p:spPr>
        <p:txBody>
          <a:bodyPr anchorCtr="0" anchor="b" bIns="34275" lIns="0" spcFirstLastPara="1" rIns="68575" wrap="square" tIns="34275">
            <a:noAutofit/>
          </a:bodyPr>
          <a:lstStyle>
            <a:lvl1pPr lvl="0" marR="0" rtl="0" algn="l">
              <a:spcBef>
                <a:spcPts val="0"/>
              </a:spcBef>
              <a:spcAft>
                <a:spcPts val="0"/>
              </a:spcAft>
              <a:buSzPts val="1100"/>
              <a:buNone/>
              <a:defRPr sz="6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21" name="Google Shape;21;p1"/>
          <p:cNvSpPr txBox="1"/>
          <p:nvPr>
            <p:ph idx="11" type="ftr"/>
          </p:nvPr>
        </p:nvSpPr>
        <p:spPr>
          <a:xfrm>
            <a:off x="270000" y="269999"/>
            <a:ext cx="6732000" cy="1431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100"/>
              <a:buNone/>
              <a:defRPr sz="800" cap="none">
                <a:solidFill>
                  <a:schemeClr val="dk1"/>
                </a:solidFill>
                <a:latin typeface="Arial Black"/>
                <a:ea typeface="Arial Black"/>
                <a:cs typeface="Arial Black"/>
                <a:sym typeface="Arial Black"/>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22" name="Google Shape;22;p1"/>
          <p:cNvSpPr txBox="1"/>
          <p:nvPr>
            <p:ph idx="12" type="sldNum"/>
          </p:nvPr>
        </p:nvSpPr>
        <p:spPr>
          <a:xfrm>
            <a:off x="7813429" y="4918605"/>
            <a:ext cx="1096800" cy="135000"/>
          </a:xfrm>
          <a:prstGeom prst="rect">
            <a:avLst/>
          </a:prstGeom>
          <a:noFill/>
          <a:ln>
            <a:noFill/>
          </a:ln>
        </p:spPr>
        <p:txBody>
          <a:bodyPr anchorCtr="0" anchor="b" bIns="34275" lIns="68575" spcFirstLastPara="1" rIns="0" wrap="square" tIns="34275">
            <a:noAutofit/>
          </a:bodyPr>
          <a:lstStyle>
            <a:lvl1pPr indent="0" lvl="0" marL="0" marR="0" rtl="0" algn="r">
              <a:spcBef>
                <a:spcPts val="0"/>
              </a:spcBef>
              <a:buNone/>
              <a:defRPr sz="600">
                <a:solidFill>
                  <a:srgbClr val="888888"/>
                </a:solidFill>
                <a:latin typeface="Arial"/>
                <a:ea typeface="Arial"/>
                <a:cs typeface="Arial"/>
                <a:sym typeface="Arial"/>
              </a:defRPr>
            </a:lvl1pPr>
            <a:lvl2pPr indent="0" lvl="1" marL="0" marR="0" rtl="0" algn="r">
              <a:spcBef>
                <a:spcPts val="0"/>
              </a:spcBef>
              <a:buNone/>
              <a:defRPr sz="600">
                <a:solidFill>
                  <a:srgbClr val="888888"/>
                </a:solidFill>
                <a:latin typeface="Arial"/>
                <a:ea typeface="Arial"/>
                <a:cs typeface="Arial"/>
                <a:sym typeface="Arial"/>
              </a:defRPr>
            </a:lvl2pPr>
            <a:lvl3pPr indent="0" lvl="2" marL="0" marR="0" rtl="0" algn="r">
              <a:spcBef>
                <a:spcPts val="0"/>
              </a:spcBef>
              <a:buNone/>
              <a:defRPr sz="600">
                <a:solidFill>
                  <a:srgbClr val="888888"/>
                </a:solidFill>
                <a:latin typeface="Arial"/>
                <a:ea typeface="Arial"/>
                <a:cs typeface="Arial"/>
                <a:sym typeface="Arial"/>
              </a:defRPr>
            </a:lvl3pPr>
            <a:lvl4pPr indent="0" lvl="3" marL="0" marR="0" rtl="0" algn="r">
              <a:spcBef>
                <a:spcPts val="0"/>
              </a:spcBef>
              <a:buNone/>
              <a:defRPr sz="600">
                <a:solidFill>
                  <a:srgbClr val="888888"/>
                </a:solidFill>
                <a:latin typeface="Arial"/>
                <a:ea typeface="Arial"/>
                <a:cs typeface="Arial"/>
                <a:sym typeface="Arial"/>
              </a:defRPr>
            </a:lvl4pPr>
            <a:lvl5pPr indent="0" lvl="4" marL="0" marR="0" rtl="0" algn="r">
              <a:spcBef>
                <a:spcPts val="0"/>
              </a:spcBef>
              <a:buNone/>
              <a:defRPr sz="600">
                <a:solidFill>
                  <a:srgbClr val="888888"/>
                </a:solidFill>
                <a:latin typeface="Arial"/>
                <a:ea typeface="Arial"/>
                <a:cs typeface="Arial"/>
                <a:sym typeface="Arial"/>
              </a:defRPr>
            </a:lvl5pPr>
            <a:lvl6pPr indent="0" lvl="5" marL="0" marR="0" rtl="0" algn="r">
              <a:spcBef>
                <a:spcPts val="0"/>
              </a:spcBef>
              <a:buNone/>
              <a:defRPr sz="600">
                <a:solidFill>
                  <a:srgbClr val="888888"/>
                </a:solidFill>
                <a:latin typeface="Arial"/>
                <a:ea typeface="Arial"/>
                <a:cs typeface="Arial"/>
                <a:sym typeface="Arial"/>
              </a:defRPr>
            </a:lvl6pPr>
            <a:lvl7pPr indent="0" lvl="6" marL="0" marR="0" rtl="0" algn="r">
              <a:spcBef>
                <a:spcPts val="0"/>
              </a:spcBef>
              <a:buNone/>
              <a:defRPr sz="600">
                <a:solidFill>
                  <a:srgbClr val="888888"/>
                </a:solidFill>
                <a:latin typeface="Arial"/>
                <a:ea typeface="Arial"/>
                <a:cs typeface="Arial"/>
                <a:sym typeface="Arial"/>
              </a:defRPr>
            </a:lvl7pPr>
            <a:lvl8pPr indent="0" lvl="7" marL="0" marR="0" rtl="0" algn="r">
              <a:spcBef>
                <a:spcPts val="0"/>
              </a:spcBef>
              <a:buNone/>
              <a:defRPr sz="600">
                <a:solidFill>
                  <a:srgbClr val="888888"/>
                </a:solidFill>
                <a:latin typeface="Arial"/>
                <a:ea typeface="Arial"/>
                <a:cs typeface="Arial"/>
                <a:sym typeface="Arial"/>
              </a:defRPr>
            </a:lvl8pPr>
            <a:lvl9pPr indent="0" lvl="8" marL="0" marR="0" rtl="0" algn="r">
              <a:spcBef>
                <a:spcPts val="0"/>
              </a:spcBef>
              <a:buNone/>
              <a:defRPr sz="6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3" name="Google Shape;23;p1"/>
          <p:cNvSpPr txBox="1"/>
          <p:nvPr/>
        </p:nvSpPr>
        <p:spPr>
          <a:xfrm>
            <a:off x="1601100" y="4922654"/>
            <a:ext cx="5940000" cy="135000"/>
          </a:xfrm>
          <a:prstGeom prst="rect">
            <a:avLst/>
          </a:prstGeom>
          <a:noFill/>
          <a:ln>
            <a:noFill/>
          </a:ln>
        </p:spPr>
        <p:txBody>
          <a:bodyPr anchorCtr="0" anchor="b" bIns="34275" lIns="68575" spcFirstLastPara="1" rIns="68575" wrap="square" tIns="34275">
            <a:noAutofit/>
          </a:bodyPr>
          <a:lstStyle/>
          <a:p>
            <a:pPr indent="0" lvl="0" marL="0" marR="0" rtl="0" algn="ctr">
              <a:spcBef>
                <a:spcPts val="0"/>
              </a:spcBef>
              <a:spcAft>
                <a:spcPts val="0"/>
              </a:spcAft>
              <a:buNone/>
            </a:pPr>
            <a:r>
              <a:rPr lang="en-GB" sz="600">
                <a:solidFill>
                  <a:srgbClr val="888888"/>
                </a:solidFill>
              </a:rPr>
              <a:t>TU </a:t>
            </a:r>
            <a:r>
              <a:rPr lang="en-GB" sz="600">
                <a:solidFill>
                  <a:srgbClr val="888888"/>
                </a:solidFill>
              </a:rPr>
              <a:t>Darmstadt </a:t>
            </a:r>
            <a:r>
              <a:rPr lang="en-GB" sz="600">
                <a:solidFill>
                  <a:srgbClr val="888888"/>
                </a:solidFill>
              </a:rPr>
              <a:t> </a:t>
            </a:r>
            <a:r>
              <a:rPr lang="en-GB" sz="600">
                <a:solidFill>
                  <a:srgbClr val="888888"/>
                </a:solidFill>
              </a:rPr>
              <a:t>| </a:t>
            </a:r>
            <a:r>
              <a:rPr lang="en-GB" sz="600">
                <a:solidFill>
                  <a:srgbClr val="888888"/>
                </a:solidFill>
                <a:latin typeface="Arial"/>
                <a:ea typeface="Arial"/>
                <a:cs typeface="Arial"/>
                <a:sym typeface="Arial"/>
              </a:rPr>
              <a:t> </a:t>
            </a:r>
            <a:r>
              <a:rPr lang="en-GB" sz="600">
                <a:solidFill>
                  <a:srgbClr val="888888"/>
                </a:solidFill>
              </a:rPr>
              <a:t>TEMF </a:t>
            </a:r>
            <a:r>
              <a:rPr lang="en-GB" sz="600">
                <a:solidFill>
                  <a:srgbClr val="888888"/>
                </a:solidFill>
                <a:latin typeface="Arial"/>
                <a:ea typeface="Arial"/>
                <a:cs typeface="Arial"/>
                <a:sym typeface="Arial"/>
              </a:rPr>
              <a:t> | Oliver Boine</a:t>
            </a:r>
            <a:r>
              <a:rPr lang="en-GB" sz="600">
                <a:solidFill>
                  <a:srgbClr val="888888"/>
                </a:solidFill>
              </a:rPr>
              <a:t>-Frankenheim, </a:t>
            </a:r>
            <a:r>
              <a:rPr lang="en-GB" sz="600">
                <a:solidFill>
                  <a:srgbClr val="888888"/>
                </a:solidFill>
              </a:rPr>
              <a:t>Herbert</a:t>
            </a:r>
            <a:r>
              <a:rPr lang="en-GB" sz="600">
                <a:solidFill>
                  <a:srgbClr val="888888"/>
                </a:solidFill>
              </a:rPr>
              <a:t> </a:t>
            </a:r>
            <a:r>
              <a:rPr lang="en-GB" sz="600">
                <a:solidFill>
                  <a:srgbClr val="888888"/>
                </a:solidFill>
              </a:rPr>
              <a:t>De</a:t>
            </a:r>
            <a:r>
              <a:rPr lang="en-GB" sz="600">
                <a:solidFill>
                  <a:srgbClr val="888888"/>
                </a:solidFill>
              </a:rPr>
              <a:t> Gersem, Thilo Egenolf</a:t>
            </a:r>
            <a:endParaRPr sz="1100"/>
          </a:p>
        </p:txBody>
      </p:sp>
      <p:sp>
        <p:nvSpPr>
          <p:cNvPr id="24" name="Google Shape;24;p1"/>
          <p:cNvSpPr txBox="1"/>
          <p:nvPr/>
        </p:nvSpPr>
        <p:spPr>
          <a:xfrm>
            <a:off x="6192000" y="1221750"/>
            <a:ext cx="8100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pic>
        <p:nvPicPr>
          <p:cNvPr id="25" name="Google Shape;25;p1"/>
          <p:cNvPicPr preferRelativeResize="0"/>
          <p:nvPr/>
        </p:nvPicPr>
        <p:blipFill>
          <a:blip r:embed="rId1">
            <a:alphaModFix/>
          </a:blip>
          <a:stretch>
            <a:fillRect/>
          </a:stretch>
        </p:blipFill>
        <p:spPr>
          <a:xfrm>
            <a:off x="0" y="-3"/>
            <a:ext cx="7100400" cy="1150825"/>
          </a:xfrm>
          <a:prstGeom prst="rect">
            <a:avLst/>
          </a:prstGeom>
          <a:noFill/>
          <a:ln>
            <a:noFill/>
          </a:ln>
        </p:spPr>
      </p:pic>
      <p:pic>
        <p:nvPicPr>
          <p:cNvPr id="26" name="Google Shape;26;p1"/>
          <p:cNvPicPr preferRelativeResize="0"/>
          <p:nvPr/>
        </p:nvPicPr>
        <p:blipFill>
          <a:blip r:embed="rId2">
            <a:alphaModFix/>
          </a:blip>
          <a:stretch>
            <a:fillRect/>
          </a:stretch>
        </p:blipFill>
        <p:spPr>
          <a:xfrm>
            <a:off x="7438488" y="591040"/>
            <a:ext cx="1525824" cy="50860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4.jpg"/><Relationship Id="rId5" Type="http://schemas.openxmlformats.org/officeDocument/2006/relationships/image" Target="../media/image8.png"/><Relationship Id="rId6" Type="http://schemas.openxmlformats.org/officeDocument/2006/relationships/image" Target="../media/image12.png"/><Relationship Id="rId7"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3"/>
          <p:cNvSpPr txBox="1"/>
          <p:nvPr>
            <p:ph type="ctrTitle"/>
          </p:nvPr>
        </p:nvSpPr>
        <p:spPr>
          <a:xfrm>
            <a:off x="1062000" y="1890000"/>
            <a:ext cx="7020000" cy="810000"/>
          </a:xfrm>
          <a:prstGeom prst="rect">
            <a:avLst/>
          </a:prstGeom>
        </p:spPr>
        <p:txBody>
          <a:bodyPr anchorCtr="0" anchor="b" bIns="0" lIns="0" spcFirstLastPara="1" rIns="0" wrap="square" tIns="0">
            <a:normAutofit/>
          </a:bodyPr>
          <a:lstStyle/>
          <a:p>
            <a:pPr indent="0" lvl="0" marL="0" rtl="0" algn="ctr">
              <a:spcBef>
                <a:spcPts val="0"/>
              </a:spcBef>
              <a:spcAft>
                <a:spcPts val="0"/>
              </a:spcAft>
              <a:buNone/>
            </a:pPr>
            <a:r>
              <a:rPr lang="en-GB"/>
              <a:t>ICAP’24 </a:t>
            </a:r>
            <a:endParaRPr/>
          </a:p>
        </p:txBody>
      </p:sp>
      <p:sp>
        <p:nvSpPr>
          <p:cNvPr id="91" name="Google Shape;91;p13"/>
          <p:cNvSpPr txBox="1"/>
          <p:nvPr>
            <p:ph idx="1" type="subTitle"/>
          </p:nvPr>
        </p:nvSpPr>
        <p:spPr>
          <a:xfrm>
            <a:off x="1062000" y="2841750"/>
            <a:ext cx="7507200" cy="1093200"/>
          </a:xfrm>
          <a:prstGeom prst="rect">
            <a:avLst/>
          </a:prstGeom>
        </p:spPr>
        <p:txBody>
          <a:bodyPr anchorCtr="0" anchor="t" bIns="0" lIns="0" spcFirstLastPara="1" rIns="0" wrap="square" tIns="0">
            <a:normAutofit/>
          </a:bodyPr>
          <a:lstStyle/>
          <a:p>
            <a:pPr indent="0" lvl="0" marL="0" rtl="0" algn="ctr">
              <a:spcBef>
                <a:spcPts val="800"/>
              </a:spcBef>
              <a:spcAft>
                <a:spcPts val="0"/>
              </a:spcAft>
              <a:buNone/>
            </a:pPr>
            <a:r>
              <a:rPr lang="en-GB" sz="2000"/>
              <a:t>14th International Computational Accelerator Physics Conference</a:t>
            </a:r>
            <a:endParaRPr sz="2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2"/>
          <p:cNvSpPr txBox="1"/>
          <p:nvPr>
            <p:ph type="title"/>
          </p:nvPr>
        </p:nvSpPr>
        <p:spPr>
          <a:xfrm>
            <a:off x="170125" y="1221686"/>
            <a:ext cx="6732000" cy="810000"/>
          </a:xfrm>
          <a:prstGeom prst="rect">
            <a:avLst/>
          </a:prstGeom>
        </p:spPr>
        <p:txBody>
          <a:bodyPr anchorCtr="0" anchor="b" bIns="0" lIns="0" spcFirstLastPara="1" rIns="0" wrap="square" tIns="0">
            <a:normAutofit/>
          </a:bodyPr>
          <a:lstStyle/>
          <a:p>
            <a:pPr indent="0" lvl="0" marL="0" rtl="0" algn="l">
              <a:spcBef>
                <a:spcPts val="0"/>
              </a:spcBef>
              <a:spcAft>
                <a:spcPts val="0"/>
              </a:spcAft>
              <a:buNone/>
            </a:pPr>
            <a:r>
              <a:rPr lang="en-GB"/>
              <a:t>Sponsors</a:t>
            </a:r>
            <a:endParaRPr/>
          </a:p>
          <a:p>
            <a:pPr indent="0" lvl="0" marL="0" rtl="0" algn="l">
              <a:spcBef>
                <a:spcPts val="0"/>
              </a:spcBef>
              <a:spcAft>
                <a:spcPts val="0"/>
              </a:spcAft>
              <a:buNone/>
            </a:pPr>
            <a:r>
              <a:t/>
            </a:r>
            <a:endParaRPr/>
          </a:p>
        </p:txBody>
      </p:sp>
      <p:pic>
        <p:nvPicPr>
          <p:cNvPr id="153" name="Google Shape;153;p22"/>
          <p:cNvPicPr preferRelativeResize="0"/>
          <p:nvPr/>
        </p:nvPicPr>
        <p:blipFill>
          <a:blip r:embed="rId3">
            <a:alphaModFix/>
          </a:blip>
          <a:stretch>
            <a:fillRect/>
          </a:stretch>
        </p:blipFill>
        <p:spPr>
          <a:xfrm>
            <a:off x="368800" y="4178700"/>
            <a:ext cx="2870576" cy="490250"/>
          </a:xfrm>
          <a:prstGeom prst="rect">
            <a:avLst/>
          </a:prstGeom>
          <a:noFill/>
          <a:ln>
            <a:noFill/>
          </a:ln>
        </p:spPr>
      </p:pic>
      <p:pic>
        <p:nvPicPr>
          <p:cNvPr id="154" name="Google Shape;154;p22"/>
          <p:cNvPicPr preferRelativeResize="0"/>
          <p:nvPr/>
        </p:nvPicPr>
        <p:blipFill>
          <a:blip r:embed="rId4">
            <a:alphaModFix/>
          </a:blip>
          <a:stretch>
            <a:fillRect/>
          </a:stretch>
        </p:blipFill>
        <p:spPr>
          <a:xfrm>
            <a:off x="368800" y="1879463"/>
            <a:ext cx="982500" cy="989575"/>
          </a:xfrm>
          <a:prstGeom prst="rect">
            <a:avLst/>
          </a:prstGeom>
          <a:noFill/>
          <a:ln>
            <a:noFill/>
          </a:ln>
        </p:spPr>
      </p:pic>
      <p:pic>
        <p:nvPicPr>
          <p:cNvPr id="155" name="Google Shape;155;p22"/>
          <p:cNvPicPr preferRelativeResize="0"/>
          <p:nvPr/>
        </p:nvPicPr>
        <p:blipFill>
          <a:blip r:embed="rId5">
            <a:alphaModFix/>
          </a:blip>
          <a:stretch>
            <a:fillRect/>
          </a:stretch>
        </p:blipFill>
        <p:spPr>
          <a:xfrm>
            <a:off x="170125" y="3089600"/>
            <a:ext cx="3648075" cy="819150"/>
          </a:xfrm>
          <a:prstGeom prst="rect">
            <a:avLst/>
          </a:prstGeom>
          <a:noFill/>
          <a:ln>
            <a:noFill/>
          </a:ln>
        </p:spPr>
      </p:pic>
      <p:sp>
        <p:nvSpPr>
          <p:cNvPr id="156" name="Google Shape;156;p22"/>
          <p:cNvSpPr txBox="1"/>
          <p:nvPr/>
        </p:nvSpPr>
        <p:spPr>
          <a:xfrm>
            <a:off x="1497375" y="2124350"/>
            <a:ext cx="3506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200">
                <a:solidFill>
                  <a:schemeClr val="dk1"/>
                </a:solidFill>
              </a:rPr>
              <a:t>Institute for Accelerator Science and Electromagnetic Fields (TEMF)</a:t>
            </a:r>
            <a:endParaRPr b="1" sz="12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4"/>
          <p:cNvSpPr txBox="1"/>
          <p:nvPr>
            <p:ph type="title"/>
          </p:nvPr>
        </p:nvSpPr>
        <p:spPr>
          <a:xfrm>
            <a:off x="0" y="912061"/>
            <a:ext cx="6732000" cy="810000"/>
          </a:xfrm>
          <a:prstGeom prst="rect">
            <a:avLst/>
          </a:prstGeom>
        </p:spPr>
        <p:txBody>
          <a:bodyPr anchorCtr="0" anchor="b" bIns="0" lIns="0" spcFirstLastPara="1" rIns="0" wrap="square" tIns="0">
            <a:normAutofit/>
          </a:bodyPr>
          <a:lstStyle/>
          <a:p>
            <a:pPr indent="0" lvl="0" marL="0" rtl="0" algn="l">
              <a:spcBef>
                <a:spcPts val="0"/>
              </a:spcBef>
              <a:spcAft>
                <a:spcPts val="0"/>
              </a:spcAft>
              <a:buNone/>
            </a:pPr>
            <a:r>
              <a:rPr b="1" lang="en-GB"/>
              <a:t>Previous conferences</a:t>
            </a:r>
            <a:endParaRPr b="1"/>
          </a:p>
        </p:txBody>
      </p:sp>
      <p:sp>
        <p:nvSpPr>
          <p:cNvPr id="97" name="Google Shape;97;p14"/>
          <p:cNvSpPr txBox="1"/>
          <p:nvPr/>
        </p:nvSpPr>
        <p:spPr>
          <a:xfrm>
            <a:off x="252650" y="1967500"/>
            <a:ext cx="8099400" cy="2594700"/>
          </a:xfrm>
          <a:prstGeom prst="rect">
            <a:avLst/>
          </a:prstGeom>
          <a:noFill/>
          <a:ln>
            <a:noFill/>
          </a:ln>
        </p:spPr>
        <p:txBody>
          <a:bodyPr anchorCtr="0" anchor="t" bIns="91425" lIns="91425" spcFirstLastPara="1" rIns="91425" wrap="square" tIns="91425">
            <a:spAutoFit/>
          </a:bodyPr>
          <a:lstStyle/>
          <a:p>
            <a:pPr indent="0" lvl="0" marL="0" rtl="0" algn="just">
              <a:lnSpc>
                <a:spcPct val="142850"/>
              </a:lnSpc>
              <a:spcBef>
                <a:spcPts val="0"/>
              </a:spcBef>
              <a:spcAft>
                <a:spcPts val="0"/>
              </a:spcAft>
              <a:buNone/>
            </a:pPr>
            <a:r>
              <a:rPr lang="en-GB" sz="1800">
                <a:solidFill>
                  <a:schemeClr val="dk1"/>
                </a:solidFill>
              </a:rPr>
              <a:t>La Jolla, USA (1988), Los Alamos, USA (1990), Pleasanton, USA (1993), Williamsburg, USA (1996), Monterey, USA (1998), Darmstadt, Germany (2000), East Lansing, USA (2002), St. Petersburg, Russia (2004), Chamonix, France (2006), San Francisco, USA (2009), Rostock-Warnemünde, Germany (2012), Shanghai, China (2015), and Key West, USA (2018)</a:t>
            </a:r>
            <a:endParaRPr sz="1800">
              <a:solidFill>
                <a:schemeClr val="dk1"/>
              </a:solidFill>
            </a:endParaRPr>
          </a:p>
          <a:p>
            <a:pPr indent="0" lvl="0" marL="0" rtl="0" algn="just">
              <a:lnSpc>
                <a:spcPct val="142850"/>
              </a:lnSpc>
              <a:spcBef>
                <a:spcPts val="1200"/>
              </a:spcBef>
              <a:spcAft>
                <a:spcPts val="1200"/>
              </a:spcAft>
              <a:buNone/>
            </a:pPr>
            <a:r>
              <a:rPr i="1" lang="en-GB" sz="1800">
                <a:solidFill>
                  <a:schemeClr val="dk1"/>
                </a:solidFill>
              </a:rPr>
              <a:t>Usually every three years (during virus-free times). </a:t>
            </a:r>
            <a:endParaRPr i="1" sz="18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5"/>
          <p:cNvSpPr txBox="1"/>
          <p:nvPr>
            <p:ph type="title"/>
          </p:nvPr>
        </p:nvSpPr>
        <p:spPr>
          <a:xfrm>
            <a:off x="70250" y="1111811"/>
            <a:ext cx="6732000" cy="810000"/>
          </a:xfrm>
          <a:prstGeom prst="rect">
            <a:avLst/>
          </a:prstGeom>
        </p:spPr>
        <p:txBody>
          <a:bodyPr anchorCtr="0" anchor="b" bIns="0" lIns="0" spcFirstLastPara="1" rIns="0" wrap="square" tIns="0">
            <a:normAutofit/>
          </a:bodyPr>
          <a:lstStyle/>
          <a:p>
            <a:pPr indent="0" lvl="0" marL="0" rtl="0" algn="l">
              <a:spcBef>
                <a:spcPts val="0"/>
              </a:spcBef>
              <a:spcAft>
                <a:spcPts val="0"/>
              </a:spcAft>
              <a:buNone/>
            </a:pPr>
            <a:r>
              <a:rPr lang="en-GB"/>
              <a:t>Welcome to Seeheim (2024) !</a:t>
            </a:r>
            <a:endParaRPr/>
          </a:p>
        </p:txBody>
      </p:sp>
      <p:sp>
        <p:nvSpPr>
          <p:cNvPr id="103" name="Google Shape;103;p15"/>
          <p:cNvSpPr txBox="1"/>
          <p:nvPr/>
        </p:nvSpPr>
        <p:spPr>
          <a:xfrm>
            <a:off x="0" y="2277125"/>
            <a:ext cx="7161000" cy="1873500"/>
          </a:xfrm>
          <a:prstGeom prst="rect">
            <a:avLst/>
          </a:prstGeom>
          <a:noFill/>
          <a:ln>
            <a:noFill/>
          </a:ln>
        </p:spPr>
        <p:txBody>
          <a:bodyPr anchorCtr="0" anchor="t" bIns="91425" lIns="91425" spcFirstLastPara="1" rIns="91425" wrap="square" tIns="91425">
            <a:spAutoFit/>
          </a:bodyPr>
          <a:lstStyle/>
          <a:p>
            <a:pPr indent="0" lvl="0" marL="0" rtl="0" algn="l">
              <a:lnSpc>
                <a:spcPct val="142850"/>
              </a:lnSpc>
              <a:spcBef>
                <a:spcPts val="0"/>
              </a:spcBef>
              <a:spcAft>
                <a:spcPts val="0"/>
              </a:spcAft>
              <a:buClr>
                <a:schemeClr val="dk1"/>
              </a:buClr>
              <a:buSzPts val="1100"/>
              <a:buFont typeface="Arial"/>
              <a:buNone/>
            </a:pPr>
            <a:r>
              <a:rPr b="1" lang="en-GB" sz="1600">
                <a:solidFill>
                  <a:schemeClr val="dk1"/>
                </a:solidFill>
              </a:rPr>
              <a:t>Local Organizing Team</a:t>
            </a:r>
            <a:endParaRPr b="1" sz="1600">
              <a:solidFill>
                <a:schemeClr val="dk1"/>
              </a:solidFill>
            </a:endParaRPr>
          </a:p>
          <a:p>
            <a:pPr indent="-330200" lvl="0" marL="457200" rtl="0" algn="l">
              <a:lnSpc>
                <a:spcPct val="115000"/>
              </a:lnSpc>
              <a:spcBef>
                <a:spcPts val="1000"/>
              </a:spcBef>
              <a:spcAft>
                <a:spcPts val="0"/>
              </a:spcAft>
              <a:buClr>
                <a:schemeClr val="dk1"/>
              </a:buClr>
              <a:buSzPts val="1600"/>
              <a:buFont typeface="Arial"/>
              <a:buChar char="●"/>
            </a:pPr>
            <a:r>
              <a:rPr lang="en-GB" sz="1600">
                <a:solidFill>
                  <a:schemeClr val="dk1"/>
                </a:solidFill>
              </a:rPr>
              <a:t>Oliver Boine-Frankenheim, TU Darmstadt / GSI (Conference Co-Chair)</a:t>
            </a:r>
            <a:endParaRPr sz="1600">
              <a:solidFill>
                <a:schemeClr val="dk1"/>
              </a:solidFill>
            </a:endParaRPr>
          </a:p>
          <a:p>
            <a:pPr indent="-330200" lvl="0" marL="457200" rtl="0" algn="l">
              <a:lnSpc>
                <a:spcPct val="115000"/>
              </a:lnSpc>
              <a:spcBef>
                <a:spcPts val="0"/>
              </a:spcBef>
              <a:spcAft>
                <a:spcPts val="0"/>
              </a:spcAft>
              <a:buClr>
                <a:schemeClr val="dk1"/>
              </a:buClr>
              <a:buSzPts val="1600"/>
              <a:buFont typeface="Arial"/>
              <a:buChar char="●"/>
            </a:pPr>
            <a:r>
              <a:rPr lang="en-GB" sz="1600">
                <a:solidFill>
                  <a:schemeClr val="dk1"/>
                </a:solidFill>
              </a:rPr>
              <a:t>Herbert De Gersem, TU Darmstadt (Conference Co-Chair)</a:t>
            </a:r>
            <a:endParaRPr sz="1600">
              <a:solidFill>
                <a:schemeClr val="dk1"/>
              </a:solidFill>
            </a:endParaRPr>
          </a:p>
          <a:p>
            <a:pPr indent="-330200" lvl="0" marL="457200" rtl="0" algn="l">
              <a:lnSpc>
                <a:spcPct val="115000"/>
              </a:lnSpc>
              <a:spcBef>
                <a:spcPts val="0"/>
              </a:spcBef>
              <a:spcAft>
                <a:spcPts val="0"/>
              </a:spcAft>
              <a:buClr>
                <a:schemeClr val="dk1"/>
              </a:buClr>
              <a:buSzPts val="1600"/>
              <a:buFont typeface="Arial"/>
              <a:buChar char="●"/>
            </a:pPr>
            <a:r>
              <a:rPr lang="en-GB" sz="1600">
                <a:solidFill>
                  <a:schemeClr val="dk1"/>
                </a:solidFill>
              </a:rPr>
              <a:t>Thilo Egenolf, TU Darmstadt (LOC chair)</a:t>
            </a:r>
            <a:endParaRPr sz="1600">
              <a:solidFill>
                <a:schemeClr val="dk1"/>
              </a:solidFill>
            </a:endParaRPr>
          </a:p>
          <a:p>
            <a:pPr indent="0" lvl="0" marL="0" rtl="0" algn="l">
              <a:spcBef>
                <a:spcPts val="1000"/>
              </a:spcBef>
              <a:spcAft>
                <a:spcPts val="0"/>
              </a:spcAft>
              <a:buNone/>
            </a:pPr>
            <a:r>
              <a:t/>
            </a:r>
            <a:endParaRPr sz="15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6"/>
          <p:cNvSpPr txBox="1"/>
          <p:nvPr>
            <p:ph type="title"/>
          </p:nvPr>
        </p:nvSpPr>
        <p:spPr>
          <a:xfrm>
            <a:off x="126525" y="940386"/>
            <a:ext cx="6732000" cy="810000"/>
          </a:xfrm>
          <a:prstGeom prst="rect">
            <a:avLst/>
          </a:prstGeom>
        </p:spPr>
        <p:txBody>
          <a:bodyPr anchorCtr="0" anchor="b" bIns="0" lIns="0" spcFirstLastPara="1" rIns="0" wrap="square" tIns="0">
            <a:normAutofit/>
          </a:bodyPr>
          <a:lstStyle/>
          <a:p>
            <a:pPr indent="0" lvl="0" marL="0" rtl="0" algn="l">
              <a:spcBef>
                <a:spcPts val="0"/>
              </a:spcBef>
              <a:spcAft>
                <a:spcPts val="0"/>
              </a:spcAft>
              <a:buNone/>
            </a:pPr>
            <a:r>
              <a:rPr lang="en-GB"/>
              <a:t>Topics</a:t>
            </a:r>
            <a:endParaRPr/>
          </a:p>
        </p:txBody>
      </p:sp>
      <p:sp>
        <p:nvSpPr>
          <p:cNvPr id="109" name="Google Shape;109;p16"/>
          <p:cNvSpPr txBox="1"/>
          <p:nvPr/>
        </p:nvSpPr>
        <p:spPr>
          <a:xfrm>
            <a:off x="1365500" y="1838400"/>
            <a:ext cx="6848700" cy="3126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a:solidFill>
                  <a:srgbClr val="555555"/>
                </a:solidFill>
                <a:latin typeface="Roboto"/>
                <a:ea typeface="Roboto"/>
                <a:cs typeface="Roboto"/>
                <a:sym typeface="Roboto"/>
              </a:rPr>
              <a:t>A-1</a:t>
            </a:r>
            <a:r>
              <a:rPr lang="en-GB">
                <a:solidFill>
                  <a:srgbClr val="555555"/>
                </a:solidFill>
                <a:latin typeface="Roboto"/>
                <a:ea typeface="Roboto"/>
                <a:cs typeface="Roboto"/>
                <a:sym typeface="Roboto"/>
              </a:rPr>
              <a:t> Project Needs and Challenges </a:t>
            </a:r>
            <a:r>
              <a:rPr lang="en-GB">
                <a:solidFill>
                  <a:schemeClr val="accent1"/>
                </a:solidFill>
                <a:latin typeface="Roboto"/>
                <a:ea typeface="Roboto"/>
                <a:cs typeface="Roboto"/>
                <a:sym typeface="Roboto"/>
              </a:rPr>
              <a:t>(1)</a:t>
            </a:r>
            <a:endParaRPr>
              <a:solidFill>
                <a:schemeClr val="accent1"/>
              </a:solidFill>
              <a:latin typeface="Roboto"/>
              <a:ea typeface="Roboto"/>
              <a:cs typeface="Roboto"/>
              <a:sym typeface="Roboto"/>
            </a:endParaRPr>
          </a:p>
          <a:p>
            <a:pPr indent="0" lvl="0" marL="0" rtl="0" algn="l">
              <a:lnSpc>
                <a:spcPct val="115000"/>
              </a:lnSpc>
              <a:spcBef>
                <a:spcPts val="0"/>
              </a:spcBef>
              <a:spcAft>
                <a:spcPts val="0"/>
              </a:spcAft>
              <a:buNone/>
            </a:pPr>
            <a:r>
              <a:rPr b="1" lang="en-GB">
                <a:solidFill>
                  <a:srgbClr val="555555"/>
                </a:solidFill>
                <a:latin typeface="Roboto"/>
                <a:ea typeface="Roboto"/>
                <a:cs typeface="Roboto"/>
                <a:sym typeface="Roboto"/>
              </a:rPr>
              <a:t>A-2</a:t>
            </a:r>
            <a:r>
              <a:rPr lang="en-GB">
                <a:solidFill>
                  <a:srgbClr val="555555"/>
                </a:solidFill>
                <a:latin typeface="Roboto"/>
                <a:ea typeface="Roboto"/>
                <a:cs typeface="Roboto"/>
                <a:sym typeface="Roboto"/>
              </a:rPr>
              <a:t> Modeling of Current and Future Machines </a:t>
            </a:r>
            <a:r>
              <a:rPr lang="en-GB">
                <a:solidFill>
                  <a:schemeClr val="accent1"/>
                </a:solidFill>
                <a:latin typeface="Roboto"/>
                <a:ea typeface="Roboto"/>
                <a:cs typeface="Roboto"/>
                <a:sym typeface="Roboto"/>
              </a:rPr>
              <a:t>(4)</a:t>
            </a:r>
            <a:endParaRPr>
              <a:solidFill>
                <a:schemeClr val="accent1"/>
              </a:solidFill>
              <a:latin typeface="Roboto"/>
              <a:ea typeface="Roboto"/>
              <a:cs typeface="Roboto"/>
              <a:sym typeface="Roboto"/>
            </a:endParaRPr>
          </a:p>
          <a:p>
            <a:pPr indent="0" lvl="0" marL="0" rtl="0" algn="l">
              <a:lnSpc>
                <a:spcPct val="115000"/>
              </a:lnSpc>
              <a:spcBef>
                <a:spcPts val="0"/>
              </a:spcBef>
              <a:spcAft>
                <a:spcPts val="0"/>
              </a:spcAft>
              <a:buNone/>
            </a:pPr>
            <a:r>
              <a:rPr b="1" lang="en-GB">
                <a:solidFill>
                  <a:srgbClr val="555555"/>
                </a:solidFill>
                <a:latin typeface="Roboto"/>
                <a:ea typeface="Roboto"/>
                <a:cs typeface="Roboto"/>
                <a:sym typeface="Roboto"/>
              </a:rPr>
              <a:t>B-1</a:t>
            </a:r>
            <a:r>
              <a:rPr lang="en-GB">
                <a:solidFill>
                  <a:srgbClr val="555555"/>
                </a:solidFill>
                <a:latin typeface="Roboto"/>
                <a:ea typeface="Roboto"/>
                <a:cs typeface="Roboto"/>
                <a:sym typeface="Roboto"/>
              </a:rPr>
              <a:t> Light Sources and FELs </a:t>
            </a:r>
            <a:r>
              <a:rPr lang="en-GB">
                <a:solidFill>
                  <a:srgbClr val="FF0000"/>
                </a:solidFill>
                <a:latin typeface="Roboto"/>
                <a:ea typeface="Roboto"/>
                <a:cs typeface="Roboto"/>
                <a:sym typeface="Roboto"/>
              </a:rPr>
              <a:t>(6)</a:t>
            </a:r>
            <a:endParaRPr>
              <a:solidFill>
                <a:srgbClr val="FF0000"/>
              </a:solidFill>
              <a:latin typeface="Roboto"/>
              <a:ea typeface="Roboto"/>
              <a:cs typeface="Roboto"/>
              <a:sym typeface="Roboto"/>
            </a:endParaRPr>
          </a:p>
          <a:p>
            <a:pPr indent="0" lvl="0" marL="0" rtl="0" algn="l">
              <a:lnSpc>
                <a:spcPct val="115000"/>
              </a:lnSpc>
              <a:spcBef>
                <a:spcPts val="0"/>
              </a:spcBef>
              <a:spcAft>
                <a:spcPts val="0"/>
              </a:spcAft>
              <a:buNone/>
            </a:pPr>
            <a:r>
              <a:rPr b="1" lang="en-GB">
                <a:solidFill>
                  <a:srgbClr val="555555"/>
                </a:solidFill>
                <a:latin typeface="Roboto"/>
                <a:ea typeface="Roboto"/>
                <a:cs typeface="Roboto"/>
                <a:sym typeface="Roboto"/>
              </a:rPr>
              <a:t>B-2</a:t>
            </a:r>
            <a:r>
              <a:rPr lang="en-GB">
                <a:solidFill>
                  <a:srgbClr val="555555"/>
                </a:solidFill>
                <a:latin typeface="Roboto"/>
                <a:ea typeface="Roboto"/>
                <a:cs typeface="Roboto"/>
                <a:sym typeface="Roboto"/>
              </a:rPr>
              <a:t> Plasma, Laser, Dielectric and Other Acceleration Schemes</a:t>
            </a:r>
            <a:r>
              <a:rPr lang="en-GB">
                <a:solidFill>
                  <a:schemeClr val="accent1"/>
                </a:solidFill>
                <a:latin typeface="Roboto"/>
                <a:ea typeface="Roboto"/>
                <a:cs typeface="Roboto"/>
                <a:sym typeface="Roboto"/>
              </a:rPr>
              <a:t> (4)</a:t>
            </a:r>
            <a:endParaRPr>
              <a:solidFill>
                <a:schemeClr val="accent1"/>
              </a:solidFill>
              <a:latin typeface="Roboto"/>
              <a:ea typeface="Roboto"/>
              <a:cs typeface="Roboto"/>
              <a:sym typeface="Roboto"/>
            </a:endParaRPr>
          </a:p>
          <a:p>
            <a:pPr indent="0" lvl="0" marL="0" rtl="0" algn="l">
              <a:lnSpc>
                <a:spcPct val="115000"/>
              </a:lnSpc>
              <a:spcBef>
                <a:spcPts val="0"/>
              </a:spcBef>
              <a:spcAft>
                <a:spcPts val="0"/>
              </a:spcAft>
              <a:buNone/>
            </a:pPr>
            <a:r>
              <a:rPr b="1" lang="en-GB">
                <a:solidFill>
                  <a:srgbClr val="555555"/>
                </a:solidFill>
                <a:latin typeface="Roboto"/>
                <a:ea typeface="Roboto"/>
                <a:cs typeface="Roboto"/>
                <a:sym typeface="Roboto"/>
              </a:rPr>
              <a:t>C-1</a:t>
            </a:r>
            <a:r>
              <a:rPr lang="en-GB">
                <a:solidFill>
                  <a:srgbClr val="555555"/>
                </a:solidFill>
                <a:latin typeface="Roboto"/>
                <a:ea typeface="Roboto"/>
                <a:cs typeface="Roboto"/>
                <a:sym typeface="Roboto"/>
              </a:rPr>
              <a:t> Magnet Design and Measurements </a:t>
            </a:r>
            <a:r>
              <a:rPr lang="en-GB">
                <a:solidFill>
                  <a:srgbClr val="FF0000"/>
                </a:solidFill>
                <a:latin typeface="Roboto"/>
                <a:ea typeface="Roboto"/>
                <a:cs typeface="Roboto"/>
                <a:sym typeface="Roboto"/>
              </a:rPr>
              <a:t>(3)</a:t>
            </a:r>
            <a:endParaRPr>
              <a:solidFill>
                <a:srgbClr val="FF0000"/>
              </a:solidFill>
              <a:latin typeface="Roboto"/>
              <a:ea typeface="Roboto"/>
              <a:cs typeface="Roboto"/>
              <a:sym typeface="Roboto"/>
            </a:endParaRPr>
          </a:p>
          <a:p>
            <a:pPr indent="0" lvl="0" marL="0" rtl="0" algn="l">
              <a:lnSpc>
                <a:spcPct val="115000"/>
              </a:lnSpc>
              <a:spcBef>
                <a:spcPts val="0"/>
              </a:spcBef>
              <a:spcAft>
                <a:spcPts val="0"/>
              </a:spcAft>
              <a:buNone/>
            </a:pPr>
            <a:r>
              <a:rPr b="1" lang="en-GB">
                <a:solidFill>
                  <a:srgbClr val="555555"/>
                </a:solidFill>
                <a:latin typeface="Roboto"/>
                <a:ea typeface="Roboto"/>
                <a:cs typeface="Roboto"/>
                <a:sym typeface="Roboto"/>
              </a:rPr>
              <a:t>C-2</a:t>
            </a:r>
            <a:r>
              <a:rPr lang="en-GB">
                <a:solidFill>
                  <a:srgbClr val="555555"/>
                </a:solidFill>
                <a:latin typeface="Roboto"/>
                <a:ea typeface="Roboto"/>
                <a:cs typeface="Roboto"/>
                <a:sym typeface="Roboto"/>
              </a:rPr>
              <a:t> Electromagnetic Field Computations </a:t>
            </a:r>
            <a:r>
              <a:rPr lang="en-GB">
                <a:solidFill>
                  <a:srgbClr val="FF0000"/>
                </a:solidFill>
                <a:latin typeface="Roboto"/>
                <a:ea typeface="Roboto"/>
                <a:cs typeface="Roboto"/>
                <a:sym typeface="Roboto"/>
              </a:rPr>
              <a:t>(9)</a:t>
            </a:r>
            <a:endParaRPr>
              <a:solidFill>
                <a:srgbClr val="FF0000"/>
              </a:solidFill>
              <a:latin typeface="Roboto"/>
              <a:ea typeface="Roboto"/>
              <a:cs typeface="Roboto"/>
              <a:sym typeface="Roboto"/>
            </a:endParaRPr>
          </a:p>
          <a:p>
            <a:pPr indent="0" lvl="0" marL="0" rtl="0" algn="l">
              <a:lnSpc>
                <a:spcPct val="115000"/>
              </a:lnSpc>
              <a:spcBef>
                <a:spcPts val="0"/>
              </a:spcBef>
              <a:spcAft>
                <a:spcPts val="0"/>
              </a:spcAft>
              <a:buNone/>
            </a:pPr>
            <a:r>
              <a:rPr b="1" lang="en-GB">
                <a:solidFill>
                  <a:srgbClr val="555555"/>
                </a:solidFill>
                <a:latin typeface="Roboto"/>
                <a:ea typeface="Roboto"/>
                <a:cs typeface="Roboto"/>
                <a:sym typeface="Roboto"/>
              </a:rPr>
              <a:t>D-1</a:t>
            </a:r>
            <a:r>
              <a:rPr lang="en-GB">
                <a:solidFill>
                  <a:srgbClr val="555555"/>
                </a:solidFill>
                <a:latin typeface="Roboto"/>
                <a:ea typeface="Roboto"/>
                <a:cs typeface="Roboto"/>
                <a:sym typeface="Roboto"/>
              </a:rPr>
              <a:t> Beam Dynamics Simulations </a:t>
            </a:r>
            <a:r>
              <a:rPr lang="en-GB">
                <a:solidFill>
                  <a:srgbClr val="FF0000"/>
                </a:solidFill>
                <a:latin typeface="Roboto"/>
                <a:ea typeface="Roboto"/>
                <a:cs typeface="Roboto"/>
                <a:sym typeface="Roboto"/>
              </a:rPr>
              <a:t>(10)</a:t>
            </a:r>
            <a:endParaRPr>
              <a:solidFill>
                <a:srgbClr val="FF0000"/>
              </a:solidFill>
              <a:latin typeface="Roboto"/>
              <a:ea typeface="Roboto"/>
              <a:cs typeface="Roboto"/>
              <a:sym typeface="Roboto"/>
            </a:endParaRPr>
          </a:p>
          <a:p>
            <a:pPr indent="0" lvl="0" marL="0" rtl="0" algn="l">
              <a:lnSpc>
                <a:spcPct val="115000"/>
              </a:lnSpc>
              <a:spcBef>
                <a:spcPts val="0"/>
              </a:spcBef>
              <a:spcAft>
                <a:spcPts val="0"/>
              </a:spcAft>
              <a:buNone/>
            </a:pPr>
            <a:r>
              <a:rPr b="1" lang="en-GB">
                <a:solidFill>
                  <a:srgbClr val="555555"/>
                </a:solidFill>
                <a:latin typeface="Roboto"/>
                <a:ea typeface="Roboto"/>
                <a:cs typeface="Roboto"/>
                <a:sym typeface="Roboto"/>
              </a:rPr>
              <a:t>D-2</a:t>
            </a:r>
            <a:r>
              <a:rPr lang="en-GB">
                <a:solidFill>
                  <a:srgbClr val="555555"/>
                </a:solidFill>
                <a:latin typeface="Roboto"/>
                <a:ea typeface="Roboto"/>
                <a:cs typeface="Roboto"/>
                <a:sym typeface="Roboto"/>
              </a:rPr>
              <a:t> Dynamics -- Spin, Precision, Space Charge </a:t>
            </a:r>
            <a:r>
              <a:rPr lang="en-GB">
                <a:solidFill>
                  <a:srgbClr val="FF0000"/>
                </a:solidFill>
                <a:latin typeface="Roboto"/>
                <a:ea typeface="Roboto"/>
                <a:cs typeface="Roboto"/>
                <a:sym typeface="Roboto"/>
              </a:rPr>
              <a:t>(3)</a:t>
            </a:r>
            <a:endParaRPr>
              <a:solidFill>
                <a:srgbClr val="FF0000"/>
              </a:solidFill>
              <a:latin typeface="Roboto"/>
              <a:ea typeface="Roboto"/>
              <a:cs typeface="Roboto"/>
              <a:sym typeface="Roboto"/>
            </a:endParaRPr>
          </a:p>
          <a:p>
            <a:pPr indent="0" lvl="0" marL="0" rtl="0" algn="l">
              <a:lnSpc>
                <a:spcPct val="115000"/>
              </a:lnSpc>
              <a:spcBef>
                <a:spcPts val="0"/>
              </a:spcBef>
              <a:spcAft>
                <a:spcPts val="0"/>
              </a:spcAft>
              <a:buNone/>
            </a:pPr>
            <a:r>
              <a:rPr b="1" lang="en-GB">
                <a:solidFill>
                  <a:srgbClr val="555555"/>
                </a:solidFill>
                <a:latin typeface="Roboto"/>
                <a:ea typeface="Roboto"/>
                <a:cs typeface="Roboto"/>
                <a:sym typeface="Roboto"/>
              </a:rPr>
              <a:t>E-1 </a:t>
            </a:r>
            <a:r>
              <a:rPr lang="en-GB">
                <a:solidFill>
                  <a:srgbClr val="555555"/>
                </a:solidFill>
                <a:latin typeface="Roboto"/>
                <a:ea typeface="Roboto"/>
                <a:cs typeface="Roboto"/>
                <a:sym typeface="Roboto"/>
              </a:rPr>
              <a:t>Multi-Physics Modeling and Applications </a:t>
            </a:r>
            <a:r>
              <a:rPr lang="en-GB">
                <a:solidFill>
                  <a:srgbClr val="FF0000"/>
                </a:solidFill>
                <a:latin typeface="Roboto"/>
                <a:ea typeface="Roboto"/>
                <a:cs typeface="Roboto"/>
                <a:sym typeface="Roboto"/>
              </a:rPr>
              <a:t>(1)</a:t>
            </a:r>
            <a:endParaRPr>
              <a:solidFill>
                <a:srgbClr val="FF0000"/>
              </a:solidFill>
              <a:latin typeface="Roboto"/>
              <a:ea typeface="Roboto"/>
              <a:cs typeface="Roboto"/>
              <a:sym typeface="Roboto"/>
            </a:endParaRPr>
          </a:p>
          <a:p>
            <a:pPr indent="0" lvl="0" marL="0" rtl="0" algn="l">
              <a:lnSpc>
                <a:spcPct val="115000"/>
              </a:lnSpc>
              <a:spcBef>
                <a:spcPts val="0"/>
              </a:spcBef>
              <a:spcAft>
                <a:spcPts val="0"/>
              </a:spcAft>
              <a:buNone/>
            </a:pPr>
            <a:r>
              <a:rPr b="1" lang="en-GB">
                <a:solidFill>
                  <a:srgbClr val="555555"/>
                </a:solidFill>
                <a:latin typeface="Roboto"/>
                <a:ea typeface="Roboto"/>
                <a:cs typeface="Roboto"/>
                <a:sym typeface="Roboto"/>
              </a:rPr>
              <a:t>E-2 </a:t>
            </a:r>
            <a:r>
              <a:rPr lang="en-GB">
                <a:solidFill>
                  <a:srgbClr val="555555"/>
                </a:solidFill>
                <a:latin typeface="Roboto"/>
                <a:ea typeface="Roboto"/>
                <a:cs typeface="Roboto"/>
                <a:sym typeface="Roboto"/>
              </a:rPr>
              <a:t>Surrogates and Machine Learning, Optimisation, Control </a:t>
            </a:r>
            <a:r>
              <a:rPr lang="en-GB">
                <a:solidFill>
                  <a:srgbClr val="FF0000"/>
                </a:solidFill>
                <a:latin typeface="Roboto"/>
                <a:ea typeface="Roboto"/>
                <a:cs typeface="Roboto"/>
                <a:sym typeface="Roboto"/>
              </a:rPr>
              <a:t>(10) </a:t>
            </a:r>
            <a:endParaRPr>
              <a:solidFill>
                <a:srgbClr val="FF0000"/>
              </a:solidFill>
              <a:latin typeface="Roboto"/>
              <a:ea typeface="Roboto"/>
              <a:cs typeface="Roboto"/>
              <a:sym typeface="Roboto"/>
            </a:endParaRPr>
          </a:p>
          <a:p>
            <a:pPr indent="0" lvl="0" marL="0" rtl="0" algn="l">
              <a:lnSpc>
                <a:spcPct val="115000"/>
              </a:lnSpc>
              <a:spcBef>
                <a:spcPts val="0"/>
              </a:spcBef>
              <a:spcAft>
                <a:spcPts val="0"/>
              </a:spcAft>
              <a:buNone/>
            </a:pPr>
            <a:r>
              <a:rPr b="1" lang="en-GB">
                <a:solidFill>
                  <a:srgbClr val="555555"/>
                </a:solidFill>
                <a:latin typeface="Roboto"/>
                <a:ea typeface="Roboto"/>
                <a:cs typeface="Roboto"/>
                <a:sym typeface="Roboto"/>
              </a:rPr>
              <a:t>F-1</a:t>
            </a:r>
            <a:r>
              <a:rPr lang="en-GB">
                <a:solidFill>
                  <a:srgbClr val="555555"/>
                </a:solidFill>
                <a:latin typeface="Roboto"/>
                <a:ea typeface="Roboto"/>
                <a:cs typeface="Roboto"/>
                <a:sym typeface="Roboto"/>
              </a:rPr>
              <a:t> Code Development, Status and Comparison with Measurements</a:t>
            </a:r>
            <a:r>
              <a:rPr lang="en-GB">
                <a:solidFill>
                  <a:srgbClr val="FF0000"/>
                </a:solidFill>
                <a:latin typeface="Roboto"/>
                <a:ea typeface="Roboto"/>
                <a:cs typeface="Roboto"/>
                <a:sym typeface="Roboto"/>
              </a:rPr>
              <a:t> (9)</a:t>
            </a:r>
            <a:endParaRPr>
              <a:solidFill>
                <a:srgbClr val="FF0000"/>
              </a:solidFill>
              <a:latin typeface="Roboto"/>
              <a:ea typeface="Roboto"/>
              <a:cs typeface="Roboto"/>
              <a:sym typeface="Roboto"/>
            </a:endParaRPr>
          </a:p>
          <a:p>
            <a:pPr indent="0" lvl="0" marL="0" rtl="0" algn="l">
              <a:lnSpc>
                <a:spcPct val="115000"/>
              </a:lnSpc>
              <a:spcBef>
                <a:spcPts val="0"/>
              </a:spcBef>
              <a:spcAft>
                <a:spcPts val="0"/>
              </a:spcAft>
              <a:buNone/>
            </a:pPr>
            <a:r>
              <a:rPr b="1" lang="en-GB">
                <a:solidFill>
                  <a:srgbClr val="555555"/>
                </a:solidFill>
                <a:latin typeface="Roboto"/>
                <a:ea typeface="Roboto"/>
                <a:cs typeface="Roboto"/>
                <a:sym typeface="Roboto"/>
              </a:rPr>
              <a:t>F-2</a:t>
            </a:r>
            <a:r>
              <a:rPr lang="en-GB">
                <a:solidFill>
                  <a:srgbClr val="555555"/>
                </a:solidFill>
                <a:latin typeface="Roboto"/>
                <a:ea typeface="Roboto"/>
                <a:cs typeface="Roboto"/>
                <a:sym typeface="Roboto"/>
              </a:rPr>
              <a:t> Parallel Computing and Emerging Technologies </a:t>
            </a:r>
            <a:r>
              <a:rPr lang="en-GB">
                <a:solidFill>
                  <a:srgbClr val="FF0000"/>
                </a:solidFill>
                <a:latin typeface="Roboto"/>
                <a:ea typeface="Roboto"/>
                <a:cs typeface="Roboto"/>
                <a:sym typeface="Roboto"/>
              </a:rPr>
              <a:t>(0)</a:t>
            </a:r>
            <a:endParaRPr sz="190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7"/>
          <p:cNvSpPr txBox="1"/>
          <p:nvPr>
            <p:ph type="title"/>
          </p:nvPr>
        </p:nvSpPr>
        <p:spPr>
          <a:xfrm>
            <a:off x="60275" y="862111"/>
            <a:ext cx="6732000" cy="810000"/>
          </a:xfrm>
          <a:prstGeom prst="rect">
            <a:avLst/>
          </a:prstGeom>
        </p:spPr>
        <p:txBody>
          <a:bodyPr anchorCtr="0" anchor="b" bIns="0" lIns="0" spcFirstLastPara="1" rIns="0" wrap="square" tIns="0">
            <a:normAutofit/>
          </a:bodyPr>
          <a:lstStyle/>
          <a:p>
            <a:pPr indent="0" lvl="0" marL="0" rtl="0" algn="l">
              <a:spcBef>
                <a:spcPts val="0"/>
              </a:spcBef>
              <a:spcAft>
                <a:spcPts val="0"/>
              </a:spcAft>
              <a:buNone/>
            </a:pPr>
            <a:r>
              <a:rPr lang="en-GB"/>
              <a:t>The schedule</a:t>
            </a:r>
            <a:endParaRPr/>
          </a:p>
        </p:txBody>
      </p:sp>
      <p:sp>
        <p:nvSpPr>
          <p:cNvPr id="115" name="Google Shape;115;p17"/>
          <p:cNvSpPr txBox="1"/>
          <p:nvPr/>
        </p:nvSpPr>
        <p:spPr>
          <a:xfrm>
            <a:off x="884775" y="1726900"/>
            <a:ext cx="7645800" cy="314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solidFill>
                  <a:schemeClr val="dk1"/>
                </a:solidFill>
              </a:rPr>
              <a:t>Wednesday: </a:t>
            </a:r>
            <a:endParaRPr b="1" sz="1600">
              <a:solidFill>
                <a:schemeClr val="dk1"/>
              </a:solidFill>
            </a:endParaRPr>
          </a:p>
          <a:p>
            <a:pPr indent="0" lvl="0" marL="0" rtl="0" algn="l">
              <a:spcBef>
                <a:spcPts val="0"/>
              </a:spcBef>
              <a:spcAft>
                <a:spcPts val="0"/>
              </a:spcAft>
              <a:buNone/>
            </a:pPr>
            <a:r>
              <a:rPr lang="en-GB" sz="1600">
                <a:solidFill>
                  <a:schemeClr val="dk1"/>
                </a:solidFill>
              </a:rPr>
              <a:t>Opening, Session (Main), Sessions (Main + Seminar room)</a:t>
            </a:r>
            <a:endParaRPr sz="1600">
              <a:solidFill>
                <a:schemeClr val="dk1"/>
              </a:solidFill>
            </a:endParaRPr>
          </a:p>
          <a:p>
            <a:pPr indent="0" lvl="0" marL="0" rtl="0" algn="l">
              <a:spcBef>
                <a:spcPts val="0"/>
              </a:spcBef>
              <a:spcAft>
                <a:spcPts val="0"/>
              </a:spcAft>
              <a:buNone/>
            </a:pPr>
            <a:r>
              <a:t/>
            </a:r>
            <a:endParaRPr b="1" sz="1600">
              <a:solidFill>
                <a:schemeClr val="dk1"/>
              </a:solidFill>
            </a:endParaRPr>
          </a:p>
          <a:p>
            <a:pPr indent="0" lvl="0" marL="0" rtl="0" algn="l">
              <a:spcBef>
                <a:spcPts val="0"/>
              </a:spcBef>
              <a:spcAft>
                <a:spcPts val="0"/>
              </a:spcAft>
              <a:buNone/>
            </a:pPr>
            <a:r>
              <a:rPr b="1" lang="en-GB" sz="1600">
                <a:solidFill>
                  <a:schemeClr val="dk1"/>
                </a:solidFill>
              </a:rPr>
              <a:t>Thursday</a:t>
            </a:r>
            <a:r>
              <a:rPr lang="en-GB" sz="1600">
                <a:solidFill>
                  <a:schemeClr val="dk1"/>
                </a:solidFill>
              </a:rPr>
              <a:t> (National holiday):</a:t>
            </a:r>
            <a:endParaRPr sz="1600">
              <a:solidFill>
                <a:schemeClr val="dk1"/>
              </a:solidFill>
            </a:endParaRPr>
          </a:p>
          <a:p>
            <a:pPr indent="0" lvl="0" marL="0" rtl="0" algn="l">
              <a:spcBef>
                <a:spcPts val="0"/>
              </a:spcBef>
              <a:spcAft>
                <a:spcPts val="0"/>
              </a:spcAft>
              <a:buNone/>
            </a:pPr>
            <a:r>
              <a:rPr lang="en-GB" sz="1600">
                <a:solidFill>
                  <a:schemeClr val="dk1"/>
                </a:solidFill>
              </a:rPr>
              <a:t>Sessions (Main + Seminar room)</a:t>
            </a:r>
            <a:endParaRPr sz="1600">
              <a:solidFill>
                <a:schemeClr val="dk1"/>
              </a:solidFill>
            </a:endParaRPr>
          </a:p>
          <a:p>
            <a:pPr indent="0" lvl="0" marL="0" rtl="0" algn="l">
              <a:spcBef>
                <a:spcPts val="0"/>
              </a:spcBef>
              <a:spcAft>
                <a:spcPts val="0"/>
              </a:spcAft>
              <a:buNone/>
            </a:pPr>
            <a:r>
              <a:rPr lang="en-GB" sz="1600">
                <a:solidFill>
                  <a:schemeClr val="dk1"/>
                </a:solidFill>
              </a:rPr>
              <a:t>Discussion on joint software developments (Seminar room, David Sagan) </a:t>
            </a:r>
            <a:endParaRPr sz="1600">
              <a:solidFill>
                <a:schemeClr val="dk1"/>
              </a:solidFill>
            </a:endParaRPr>
          </a:p>
          <a:p>
            <a:pPr indent="0" lvl="0" marL="0" rtl="0" algn="l">
              <a:spcBef>
                <a:spcPts val="0"/>
              </a:spcBef>
              <a:spcAft>
                <a:spcPts val="0"/>
              </a:spcAft>
              <a:buNone/>
            </a:pPr>
            <a:r>
              <a:t/>
            </a:r>
            <a:endParaRPr b="1" sz="1600">
              <a:solidFill>
                <a:schemeClr val="dk1"/>
              </a:solidFill>
            </a:endParaRPr>
          </a:p>
          <a:p>
            <a:pPr indent="0" lvl="0" marL="0" rtl="0" algn="l">
              <a:spcBef>
                <a:spcPts val="0"/>
              </a:spcBef>
              <a:spcAft>
                <a:spcPts val="0"/>
              </a:spcAft>
              <a:buNone/>
            </a:pPr>
            <a:r>
              <a:rPr b="1" lang="en-GB" sz="1600">
                <a:solidFill>
                  <a:schemeClr val="dk1"/>
                </a:solidFill>
              </a:rPr>
              <a:t>Friday:</a:t>
            </a:r>
            <a:endParaRPr b="1" sz="1600">
              <a:solidFill>
                <a:schemeClr val="dk1"/>
              </a:solidFill>
            </a:endParaRPr>
          </a:p>
          <a:p>
            <a:pPr indent="0" lvl="0" marL="0" rtl="0" algn="l">
              <a:spcBef>
                <a:spcPts val="0"/>
              </a:spcBef>
              <a:spcAft>
                <a:spcPts val="0"/>
              </a:spcAft>
              <a:buNone/>
            </a:pPr>
            <a:r>
              <a:rPr lang="en-GB" sz="1600">
                <a:solidFill>
                  <a:schemeClr val="dk1"/>
                </a:solidFill>
              </a:rPr>
              <a:t>Sessions (Main + Seminar room), Excursions in the afternoon</a:t>
            </a:r>
            <a:endParaRPr b="1" sz="1600">
              <a:solidFill>
                <a:schemeClr val="dk1"/>
              </a:solidFill>
            </a:endParaRPr>
          </a:p>
          <a:p>
            <a:pPr indent="0" lvl="0" marL="0" rtl="0" algn="l">
              <a:spcBef>
                <a:spcPts val="0"/>
              </a:spcBef>
              <a:spcAft>
                <a:spcPts val="0"/>
              </a:spcAft>
              <a:buNone/>
            </a:pPr>
            <a:r>
              <a:t/>
            </a:r>
            <a:endParaRPr b="1" sz="1600">
              <a:solidFill>
                <a:schemeClr val="dk1"/>
              </a:solidFill>
            </a:endParaRPr>
          </a:p>
          <a:p>
            <a:pPr indent="0" lvl="0" marL="0" rtl="0" algn="l">
              <a:spcBef>
                <a:spcPts val="0"/>
              </a:spcBef>
              <a:spcAft>
                <a:spcPts val="0"/>
              </a:spcAft>
              <a:buNone/>
            </a:pPr>
            <a:r>
              <a:rPr b="1" lang="en-GB" sz="1600">
                <a:solidFill>
                  <a:schemeClr val="dk1"/>
                </a:solidFill>
              </a:rPr>
              <a:t>Saturday:</a:t>
            </a:r>
            <a:endParaRPr b="1" sz="1600">
              <a:solidFill>
                <a:schemeClr val="dk1"/>
              </a:solidFill>
            </a:endParaRPr>
          </a:p>
          <a:p>
            <a:pPr indent="0" lvl="0" marL="0" rtl="0" algn="l">
              <a:spcBef>
                <a:spcPts val="0"/>
              </a:spcBef>
              <a:spcAft>
                <a:spcPts val="0"/>
              </a:spcAft>
              <a:buClr>
                <a:schemeClr val="dk1"/>
              </a:buClr>
              <a:buSzPts val="1100"/>
              <a:buFont typeface="Arial"/>
              <a:buNone/>
            </a:pPr>
            <a:r>
              <a:rPr lang="en-GB" sz="1600">
                <a:solidFill>
                  <a:schemeClr val="dk1"/>
                </a:solidFill>
              </a:rPr>
              <a:t>Session (Main), End of conference after lunch</a:t>
            </a:r>
            <a:endParaRPr b="1" sz="1600">
              <a:solidFill>
                <a:schemeClr val="dk1"/>
              </a:solidFill>
            </a:endParaRPr>
          </a:p>
        </p:txBody>
      </p:sp>
      <p:sp>
        <p:nvSpPr>
          <p:cNvPr id="116" name="Google Shape;116;p17"/>
          <p:cNvSpPr txBox="1"/>
          <p:nvPr/>
        </p:nvSpPr>
        <p:spPr>
          <a:xfrm>
            <a:off x="6792275" y="4691550"/>
            <a:ext cx="23058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500">
                <a:solidFill>
                  <a:schemeClr val="dk1"/>
                </a:solidFill>
              </a:rPr>
              <a:t>http://www.icap24.de</a:t>
            </a:r>
            <a:endParaRPr sz="15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8"/>
          <p:cNvSpPr txBox="1"/>
          <p:nvPr>
            <p:ph type="title"/>
          </p:nvPr>
        </p:nvSpPr>
        <p:spPr>
          <a:xfrm>
            <a:off x="190300" y="982886"/>
            <a:ext cx="6732000" cy="810000"/>
          </a:xfrm>
          <a:prstGeom prst="rect">
            <a:avLst/>
          </a:prstGeom>
        </p:spPr>
        <p:txBody>
          <a:bodyPr anchorCtr="0" anchor="b" bIns="0" lIns="0" spcFirstLastPara="1" rIns="0" wrap="square" tIns="0">
            <a:normAutofit/>
          </a:bodyPr>
          <a:lstStyle/>
          <a:p>
            <a:pPr indent="0" lvl="0" marL="0" rtl="0" algn="l">
              <a:spcBef>
                <a:spcPts val="0"/>
              </a:spcBef>
              <a:spcAft>
                <a:spcPts val="0"/>
              </a:spcAft>
              <a:buNone/>
            </a:pPr>
            <a:r>
              <a:rPr lang="en-GB"/>
              <a:t>Presentation details</a:t>
            </a:r>
            <a:endParaRPr/>
          </a:p>
        </p:txBody>
      </p:sp>
      <p:sp>
        <p:nvSpPr>
          <p:cNvPr id="122" name="Google Shape;122;p18"/>
          <p:cNvSpPr txBox="1"/>
          <p:nvPr/>
        </p:nvSpPr>
        <p:spPr>
          <a:xfrm>
            <a:off x="37200" y="2242150"/>
            <a:ext cx="9059100" cy="14160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dk1"/>
              </a:buClr>
              <a:buSzPts val="1600"/>
              <a:buChar char="●"/>
            </a:pPr>
            <a:r>
              <a:rPr lang="en-GB" sz="1600">
                <a:solidFill>
                  <a:schemeClr val="dk1"/>
                </a:solidFill>
              </a:rPr>
              <a:t>Invited and contributed oral presentations (30 min or 20 min incl. </a:t>
            </a:r>
            <a:r>
              <a:rPr lang="en-GB" sz="1600">
                <a:solidFill>
                  <a:schemeClr val="dk1"/>
                </a:solidFill>
              </a:rPr>
              <a:t>q</a:t>
            </a:r>
            <a:r>
              <a:rPr lang="en-GB" sz="1600">
                <a:solidFill>
                  <a:schemeClr val="dk1"/>
                </a:solidFill>
              </a:rPr>
              <a:t>uestions) </a:t>
            </a:r>
            <a:endParaRPr sz="1600">
              <a:solidFill>
                <a:schemeClr val="dk1"/>
              </a:solidFill>
            </a:endParaRPr>
          </a:p>
          <a:p>
            <a:pPr indent="0" lvl="0" marL="457200" rtl="0" algn="l">
              <a:spcBef>
                <a:spcPts val="0"/>
              </a:spcBef>
              <a:spcAft>
                <a:spcPts val="0"/>
              </a:spcAft>
              <a:buNone/>
            </a:pPr>
            <a:r>
              <a:t/>
            </a:r>
            <a:endParaRPr sz="1600">
              <a:solidFill>
                <a:schemeClr val="dk1"/>
              </a:solidFill>
            </a:endParaRPr>
          </a:p>
          <a:p>
            <a:pPr indent="-330200" lvl="0" marL="457200" rtl="0" algn="l">
              <a:spcBef>
                <a:spcPts val="0"/>
              </a:spcBef>
              <a:spcAft>
                <a:spcPts val="0"/>
              </a:spcAft>
              <a:buClr>
                <a:schemeClr val="dk1"/>
              </a:buClr>
              <a:buSzPts val="1600"/>
              <a:buChar char="●"/>
            </a:pPr>
            <a:r>
              <a:rPr lang="en-GB" sz="1600">
                <a:solidFill>
                  <a:schemeClr val="dk1"/>
                </a:solidFill>
              </a:rPr>
              <a:t>Please upload your presentation at www.icap24.de (timetable) no later than the day before.</a:t>
            </a:r>
            <a:endParaRPr sz="1600">
              <a:solidFill>
                <a:schemeClr val="dk1"/>
              </a:solidFill>
            </a:endParaRPr>
          </a:p>
          <a:p>
            <a:pPr indent="0" lvl="0" marL="457200" rtl="0" algn="l">
              <a:spcBef>
                <a:spcPts val="0"/>
              </a:spcBef>
              <a:spcAft>
                <a:spcPts val="0"/>
              </a:spcAft>
              <a:buNone/>
            </a:pPr>
            <a:r>
              <a:t/>
            </a:r>
            <a:endParaRPr sz="1600">
              <a:solidFill>
                <a:schemeClr val="dk1"/>
              </a:solidFill>
            </a:endParaRPr>
          </a:p>
          <a:p>
            <a:pPr indent="-330200" lvl="0" marL="457200" rtl="0" algn="l">
              <a:spcBef>
                <a:spcPts val="0"/>
              </a:spcBef>
              <a:spcAft>
                <a:spcPts val="0"/>
              </a:spcAft>
              <a:buClr>
                <a:schemeClr val="dk1"/>
              </a:buClr>
              <a:buSzPts val="1600"/>
              <a:buChar char="●"/>
            </a:pPr>
            <a:r>
              <a:rPr lang="en-GB" sz="1600">
                <a:solidFill>
                  <a:schemeClr val="dk1"/>
                </a:solidFill>
              </a:rPr>
              <a:t>Please contact your session chair and/or session host ! </a:t>
            </a:r>
            <a:endParaRPr sz="16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9"/>
          <p:cNvSpPr txBox="1"/>
          <p:nvPr>
            <p:ph type="title"/>
          </p:nvPr>
        </p:nvSpPr>
        <p:spPr>
          <a:xfrm>
            <a:off x="270000" y="932036"/>
            <a:ext cx="6732000" cy="810000"/>
          </a:xfrm>
          <a:prstGeom prst="rect">
            <a:avLst/>
          </a:prstGeom>
        </p:spPr>
        <p:txBody>
          <a:bodyPr anchorCtr="0" anchor="b" bIns="0" lIns="0" spcFirstLastPara="1" rIns="0" wrap="square" tIns="0">
            <a:normAutofit/>
          </a:bodyPr>
          <a:lstStyle/>
          <a:p>
            <a:pPr indent="0" lvl="0" marL="0" rtl="0" algn="l">
              <a:spcBef>
                <a:spcPts val="0"/>
              </a:spcBef>
              <a:spcAft>
                <a:spcPts val="0"/>
              </a:spcAft>
              <a:buNone/>
            </a:pPr>
            <a:r>
              <a:rPr lang="en-GB"/>
              <a:t>Proceedings</a:t>
            </a:r>
            <a:endParaRPr/>
          </a:p>
        </p:txBody>
      </p:sp>
      <p:sp>
        <p:nvSpPr>
          <p:cNvPr id="128" name="Google Shape;128;p19"/>
          <p:cNvSpPr txBox="1"/>
          <p:nvPr/>
        </p:nvSpPr>
        <p:spPr>
          <a:xfrm>
            <a:off x="630400" y="2243775"/>
            <a:ext cx="77391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chemeClr val="dk1"/>
                </a:solidFill>
                <a:highlight>
                  <a:srgbClr val="FFFFFF"/>
                </a:highlight>
              </a:rPr>
              <a:t>arXiv will be used to publish the conference proceedings of ICAP’24. Submission of a proceedings paper is optional. An index of all submitted proceedings papers will be available on the ICAP’ 24 web site and also submitted to arXiv after the paper submission deadline (Dec. 1st).  </a:t>
            </a:r>
            <a:endParaRPr sz="23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0"/>
          <p:cNvSpPr txBox="1"/>
          <p:nvPr>
            <p:ph type="title"/>
          </p:nvPr>
        </p:nvSpPr>
        <p:spPr>
          <a:xfrm>
            <a:off x="100200" y="1031911"/>
            <a:ext cx="6732000" cy="810000"/>
          </a:xfrm>
          <a:prstGeom prst="rect">
            <a:avLst/>
          </a:prstGeom>
        </p:spPr>
        <p:txBody>
          <a:bodyPr anchorCtr="0" anchor="b" bIns="0" lIns="0" spcFirstLastPara="1" rIns="0" wrap="square" tIns="0">
            <a:normAutofit/>
          </a:bodyPr>
          <a:lstStyle/>
          <a:p>
            <a:pPr indent="0" lvl="0" marL="0" rtl="0" algn="l">
              <a:spcBef>
                <a:spcPts val="0"/>
              </a:spcBef>
              <a:spcAft>
                <a:spcPts val="0"/>
              </a:spcAft>
              <a:buNone/>
            </a:pPr>
            <a:r>
              <a:rPr lang="en-GB"/>
              <a:t>Social events</a:t>
            </a:r>
            <a:endParaRPr/>
          </a:p>
        </p:txBody>
      </p:sp>
      <p:sp>
        <p:nvSpPr>
          <p:cNvPr id="134" name="Google Shape;134;p20"/>
          <p:cNvSpPr txBox="1"/>
          <p:nvPr/>
        </p:nvSpPr>
        <p:spPr>
          <a:xfrm>
            <a:off x="0" y="2039600"/>
            <a:ext cx="8539200" cy="31863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Char char="●"/>
            </a:pPr>
            <a:r>
              <a:rPr lang="en-GB" sz="1800">
                <a:solidFill>
                  <a:schemeClr val="dk1"/>
                </a:solidFill>
              </a:rPr>
              <a:t>Lunch and dinner on Wednesday, Thursday, Friday, Saturday (lunch only) included in fee. </a:t>
            </a:r>
            <a:endParaRPr sz="1800">
              <a:solidFill>
                <a:schemeClr val="dk1"/>
              </a:solidFill>
            </a:endParaRPr>
          </a:p>
          <a:p>
            <a:pPr indent="0" lvl="0" marL="457200" rtl="0" algn="l">
              <a:spcBef>
                <a:spcPts val="0"/>
              </a:spcBef>
              <a:spcAft>
                <a:spcPts val="0"/>
              </a:spcAft>
              <a:buNone/>
            </a:pPr>
            <a:r>
              <a:t/>
            </a:r>
            <a:endParaRPr sz="1800">
              <a:solidFill>
                <a:schemeClr val="dk1"/>
              </a:solidFill>
            </a:endParaRPr>
          </a:p>
          <a:p>
            <a:pPr indent="-342900" lvl="0" marL="457200" rtl="0" algn="l">
              <a:spcBef>
                <a:spcPts val="0"/>
              </a:spcBef>
              <a:spcAft>
                <a:spcPts val="0"/>
              </a:spcAft>
              <a:buClr>
                <a:schemeClr val="dk1"/>
              </a:buClr>
              <a:buSzPts val="1800"/>
              <a:buChar char="●"/>
            </a:pPr>
            <a:r>
              <a:rPr lang="en-GB" sz="1800">
                <a:solidFill>
                  <a:schemeClr val="dk1"/>
                </a:solidFill>
              </a:rPr>
              <a:t>Individual options in the evenings: </a:t>
            </a:r>
            <a:endParaRPr sz="1800">
              <a:solidFill>
                <a:schemeClr val="dk1"/>
              </a:solidFill>
            </a:endParaRPr>
          </a:p>
          <a:p>
            <a:pPr indent="0" lvl="0" marL="457200" rtl="0" algn="l">
              <a:spcBef>
                <a:spcPts val="0"/>
              </a:spcBef>
              <a:spcAft>
                <a:spcPts val="0"/>
              </a:spcAft>
              <a:buNone/>
            </a:pPr>
            <a:r>
              <a:rPr lang="en-GB" sz="1800">
                <a:solidFill>
                  <a:schemeClr val="dk1"/>
                </a:solidFill>
              </a:rPr>
              <a:t>Bars in the LH center, “walk”/taxi to Seeheim, taxi to Bensheim, Darmstadt,...      </a:t>
            </a:r>
            <a:endParaRPr sz="1800">
              <a:solidFill>
                <a:schemeClr val="dk1"/>
              </a:solidFill>
            </a:endParaRPr>
          </a:p>
          <a:p>
            <a:pPr indent="0" lvl="0" marL="457200" rtl="0" algn="l">
              <a:spcBef>
                <a:spcPts val="0"/>
              </a:spcBef>
              <a:spcAft>
                <a:spcPts val="0"/>
              </a:spcAft>
              <a:buNone/>
            </a:pPr>
            <a:r>
              <a:t/>
            </a:r>
            <a:endParaRPr sz="1800">
              <a:solidFill>
                <a:schemeClr val="dk1"/>
              </a:solidFill>
            </a:endParaRPr>
          </a:p>
          <a:p>
            <a:pPr indent="-342900" lvl="0" marL="457200" rtl="0" algn="l">
              <a:spcBef>
                <a:spcPts val="0"/>
              </a:spcBef>
              <a:spcAft>
                <a:spcPts val="0"/>
              </a:spcAft>
              <a:buClr>
                <a:schemeClr val="dk1"/>
              </a:buClr>
              <a:buSzPts val="1800"/>
              <a:buChar char="●"/>
            </a:pPr>
            <a:r>
              <a:rPr lang="en-GB" sz="1800">
                <a:solidFill>
                  <a:schemeClr val="dk1"/>
                </a:solidFill>
              </a:rPr>
              <a:t>Friday afternoon (details see web site):</a:t>
            </a:r>
            <a:endParaRPr sz="1800">
              <a:solidFill>
                <a:schemeClr val="dk1"/>
              </a:solidFill>
            </a:endParaRPr>
          </a:p>
          <a:p>
            <a:pPr indent="0" lvl="0" marL="457200" rtl="0" algn="l">
              <a:spcBef>
                <a:spcPts val="0"/>
              </a:spcBef>
              <a:spcAft>
                <a:spcPts val="0"/>
              </a:spcAft>
              <a:buNone/>
            </a:pPr>
            <a:r>
              <a:rPr lang="en-GB" sz="1800">
                <a:solidFill>
                  <a:schemeClr val="dk1"/>
                </a:solidFill>
              </a:rPr>
              <a:t>GSI/FAIR tour (Sabrina), Weinheim city tour (Daniel), castle walk (Victoria), eMTB tour (Oliver) </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21"/>
          <p:cNvPicPr preferRelativeResize="0"/>
          <p:nvPr/>
        </p:nvPicPr>
        <p:blipFill>
          <a:blip r:embed="rId3">
            <a:alphaModFix/>
          </a:blip>
          <a:stretch>
            <a:fillRect/>
          </a:stretch>
        </p:blipFill>
        <p:spPr>
          <a:xfrm>
            <a:off x="2426450" y="0"/>
            <a:ext cx="4668263" cy="5143501"/>
          </a:xfrm>
          <a:prstGeom prst="rect">
            <a:avLst/>
          </a:prstGeom>
          <a:noFill/>
          <a:ln>
            <a:noFill/>
          </a:ln>
        </p:spPr>
      </p:pic>
      <p:pic>
        <p:nvPicPr>
          <p:cNvPr id="140" name="Google Shape;140;p21"/>
          <p:cNvPicPr preferRelativeResize="0"/>
          <p:nvPr/>
        </p:nvPicPr>
        <p:blipFill>
          <a:blip r:embed="rId4">
            <a:alphaModFix/>
          </a:blip>
          <a:stretch>
            <a:fillRect/>
          </a:stretch>
        </p:blipFill>
        <p:spPr>
          <a:xfrm>
            <a:off x="7166425" y="0"/>
            <a:ext cx="1886875" cy="1415150"/>
          </a:xfrm>
          <a:prstGeom prst="rect">
            <a:avLst/>
          </a:prstGeom>
          <a:noFill/>
          <a:ln>
            <a:noFill/>
          </a:ln>
        </p:spPr>
      </p:pic>
      <p:pic>
        <p:nvPicPr>
          <p:cNvPr id="141" name="Google Shape;141;p21"/>
          <p:cNvPicPr preferRelativeResize="0"/>
          <p:nvPr/>
        </p:nvPicPr>
        <p:blipFill>
          <a:blip r:embed="rId5">
            <a:alphaModFix/>
          </a:blip>
          <a:stretch>
            <a:fillRect/>
          </a:stretch>
        </p:blipFill>
        <p:spPr>
          <a:xfrm>
            <a:off x="6602756" y="2469696"/>
            <a:ext cx="2514768" cy="1415150"/>
          </a:xfrm>
          <a:prstGeom prst="rect">
            <a:avLst/>
          </a:prstGeom>
          <a:noFill/>
          <a:ln>
            <a:noFill/>
          </a:ln>
        </p:spPr>
      </p:pic>
      <p:pic>
        <p:nvPicPr>
          <p:cNvPr id="142" name="Google Shape;142;p21"/>
          <p:cNvPicPr preferRelativeResize="0"/>
          <p:nvPr/>
        </p:nvPicPr>
        <p:blipFill>
          <a:blip r:embed="rId6">
            <a:alphaModFix/>
          </a:blip>
          <a:stretch>
            <a:fillRect/>
          </a:stretch>
        </p:blipFill>
        <p:spPr>
          <a:xfrm>
            <a:off x="-2" y="3391750"/>
            <a:ext cx="2624325" cy="1751751"/>
          </a:xfrm>
          <a:prstGeom prst="rect">
            <a:avLst/>
          </a:prstGeom>
          <a:noFill/>
          <a:ln>
            <a:noFill/>
          </a:ln>
        </p:spPr>
      </p:pic>
      <p:pic>
        <p:nvPicPr>
          <p:cNvPr id="143" name="Google Shape;143;p21"/>
          <p:cNvPicPr preferRelativeResize="0"/>
          <p:nvPr/>
        </p:nvPicPr>
        <p:blipFill>
          <a:blip r:embed="rId7">
            <a:alphaModFix/>
          </a:blip>
          <a:stretch>
            <a:fillRect/>
          </a:stretch>
        </p:blipFill>
        <p:spPr>
          <a:xfrm>
            <a:off x="194025" y="1391550"/>
            <a:ext cx="2236275" cy="1677200"/>
          </a:xfrm>
          <a:prstGeom prst="rect">
            <a:avLst/>
          </a:prstGeom>
          <a:noFill/>
          <a:ln>
            <a:noFill/>
          </a:ln>
        </p:spPr>
      </p:pic>
      <p:sp>
        <p:nvSpPr>
          <p:cNvPr id="144" name="Google Shape;144;p21"/>
          <p:cNvSpPr txBox="1"/>
          <p:nvPr/>
        </p:nvSpPr>
        <p:spPr>
          <a:xfrm>
            <a:off x="167225" y="1141675"/>
            <a:ext cx="30873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500">
                <a:solidFill>
                  <a:schemeClr val="dk1"/>
                </a:solidFill>
              </a:rPr>
              <a:t>Lufthansa center/castle</a:t>
            </a:r>
            <a:endParaRPr sz="1500">
              <a:solidFill>
                <a:schemeClr val="dk1"/>
              </a:solidFill>
            </a:endParaRPr>
          </a:p>
        </p:txBody>
      </p:sp>
      <p:sp>
        <p:nvSpPr>
          <p:cNvPr id="145" name="Google Shape;145;p21"/>
          <p:cNvSpPr txBox="1"/>
          <p:nvPr/>
        </p:nvSpPr>
        <p:spPr>
          <a:xfrm>
            <a:off x="348375" y="3068750"/>
            <a:ext cx="30873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500">
                <a:solidFill>
                  <a:schemeClr val="dk1"/>
                </a:solidFill>
              </a:rPr>
              <a:t>Alsbach castle</a:t>
            </a:r>
            <a:endParaRPr sz="1500">
              <a:solidFill>
                <a:schemeClr val="dk1"/>
              </a:solidFill>
            </a:endParaRPr>
          </a:p>
        </p:txBody>
      </p:sp>
      <p:sp>
        <p:nvSpPr>
          <p:cNvPr id="146" name="Google Shape;146;p21"/>
          <p:cNvSpPr txBox="1"/>
          <p:nvPr/>
        </p:nvSpPr>
        <p:spPr>
          <a:xfrm>
            <a:off x="7562700" y="3859100"/>
            <a:ext cx="1581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500">
                <a:solidFill>
                  <a:schemeClr val="dk1"/>
                </a:solidFill>
              </a:rPr>
              <a:t>Tannenberg castle</a:t>
            </a:r>
            <a:endParaRPr sz="1500">
              <a:solidFill>
                <a:schemeClr val="dk1"/>
              </a:solidFill>
            </a:endParaRPr>
          </a:p>
        </p:txBody>
      </p:sp>
      <p:sp>
        <p:nvSpPr>
          <p:cNvPr id="147" name="Google Shape;147;p21"/>
          <p:cNvSpPr txBox="1"/>
          <p:nvPr/>
        </p:nvSpPr>
        <p:spPr>
          <a:xfrm>
            <a:off x="7391625" y="1350825"/>
            <a:ext cx="17259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500">
                <a:solidFill>
                  <a:schemeClr val="dk1"/>
                </a:solidFill>
              </a:rPr>
              <a:t>Frankenstein castle</a:t>
            </a:r>
            <a:endParaRPr sz="15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plate">
  <a:themeElements>
    <a:clrScheme name="TUDa">
      <a:dk1>
        <a:srgbClr val="000000"/>
      </a:dk1>
      <a:lt1>
        <a:srgbClr val="FFFFFF"/>
      </a:lt1>
      <a:dk2>
        <a:srgbClr val="44546A"/>
      </a:dk2>
      <a:lt2>
        <a:srgbClr val="E7E6E6"/>
      </a:lt2>
      <a:accent1>
        <a:srgbClr val="E6001A"/>
      </a:accent1>
      <a:accent2>
        <a:srgbClr val="004E8A"/>
      </a:accent2>
      <a:accent3>
        <a:srgbClr val="009CDA"/>
      </a:accent3>
      <a:accent4>
        <a:srgbClr val="00689D"/>
      </a:accent4>
      <a:accent5>
        <a:srgbClr val="B5B5B5"/>
      </a:accent5>
      <a:accent6>
        <a:srgbClr val="535353"/>
      </a:accent6>
      <a:hlink>
        <a:srgbClr val="243572"/>
      </a:hlink>
      <a:folHlink>
        <a:srgbClr val="611C7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