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4" r:id="rId3"/>
    <p:sldId id="275" r:id="rId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9" autoAdjust="0"/>
    <p:restoredTop sz="98864" autoAdjust="0"/>
  </p:normalViewPr>
  <p:slideViewPr>
    <p:cSldViewPr snapToObjects="1">
      <p:cViewPr varScale="1">
        <p:scale>
          <a:sx n="113" d="100"/>
          <a:sy n="113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2F44A-C69E-094E-A4FB-B81E4FFF94F2}" type="datetimeFigureOut">
              <a:rPr lang="de-DE" smtClean="0"/>
              <a:t>07.10.12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94720-3E41-874D-B09C-32B39B5A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15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E91C7-661E-A540-94CE-C0511BD662A0}" type="datetimeFigureOut">
              <a:rPr lang="de-DE" smtClean="0"/>
              <a:t>07.10.12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C78D1-968D-0347-A026-300FBFDCA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983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2CFB273-6498-44F0-AE74-E4F764E3B84F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027113"/>
          </a:xfrm>
          <a:prstGeom prst="rect">
            <a:avLst/>
          </a:prstGeom>
          <a:noFill/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477000"/>
            <a:ext cx="67322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820" y="6244940"/>
            <a:ext cx="875684" cy="27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50825" y="6524625"/>
            <a:ext cx="525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>
                <a:solidFill>
                  <a:schemeClr val="tx1"/>
                </a:solidFill>
              </a:rPr>
              <a:t>Oliver Boine-Frankenheim,  </a:t>
            </a:r>
            <a:r>
              <a:rPr lang="de-DE" sz="1400" dirty="0" smtClean="0">
                <a:solidFill>
                  <a:schemeClr val="tx1"/>
                </a:solidFill>
              </a:rPr>
              <a:t>GSI-Uni</a:t>
            </a:r>
            <a:r>
              <a:rPr lang="de-DE" sz="1400" baseline="0" dirty="0" smtClean="0">
                <a:solidFill>
                  <a:schemeClr val="tx1"/>
                </a:solidFill>
              </a:rPr>
              <a:t> Kooperation, Oktober 2012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-228600" y="-1158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pic>
        <p:nvPicPr>
          <p:cNvPr id="3" name="Picture 2" descr="tud_logo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81439"/>
            <a:ext cx="1171258" cy="468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GSI-Uni Kollaboration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Beschleuniger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B273-6498-44F0-AE74-E4F764E3B84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08873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Abschließende</a:t>
            </a:r>
            <a:r>
              <a:rPr lang="en-US" sz="2400" dirty="0" smtClean="0"/>
              <a:t> </a:t>
            </a:r>
            <a:r>
              <a:rPr lang="en-US" sz="2400" dirty="0" err="1" smtClean="0"/>
              <a:t>Bemerkungen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bisherigen</a:t>
            </a:r>
            <a:r>
              <a:rPr lang="en-US" sz="2400" dirty="0" smtClean="0"/>
              <a:t> </a:t>
            </a:r>
            <a:r>
              <a:rPr lang="en-US" sz="2400" dirty="0" err="1" smtClean="0"/>
              <a:t>Kooperation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B273-6498-44F0-AE74-E4F764E3B84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TextBox 2"/>
          <p:cNvSpPr txBox="1"/>
          <p:nvPr/>
        </p:nvSpPr>
        <p:spPr>
          <a:xfrm>
            <a:off x="16024" y="1196752"/>
            <a:ext cx="889870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Zusammenarbeit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Gebiet</a:t>
            </a:r>
            <a:r>
              <a:rPr lang="en-US" dirty="0" smtClean="0"/>
              <a:t> </a:t>
            </a:r>
            <a:r>
              <a:rPr lang="en-US" dirty="0" err="1" smtClean="0"/>
              <a:t>Beschleunigerphysik</a:t>
            </a:r>
            <a:r>
              <a:rPr lang="en-US" dirty="0" smtClean="0"/>
              <a:t> und </a:t>
            </a:r>
            <a:r>
              <a:rPr lang="en-US" dirty="0" err="1" smtClean="0"/>
              <a:t>Technik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den </a:t>
            </a:r>
            <a:r>
              <a:rPr lang="en-US" dirty="0" err="1" smtClean="0"/>
              <a:t>Universitäten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insgesamt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/>
              <a:t> </a:t>
            </a:r>
            <a:r>
              <a:rPr lang="en-US" dirty="0" smtClean="0"/>
              <a:t>die Partner (GSI und </a:t>
            </a:r>
            <a:r>
              <a:rPr lang="en-US" dirty="0" err="1" smtClean="0"/>
              <a:t>Unis</a:t>
            </a:r>
            <a:r>
              <a:rPr lang="en-US" dirty="0" smtClean="0"/>
              <a:t>) </a:t>
            </a:r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erfolgreich</a:t>
            </a:r>
            <a:r>
              <a:rPr lang="en-US" dirty="0" smtClean="0"/>
              <a:t> </a:t>
            </a:r>
            <a:r>
              <a:rPr lang="en-US" dirty="0" err="1" smtClean="0"/>
              <a:t>verlaufen</a:t>
            </a:r>
            <a:r>
              <a:rPr lang="en-US" dirty="0" smtClean="0"/>
              <a:t> !</a:t>
            </a:r>
          </a:p>
          <a:p>
            <a:endParaRPr lang="en-US" dirty="0" smtClean="0"/>
          </a:p>
          <a:p>
            <a:r>
              <a:rPr lang="en-US" b="1" dirty="0" err="1" smtClean="0"/>
              <a:t>Viele</a:t>
            </a:r>
            <a:r>
              <a:rPr lang="en-US" b="1" dirty="0" smtClean="0"/>
              <a:t> </a:t>
            </a:r>
            <a:r>
              <a:rPr lang="en-US" b="1" dirty="0" err="1" smtClean="0"/>
              <a:t>neue</a:t>
            </a:r>
            <a:r>
              <a:rPr lang="en-US" b="1" dirty="0" smtClean="0"/>
              <a:t> </a:t>
            </a:r>
            <a:r>
              <a:rPr lang="en-US" b="1" dirty="0" err="1" smtClean="0"/>
              <a:t>Kollegen</a:t>
            </a:r>
            <a:r>
              <a:rPr lang="en-US" b="1" dirty="0" smtClean="0"/>
              <a:t> </a:t>
            </a:r>
            <a:r>
              <a:rPr lang="en-US" b="1" dirty="0" err="1" smtClean="0"/>
              <a:t>konnten</a:t>
            </a:r>
            <a:r>
              <a:rPr lang="en-US" b="1" dirty="0" smtClean="0"/>
              <a:t> an den </a:t>
            </a:r>
            <a:r>
              <a:rPr lang="en-US" b="1" dirty="0" err="1" smtClean="0"/>
              <a:t>Unis</a:t>
            </a:r>
            <a:r>
              <a:rPr lang="en-US" b="1" dirty="0" smtClean="0"/>
              <a:t> </a:t>
            </a:r>
            <a:r>
              <a:rPr lang="en-US" b="1" dirty="0" err="1" smtClean="0"/>
              <a:t>für</a:t>
            </a:r>
            <a:r>
              <a:rPr lang="en-US" b="1" dirty="0" smtClean="0"/>
              <a:t> die </a:t>
            </a:r>
            <a:r>
              <a:rPr lang="en-US" b="1" dirty="0" err="1" smtClean="0"/>
              <a:t>Beschleunigertechnik</a:t>
            </a:r>
            <a:r>
              <a:rPr lang="en-US" b="1" dirty="0" smtClean="0"/>
              <a:t> </a:t>
            </a:r>
            <a:r>
              <a:rPr lang="en-US" b="1" dirty="0" err="1" smtClean="0"/>
              <a:t>gewonnen</a:t>
            </a:r>
            <a:r>
              <a:rPr lang="en-US" b="1" dirty="0" smtClean="0"/>
              <a:t> </a:t>
            </a:r>
            <a:r>
              <a:rPr lang="en-US" b="1" dirty="0" err="1" smtClean="0"/>
              <a:t>werden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err="1" smtClean="0"/>
              <a:t>Ein</a:t>
            </a:r>
            <a:r>
              <a:rPr lang="en-US" b="1" dirty="0" smtClean="0"/>
              <a:t> </a:t>
            </a:r>
            <a:r>
              <a:rPr lang="en-US" b="1" dirty="0" err="1" smtClean="0"/>
              <a:t>weiterer</a:t>
            </a:r>
            <a:r>
              <a:rPr lang="en-US" b="1" dirty="0" smtClean="0"/>
              <a:t> </a:t>
            </a:r>
            <a:r>
              <a:rPr lang="en-US" b="1" dirty="0" err="1" smtClean="0"/>
              <a:t>Ausbau</a:t>
            </a:r>
            <a:r>
              <a:rPr lang="en-US" b="1" dirty="0" smtClean="0"/>
              <a:t> der </a:t>
            </a:r>
            <a:r>
              <a:rPr lang="en-US" b="1" dirty="0" err="1" smtClean="0"/>
              <a:t>Kooperation</a:t>
            </a:r>
            <a:r>
              <a:rPr lang="en-US" b="1" dirty="0"/>
              <a:t> </a:t>
            </a:r>
            <a:r>
              <a:rPr lang="en-US" b="1" dirty="0" err="1" smtClean="0"/>
              <a:t>ist</a:t>
            </a:r>
            <a:r>
              <a:rPr lang="en-US" b="1" dirty="0" smtClean="0"/>
              <a:t> </a:t>
            </a:r>
            <a:r>
              <a:rPr lang="en-US" b="1" dirty="0" err="1" smtClean="0"/>
              <a:t>für</a:t>
            </a:r>
            <a:r>
              <a:rPr lang="en-US" b="1" dirty="0" smtClean="0"/>
              <a:t> GSI/FAIR </a:t>
            </a:r>
            <a:r>
              <a:rPr lang="en-US" b="1" dirty="0" err="1" smtClean="0"/>
              <a:t>sinnvoll</a:t>
            </a:r>
            <a:r>
              <a:rPr lang="en-US" b="1" dirty="0" smtClean="0"/>
              <a:t>, </a:t>
            </a:r>
            <a:r>
              <a:rPr lang="en-US" b="1" dirty="0" err="1" smtClean="0"/>
              <a:t>z.B</a:t>
            </a:r>
            <a:r>
              <a:rPr lang="en-US" b="1" dirty="0"/>
              <a:t>.</a:t>
            </a:r>
            <a:r>
              <a:rPr lang="en-US" b="1" dirty="0" smtClean="0"/>
              <a:t> </a:t>
            </a:r>
            <a:r>
              <a:rPr lang="en-US" b="1" dirty="0" err="1" smtClean="0"/>
              <a:t>wegen</a:t>
            </a:r>
            <a:r>
              <a:rPr lang="en-US" b="1" dirty="0" smtClean="0"/>
              <a:t>: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Ausbildung</a:t>
            </a:r>
            <a:r>
              <a:rPr lang="en-US" dirty="0" smtClean="0"/>
              <a:t> von </a:t>
            </a:r>
            <a:r>
              <a:rPr lang="en-US" dirty="0" err="1" smtClean="0"/>
              <a:t>Ingenieuren</a:t>
            </a:r>
            <a:r>
              <a:rPr lang="en-US" dirty="0" smtClean="0"/>
              <a:t> und </a:t>
            </a:r>
            <a:r>
              <a:rPr lang="en-US" dirty="0" err="1" smtClean="0"/>
              <a:t>Physikern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Zugang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breiten</a:t>
            </a:r>
            <a:r>
              <a:rPr lang="en-US" dirty="0" smtClean="0"/>
              <a:t> </a:t>
            </a:r>
            <a:r>
              <a:rPr lang="en-US" dirty="0" err="1" smtClean="0"/>
              <a:t>technischen</a:t>
            </a:r>
            <a:r>
              <a:rPr lang="en-US" dirty="0" smtClean="0"/>
              <a:t> Expertise und </a:t>
            </a:r>
            <a:r>
              <a:rPr lang="en-US" dirty="0" err="1" smtClean="0"/>
              <a:t>Ausstattung</a:t>
            </a:r>
            <a:r>
              <a:rPr lang="en-US" dirty="0" smtClean="0"/>
              <a:t> der </a:t>
            </a:r>
            <a:r>
              <a:rPr lang="en-US" dirty="0" err="1" smtClean="0"/>
              <a:t>Unis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b="1" dirty="0" err="1" smtClean="0"/>
              <a:t>gibt</a:t>
            </a:r>
            <a:r>
              <a:rPr lang="en-US" b="1" dirty="0" smtClean="0"/>
              <a:t> </a:t>
            </a:r>
            <a:r>
              <a:rPr lang="en-US" b="1" dirty="0" err="1" smtClean="0"/>
              <a:t>aber</a:t>
            </a:r>
            <a:r>
              <a:rPr lang="en-US" b="1" dirty="0" smtClean="0"/>
              <a:t> </a:t>
            </a:r>
            <a:r>
              <a:rPr lang="en-US" b="1" dirty="0" err="1" smtClean="0"/>
              <a:t>natürlich</a:t>
            </a:r>
            <a:r>
              <a:rPr lang="en-US" b="1" dirty="0" smtClean="0"/>
              <a:t> </a:t>
            </a:r>
            <a:r>
              <a:rPr lang="en-US" b="1" dirty="0" err="1" smtClean="0"/>
              <a:t>noch</a:t>
            </a:r>
            <a:r>
              <a:rPr lang="en-US" b="1" dirty="0" smtClean="0"/>
              <a:t> </a:t>
            </a:r>
            <a:r>
              <a:rPr lang="en-US" b="1" dirty="0" err="1" smtClean="0"/>
              <a:t>Optimierungspotential</a:t>
            </a:r>
            <a:r>
              <a:rPr lang="en-US" b="1" dirty="0" smtClean="0"/>
              <a:t>, </a:t>
            </a:r>
            <a:r>
              <a:rPr lang="en-US" b="1" dirty="0" err="1" smtClean="0"/>
              <a:t>z.B</a:t>
            </a:r>
            <a:r>
              <a:rPr lang="en-US" b="1" dirty="0" smtClean="0"/>
              <a:t>.: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Bessere</a:t>
            </a:r>
            <a:r>
              <a:rPr lang="en-US" dirty="0" smtClean="0"/>
              <a:t> </a:t>
            </a:r>
            <a:r>
              <a:rPr lang="en-US" dirty="0" err="1" smtClean="0"/>
              <a:t>fachliche</a:t>
            </a:r>
            <a:r>
              <a:rPr lang="en-US" dirty="0" smtClean="0"/>
              <a:t> </a:t>
            </a:r>
            <a:r>
              <a:rPr lang="en-US" dirty="0" err="1" smtClean="0"/>
              <a:t>Betreuung</a:t>
            </a:r>
            <a:r>
              <a:rPr lang="en-US" dirty="0" smtClean="0"/>
              <a:t> und </a:t>
            </a:r>
            <a:r>
              <a:rPr lang="en-US" dirty="0" err="1" smtClean="0"/>
              <a:t>Nachverfolgung</a:t>
            </a:r>
            <a:r>
              <a:rPr lang="en-US" dirty="0" smtClean="0"/>
              <a:t> der </a:t>
            </a:r>
            <a:r>
              <a:rPr lang="en-US" dirty="0" err="1" smtClean="0"/>
              <a:t>Projekte</a:t>
            </a:r>
            <a:r>
              <a:rPr lang="en-US" dirty="0" smtClean="0"/>
              <a:t> </a:t>
            </a:r>
            <a:r>
              <a:rPr lang="en-US" dirty="0" err="1" smtClean="0"/>
              <a:t>seitens</a:t>
            </a:r>
            <a:r>
              <a:rPr lang="en-US" dirty="0" smtClean="0"/>
              <a:t> der GSI: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Rolle</a:t>
            </a:r>
            <a:r>
              <a:rPr lang="en-US" dirty="0" smtClean="0"/>
              <a:t> der GSI </a:t>
            </a:r>
            <a:r>
              <a:rPr lang="en-US" dirty="0" err="1" smtClean="0"/>
              <a:t>Kontaktpersonen</a:t>
            </a:r>
            <a:r>
              <a:rPr lang="en-US" dirty="0"/>
              <a:t> </a:t>
            </a:r>
            <a:r>
              <a:rPr lang="en-US" dirty="0" smtClean="0"/>
              <a:t>!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Regelmäßige</a:t>
            </a:r>
            <a:r>
              <a:rPr lang="en-US" dirty="0" smtClean="0"/>
              <a:t> </a:t>
            </a:r>
            <a:r>
              <a:rPr lang="en-US" dirty="0" err="1" smtClean="0"/>
              <a:t>gemeinsame</a:t>
            </a:r>
            <a:r>
              <a:rPr lang="en-US" dirty="0" smtClean="0"/>
              <a:t> (GSI-GUF-TUD) Workshops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Rahmen</a:t>
            </a:r>
            <a:r>
              <a:rPr lang="en-US" dirty="0" smtClean="0"/>
              <a:t> der GSI-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Kooperation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244014"/>
            <a:ext cx="6838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Erster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Kooperations</a:t>
            </a:r>
            <a:r>
              <a:rPr lang="en-US" sz="2000" b="1" dirty="0" smtClean="0"/>
              <a:t>-Workshop (</a:t>
            </a:r>
            <a:r>
              <a:rPr lang="en-US" sz="2000" b="1" dirty="0" err="1" smtClean="0"/>
              <a:t>Beschleuniger</a:t>
            </a:r>
            <a:r>
              <a:rPr lang="en-US" sz="2000" b="1" dirty="0" smtClean="0"/>
              <a:t>) am 8.10 </a:t>
            </a:r>
            <a:r>
              <a:rPr lang="en-US" sz="2000" b="1" dirty="0" err="1" smtClean="0"/>
              <a:t>bei</a:t>
            </a:r>
            <a:r>
              <a:rPr lang="en-US" sz="2000" b="1" dirty="0" smtClean="0"/>
              <a:t> GSI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3901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229600" cy="1143000"/>
          </a:xfrm>
        </p:spPr>
        <p:txBody>
          <a:bodyPr/>
          <a:lstStyle/>
          <a:p>
            <a:r>
              <a:rPr lang="en-US" dirty="0" err="1" smtClean="0"/>
              <a:t>Ziele</a:t>
            </a:r>
            <a:r>
              <a:rPr lang="en-US" dirty="0" smtClean="0"/>
              <a:t> des Workshops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B273-6498-44F0-AE74-E4F764E3B84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1512803" y="1700808"/>
            <a:ext cx="639730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Für</a:t>
            </a:r>
            <a:r>
              <a:rPr lang="en-US" b="1" dirty="0" smtClean="0"/>
              <a:t> </a:t>
            </a:r>
            <a:r>
              <a:rPr lang="en-US" b="1" dirty="0" err="1" smtClean="0"/>
              <a:t>jedes</a:t>
            </a:r>
            <a:r>
              <a:rPr lang="en-US" b="1" dirty="0" smtClean="0"/>
              <a:t> </a:t>
            </a:r>
            <a:r>
              <a:rPr lang="en-US" b="1" dirty="0" err="1" smtClean="0"/>
              <a:t>Einzelprojekt</a:t>
            </a:r>
            <a:r>
              <a:rPr lang="en-US" b="1" dirty="0" smtClean="0"/>
              <a:t> </a:t>
            </a:r>
            <a:r>
              <a:rPr lang="en-US" b="1" dirty="0" err="1" smtClean="0"/>
              <a:t>sind</a:t>
            </a:r>
            <a:r>
              <a:rPr lang="en-US" b="1" dirty="0" smtClean="0"/>
              <a:t> </a:t>
            </a:r>
            <a:r>
              <a:rPr lang="en-US" b="1" dirty="0" err="1" smtClean="0"/>
              <a:t>folgende</a:t>
            </a:r>
            <a:r>
              <a:rPr lang="en-US" b="1" dirty="0" smtClean="0"/>
              <a:t> </a:t>
            </a:r>
            <a:r>
              <a:rPr lang="en-US" b="1" dirty="0" err="1" smtClean="0"/>
              <a:t>Informationen</a:t>
            </a:r>
            <a:r>
              <a:rPr lang="en-US" b="1" dirty="0" smtClean="0"/>
              <a:t> </a:t>
            </a:r>
            <a:r>
              <a:rPr lang="en-US" b="1" dirty="0" err="1" smtClean="0"/>
              <a:t>erforderlich</a:t>
            </a:r>
            <a:r>
              <a:rPr lang="en-US" b="1" dirty="0" smtClean="0"/>
              <a:t>: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Projekttitel</a:t>
            </a:r>
            <a:r>
              <a:rPr lang="en-US" dirty="0" smtClean="0"/>
              <a:t>      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Verantwortlicher</a:t>
            </a:r>
            <a:r>
              <a:rPr lang="en-US" dirty="0" smtClean="0"/>
              <a:t> Prof.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Laufzeit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Bearbeiter</a:t>
            </a:r>
            <a:r>
              <a:rPr lang="en-US" dirty="0" smtClean="0"/>
              <a:t>/</a:t>
            </a:r>
            <a:r>
              <a:rPr lang="en-US" dirty="0" err="1" smtClean="0"/>
              <a:t>Doktorand</a:t>
            </a:r>
            <a:r>
              <a:rPr lang="en-US" dirty="0" smtClean="0"/>
              <a:t> (falls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Finanzierungsbedarf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Neu</a:t>
            </a:r>
            <a:r>
              <a:rPr lang="en-US" b="1" dirty="0" smtClean="0"/>
              <a:t>: </a:t>
            </a:r>
            <a:r>
              <a:rPr lang="en-US" dirty="0" err="1" smtClean="0"/>
              <a:t>Zuordnung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GSI/FAIR </a:t>
            </a:r>
            <a:r>
              <a:rPr lang="en-US" dirty="0" err="1" smtClean="0"/>
              <a:t>Projekt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Neu</a:t>
            </a:r>
            <a:r>
              <a:rPr lang="en-US" b="1" dirty="0" smtClean="0"/>
              <a:t>: </a:t>
            </a:r>
            <a:r>
              <a:rPr lang="en-US" dirty="0" smtClean="0"/>
              <a:t>GSI </a:t>
            </a:r>
            <a:r>
              <a:rPr lang="en-US" dirty="0" err="1" smtClean="0"/>
              <a:t>Betreuer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GSI/FAIR </a:t>
            </a:r>
            <a:r>
              <a:rPr lang="en-US" dirty="0" err="1" smtClean="0"/>
              <a:t>Projektverantwortlicher</a:t>
            </a:r>
            <a:r>
              <a:rPr lang="en-US" dirty="0" smtClean="0"/>
              <a:t>)</a:t>
            </a:r>
            <a:r>
              <a:rPr lang="en-US" b="1" dirty="0" smtClean="0"/>
              <a:t> </a:t>
            </a:r>
            <a:endParaRPr lang="en-US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/>
              <a:t>Neu</a:t>
            </a:r>
            <a:r>
              <a:rPr lang="en-US" b="1" dirty="0" smtClean="0"/>
              <a:t>: </a:t>
            </a:r>
            <a:r>
              <a:rPr lang="en-US" dirty="0" err="1" smtClean="0"/>
              <a:t>Projektbeschreibung</a:t>
            </a:r>
            <a:r>
              <a:rPr lang="en-US" dirty="0" smtClean="0"/>
              <a:t> (1 </a:t>
            </a:r>
            <a:r>
              <a:rPr lang="en-US" dirty="0" err="1" smtClean="0"/>
              <a:t>Seite</a:t>
            </a:r>
            <a:r>
              <a:rPr lang="en-US" dirty="0" smtClean="0"/>
              <a:t>), </a:t>
            </a:r>
            <a:r>
              <a:rPr lang="en-US" dirty="0" err="1" smtClean="0"/>
              <a:t>abgestimmt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GSI</a:t>
            </a:r>
            <a:r>
              <a:rPr lang="en-US" b="1" dirty="0" smtClean="0"/>
              <a:t>   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4725144"/>
            <a:ext cx="6357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geht</a:t>
            </a:r>
            <a:r>
              <a:rPr lang="en-US" dirty="0" smtClean="0"/>
              <a:t> an die GSI GF und an die FAIR@GSI </a:t>
            </a:r>
            <a:r>
              <a:rPr lang="en-US" dirty="0" err="1" smtClean="0"/>
              <a:t>Projektleitung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endgültigen</a:t>
            </a:r>
            <a:r>
              <a:rPr lang="en-US" dirty="0" smtClean="0"/>
              <a:t> </a:t>
            </a:r>
            <a:r>
              <a:rPr lang="en-US" dirty="0" err="1" smtClean="0"/>
              <a:t>Entscheidung</a:t>
            </a:r>
            <a:r>
              <a:rPr lang="en-US" dirty="0"/>
              <a:t> </a:t>
            </a:r>
            <a:r>
              <a:rPr lang="en-US" dirty="0" smtClean="0"/>
              <a:t>und </a:t>
            </a:r>
            <a:r>
              <a:rPr lang="en-US" dirty="0" err="1" smtClean="0"/>
              <a:t>evt</a:t>
            </a:r>
            <a:r>
              <a:rPr lang="en-US" dirty="0" smtClean="0"/>
              <a:t>. </a:t>
            </a:r>
            <a:r>
              <a:rPr lang="en-US" dirty="0" err="1" smtClean="0"/>
              <a:t>Priorisierung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39820" y="1156102"/>
            <a:ext cx="3855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Vorschlag</a:t>
            </a:r>
            <a:r>
              <a:rPr lang="en-US" b="1" dirty="0" smtClean="0"/>
              <a:t>: </a:t>
            </a:r>
            <a:r>
              <a:rPr lang="en-US" dirty="0" err="1" smtClean="0"/>
              <a:t>Erstellung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Projektliste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21440"/>
      </p:ext>
    </p:extLst>
  </p:cSld>
  <p:clrMapOvr>
    <a:masterClrMapping/>
  </p:clrMapOvr>
</p:sld>
</file>

<file path=ppt/theme/theme1.xml><?xml version="1.0" encoding="utf-8"?>
<a:theme xmlns:a="http://schemas.openxmlformats.org/drawingml/2006/main" name="GSI-TUD-tal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GSI-TUD-talk.potx</Template>
  <TotalTime>3812</TotalTime>
  <Words>225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GSI-TUD-talk</vt:lpstr>
      <vt:lpstr>GSI-Uni Kollaboration </vt:lpstr>
      <vt:lpstr>Abschließende Bemerkungen zur bisherigen Kooperation</vt:lpstr>
      <vt:lpstr>Ziele des Workshops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Oliver Boine-Frankenheim</dc:creator>
  <cp:lastModifiedBy>Oliver Boine-Frankenheim</cp:lastModifiedBy>
  <cp:revision>226</cp:revision>
  <dcterms:created xsi:type="dcterms:W3CDTF">2009-02-20T08:09:46Z</dcterms:created>
  <dcterms:modified xsi:type="dcterms:W3CDTF">2012-10-07T12:33:11Z</dcterms:modified>
</cp:coreProperties>
</file>