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6" r:id="rId1"/>
  </p:sldMasterIdLst>
  <p:notesMasterIdLst>
    <p:notesMasterId r:id="rId30"/>
  </p:notesMasterIdLst>
  <p:handoutMasterIdLst>
    <p:handoutMasterId r:id="rId31"/>
  </p:handoutMasterIdLst>
  <p:sldIdLst>
    <p:sldId id="341" r:id="rId2"/>
    <p:sldId id="471" r:id="rId3"/>
    <p:sldId id="623" r:id="rId4"/>
    <p:sldId id="475" r:id="rId5"/>
    <p:sldId id="477" r:id="rId6"/>
    <p:sldId id="478" r:id="rId7"/>
    <p:sldId id="480" r:id="rId8"/>
    <p:sldId id="630" r:id="rId9"/>
    <p:sldId id="631" r:id="rId10"/>
    <p:sldId id="632" r:id="rId11"/>
    <p:sldId id="633" r:id="rId12"/>
    <p:sldId id="634" r:id="rId13"/>
    <p:sldId id="635" r:id="rId14"/>
    <p:sldId id="636" r:id="rId15"/>
    <p:sldId id="637" r:id="rId16"/>
    <p:sldId id="605" r:id="rId17"/>
    <p:sldId id="609" r:id="rId18"/>
    <p:sldId id="611" r:id="rId19"/>
    <p:sldId id="599" r:id="rId20"/>
    <p:sldId id="601" r:id="rId21"/>
    <p:sldId id="604" r:id="rId22"/>
    <p:sldId id="585" r:id="rId23"/>
    <p:sldId id="589" r:id="rId24"/>
    <p:sldId id="615" r:id="rId25"/>
    <p:sldId id="470" r:id="rId26"/>
    <p:sldId id="640" r:id="rId27"/>
    <p:sldId id="628" r:id="rId28"/>
    <p:sldId id="629" r:id="rId29"/>
  </p:sldIdLst>
  <p:sldSz cx="9144000" cy="6858000" type="screen4x3"/>
  <p:notesSz cx="6783388" cy="9926638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3333FF"/>
    <a:srgbClr val="CC3399"/>
    <a:srgbClr val="FFFF99"/>
    <a:srgbClr val="3333CC"/>
    <a:srgbClr val="CC0099"/>
    <a:srgbClr val="5F5F5F"/>
    <a:srgbClr val="FFC080"/>
    <a:srgbClr val="FFCB7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47" autoAdjust="0"/>
    <p:restoredTop sz="64819" autoAdjust="0"/>
  </p:normalViewPr>
  <p:slideViewPr>
    <p:cSldViewPr showGuides="1">
      <p:cViewPr varScale="1">
        <p:scale>
          <a:sx n="162" d="100"/>
          <a:sy n="162" d="100"/>
        </p:scale>
        <p:origin x="1662" y="144"/>
      </p:cViewPr>
      <p:guideLst>
        <p:guide orient="horz" pos="2160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owina\Desktop\Uni-Frankfurt_Vorlesung\Kopie%20von%20MixerWaveformsRev1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owina\Desktop\Uni-Frankfurt_Vorlesung\Kopie%20von%20MixerWaveformsRev1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owina\Desktop\Uni-Frankfurt_Vorlesung\Kopie%20von%20MixerWaveformsRev1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owina\Desktop\Uni-Frankfurt_Vorlesung\Kopie%20von%20MixerWaveformsRev1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wina\Desktop\Uni-Frankfurt_Vorlesung\Kopie%20von%20MixerWaveformsRev1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wina\Desktop\Uni-Frankfurt_Vorlesung\Kopie%20von%20MixerWaveformsRev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674320894923395"/>
          <c:y val="4.4270683387649661E-2"/>
          <c:w val="0.760752688172043"/>
          <c:h val="0.74609375"/>
        </c:manualLayout>
      </c:layout>
      <c:scatterChart>
        <c:scatterStyle val="smoothMarker"/>
        <c:varyColors val="0"/>
        <c:ser>
          <c:idx val="1"/>
          <c:order val="0"/>
          <c:tx>
            <c:v>RF</c:v>
          </c:tx>
          <c:spPr>
            <a:ln w="381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Sheet1!$B$10:$B$410</c:f>
              <c:numCache>
                <c:formatCode>General</c:formatCode>
                <c:ptCount val="401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17.5</c:v>
                </c:pt>
                <c:pt idx="8">
                  <c:v>20</c:v>
                </c:pt>
                <c:pt idx="9">
                  <c:v>22.5</c:v>
                </c:pt>
                <c:pt idx="10">
                  <c:v>25</c:v>
                </c:pt>
                <c:pt idx="11">
                  <c:v>27.5</c:v>
                </c:pt>
                <c:pt idx="12">
                  <c:v>30</c:v>
                </c:pt>
                <c:pt idx="13">
                  <c:v>32.5</c:v>
                </c:pt>
                <c:pt idx="14">
                  <c:v>35</c:v>
                </c:pt>
                <c:pt idx="15">
                  <c:v>37.5</c:v>
                </c:pt>
                <c:pt idx="16">
                  <c:v>40</c:v>
                </c:pt>
                <c:pt idx="17">
                  <c:v>42.5</c:v>
                </c:pt>
                <c:pt idx="18">
                  <c:v>45</c:v>
                </c:pt>
                <c:pt idx="19">
                  <c:v>47.5</c:v>
                </c:pt>
                <c:pt idx="20">
                  <c:v>50</c:v>
                </c:pt>
                <c:pt idx="21">
                  <c:v>52.5</c:v>
                </c:pt>
                <c:pt idx="22">
                  <c:v>55</c:v>
                </c:pt>
                <c:pt idx="23">
                  <c:v>57.5</c:v>
                </c:pt>
                <c:pt idx="24">
                  <c:v>60</c:v>
                </c:pt>
                <c:pt idx="25">
                  <c:v>62.5</c:v>
                </c:pt>
                <c:pt idx="26">
                  <c:v>65</c:v>
                </c:pt>
                <c:pt idx="27">
                  <c:v>67.5</c:v>
                </c:pt>
                <c:pt idx="28">
                  <c:v>70</c:v>
                </c:pt>
                <c:pt idx="29">
                  <c:v>72.5</c:v>
                </c:pt>
                <c:pt idx="30">
                  <c:v>75</c:v>
                </c:pt>
                <c:pt idx="31">
                  <c:v>77.5</c:v>
                </c:pt>
                <c:pt idx="32">
                  <c:v>80</c:v>
                </c:pt>
                <c:pt idx="33">
                  <c:v>82.5</c:v>
                </c:pt>
                <c:pt idx="34">
                  <c:v>85</c:v>
                </c:pt>
                <c:pt idx="35">
                  <c:v>87.5</c:v>
                </c:pt>
                <c:pt idx="36">
                  <c:v>90</c:v>
                </c:pt>
                <c:pt idx="37">
                  <c:v>92.5</c:v>
                </c:pt>
                <c:pt idx="38">
                  <c:v>95</c:v>
                </c:pt>
                <c:pt idx="39">
                  <c:v>97.5</c:v>
                </c:pt>
                <c:pt idx="40">
                  <c:v>100</c:v>
                </c:pt>
                <c:pt idx="41">
                  <c:v>102.5</c:v>
                </c:pt>
                <c:pt idx="42">
                  <c:v>105</c:v>
                </c:pt>
                <c:pt idx="43">
                  <c:v>107.5</c:v>
                </c:pt>
                <c:pt idx="44">
                  <c:v>110</c:v>
                </c:pt>
                <c:pt idx="45">
                  <c:v>112.5</c:v>
                </c:pt>
                <c:pt idx="46">
                  <c:v>115</c:v>
                </c:pt>
                <c:pt idx="47">
                  <c:v>117.5</c:v>
                </c:pt>
                <c:pt idx="48">
                  <c:v>120</c:v>
                </c:pt>
                <c:pt idx="49">
                  <c:v>122.5</c:v>
                </c:pt>
                <c:pt idx="50">
                  <c:v>125</c:v>
                </c:pt>
                <c:pt idx="51">
                  <c:v>127.5</c:v>
                </c:pt>
                <c:pt idx="52">
                  <c:v>130</c:v>
                </c:pt>
                <c:pt idx="53">
                  <c:v>132.5</c:v>
                </c:pt>
                <c:pt idx="54">
                  <c:v>135</c:v>
                </c:pt>
                <c:pt idx="55">
                  <c:v>137.5</c:v>
                </c:pt>
                <c:pt idx="56">
                  <c:v>140</c:v>
                </c:pt>
                <c:pt idx="57">
                  <c:v>142.5</c:v>
                </c:pt>
                <c:pt idx="58">
                  <c:v>145</c:v>
                </c:pt>
                <c:pt idx="59">
                  <c:v>147.5</c:v>
                </c:pt>
                <c:pt idx="60">
                  <c:v>150</c:v>
                </c:pt>
                <c:pt idx="61">
                  <c:v>152.5</c:v>
                </c:pt>
                <c:pt idx="62">
                  <c:v>155</c:v>
                </c:pt>
                <c:pt idx="63">
                  <c:v>157.5</c:v>
                </c:pt>
                <c:pt idx="64">
                  <c:v>160</c:v>
                </c:pt>
                <c:pt idx="65">
                  <c:v>162.5</c:v>
                </c:pt>
                <c:pt idx="66">
                  <c:v>165</c:v>
                </c:pt>
                <c:pt idx="67">
                  <c:v>167.5</c:v>
                </c:pt>
                <c:pt idx="68">
                  <c:v>170</c:v>
                </c:pt>
                <c:pt idx="69">
                  <c:v>172.5</c:v>
                </c:pt>
                <c:pt idx="70">
                  <c:v>175</c:v>
                </c:pt>
                <c:pt idx="71">
                  <c:v>177.5</c:v>
                </c:pt>
                <c:pt idx="72">
                  <c:v>180</c:v>
                </c:pt>
                <c:pt idx="73">
                  <c:v>182.5</c:v>
                </c:pt>
                <c:pt idx="74">
                  <c:v>185</c:v>
                </c:pt>
                <c:pt idx="75">
                  <c:v>187.5</c:v>
                </c:pt>
                <c:pt idx="76">
                  <c:v>190</c:v>
                </c:pt>
                <c:pt idx="77">
                  <c:v>192.5</c:v>
                </c:pt>
                <c:pt idx="78">
                  <c:v>195</c:v>
                </c:pt>
                <c:pt idx="79">
                  <c:v>197.5</c:v>
                </c:pt>
                <c:pt idx="80">
                  <c:v>200</c:v>
                </c:pt>
                <c:pt idx="81">
                  <c:v>202.5</c:v>
                </c:pt>
                <c:pt idx="82">
                  <c:v>205</c:v>
                </c:pt>
                <c:pt idx="83">
                  <c:v>207.5</c:v>
                </c:pt>
                <c:pt idx="84">
                  <c:v>210</c:v>
                </c:pt>
                <c:pt idx="85">
                  <c:v>212.5</c:v>
                </c:pt>
                <c:pt idx="86">
                  <c:v>215</c:v>
                </c:pt>
                <c:pt idx="87">
                  <c:v>217.5</c:v>
                </c:pt>
                <c:pt idx="88">
                  <c:v>220</c:v>
                </c:pt>
                <c:pt idx="89">
                  <c:v>222.5</c:v>
                </c:pt>
                <c:pt idx="90">
                  <c:v>225</c:v>
                </c:pt>
                <c:pt idx="91">
                  <c:v>227.5</c:v>
                </c:pt>
                <c:pt idx="92">
                  <c:v>230</c:v>
                </c:pt>
                <c:pt idx="93">
                  <c:v>232.5</c:v>
                </c:pt>
                <c:pt idx="94">
                  <c:v>235</c:v>
                </c:pt>
                <c:pt idx="95">
                  <c:v>237.5</c:v>
                </c:pt>
                <c:pt idx="96">
                  <c:v>240</c:v>
                </c:pt>
                <c:pt idx="97">
                  <c:v>242.5</c:v>
                </c:pt>
                <c:pt idx="98">
                  <c:v>245</c:v>
                </c:pt>
                <c:pt idx="99">
                  <c:v>247.5</c:v>
                </c:pt>
                <c:pt idx="100">
                  <c:v>250</c:v>
                </c:pt>
                <c:pt idx="101">
                  <c:v>252.5</c:v>
                </c:pt>
                <c:pt idx="102">
                  <c:v>255</c:v>
                </c:pt>
                <c:pt idx="103">
                  <c:v>257.5</c:v>
                </c:pt>
                <c:pt idx="104">
                  <c:v>260</c:v>
                </c:pt>
                <c:pt idx="105">
                  <c:v>262.5</c:v>
                </c:pt>
                <c:pt idx="106">
                  <c:v>265</c:v>
                </c:pt>
                <c:pt idx="107">
                  <c:v>267.5</c:v>
                </c:pt>
                <c:pt idx="108">
                  <c:v>270</c:v>
                </c:pt>
                <c:pt idx="109">
                  <c:v>272.5</c:v>
                </c:pt>
                <c:pt idx="110">
                  <c:v>275</c:v>
                </c:pt>
                <c:pt idx="111">
                  <c:v>277.5</c:v>
                </c:pt>
                <c:pt idx="112">
                  <c:v>280</c:v>
                </c:pt>
                <c:pt idx="113">
                  <c:v>282.5</c:v>
                </c:pt>
                <c:pt idx="114">
                  <c:v>285</c:v>
                </c:pt>
                <c:pt idx="115">
                  <c:v>287.5</c:v>
                </c:pt>
                <c:pt idx="116">
                  <c:v>290</c:v>
                </c:pt>
                <c:pt idx="117">
                  <c:v>292.5</c:v>
                </c:pt>
                <c:pt idx="118">
                  <c:v>295</c:v>
                </c:pt>
                <c:pt idx="119">
                  <c:v>297.5</c:v>
                </c:pt>
                <c:pt idx="120">
                  <c:v>300</c:v>
                </c:pt>
                <c:pt idx="121">
                  <c:v>302.5</c:v>
                </c:pt>
                <c:pt idx="122">
                  <c:v>305</c:v>
                </c:pt>
                <c:pt idx="123">
                  <c:v>307.5</c:v>
                </c:pt>
                <c:pt idx="124">
                  <c:v>310</c:v>
                </c:pt>
                <c:pt idx="125">
                  <c:v>312.5</c:v>
                </c:pt>
                <c:pt idx="126">
                  <c:v>315</c:v>
                </c:pt>
                <c:pt idx="127">
                  <c:v>317.5</c:v>
                </c:pt>
                <c:pt idx="128">
                  <c:v>320</c:v>
                </c:pt>
                <c:pt idx="129">
                  <c:v>322.5</c:v>
                </c:pt>
                <c:pt idx="130">
                  <c:v>325</c:v>
                </c:pt>
                <c:pt idx="131">
                  <c:v>327.5</c:v>
                </c:pt>
                <c:pt idx="132">
                  <c:v>330</c:v>
                </c:pt>
                <c:pt idx="133">
                  <c:v>332.5</c:v>
                </c:pt>
                <c:pt idx="134">
                  <c:v>335</c:v>
                </c:pt>
                <c:pt idx="135">
                  <c:v>337.5</c:v>
                </c:pt>
                <c:pt idx="136">
                  <c:v>340</c:v>
                </c:pt>
                <c:pt idx="137">
                  <c:v>342.5</c:v>
                </c:pt>
                <c:pt idx="138">
                  <c:v>345</c:v>
                </c:pt>
                <c:pt idx="139">
                  <c:v>347.5</c:v>
                </c:pt>
                <c:pt idx="140">
                  <c:v>350</c:v>
                </c:pt>
                <c:pt idx="141">
                  <c:v>352.5</c:v>
                </c:pt>
                <c:pt idx="142">
                  <c:v>355</c:v>
                </c:pt>
                <c:pt idx="143">
                  <c:v>357.5</c:v>
                </c:pt>
                <c:pt idx="144">
                  <c:v>360</c:v>
                </c:pt>
                <c:pt idx="145">
                  <c:v>362.5</c:v>
                </c:pt>
                <c:pt idx="146">
                  <c:v>365</c:v>
                </c:pt>
                <c:pt idx="147">
                  <c:v>367.5</c:v>
                </c:pt>
                <c:pt idx="148">
                  <c:v>370</c:v>
                </c:pt>
                <c:pt idx="149">
                  <c:v>372.5</c:v>
                </c:pt>
                <c:pt idx="150">
                  <c:v>375</c:v>
                </c:pt>
                <c:pt idx="151">
                  <c:v>377.5</c:v>
                </c:pt>
                <c:pt idx="152">
                  <c:v>380</c:v>
                </c:pt>
                <c:pt idx="153">
                  <c:v>382.5</c:v>
                </c:pt>
                <c:pt idx="154">
                  <c:v>385</c:v>
                </c:pt>
                <c:pt idx="155">
                  <c:v>387.5</c:v>
                </c:pt>
                <c:pt idx="156">
                  <c:v>390</c:v>
                </c:pt>
                <c:pt idx="157">
                  <c:v>392.5</c:v>
                </c:pt>
                <c:pt idx="158">
                  <c:v>395</c:v>
                </c:pt>
                <c:pt idx="159">
                  <c:v>397.5</c:v>
                </c:pt>
                <c:pt idx="160">
                  <c:v>400</c:v>
                </c:pt>
                <c:pt idx="161">
                  <c:v>402.5</c:v>
                </c:pt>
                <c:pt idx="162">
                  <c:v>405</c:v>
                </c:pt>
                <c:pt idx="163">
                  <c:v>407.5</c:v>
                </c:pt>
                <c:pt idx="164">
                  <c:v>410</c:v>
                </c:pt>
                <c:pt idx="165">
                  <c:v>412.5</c:v>
                </c:pt>
                <c:pt idx="166">
                  <c:v>415</c:v>
                </c:pt>
                <c:pt idx="167">
                  <c:v>417.5</c:v>
                </c:pt>
                <c:pt idx="168">
                  <c:v>420</c:v>
                </c:pt>
                <c:pt idx="169">
                  <c:v>422.5</c:v>
                </c:pt>
                <c:pt idx="170">
                  <c:v>425</c:v>
                </c:pt>
                <c:pt idx="171">
                  <c:v>427.5</c:v>
                </c:pt>
                <c:pt idx="172">
                  <c:v>430</c:v>
                </c:pt>
                <c:pt idx="173">
                  <c:v>432.5</c:v>
                </c:pt>
                <c:pt idx="174">
                  <c:v>435</c:v>
                </c:pt>
                <c:pt idx="175">
                  <c:v>437.5</c:v>
                </c:pt>
                <c:pt idx="176">
                  <c:v>440</c:v>
                </c:pt>
                <c:pt idx="177">
                  <c:v>442.5</c:v>
                </c:pt>
                <c:pt idx="178">
                  <c:v>445</c:v>
                </c:pt>
                <c:pt idx="179">
                  <c:v>447.5</c:v>
                </c:pt>
                <c:pt idx="180">
                  <c:v>450</c:v>
                </c:pt>
                <c:pt idx="181">
                  <c:v>452.5</c:v>
                </c:pt>
                <c:pt idx="182">
                  <c:v>455</c:v>
                </c:pt>
                <c:pt idx="183">
                  <c:v>457.5</c:v>
                </c:pt>
                <c:pt idx="184">
                  <c:v>460</c:v>
                </c:pt>
                <c:pt idx="185">
                  <c:v>462.5</c:v>
                </c:pt>
                <c:pt idx="186">
                  <c:v>465</c:v>
                </c:pt>
                <c:pt idx="187">
                  <c:v>467.5</c:v>
                </c:pt>
                <c:pt idx="188">
                  <c:v>470</c:v>
                </c:pt>
                <c:pt idx="189">
                  <c:v>472.5</c:v>
                </c:pt>
                <c:pt idx="190">
                  <c:v>475</c:v>
                </c:pt>
                <c:pt idx="191">
                  <c:v>477.5</c:v>
                </c:pt>
                <c:pt idx="192">
                  <c:v>480</c:v>
                </c:pt>
                <c:pt idx="193">
                  <c:v>482.5</c:v>
                </c:pt>
                <c:pt idx="194">
                  <c:v>485</c:v>
                </c:pt>
                <c:pt idx="195">
                  <c:v>487.5</c:v>
                </c:pt>
                <c:pt idx="196">
                  <c:v>490</c:v>
                </c:pt>
                <c:pt idx="197">
                  <c:v>492.5</c:v>
                </c:pt>
                <c:pt idx="198">
                  <c:v>495</c:v>
                </c:pt>
                <c:pt idx="199">
                  <c:v>497.5</c:v>
                </c:pt>
                <c:pt idx="200">
                  <c:v>500</c:v>
                </c:pt>
                <c:pt idx="201">
                  <c:v>502.5</c:v>
                </c:pt>
                <c:pt idx="202">
                  <c:v>505</c:v>
                </c:pt>
                <c:pt idx="203">
                  <c:v>507.5</c:v>
                </c:pt>
                <c:pt idx="204">
                  <c:v>510</c:v>
                </c:pt>
                <c:pt idx="205">
                  <c:v>512.5</c:v>
                </c:pt>
                <c:pt idx="206">
                  <c:v>515</c:v>
                </c:pt>
                <c:pt idx="207">
                  <c:v>517.5</c:v>
                </c:pt>
                <c:pt idx="208">
                  <c:v>520</c:v>
                </c:pt>
                <c:pt idx="209">
                  <c:v>522.5</c:v>
                </c:pt>
                <c:pt idx="210">
                  <c:v>525</c:v>
                </c:pt>
                <c:pt idx="211">
                  <c:v>527.5</c:v>
                </c:pt>
                <c:pt idx="212">
                  <c:v>530</c:v>
                </c:pt>
                <c:pt idx="213">
                  <c:v>532.5</c:v>
                </c:pt>
                <c:pt idx="214">
                  <c:v>535</c:v>
                </c:pt>
                <c:pt idx="215">
                  <c:v>537.5</c:v>
                </c:pt>
                <c:pt idx="216">
                  <c:v>540</c:v>
                </c:pt>
                <c:pt idx="217">
                  <c:v>542.5</c:v>
                </c:pt>
                <c:pt idx="218">
                  <c:v>545</c:v>
                </c:pt>
                <c:pt idx="219">
                  <c:v>547.5</c:v>
                </c:pt>
                <c:pt idx="220">
                  <c:v>550</c:v>
                </c:pt>
                <c:pt idx="221">
                  <c:v>552.5</c:v>
                </c:pt>
                <c:pt idx="222">
                  <c:v>555</c:v>
                </c:pt>
                <c:pt idx="223">
                  <c:v>557.5</c:v>
                </c:pt>
                <c:pt idx="224">
                  <c:v>560</c:v>
                </c:pt>
                <c:pt idx="225">
                  <c:v>562.5</c:v>
                </c:pt>
                <c:pt idx="226">
                  <c:v>565</c:v>
                </c:pt>
                <c:pt idx="227">
                  <c:v>567.5</c:v>
                </c:pt>
                <c:pt idx="228">
                  <c:v>570</c:v>
                </c:pt>
                <c:pt idx="229">
                  <c:v>572.5</c:v>
                </c:pt>
                <c:pt idx="230">
                  <c:v>575</c:v>
                </c:pt>
                <c:pt idx="231">
                  <c:v>577.5</c:v>
                </c:pt>
                <c:pt idx="232">
                  <c:v>580</c:v>
                </c:pt>
                <c:pt idx="233">
                  <c:v>582.5</c:v>
                </c:pt>
                <c:pt idx="234">
                  <c:v>585</c:v>
                </c:pt>
                <c:pt idx="235">
                  <c:v>587.5</c:v>
                </c:pt>
                <c:pt idx="236">
                  <c:v>590</c:v>
                </c:pt>
                <c:pt idx="237">
                  <c:v>592.5</c:v>
                </c:pt>
                <c:pt idx="238">
                  <c:v>595</c:v>
                </c:pt>
                <c:pt idx="239">
                  <c:v>597.5</c:v>
                </c:pt>
                <c:pt idx="240">
                  <c:v>600</c:v>
                </c:pt>
                <c:pt idx="241">
                  <c:v>602.5</c:v>
                </c:pt>
                <c:pt idx="242">
                  <c:v>605</c:v>
                </c:pt>
                <c:pt idx="243">
                  <c:v>607.5</c:v>
                </c:pt>
                <c:pt idx="244">
                  <c:v>610</c:v>
                </c:pt>
                <c:pt idx="245">
                  <c:v>612.5</c:v>
                </c:pt>
                <c:pt idx="246">
                  <c:v>615</c:v>
                </c:pt>
                <c:pt idx="247">
                  <c:v>617.5</c:v>
                </c:pt>
                <c:pt idx="248">
                  <c:v>620</c:v>
                </c:pt>
                <c:pt idx="249">
                  <c:v>622.5</c:v>
                </c:pt>
                <c:pt idx="250">
                  <c:v>625</c:v>
                </c:pt>
                <c:pt idx="251">
                  <c:v>627.5</c:v>
                </c:pt>
                <c:pt idx="252">
                  <c:v>630</c:v>
                </c:pt>
                <c:pt idx="253">
                  <c:v>632.5</c:v>
                </c:pt>
                <c:pt idx="254">
                  <c:v>635</c:v>
                </c:pt>
                <c:pt idx="255">
                  <c:v>637.5</c:v>
                </c:pt>
                <c:pt idx="256">
                  <c:v>640</c:v>
                </c:pt>
                <c:pt idx="257">
                  <c:v>642.5</c:v>
                </c:pt>
                <c:pt idx="258">
                  <c:v>645</c:v>
                </c:pt>
                <c:pt idx="259">
                  <c:v>647.5</c:v>
                </c:pt>
                <c:pt idx="260">
                  <c:v>650</c:v>
                </c:pt>
                <c:pt idx="261">
                  <c:v>652.5</c:v>
                </c:pt>
                <c:pt idx="262">
                  <c:v>655</c:v>
                </c:pt>
                <c:pt idx="263">
                  <c:v>657.5</c:v>
                </c:pt>
                <c:pt idx="264">
                  <c:v>660</c:v>
                </c:pt>
                <c:pt idx="265">
                  <c:v>662.5</c:v>
                </c:pt>
                <c:pt idx="266">
                  <c:v>665</c:v>
                </c:pt>
                <c:pt idx="267">
                  <c:v>667.5</c:v>
                </c:pt>
                <c:pt idx="268">
                  <c:v>670</c:v>
                </c:pt>
                <c:pt idx="269">
                  <c:v>672.5</c:v>
                </c:pt>
                <c:pt idx="270">
                  <c:v>675</c:v>
                </c:pt>
                <c:pt idx="271">
                  <c:v>677.5</c:v>
                </c:pt>
                <c:pt idx="272">
                  <c:v>680</c:v>
                </c:pt>
                <c:pt idx="273">
                  <c:v>682.5</c:v>
                </c:pt>
                <c:pt idx="274">
                  <c:v>685</c:v>
                </c:pt>
                <c:pt idx="275">
                  <c:v>687.5</c:v>
                </c:pt>
                <c:pt idx="276">
                  <c:v>690</c:v>
                </c:pt>
                <c:pt idx="277">
                  <c:v>692.5</c:v>
                </c:pt>
                <c:pt idx="278">
                  <c:v>695</c:v>
                </c:pt>
                <c:pt idx="279">
                  <c:v>697.5</c:v>
                </c:pt>
                <c:pt idx="280">
                  <c:v>700</c:v>
                </c:pt>
                <c:pt idx="281">
                  <c:v>702.5</c:v>
                </c:pt>
                <c:pt idx="282">
                  <c:v>705</c:v>
                </c:pt>
                <c:pt idx="283">
                  <c:v>707.5</c:v>
                </c:pt>
                <c:pt idx="284">
                  <c:v>710</c:v>
                </c:pt>
                <c:pt idx="285">
                  <c:v>712.5</c:v>
                </c:pt>
                <c:pt idx="286">
                  <c:v>715</c:v>
                </c:pt>
                <c:pt idx="287">
                  <c:v>717.5</c:v>
                </c:pt>
                <c:pt idx="288">
                  <c:v>720</c:v>
                </c:pt>
                <c:pt idx="289">
                  <c:v>722.5</c:v>
                </c:pt>
                <c:pt idx="290">
                  <c:v>725</c:v>
                </c:pt>
                <c:pt idx="291">
                  <c:v>727.5</c:v>
                </c:pt>
                <c:pt idx="292">
                  <c:v>730</c:v>
                </c:pt>
                <c:pt idx="293">
                  <c:v>732.5</c:v>
                </c:pt>
                <c:pt idx="294">
                  <c:v>735</c:v>
                </c:pt>
                <c:pt idx="295">
                  <c:v>737.5</c:v>
                </c:pt>
                <c:pt idx="296">
                  <c:v>740</c:v>
                </c:pt>
                <c:pt idx="297">
                  <c:v>742.5</c:v>
                </c:pt>
                <c:pt idx="298">
                  <c:v>745</c:v>
                </c:pt>
                <c:pt idx="299">
                  <c:v>747.5</c:v>
                </c:pt>
                <c:pt idx="300">
                  <c:v>750</c:v>
                </c:pt>
                <c:pt idx="301">
                  <c:v>752.5</c:v>
                </c:pt>
                <c:pt idx="302">
                  <c:v>755</c:v>
                </c:pt>
                <c:pt idx="303">
                  <c:v>757.5</c:v>
                </c:pt>
                <c:pt idx="304">
                  <c:v>760</c:v>
                </c:pt>
                <c:pt idx="305">
                  <c:v>762.5</c:v>
                </c:pt>
                <c:pt idx="306">
                  <c:v>765</c:v>
                </c:pt>
                <c:pt idx="307">
                  <c:v>767.5</c:v>
                </c:pt>
                <c:pt idx="308">
                  <c:v>770</c:v>
                </c:pt>
                <c:pt idx="309">
                  <c:v>772.5</c:v>
                </c:pt>
                <c:pt idx="310">
                  <c:v>775</c:v>
                </c:pt>
                <c:pt idx="311">
                  <c:v>777.5</c:v>
                </c:pt>
                <c:pt idx="312">
                  <c:v>780</c:v>
                </c:pt>
                <c:pt idx="313">
                  <c:v>782.5</c:v>
                </c:pt>
                <c:pt idx="314">
                  <c:v>785</c:v>
                </c:pt>
                <c:pt idx="315">
                  <c:v>787.5</c:v>
                </c:pt>
                <c:pt idx="316">
                  <c:v>790</c:v>
                </c:pt>
                <c:pt idx="317">
                  <c:v>792.5</c:v>
                </c:pt>
                <c:pt idx="318">
                  <c:v>795</c:v>
                </c:pt>
                <c:pt idx="319">
                  <c:v>797.5</c:v>
                </c:pt>
                <c:pt idx="320">
                  <c:v>800</c:v>
                </c:pt>
                <c:pt idx="321">
                  <c:v>802.5</c:v>
                </c:pt>
                <c:pt idx="322">
                  <c:v>805</c:v>
                </c:pt>
                <c:pt idx="323">
                  <c:v>807.5</c:v>
                </c:pt>
                <c:pt idx="324">
                  <c:v>810</c:v>
                </c:pt>
                <c:pt idx="325">
                  <c:v>812.5</c:v>
                </c:pt>
                <c:pt idx="326">
                  <c:v>815</c:v>
                </c:pt>
                <c:pt idx="327">
                  <c:v>817.5</c:v>
                </c:pt>
                <c:pt idx="328">
                  <c:v>820</c:v>
                </c:pt>
                <c:pt idx="329">
                  <c:v>822.5</c:v>
                </c:pt>
                <c:pt idx="330">
                  <c:v>825</c:v>
                </c:pt>
                <c:pt idx="331">
                  <c:v>827.5</c:v>
                </c:pt>
                <c:pt idx="332">
                  <c:v>830</c:v>
                </c:pt>
                <c:pt idx="333">
                  <c:v>832.5</c:v>
                </c:pt>
                <c:pt idx="334">
                  <c:v>835</c:v>
                </c:pt>
                <c:pt idx="335">
                  <c:v>837.5</c:v>
                </c:pt>
                <c:pt idx="336">
                  <c:v>840</c:v>
                </c:pt>
                <c:pt idx="337">
                  <c:v>842.5</c:v>
                </c:pt>
                <c:pt idx="338">
                  <c:v>845</c:v>
                </c:pt>
                <c:pt idx="339">
                  <c:v>847.5</c:v>
                </c:pt>
                <c:pt idx="340">
                  <c:v>850</c:v>
                </c:pt>
                <c:pt idx="341">
                  <c:v>852.5</c:v>
                </c:pt>
                <c:pt idx="342">
                  <c:v>855</c:v>
                </c:pt>
                <c:pt idx="343">
                  <c:v>857.5</c:v>
                </c:pt>
                <c:pt idx="344">
                  <c:v>860</c:v>
                </c:pt>
                <c:pt idx="345">
                  <c:v>862.5</c:v>
                </c:pt>
                <c:pt idx="346">
                  <c:v>865</c:v>
                </c:pt>
                <c:pt idx="347">
                  <c:v>867.5</c:v>
                </c:pt>
                <c:pt idx="348">
                  <c:v>870</c:v>
                </c:pt>
                <c:pt idx="349">
                  <c:v>872.5</c:v>
                </c:pt>
                <c:pt idx="350">
                  <c:v>875</c:v>
                </c:pt>
                <c:pt idx="351">
                  <c:v>877.5</c:v>
                </c:pt>
                <c:pt idx="352">
                  <c:v>880</c:v>
                </c:pt>
                <c:pt idx="353">
                  <c:v>882.5</c:v>
                </c:pt>
                <c:pt idx="354">
                  <c:v>885</c:v>
                </c:pt>
                <c:pt idx="355">
                  <c:v>887.5</c:v>
                </c:pt>
                <c:pt idx="356">
                  <c:v>890</c:v>
                </c:pt>
                <c:pt idx="357">
                  <c:v>892.5</c:v>
                </c:pt>
                <c:pt idx="358">
                  <c:v>895</c:v>
                </c:pt>
                <c:pt idx="359">
                  <c:v>897.5</c:v>
                </c:pt>
                <c:pt idx="360">
                  <c:v>900</c:v>
                </c:pt>
                <c:pt idx="361">
                  <c:v>902.5</c:v>
                </c:pt>
                <c:pt idx="362">
                  <c:v>905</c:v>
                </c:pt>
                <c:pt idx="363">
                  <c:v>907.5</c:v>
                </c:pt>
                <c:pt idx="364">
                  <c:v>910</c:v>
                </c:pt>
                <c:pt idx="365">
                  <c:v>912.5</c:v>
                </c:pt>
                <c:pt idx="366">
                  <c:v>915</c:v>
                </c:pt>
                <c:pt idx="367">
                  <c:v>917.5</c:v>
                </c:pt>
                <c:pt idx="368">
                  <c:v>920</c:v>
                </c:pt>
                <c:pt idx="369">
                  <c:v>922.5</c:v>
                </c:pt>
                <c:pt idx="370">
                  <c:v>925</c:v>
                </c:pt>
                <c:pt idx="371">
                  <c:v>927.5</c:v>
                </c:pt>
                <c:pt idx="372">
                  <c:v>930</c:v>
                </c:pt>
                <c:pt idx="373">
                  <c:v>932.5</c:v>
                </c:pt>
                <c:pt idx="374">
                  <c:v>935</c:v>
                </c:pt>
                <c:pt idx="375">
                  <c:v>937.5</c:v>
                </c:pt>
                <c:pt idx="376">
                  <c:v>940</c:v>
                </c:pt>
                <c:pt idx="377">
                  <c:v>942.5</c:v>
                </c:pt>
                <c:pt idx="378">
                  <c:v>945</c:v>
                </c:pt>
                <c:pt idx="379">
                  <c:v>947.5</c:v>
                </c:pt>
                <c:pt idx="380">
                  <c:v>950</c:v>
                </c:pt>
                <c:pt idx="381">
                  <c:v>952.5</c:v>
                </c:pt>
                <c:pt idx="382">
                  <c:v>955</c:v>
                </c:pt>
                <c:pt idx="383">
                  <c:v>957.5</c:v>
                </c:pt>
                <c:pt idx="384">
                  <c:v>960</c:v>
                </c:pt>
                <c:pt idx="385">
                  <c:v>962.5</c:v>
                </c:pt>
                <c:pt idx="386">
                  <c:v>965</c:v>
                </c:pt>
                <c:pt idx="387">
                  <c:v>967.5</c:v>
                </c:pt>
                <c:pt idx="388">
                  <c:v>970</c:v>
                </c:pt>
                <c:pt idx="389">
                  <c:v>972.5</c:v>
                </c:pt>
                <c:pt idx="390">
                  <c:v>975</c:v>
                </c:pt>
                <c:pt idx="391">
                  <c:v>977.5</c:v>
                </c:pt>
                <c:pt idx="392">
                  <c:v>980</c:v>
                </c:pt>
                <c:pt idx="393">
                  <c:v>982.5</c:v>
                </c:pt>
                <c:pt idx="394">
                  <c:v>985</c:v>
                </c:pt>
                <c:pt idx="395">
                  <c:v>987.5</c:v>
                </c:pt>
                <c:pt idx="396">
                  <c:v>990</c:v>
                </c:pt>
                <c:pt idx="397">
                  <c:v>992.5</c:v>
                </c:pt>
                <c:pt idx="398">
                  <c:v>995</c:v>
                </c:pt>
                <c:pt idx="399">
                  <c:v>997.5</c:v>
                </c:pt>
                <c:pt idx="400">
                  <c:v>1000</c:v>
                </c:pt>
              </c:numCache>
            </c:numRef>
          </c:xVal>
          <c:yVal>
            <c:numRef>
              <c:f>Sheet1!$E$10:$E$410</c:f>
              <c:numCache>
                <c:formatCode>General</c:formatCode>
                <c:ptCount val="401"/>
                <c:pt idx="0">
                  <c:v>0</c:v>
                </c:pt>
                <c:pt idx="1">
                  <c:v>0.12533323356430426</c:v>
                </c:pt>
                <c:pt idx="2">
                  <c:v>0.24868988716485479</c:v>
                </c:pt>
                <c:pt idx="3">
                  <c:v>0.36812455268467797</c:v>
                </c:pt>
                <c:pt idx="4">
                  <c:v>0.48175367410171532</c:v>
                </c:pt>
                <c:pt idx="5">
                  <c:v>0.58778525229247314</c:v>
                </c:pt>
                <c:pt idx="6">
                  <c:v>0.68454710592868873</c:v>
                </c:pt>
                <c:pt idx="7">
                  <c:v>0.77051324277578925</c:v>
                </c:pt>
                <c:pt idx="8">
                  <c:v>0.84432792550201508</c:v>
                </c:pt>
                <c:pt idx="9">
                  <c:v>0.90482705246601958</c:v>
                </c:pt>
                <c:pt idx="10">
                  <c:v>0.95105651629515353</c:v>
                </c:pt>
                <c:pt idx="11">
                  <c:v>0.98228725072868872</c:v>
                </c:pt>
                <c:pt idx="12">
                  <c:v>0.99802672842827156</c:v>
                </c:pt>
                <c:pt idx="13">
                  <c:v>0.99802672842827156</c:v>
                </c:pt>
                <c:pt idx="14">
                  <c:v>0.98228725072868872</c:v>
                </c:pt>
                <c:pt idx="15">
                  <c:v>0.95105651629515353</c:v>
                </c:pt>
                <c:pt idx="16">
                  <c:v>0.90482705246601947</c:v>
                </c:pt>
                <c:pt idx="17">
                  <c:v>0.84432792550201519</c:v>
                </c:pt>
                <c:pt idx="18">
                  <c:v>0.77051324277578925</c:v>
                </c:pt>
                <c:pt idx="19">
                  <c:v>0.6845471059286885</c:v>
                </c:pt>
                <c:pt idx="20">
                  <c:v>-0.58778525229247325</c:v>
                </c:pt>
                <c:pt idx="21">
                  <c:v>-0.48175367410171521</c:v>
                </c:pt>
                <c:pt idx="22">
                  <c:v>-0.36812455268467775</c:v>
                </c:pt>
                <c:pt idx="23">
                  <c:v>-0.24868988716485482</c:v>
                </c:pt>
                <c:pt idx="24">
                  <c:v>-0.12533323356430409</c:v>
                </c:pt>
                <c:pt idx="25">
                  <c:v>-1.22514845490862E-16</c:v>
                </c:pt>
                <c:pt idx="26">
                  <c:v>0.12533323356430429</c:v>
                </c:pt>
                <c:pt idx="27">
                  <c:v>0.24868988716485502</c:v>
                </c:pt>
                <c:pt idx="28">
                  <c:v>0.36812455268467792</c:v>
                </c:pt>
                <c:pt idx="29">
                  <c:v>0.48175367410171538</c:v>
                </c:pt>
                <c:pt idx="30">
                  <c:v>0.58778525229247336</c:v>
                </c:pt>
                <c:pt idx="31">
                  <c:v>0.68454710592868873</c:v>
                </c:pt>
                <c:pt idx="32">
                  <c:v>0.77051324277578936</c:v>
                </c:pt>
                <c:pt idx="33">
                  <c:v>0.8443279255020153</c:v>
                </c:pt>
                <c:pt idx="34">
                  <c:v>0.90482705246601935</c:v>
                </c:pt>
                <c:pt idx="35">
                  <c:v>0.95105651629515353</c:v>
                </c:pt>
                <c:pt idx="36">
                  <c:v>0.98228725072868872</c:v>
                </c:pt>
                <c:pt idx="37">
                  <c:v>0.99802672842827156</c:v>
                </c:pt>
                <c:pt idx="38">
                  <c:v>0.99802672842827156</c:v>
                </c:pt>
                <c:pt idx="39">
                  <c:v>0.98228725072868861</c:v>
                </c:pt>
                <c:pt idx="40">
                  <c:v>-0.95105651629515364</c:v>
                </c:pt>
                <c:pt idx="41">
                  <c:v>-0.90482705246601958</c:v>
                </c:pt>
                <c:pt idx="42">
                  <c:v>-0.84432792550201496</c:v>
                </c:pt>
                <c:pt idx="43">
                  <c:v>-0.77051324277578903</c:v>
                </c:pt>
                <c:pt idx="44">
                  <c:v>-0.68454710592868828</c:v>
                </c:pt>
                <c:pt idx="45">
                  <c:v>-0.58778525229247336</c:v>
                </c:pt>
                <c:pt idx="46">
                  <c:v>-0.48175367410171532</c:v>
                </c:pt>
                <c:pt idx="47">
                  <c:v>-0.36812455268467786</c:v>
                </c:pt>
                <c:pt idx="48">
                  <c:v>-0.24868988716485449</c:v>
                </c:pt>
                <c:pt idx="49">
                  <c:v>-0.12533323356430379</c:v>
                </c:pt>
                <c:pt idx="50">
                  <c:v>-2.45029690981724E-16</c:v>
                </c:pt>
                <c:pt idx="51">
                  <c:v>0.12533323356430418</c:v>
                </c:pt>
                <c:pt idx="52">
                  <c:v>0.24868988716485488</c:v>
                </c:pt>
                <c:pt idx="53">
                  <c:v>0.3681245526846782</c:v>
                </c:pt>
                <c:pt idx="54">
                  <c:v>0.48175367410171566</c:v>
                </c:pt>
                <c:pt idx="55">
                  <c:v>0.58778525229247292</c:v>
                </c:pt>
                <c:pt idx="56">
                  <c:v>0.68454710592868862</c:v>
                </c:pt>
                <c:pt idx="57">
                  <c:v>0.77051324277578925</c:v>
                </c:pt>
                <c:pt idx="58">
                  <c:v>0.84432792550201519</c:v>
                </c:pt>
                <c:pt idx="59">
                  <c:v>0.90482705246601969</c:v>
                </c:pt>
                <c:pt idx="60">
                  <c:v>0.95105651629515375</c:v>
                </c:pt>
                <c:pt idx="61">
                  <c:v>-0.98228725072868861</c:v>
                </c:pt>
                <c:pt idx="62">
                  <c:v>-0.99802672842827156</c:v>
                </c:pt>
                <c:pt idx="63">
                  <c:v>-0.99802672842827156</c:v>
                </c:pt>
                <c:pt idx="64">
                  <c:v>-0.98228725072868861</c:v>
                </c:pt>
                <c:pt idx="65">
                  <c:v>-0.95105651629515364</c:v>
                </c:pt>
                <c:pt idx="66">
                  <c:v>-0.90482705246601924</c:v>
                </c:pt>
                <c:pt idx="67">
                  <c:v>-0.84432792550201508</c:v>
                </c:pt>
                <c:pt idx="68">
                  <c:v>-0.7705132427757897</c:v>
                </c:pt>
                <c:pt idx="69">
                  <c:v>-0.68454710592868839</c:v>
                </c:pt>
                <c:pt idx="70">
                  <c:v>-0.58778525229247336</c:v>
                </c:pt>
                <c:pt idx="71">
                  <c:v>-0.48175367410171466</c:v>
                </c:pt>
                <c:pt idx="72">
                  <c:v>-0.36812455268467797</c:v>
                </c:pt>
                <c:pt idx="73">
                  <c:v>-0.24868988716485377</c:v>
                </c:pt>
                <c:pt idx="74">
                  <c:v>-0.1253332335643039</c:v>
                </c:pt>
                <c:pt idx="75">
                  <c:v>-3.67544536472586E-16</c:v>
                </c:pt>
                <c:pt idx="76">
                  <c:v>0.12533323356430492</c:v>
                </c:pt>
                <c:pt idx="77">
                  <c:v>0.24868988716485477</c:v>
                </c:pt>
                <c:pt idx="78">
                  <c:v>0.36812455268467892</c:v>
                </c:pt>
                <c:pt idx="79">
                  <c:v>0.48175367410171555</c:v>
                </c:pt>
                <c:pt idx="80">
                  <c:v>-0.5877852522924728</c:v>
                </c:pt>
                <c:pt idx="81">
                  <c:v>-0.68454710592868917</c:v>
                </c:pt>
                <c:pt idx="82">
                  <c:v>-0.77051324277578925</c:v>
                </c:pt>
                <c:pt idx="83">
                  <c:v>-0.84432792550201563</c:v>
                </c:pt>
                <c:pt idx="84">
                  <c:v>-0.90482705246601969</c:v>
                </c:pt>
                <c:pt idx="85">
                  <c:v>-0.95105651629515342</c:v>
                </c:pt>
                <c:pt idx="86">
                  <c:v>-0.98228725072868883</c:v>
                </c:pt>
                <c:pt idx="87">
                  <c:v>-0.99802672842827156</c:v>
                </c:pt>
                <c:pt idx="88">
                  <c:v>-0.99802672842827145</c:v>
                </c:pt>
                <c:pt idx="89">
                  <c:v>-0.98228725072868861</c:v>
                </c:pt>
                <c:pt idx="90">
                  <c:v>-0.95105651629515375</c:v>
                </c:pt>
                <c:pt idx="91">
                  <c:v>-0.90482705246601924</c:v>
                </c:pt>
                <c:pt idx="92">
                  <c:v>-0.84432792550201508</c:v>
                </c:pt>
                <c:pt idx="93">
                  <c:v>-0.77051324277578859</c:v>
                </c:pt>
                <c:pt idx="94">
                  <c:v>-0.6845471059286885</c:v>
                </c:pt>
                <c:pt idx="95">
                  <c:v>-0.58778525229247347</c:v>
                </c:pt>
                <c:pt idx="96">
                  <c:v>-0.48175367410171477</c:v>
                </c:pt>
                <c:pt idx="97">
                  <c:v>-0.36812455268467809</c:v>
                </c:pt>
                <c:pt idx="98">
                  <c:v>-0.24868988716485388</c:v>
                </c:pt>
                <c:pt idx="99">
                  <c:v>-0.12533323356430401</c:v>
                </c:pt>
                <c:pt idx="100">
                  <c:v>4.90059381963448E-16</c:v>
                </c:pt>
                <c:pt idx="101">
                  <c:v>-0.12533323356430481</c:v>
                </c:pt>
                <c:pt idx="102">
                  <c:v>-0.24868988716485466</c:v>
                </c:pt>
                <c:pt idx="103">
                  <c:v>-0.36812455268467881</c:v>
                </c:pt>
                <c:pt idx="104">
                  <c:v>-0.48175367410171543</c:v>
                </c:pt>
                <c:pt idx="105">
                  <c:v>-0.58778525229247269</c:v>
                </c:pt>
                <c:pt idx="106">
                  <c:v>-0.68454710592868906</c:v>
                </c:pt>
                <c:pt idx="107">
                  <c:v>-0.77051324277578914</c:v>
                </c:pt>
                <c:pt idx="108">
                  <c:v>-0.84432792550201552</c:v>
                </c:pt>
                <c:pt idx="109">
                  <c:v>-0.90482705246601958</c:v>
                </c:pt>
                <c:pt idx="110">
                  <c:v>-0.95105651629515342</c:v>
                </c:pt>
                <c:pt idx="111">
                  <c:v>-0.98228725072868883</c:v>
                </c:pt>
                <c:pt idx="112">
                  <c:v>-0.99802672842827156</c:v>
                </c:pt>
                <c:pt idx="113">
                  <c:v>-0.99802672842827156</c:v>
                </c:pt>
                <c:pt idx="114">
                  <c:v>-0.98228725072868861</c:v>
                </c:pt>
                <c:pt idx="115">
                  <c:v>-0.95105651629515375</c:v>
                </c:pt>
                <c:pt idx="116">
                  <c:v>-0.90482705246601935</c:v>
                </c:pt>
                <c:pt idx="117">
                  <c:v>-0.84432792550201519</c:v>
                </c:pt>
                <c:pt idx="118">
                  <c:v>-0.7705132427757887</c:v>
                </c:pt>
                <c:pt idx="119">
                  <c:v>-0.68454710592868862</c:v>
                </c:pt>
                <c:pt idx="120">
                  <c:v>-0.58778525229247214</c:v>
                </c:pt>
                <c:pt idx="121">
                  <c:v>0.48175367410171488</c:v>
                </c:pt>
                <c:pt idx="122">
                  <c:v>0.3681245526846782</c:v>
                </c:pt>
                <c:pt idx="123">
                  <c:v>0.24868988716485399</c:v>
                </c:pt>
                <c:pt idx="124">
                  <c:v>0.12533323356430415</c:v>
                </c:pt>
                <c:pt idx="125">
                  <c:v>-1.1637826119459405E-15</c:v>
                </c:pt>
                <c:pt idx="126">
                  <c:v>-0.1253332335643047</c:v>
                </c:pt>
                <c:pt idx="127">
                  <c:v>-0.24868988716485452</c:v>
                </c:pt>
                <c:pt idx="128">
                  <c:v>-0.3681245526846787</c:v>
                </c:pt>
                <c:pt idx="129">
                  <c:v>-0.48175367410171532</c:v>
                </c:pt>
                <c:pt idx="130">
                  <c:v>-0.58778525229247258</c:v>
                </c:pt>
                <c:pt idx="131">
                  <c:v>-0.68454710592868773</c:v>
                </c:pt>
                <c:pt idx="132">
                  <c:v>-0.77051324277579014</c:v>
                </c:pt>
                <c:pt idx="133">
                  <c:v>-0.84432792550201552</c:v>
                </c:pt>
                <c:pt idx="134">
                  <c:v>-0.90482705246601958</c:v>
                </c:pt>
                <c:pt idx="135">
                  <c:v>-0.95105651629515342</c:v>
                </c:pt>
                <c:pt idx="136">
                  <c:v>-0.98228725072868839</c:v>
                </c:pt>
                <c:pt idx="137">
                  <c:v>-0.99802672842827167</c:v>
                </c:pt>
                <c:pt idx="138">
                  <c:v>-0.99802672842827156</c:v>
                </c:pt>
                <c:pt idx="139">
                  <c:v>-0.98228725072868872</c:v>
                </c:pt>
                <c:pt idx="140">
                  <c:v>0.95105651629515375</c:v>
                </c:pt>
                <c:pt idx="141">
                  <c:v>0.90482705246601858</c:v>
                </c:pt>
                <c:pt idx="142">
                  <c:v>0.8443279255020143</c:v>
                </c:pt>
                <c:pt idx="143">
                  <c:v>0.77051324277578881</c:v>
                </c:pt>
                <c:pt idx="144">
                  <c:v>0.68454710592868862</c:v>
                </c:pt>
                <c:pt idx="145">
                  <c:v>0.58778525229247369</c:v>
                </c:pt>
                <c:pt idx="146">
                  <c:v>0.48175367410171344</c:v>
                </c:pt>
                <c:pt idx="147">
                  <c:v>0.36812455268467664</c:v>
                </c:pt>
                <c:pt idx="148">
                  <c:v>0.2486898871648541</c:v>
                </c:pt>
                <c:pt idx="149">
                  <c:v>0.12533323356430426</c:v>
                </c:pt>
                <c:pt idx="150">
                  <c:v>7.3508907294517201E-16</c:v>
                </c:pt>
                <c:pt idx="151">
                  <c:v>-0.12533323356430634</c:v>
                </c:pt>
                <c:pt idx="152">
                  <c:v>-0.24868988716485613</c:v>
                </c:pt>
                <c:pt idx="153">
                  <c:v>-0.36812455268467859</c:v>
                </c:pt>
                <c:pt idx="154">
                  <c:v>-0.48175367410171521</c:v>
                </c:pt>
                <c:pt idx="155">
                  <c:v>-0.58778525229247247</c:v>
                </c:pt>
                <c:pt idx="156">
                  <c:v>-0.68454710592869017</c:v>
                </c:pt>
                <c:pt idx="157">
                  <c:v>-0.77051324277579014</c:v>
                </c:pt>
                <c:pt idx="158">
                  <c:v>-0.84432792550201541</c:v>
                </c:pt>
                <c:pt idx="159">
                  <c:v>-0.90482705246601947</c:v>
                </c:pt>
                <c:pt idx="160">
                  <c:v>0.95105651629515331</c:v>
                </c:pt>
                <c:pt idx="161">
                  <c:v>0.98228725072868905</c:v>
                </c:pt>
                <c:pt idx="162">
                  <c:v>0.99802672842827167</c:v>
                </c:pt>
                <c:pt idx="163">
                  <c:v>0.99802672842827156</c:v>
                </c:pt>
                <c:pt idx="164">
                  <c:v>0.98228725072868872</c:v>
                </c:pt>
                <c:pt idx="165">
                  <c:v>0.95105651629515386</c:v>
                </c:pt>
                <c:pt idx="166">
                  <c:v>0.90482705246601869</c:v>
                </c:pt>
                <c:pt idx="167">
                  <c:v>0.84432792550201441</c:v>
                </c:pt>
                <c:pt idx="168">
                  <c:v>0.77051324277578881</c:v>
                </c:pt>
                <c:pt idx="169">
                  <c:v>0.68454710592868873</c:v>
                </c:pt>
                <c:pt idx="170">
                  <c:v>0.5877852522924738</c:v>
                </c:pt>
                <c:pt idx="171">
                  <c:v>0.48175367410171349</c:v>
                </c:pt>
                <c:pt idx="172">
                  <c:v>0.36812455268467675</c:v>
                </c:pt>
                <c:pt idx="173">
                  <c:v>0.24868988716485424</c:v>
                </c:pt>
                <c:pt idx="174">
                  <c:v>0.1253332335643044</c:v>
                </c:pt>
                <c:pt idx="175">
                  <c:v>8.5760391843603401E-16</c:v>
                </c:pt>
                <c:pt idx="176">
                  <c:v>-0.1253332335643062</c:v>
                </c:pt>
                <c:pt idx="177">
                  <c:v>-0.24868988716485602</c:v>
                </c:pt>
                <c:pt idx="178">
                  <c:v>-0.36812455268467847</c:v>
                </c:pt>
                <c:pt idx="179">
                  <c:v>-0.4817536741017151</c:v>
                </c:pt>
                <c:pt idx="180">
                  <c:v>0.58778525229247247</c:v>
                </c:pt>
                <c:pt idx="181">
                  <c:v>0.68454710592869006</c:v>
                </c:pt>
                <c:pt idx="182">
                  <c:v>0.77051324277579003</c:v>
                </c:pt>
                <c:pt idx="183">
                  <c:v>0.84432792550201541</c:v>
                </c:pt>
                <c:pt idx="184">
                  <c:v>0.90482705246601947</c:v>
                </c:pt>
                <c:pt idx="185">
                  <c:v>0.95105651629515331</c:v>
                </c:pt>
                <c:pt idx="186">
                  <c:v>0.98228725072868905</c:v>
                </c:pt>
                <c:pt idx="187">
                  <c:v>0.99802672842827167</c:v>
                </c:pt>
                <c:pt idx="188">
                  <c:v>0.99802672842827156</c:v>
                </c:pt>
                <c:pt idx="189">
                  <c:v>0.98228725072868872</c:v>
                </c:pt>
                <c:pt idx="190">
                  <c:v>0.95105651629515386</c:v>
                </c:pt>
                <c:pt idx="191">
                  <c:v>0.90482705246601869</c:v>
                </c:pt>
                <c:pt idx="192">
                  <c:v>0.84432792550201441</c:v>
                </c:pt>
                <c:pt idx="193">
                  <c:v>0.77051324277578892</c:v>
                </c:pt>
                <c:pt idx="194">
                  <c:v>0.68454710592868884</c:v>
                </c:pt>
                <c:pt idx="195">
                  <c:v>0.58778525229247391</c:v>
                </c:pt>
                <c:pt idx="196">
                  <c:v>0.4817536741017136</c:v>
                </c:pt>
                <c:pt idx="197">
                  <c:v>0.36812455268467686</c:v>
                </c:pt>
                <c:pt idx="198">
                  <c:v>0.24868988716485435</c:v>
                </c:pt>
                <c:pt idx="199">
                  <c:v>0.12533323356430451</c:v>
                </c:pt>
                <c:pt idx="200">
                  <c:v>-9.8011876392689601E-16</c:v>
                </c:pt>
                <c:pt idx="201">
                  <c:v>0.12533323356430609</c:v>
                </c:pt>
                <c:pt idx="202">
                  <c:v>0.24868988716485591</c:v>
                </c:pt>
                <c:pt idx="203">
                  <c:v>0.36812455268467836</c:v>
                </c:pt>
                <c:pt idx="204">
                  <c:v>0.48175367410171505</c:v>
                </c:pt>
                <c:pt idx="205">
                  <c:v>0.58778525229247236</c:v>
                </c:pt>
                <c:pt idx="206">
                  <c:v>0.68454710592869006</c:v>
                </c:pt>
                <c:pt idx="207">
                  <c:v>0.77051324277578992</c:v>
                </c:pt>
                <c:pt idx="208">
                  <c:v>0.8443279255020153</c:v>
                </c:pt>
                <c:pt idx="209">
                  <c:v>0.90482705246601935</c:v>
                </c:pt>
                <c:pt idx="210">
                  <c:v>0.95105651629515331</c:v>
                </c:pt>
                <c:pt idx="211">
                  <c:v>0.98228725072868905</c:v>
                </c:pt>
                <c:pt idx="212">
                  <c:v>0.99802672842827167</c:v>
                </c:pt>
                <c:pt idx="213">
                  <c:v>0.99802672842827156</c:v>
                </c:pt>
                <c:pt idx="214">
                  <c:v>0.98228725072868872</c:v>
                </c:pt>
                <c:pt idx="215">
                  <c:v>0.95105651629515386</c:v>
                </c:pt>
                <c:pt idx="216">
                  <c:v>0.9048270524660188</c:v>
                </c:pt>
                <c:pt idx="217">
                  <c:v>0.84432792550201452</c:v>
                </c:pt>
                <c:pt idx="218">
                  <c:v>0.77051324277578903</c:v>
                </c:pt>
                <c:pt idx="219">
                  <c:v>0.68454710592868895</c:v>
                </c:pt>
                <c:pt idx="220">
                  <c:v>-0.58778525229247403</c:v>
                </c:pt>
                <c:pt idx="221">
                  <c:v>-0.48175367410171371</c:v>
                </c:pt>
                <c:pt idx="222">
                  <c:v>-0.36812455268467698</c:v>
                </c:pt>
                <c:pt idx="223">
                  <c:v>-0.24868988716485446</c:v>
                </c:pt>
                <c:pt idx="224">
                  <c:v>-0.12533323356430462</c:v>
                </c:pt>
                <c:pt idx="225">
                  <c:v>-1.102633609417758E-15</c:v>
                </c:pt>
                <c:pt idx="226">
                  <c:v>0.12533323356430598</c:v>
                </c:pt>
                <c:pt idx="227">
                  <c:v>0.24868988716485577</c:v>
                </c:pt>
                <c:pt idx="228">
                  <c:v>0.36812455268467825</c:v>
                </c:pt>
                <c:pt idx="229">
                  <c:v>0.48175367410171493</c:v>
                </c:pt>
                <c:pt idx="230">
                  <c:v>0.58778525229247225</c:v>
                </c:pt>
                <c:pt idx="231">
                  <c:v>0.68454710592868995</c:v>
                </c:pt>
                <c:pt idx="232">
                  <c:v>0.77051324277578992</c:v>
                </c:pt>
                <c:pt idx="233">
                  <c:v>0.84432792550201519</c:v>
                </c:pt>
                <c:pt idx="234">
                  <c:v>0.90482705246601935</c:v>
                </c:pt>
                <c:pt idx="235">
                  <c:v>0.95105651629515431</c:v>
                </c:pt>
                <c:pt idx="236">
                  <c:v>0.98228725072868894</c:v>
                </c:pt>
                <c:pt idx="237">
                  <c:v>0.99802672842827167</c:v>
                </c:pt>
                <c:pt idx="238">
                  <c:v>0.99802672842827156</c:v>
                </c:pt>
                <c:pt idx="239">
                  <c:v>0.98228725072868872</c:v>
                </c:pt>
                <c:pt idx="240">
                  <c:v>0.95105651629515287</c:v>
                </c:pt>
                <c:pt idx="241">
                  <c:v>-0.9048270524660188</c:v>
                </c:pt>
                <c:pt idx="242">
                  <c:v>-0.84432792550201452</c:v>
                </c:pt>
                <c:pt idx="243">
                  <c:v>-0.77051324277578903</c:v>
                </c:pt>
                <c:pt idx="244">
                  <c:v>-0.68454710592868906</c:v>
                </c:pt>
                <c:pt idx="245">
                  <c:v>-0.58778525229247125</c:v>
                </c:pt>
                <c:pt idx="246">
                  <c:v>-0.48175367410171382</c:v>
                </c:pt>
                <c:pt idx="247">
                  <c:v>-0.36812455268467709</c:v>
                </c:pt>
                <c:pt idx="248">
                  <c:v>-0.2486898871648546</c:v>
                </c:pt>
                <c:pt idx="249">
                  <c:v>-0.12533323356430476</c:v>
                </c:pt>
                <c:pt idx="250">
                  <c:v>2.3275652238918809E-15</c:v>
                </c:pt>
                <c:pt idx="251">
                  <c:v>0.12533323356430584</c:v>
                </c:pt>
                <c:pt idx="252">
                  <c:v>0.24868988716485566</c:v>
                </c:pt>
                <c:pt idx="253">
                  <c:v>0.36812455268467814</c:v>
                </c:pt>
                <c:pt idx="254">
                  <c:v>0.48175367410171482</c:v>
                </c:pt>
                <c:pt idx="255">
                  <c:v>0.58778525229247502</c:v>
                </c:pt>
                <c:pt idx="256">
                  <c:v>0.68454710592868984</c:v>
                </c:pt>
                <c:pt idx="257">
                  <c:v>0.77051324277578981</c:v>
                </c:pt>
                <c:pt idx="258">
                  <c:v>0.84432792550201519</c:v>
                </c:pt>
                <c:pt idx="259">
                  <c:v>0.90482705246601924</c:v>
                </c:pt>
                <c:pt idx="260">
                  <c:v>-0.9510565162951532</c:v>
                </c:pt>
                <c:pt idx="261">
                  <c:v>-0.98228725072868828</c:v>
                </c:pt>
                <c:pt idx="262">
                  <c:v>-0.99802672842827134</c:v>
                </c:pt>
                <c:pt idx="263">
                  <c:v>-0.99802672842827134</c:v>
                </c:pt>
                <c:pt idx="264">
                  <c:v>-0.98228725072868817</c:v>
                </c:pt>
                <c:pt idx="265">
                  <c:v>-0.95105651629515287</c:v>
                </c:pt>
                <c:pt idx="266">
                  <c:v>-0.90482705246601891</c:v>
                </c:pt>
                <c:pt idx="267">
                  <c:v>-0.84432792550201463</c:v>
                </c:pt>
                <c:pt idx="268">
                  <c:v>-0.77051324277578914</c:v>
                </c:pt>
                <c:pt idx="269">
                  <c:v>-0.68454710592868917</c:v>
                </c:pt>
                <c:pt idx="270">
                  <c:v>-0.58778525229247425</c:v>
                </c:pt>
                <c:pt idx="271">
                  <c:v>-0.48175367410171704</c:v>
                </c:pt>
                <c:pt idx="272">
                  <c:v>-0.36812455268468053</c:v>
                </c:pt>
                <c:pt idx="273">
                  <c:v>-0.24868988716485127</c:v>
                </c:pt>
                <c:pt idx="274">
                  <c:v>-0.12533323356430134</c:v>
                </c:pt>
                <c:pt idx="275">
                  <c:v>2.2050503784010189E-15</c:v>
                </c:pt>
                <c:pt idx="276">
                  <c:v>0.12533323356430573</c:v>
                </c:pt>
                <c:pt idx="277">
                  <c:v>0.24868988716485554</c:v>
                </c:pt>
                <c:pt idx="278">
                  <c:v>0.36812455268467803</c:v>
                </c:pt>
                <c:pt idx="279">
                  <c:v>0.48175367410171471</c:v>
                </c:pt>
                <c:pt idx="280">
                  <c:v>-0.58778525229247203</c:v>
                </c:pt>
                <c:pt idx="281">
                  <c:v>-0.68454710592868717</c:v>
                </c:pt>
                <c:pt idx="282">
                  <c:v>-0.77051324277579192</c:v>
                </c:pt>
                <c:pt idx="283">
                  <c:v>-0.84432792550201696</c:v>
                </c:pt>
                <c:pt idx="284">
                  <c:v>-0.9048270524660208</c:v>
                </c:pt>
                <c:pt idx="285">
                  <c:v>-0.9510565162951542</c:v>
                </c:pt>
                <c:pt idx="286">
                  <c:v>-0.98228725072868894</c:v>
                </c:pt>
                <c:pt idx="287">
                  <c:v>-0.99802672842827156</c:v>
                </c:pt>
                <c:pt idx="288">
                  <c:v>-0.99802672842827156</c:v>
                </c:pt>
                <c:pt idx="289">
                  <c:v>-0.98228725072868883</c:v>
                </c:pt>
                <c:pt idx="290">
                  <c:v>-0.95105651629515398</c:v>
                </c:pt>
                <c:pt idx="291">
                  <c:v>-0.90482705246602047</c:v>
                </c:pt>
                <c:pt idx="292">
                  <c:v>-0.84432792550201285</c:v>
                </c:pt>
                <c:pt idx="293">
                  <c:v>-0.77051324277578692</c:v>
                </c:pt>
                <c:pt idx="294">
                  <c:v>-0.68454710592868662</c:v>
                </c:pt>
                <c:pt idx="295">
                  <c:v>-0.58778525229247147</c:v>
                </c:pt>
                <c:pt idx="296">
                  <c:v>-0.48175367410171405</c:v>
                </c:pt>
                <c:pt idx="297">
                  <c:v>-0.36812455268467731</c:v>
                </c:pt>
                <c:pt idx="298">
                  <c:v>-0.24868988716485482</c:v>
                </c:pt>
                <c:pt idx="299">
                  <c:v>-0.12533323356430501</c:v>
                </c:pt>
                <c:pt idx="300">
                  <c:v>1.470178145890344E-15</c:v>
                </c:pt>
                <c:pt idx="301">
                  <c:v>-0.12533323356430207</c:v>
                </c:pt>
                <c:pt idx="302">
                  <c:v>-0.24868988716485885</c:v>
                </c:pt>
                <c:pt idx="303">
                  <c:v>-0.36812455268468119</c:v>
                </c:pt>
                <c:pt idx="304">
                  <c:v>-0.48175367410171771</c:v>
                </c:pt>
                <c:pt idx="305">
                  <c:v>-0.5877852522924748</c:v>
                </c:pt>
                <c:pt idx="306">
                  <c:v>-0.68454710592868961</c:v>
                </c:pt>
                <c:pt idx="307">
                  <c:v>-0.77051324277578959</c:v>
                </c:pt>
                <c:pt idx="308">
                  <c:v>-0.84432792550201508</c:v>
                </c:pt>
                <c:pt idx="309">
                  <c:v>-0.90482705246601913</c:v>
                </c:pt>
                <c:pt idx="310">
                  <c:v>-0.95105651629515309</c:v>
                </c:pt>
                <c:pt idx="311">
                  <c:v>-0.98228725072868828</c:v>
                </c:pt>
                <c:pt idx="312">
                  <c:v>-0.99802672842827178</c:v>
                </c:pt>
                <c:pt idx="313">
                  <c:v>-0.99802672842827134</c:v>
                </c:pt>
                <c:pt idx="314">
                  <c:v>-0.98228725072868817</c:v>
                </c:pt>
                <c:pt idx="315">
                  <c:v>-0.95105651629515298</c:v>
                </c:pt>
                <c:pt idx="316">
                  <c:v>-0.90482705246601902</c:v>
                </c:pt>
                <c:pt idx="317">
                  <c:v>-0.84432792550201474</c:v>
                </c:pt>
                <c:pt idx="318">
                  <c:v>-0.77051324277578936</c:v>
                </c:pt>
                <c:pt idx="319">
                  <c:v>-0.68454710592868928</c:v>
                </c:pt>
                <c:pt idx="320">
                  <c:v>0.58778525229247436</c:v>
                </c:pt>
                <c:pt idx="321">
                  <c:v>0.48175367410171727</c:v>
                </c:pt>
                <c:pt idx="322">
                  <c:v>0.36812455268467414</c:v>
                </c:pt>
                <c:pt idx="323">
                  <c:v>0.24868988716485149</c:v>
                </c:pt>
                <c:pt idx="324">
                  <c:v>0.12533323356430159</c:v>
                </c:pt>
                <c:pt idx="325">
                  <c:v>-1.9600206874192949E-15</c:v>
                </c:pt>
                <c:pt idx="326">
                  <c:v>-0.12533323356430548</c:v>
                </c:pt>
                <c:pt idx="327">
                  <c:v>-0.24868988716485529</c:v>
                </c:pt>
                <c:pt idx="328">
                  <c:v>-0.36812455268467781</c:v>
                </c:pt>
                <c:pt idx="329">
                  <c:v>-0.48175367410171449</c:v>
                </c:pt>
                <c:pt idx="330">
                  <c:v>-0.5877852522924718</c:v>
                </c:pt>
                <c:pt idx="331">
                  <c:v>-0.68454710592868695</c:v>
                </c:pt>
                <c:pt idx="332">
                  <c:v>-0.77051324277579181</c:v>
                </c:pt>
                <c:pt idx="333">
                  <c:v>-0.84432792550201685</c:v>
                </c:pt>
                <c:pt idx="334">
                  <c:v>-0.90482705246602069</c:v>
                </c:pt>
                <c:pt idx="335">
                  <c:v>-0.9510565162951542</c:v>
                </c:pt>
                <c:pt idx="336">
                  <c:v>-0.98228725072868894</c:v>
                </c:pt>
                <c:pt idx="337">
                  <c:v>-0.99802672842827156</c:v>
                </c:pt>
                <c:pt idx="338">
                  <c:v>-0.99802672842827156</c:v>
                </c:pt>
                <c:pt idx="339">
                  <c:v>-0.98228725072868883</c:v>
                </c:pt>
                <c:pt idx="340">
                  <c:v>0.95105651629515409</c:v>
                </c:pt>
                <c:pt idx="341">
                  <c:v>0.90482705246602058</c:v>
                </c:pt>
                <c:pt idx="342">
                  <c:v>0.84432792550201297</c:v>
                </c:pt>
                <c:pt idx="343">
                  <c:v>0.77051324277578714</c:v>
                </c:pt>
                <c:pt idx="344">
                  <c:v>0.68454710592868684</c:v>
                </c:pt>
                <c:pt idx="345">
                  <c:v>0.58778525229247158</c:v>
                </c:pt>
                <c:pt idx="346">
                  <c:v>0.48175367410171427</c:v>
                </c:pt>
                <c:pt idx="347">
                  <c:v>0.36812455268467753</c:v>
                </c:pt>
                <c:pt idx="348">
                  <c:v>0.24868988716485507</c:v>
                </c:pt>
                <c:pt idx="349">
                  <c:v>0.12533323356430523</c:v>
                </c:pt>
                <c:pt idx="350">
                  <c:v>1.715207836872068E-15</c:v>
                </c:pt>
                <c:pt idx="351">
                  <c:v>-0.12533323356430184</c:v>
                </c:pt>
                <c:pt idx="352">
                  <c:v>-0.24868988716485863</c:v>
                </c:pt>
                <c:pt idx="353">
                  <c:v>-0.36812455268468097</c:v>
                </c:pt>
                <c:pt idx="354">
                  <c:v>-0.48175367410171749</c:v>
                </c:pt>
                <c:pt idx="355">
                  <c:v>-0.58778525229247458</c:v>
                </c:pt>
                <c:pt idx="356">
                  <c:v>-0.6845471059286895</c:v>
                </c:pt>
                <c:pt idx="357">
                  <c:v>-0.77051324277578948</c:v>
                </c:pt>
                <c:pt idx="358">
                  <c:v>-0.84432792550201485</c:v>
                </c:pt>
                <c:pt idx="359">
                  <c:v>-0.90482705246601913</c:v>
                </c:pt>
                <c:pt idx="360">
                  <c:v>0.95105651629515298</c:v>
                </c:pt>
                <c:pt idx="361">
                  <c:v>0.98228725072868817</c:v>
                </c:pt>
                <c:pt idx="362">
                  <c:v>0.99802672842827178</c:v>
                </c:pt>
                <c:pt idx="363">
                  <c:v>0.99802672842827134</c:v>
                </c:pt>
                <c:pt idx="364">
                  <c:v>0.98228725072868817</c:v>
                </c:pt>
                <c:pt idx="365">
                  <c:v>0.95105651629515298</c:v>
                </c:pt>
                <c:pt idx="366">
                  <c:v>0.90482705246601913</c:v>
                </c:pt>
                <c:pt idx="367">
                  <c:v>0.84432792550201485</c:v>
                </c:pt>
                <c:pt idx="368">
                  <c:v>0.77051324277578948</c:v>
                </c:pt>
                <c:pt idx="369">
                  <c:v>0.6845471059286895</c:v>
                </c:pt>
                <c:pt idx="370">
                  <c:v>0.58778525229247458</c:v>
                </c:pt>
                <c:pt idx="371">
                  <c:v>0.48175367410171749</c:v>
                </c:pt>
                <c:pt idx="372">
                  <c:v>0.36812455268467437</c:v>
                </c:pt>
                <c:pt idx="373">
                  <c:v>0.24868988716485174</c:v>
                </c:pt>
                <c:pt idx="374">
                  <c:v>0.12533323356430184</c:v>
                </c:pt>
                <c:pt idx="375">
                  <c:v>-1.7149909964375709E-15</c:v>
                </c:pt>
                <c:pt idx="376">
                  <c:v>-0.12533323356430523</c:v>
                </c:pt>
                <c:pt idx="377">
                  <c:v>-0.24868988716485507</c:v>
                </c:pt>
                <c:pt idx="378">
                  <c:v>-0.36812455268467753</c:v>
                </c:pt>
                <c:pt idx="379">
                  <c:v>-0.48175367410171427</c:v>
                </c:pt>
                <c:pt idx="380">
                  <c:v>0.58778525229247158</c:v>
                </c:pt>
                <c:pt idx="381">
                  <c:v>0.68454710592869195</c:v>
                </c:pt>
                <c:pt idx="382">
                  <c:v>0.7705132427757917</c:v>
                </c:pt>
                <c:pt idx="383">
                  <c:v>0.84432792550201674</c:v>
                </c:pt>
                <c:pt idx="384">
                  <c:v>0.90482705246602058</c:v>
                </c:pt>
                <c:pt idx="385">
                  <c:v>0.95105651629515409</c:v>
                </c:pt>
                <c:pt idx="386">
                  <c:v>0.98228725072868883</c:v>
                </c:pt>
                <c:pt idx="387">
                  <c:v>0.99802672842827156</c:v>
                </c:pt>
                <c:pt idx="388">
                  <c:v>0.99802672842827156</c:v>
                </c:pt>
                <c:pt idx="389">
                  <c:v>0.98228725072868894</c:v>
                </c:pt>
                <c:pt idx="390">
                  <c:v>0.9510565162951542</c:v>
                </c:pt>
                <c:pt idx="391">
                  <c:v>0.90482705246601758</c:v>
                </c:pt>
                <c:pt idx="392">
                  <c:v>0.84432792550201308</c:v>
                </c:pt>
                <c:pt idx="393">
                  <c:v>0.77051324277578725</c:v>
                </c:pt>
                <c:pt idx="394">
                  <c:v>0.68454710592868695</c:v>
                </c:pt>
                <c:pt idx="395">
                  <c:v>0.5877852522924718</c:v>
                </c:pt>
                <c:pt idx="396">
                  <c:v>0.48175367410171449</c:v>
                </c:pt>
                <c:pt idx="397">
                  <c:v>0.36812455268467781</c:v>
                </c:pt>
                <c:pt idx="398">
                  <c:v>0.24868988716485529</c:v>
                </c:pt>
                <c:pt idx="399">
                  <c:v>0.12533323356430548</c:v>
                </c:pt>
                <c:pt idx="400">
                  <c:v>-1.960237527853792E-15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D19-44C1-8B04-F2AEB053C345}"/>
            </c:ext>
          </c:extLst>
        </c:ser>
        <c:ser>
          <c:idx val="0"/>
          <c:order val="1"/>
          <c:tx>
            <c:v>LO</c:v>
          </c:tx>
          <c:spPr>
            <a:ln w="12700">
              <a:solidFill>
                <a:srgbClr val="000080"/>
              </a:solidFill>
              <a:prstDash val="sysDash"/>
            </a:ln>
          </c:spPr>
          <c:marker>
            <c:symbol val="none"/>
          </c:marker>
          <c:xVal>
            <c:numRef>
              <c:f>Sheet1!$B$10:$B$410</c:f>
              <c:numCache>
                <c:formatCode>General</c:formatCode>
                <c:ptCount val="401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17.5</c:v>
                </c:pt>
                <c:pt idx="8">
                  <c:v>20</c:v>
                </c:pt>
                <c:pt idx="9">
                  <c:v>22.5</c:v>
                </c:pt>
                <c:pt idx="10">
                  <c:v>25</c:v>
                </c:pt>
                <c:pt idx="11">
                  <c:v>27.5</c:v>
                </c:pt>
                <c:pt idx="12">
                  <c:v>30</c:v>
                </c:pt>
                <c:pt idx="13">
                  <c:v>32.5</c:v>
                </c:pt>
                <c:pt idx="14">
                  <c:v>35</c:v>
                </c:pt>
                <c:pt idx="15">
                  <c:v>37.5</c:v>
                </c:pt>
                <c:pt idx="16">
                  <c:v>40</c:v>
                </c:pt>
                <c:pt idx="17">
                  <c:v>42.5</c:v>
                </c:pt>
                <c:pt idx="18">
                  <c:v>45</c:v>
                </c:pt>
                <c:pt idx="19">
                  <c:v>47.5</c:v>
                </c:pt>
                <c:pt idx="20">
                  <c:v>50</c:v>
                </c:pt>
                <c:pt idx="21">
                  <c:v>52.5</c:v>
                </c:pt>
                <c:pt idx="22">
                  <c:v>55</c:v>
                </c:pt>
                <c:pt idx="23">
                  <c:v>57.5</c:v>
                </c:pt>
                <c:pt idx="24">
                  <c:v>60</c:v>
                </c:pt>
                <c:pt idx="25">
                  <c:v>62.5</c:v>
                </c:pt>
                <c:pt idx="26">
                  <c:v>65</c:v>
                </c:pt>
                <c:pt idx="27">
                  <c:v>67.5</c:v>
                </c:pt>
                <c:pt idx="28">
                  <c:v>70</c:v>
                </c:pt>
                <c:pt idx="29">
                  <c:v>72.5</c:v>
                </c:pt>
                <c:pt idx="30">
                  <c:v>75</c:v>
                </c:pt>
                <c:pt idx="31">
                  <c:v>77.5</c:v>
                </c:pt>
                <c:pt idx="32">
                  <c:v>80</c:v>
                </c:pt>
                <c:pt idx="33">
                  <c:v>82.5</c:v>
                </c:pt>
                <c:pt idx="34">
                  <c:v>85</c:v>
                </c:pt>
                <c:pt idx="35">
                  <c:v>87.5</c:v>
                </c:pt>
                <c:pt idx="36">
                  <c:v>90</c:v>
                </c:pt>
                <c:pt idx="37">
                  <c:v>92.5</c:v>
                </c:pt>
                <c:pt idx="38">
                  <c:v>95</c:v>
                </c:pt>
                <c:pt idx="39">
                  <c:v>97.5</c:v>
                </c:pt>
                <c:pt idx="40">
                  <c:v>100</c:v>
                </c:pt>
                <c:pt idx="41">
                  <c:v>102.5</c:v>
                </c:pt>
                <c:pt idx="42">
                  <c:v>105</c:v>
                </c:pt>
                <c:pt idx="43">
                  <c:v>107.5</c:v>
                </c:pt>
                <c:pt idx="44">
                  <c:v>110</c:v>
                </c:pt>
                <c:pt idx="45">
                  <c:v>112.5</c:v>
                </c:pt>
                <c:pt idx="46">
                  <c:v>115</c:v>
                </c:pt>
                <c:pt idx="47">
                  <c:v>117.5</c:v>
                </c:pt>
                <c:pt idx="48">
                  <c:v>120</c:v>
                </c:pt>
                <c:pt idx="49">
                  <c:v>122.5</c:v>
                </c:pt>
                <c:pt idx="50">
                  <c:v>125</c:v>
                </c:pt>
                <c:pt idx="51">
                  <c:v>127.5</c:v>
                </c:pt>
                <c:pt idx="52">
                  <c:v>130</c:v>
                </c:pt>
                <c:pt idx="53">
                  <c:v>132.5</c:v>
                </c:pt>
                <c:pt idx="54">
                  <c:v>135</c:v>
                </c:pt>
                <c:pt idx="55">
                  <c:v>137.5</c:v>
                </c:pt>
                <c:pt idx="56">
                  <c:v>140</c:v>
                </c:pt>
                <c:pt idx="57">
                  <c:v>142.5</c:v>
                </c:pt>
                <c:pt idx="58">
                  <c:v>145</c:v>
                </c:pt>
                <c:pt idx="59">
                  <c:v>147.5</c:v>
                </c:pt>
                <c:pt idx="60">
                  <c:v>150</c:v>
                </c:pt>
                <c:pt idx="61">
                  <c:v>152.5</c:v>
                </c:pt>
                <c:pt idx="62">
                  <c:v>155</c:v>
                </c:pt>
                <c:pt idx="63">
                  <c:v>157.5</c:v>
                </c:pt>
                <c:pt idx="64">
                  <c:v>160</c:v>
                </c:pt>
                <c:pt idx="65">
                  <c:v>162.5</c:v>
                </c:pt>
                <c:pt idx="66">
                  <c:v>165</c:v>
                </c:pt>
                <c:pt idx="67">
                  <c:v>167.5</c:v>
                </c:pt>
                <c:pt idx="68">
                  <c:v>170</c:v>
                </c:pt>
                <c:pt idx="69">
                  <c:v>172.5</c:v>
                </c:pt>
                <c:pt idx="70">
                  <c:v>175</c:v>
                </c:pt>
                <c:pt idx="71">
                  <c:v>177.5</c:v>
                </c:pt>
                <c:pt idx="72">
                  <c:v>180</c:v>
                </c:pt>
                <c:pt idx="73">
                  <c:v>182.5</c:v>
                </c:pt>
                <c:pt idx="74">
                  <c:v>185</c:v>
                </c:pt>
                <c:pt idx="75">
                  <c:v>187.5</c:v>
                </c:pt>
                <c:pt idx="76">
                  <c:v>190</c:v>
                </c:pt>
                <c:pt idx="77">
                  <c:v>192.5</c:v>
                </c:pt>
                <c:pt idx="78">
                  <c:v>195</c:v>
                </c:pt>
                <c:pt idx="79">
                  <c:v>197.5</c:v>
                </c:pt>
                <c:pt idx="80">
                  <c:v>200</c:v>
                </c:pt>
                <c:pt idx="81">
                  <c:v>202.5</c:v>
                </c:pt>
                <c:pt idx="82">
                  <c:v>205</c:v>
                </c:pt>
                <c:pt idx="83">
                  <c:v>207.5</c:v>
                </c:pt>
                <c:pt idx="84">
                  <c:v>210</c:v>
                </c:pt>
                <c:pt idx="85">
                  <c:v>212.5</c:v>
                </c:pt>
                <c:pt idx="86">
                  <c:v>215</c:v>
                </c:pt>
                <c:pt idx="87">
                  <c:v>217.5</c:v>
                </c:pt>
                <c:pt idx="88">
                  <c:v>220</c:v>
                </c:pt>
                <c:pt idx="89">
                  <c:v>222.5</c:v>
                </c:pt>
                <c:pt idx="90">
                  <c:v>225</c:v>
                </c:pt>
                <c:pt idx="91">
                  <c:v>227.5</c:v>
                </c:pt>
                <c:pt idx="92">
                  <c:v>230</c:v>
                </c:pt>
                <c:pt idx="93">
                  <c:v>232.5</c:v>
                </c:pt>
                <c:pt idx="94">
                  <c:v>235</c:v>
                </c:pt>
                <c:pt idx="95">
                  <c:v>237.5</c:v>
                </c:pt>
                <c:pt idx="96">
                  <c:v>240</c:v>
                </c:pt>
                <c:pt idx="97">
                  <c:v>242.5</c:v>
                </c:pt>
                <c:pt idx="98">
                  <c:v>245</c:v>
                </c:pt>
                <c:pt idx="99">
                  <c:v>247.5</c:v>
                </c:pt>
                <c:pt idx="100">
                  <c:v>250</c:v>
                </c:pt>
                <c:pt idx="101">
                  <c:v>252.5</c:v>
                </c:pt>
                <c:pt idx="102">
                  <c:v>255</c:v>
                </c:pt>
                <c:pt idx="103">
                  <c:v>257.5</c:v>
                </c:pt>
                <c:pt idx="104">
                  <c:v>260</c:v>
                </c:pt>
                <c:pt idx="105">
                  <c:v>262.5</c:v>
                </c:pt>
                <c:pt idx="106">
                  <c:v>265</c:v>
                </c:pt>
                <c:pt idx="107">
                  <c:v>267.5</c:v>
                </c:pt>
                <c:pt idx="108">
                  <c:v>270</c:v>
                </c:pt>
                <c:pt idx="109">
                  <c:v>272.5</c:v>
                </c:pt>
                <c:pt idx="110">
                  <c:v>275</c:v>
                </c:pt>
                <c:pt idx="111">
                  <c:v>277.5</c:v>
                </c:pt>
                <c:pt idx="112">
                  <c:v>280</c:v>
                </c:pt>
                <c:pt idx="113">
                  <c:v>282.5</c:v>
                </c:pt>
                <c:pt idx="114">
                  <c:v>285</c:v>
                </c:pt>
                <c:pt idx="115">
                  <c:v>287.5</c:v>
                </c:pt>
                <c:pt idx="116">
                  <c:v>290</c:v>
                </c:pt>
                <c:pt idx="117">
                  <c:v>292.5</c:v>
                </c:pt>
                <c:pt idx="118">
                  <c:v>295</c:v>
                </c:pt>
                <c:pt idx="119">
                  <c:v>297.5</c:v>
                </c:pt>
                <c:pt idx="120">
                  <c:v>300</c:v>
                </c:pt>
                <c:pt idx="121">
                  <c:v>302.5</c:v>
                </c:pt>
                <c:pt idx="122">
                  <c:v>305</c:v>
                </c:pt>
                <c:pt idx="123">
                  <c:v>307.5</c:v>
                </c:pt>
                <c:pt idx="124">
                  <c:v>310</c:v>
                </c:pt>
                <c:pt idx="125">
                  <c:v>312.5</c:v>
                </c:pt>
                <c:pt idx="126">
                  <c:v>315</c:v>
                </c:pt>
                <c:pt idx="127">
                  <c:v>317.5</c:v>
                </c:pt>
                <c:pt idx="128">
                  <c:v>320</c:v>
                </c:pt>
                <c:pt idx="129">
                  <c:v>322.5</c:v>
                </c:pt>
                <c:pt idx="130">
                  <c:v>325</c:v>
                </c:pt>
                <c:pt idx="131">
                  <c:v>327.5</c:v>
                </c:pt>
                <c:pt idx="132">
                  <c:v>330</c:v>
                </c:pt>
                <c:pt idx="133">
                  <c:v>332.5</c:v>
                </c:pt>
                <c:pt idx="134">
                  <c:v>335</c:v>
                </c:pt>
                <c:pt idx="135">
                  <c:v>337.5</c:v>
                </c:pt>
                <c:pt idx="136">
                  <c:v>340</c:v>
                </c:pt>
                <c:pt idx="137">
                  <c:v>342.5</c:v>
                </c:pt>
                <c:pt idx="138">
                  <c:v>345</c:v>
                </c:pt>
                <c:pt idx="139">
                  <c:v>347.5</c:v>
                </c:pt>
                <c:pt idx="140">
                  <c:v>350</c:v>
                </c:pt>
                <c:pt idx="141">
                  <c:v>352.5</c:v>
                </c:pt>
                <c:pt idx="142">
                  <c:v>355</c:v>
                </c:pt>
                <c:pt idx="143">
                  <c:v>357.5</c:v>
                </c:pt>
                <c:pt idx="144">
                  <c:v>360</c:v>
                </c:pt>
                <c:pt idx="145">
                  <c:v>362.5</c:v>
                </c:pt>
                <c:pt idx="146">
                  <c:v>365</c:v>
                </c:pt>
                <c:pt idx="147">
                  <c:v>367.5</c:v>
                </c:pt>
                <c:pt idx="148">
                  <c:v>370</c:v>
                </c:pt>
                <c:pt idx="149">
                  <c:v>372.5</c:v>
                </c:pt>
                <c:pt idx="150">
                  <c:v>375</c:v>
                </c:pt>
                <c:pt idx="151">
                  <c:v>377.5</c:v>
                </c:pt>
                <c:pt idx="152">
                  <c:v>380</c:v>
                </c:pt>
                <c:pt idx="153">
                  <c:v>382.5</c:v>
                </c:pt>
                <c:pt idx="154">
                  <c:v>385</c:v>
                </c:pt>
                <c:pt idx="155">
                  <c:v>387.5</c:v>
                </c:pt>
                <c:pt idx="156">
                  <c:v>390</c:v>
                </c:pt>
                <c:pt idx="157">
                  <c:v>392.5</c:v>
                </c:pt>
                <c:pt idx="158">
                  <c:v>395</c:v>
                </c:pt>
                <c:pt idx="159">
                  <c:v>397.5</c:v>
                </c:pt>
                <c:pt idx="160">
                  <c:v>400</c:v>
                </c:pt>
                <c:pt idx="161">
                  <c:v>402.5</c:v>
                </c:pt>
                <c:pt idx="162">
                  <c:v>405</c:v>
                </c:pt>
                <c:pt idx="163">
                  <c:v>407.5</c:v>
                </c:pt>
                <c:pt idx="164">
                  <c:v>410</c:v>
                </c:pt>
                <c:pt idx="165">
                  <c:v>412.5</c:v>
                </c:pt>
                <c:pt idx="166">
                  <c:v>415</c:v>
                </c:pt>
                <c:pt idx="167">
                  <c:v>417.5</c:v>
                </c:pt>
                <c:pt idx="168">
                  <c:v>420</c:v>
                </c:pt>
                <c:pt idx="169">
                  <c:v>422.5</c:v>
                </c:pt>
                <c:pt idx="170">
                  <c:v>425</c:v>
                </c:pt>
                <c:pt idx="171">
                  <c:v>427.5</c:v>
                </c:pt>
                <c:pt idx="172">
                  <c:v>430</c:v>
                </c:pt>
                <c:pt idx="173">
                  <c:v>432.5</c:v>
                </c:pt>
                <c:pt idx="174">
                  <c:v>435</c:v>
                </c:pt>
                <c:pt idx="175">
                  <c:v>437.5</c:v>
                </c:pt>
                <c:pt idx="176">
                  <c:v>440</c:v>
                </c:pt>
                <c:pt idx="177">
                  <c:v>442.5</c:v>
                </c:pt>
                <c:pt idx="178">
                  <c:v>445</c:v>
                </c:pt>
                <c:pt idx="179">
                  <c:v>447.5</c:v>
                </c:pt>
                <c:pt idx="180">
                  <c:v>450</c:v>
                </c:pt>
                <c:pt idx="181">
                  <c:v>452.5</c:v>
                </c:pt>
                <c:pt idx="182">
                  <c:v>455</c:v>
                </c:pt>
                <c:pt idx="183">
                  <c:v>457.5</c:v>
                </c:pt>
                <c:pt idx="184">
                  <c:v>460</c:v>
                </c:pt>
                <c:pt idx="185">
                  <c:v>462.5</c:v>
                </c:pt>
                <c:pt idx="186">
                  <c:v>465</c:v>
                </c:pt>
                <c:pt idx="187">
                  <c:v>467.5</c:v>
                </c:pt>
                <c:pt idx="188">
                  <c:v>470</c:v>
                </c:pt>
                <c:pt idx="189">
                  <c:v>472.5</c:v>
                </c:pt>
                <c:pt idx="190">
                  <c:v>475</c:v>
                </c:pt>
                <c:pt idx="191">
                  <c:v>477.5</c:v>
                </c:pt>
                <c:pt idx="192">
                  <c:v>480</c:v>
                </c:pt>
                <c:pt idx="193">
                  <c:v>482.5</c:v>
                </c:pt>
                <c:pt idx="194">
                  <c:v>485</c:v>
                </c:pt>
                <c:pt idx="195">
                  <c:v>487.5</c:v>
                </c:pt>
                <c:pt idx="196">
                  <c:v>490</c:v>
                </c:pt>
                <c:pt idx="197">
                  <c:v>492.5</c:v>
                </c:pt>
                <c:pt idx="198">
                  <c:v>495</c:v>
                </c:pt>
                <c:pt idx="199">
                  <c:v>497.5</c:v>
                </c:pt>
                <c:pt idx="200">
                  <c:v>500</c:v>
                </c:pt>
                <c:pt idx="201">
                  <c:v>502.5</c:v>
                </c:pt>
                <c:pt idx="202">
                  <c:v>505</c:v>
                </c:pt>
                <c:pt idx="203">
                  <c:v>507.5</c:v>
                </c:pt>
                <c:pt idx="204">
                  <c:v>510</c:v>
                </c:pt>
                <c:pt idx="205">
                  <c:v>512.5</c:v>
                </c:pt>
                <c:pt idx="206">
                  <c:v>515</c:v>
                </c:pt>
                <c:pt idx="207">
                  <c:v>517.5</c:v>
                </c:pt>
                <c:pt idx="208">
                  <c:v>520</c:v>
                </c:pt>
                <c:pt idx="209">
                  <c:v>522.5</c:v>
                </c:pt>
                <c:pt idx="210">
                  <c:v>525</c:v>
                </c:pt>
                <c:pt idx="211">
                  <c:v>527.5</c:v>
                </c:pt>
                <c:pt idx="212">
                  <c:v>530</c:v>
                </c:pt>
                <c:pt idx="213">
                  <c:v>532.5</c:v>
                </c:pt>
                <c:pt idx="214">
                  <c:v>535</c:v>
                </c:pt>
                <c:pt idx="215">
                  <c:v>537.5</c:v>
                </c:pt>
                <c:pt idx="216">
                  <c:v>540</c:v>
                </c:pt>
                <c:pt idx="217">
                  <c:v>542.5</c:v>
                </c:pt>
                <c:pt idx="218">
                  <c:v>545</c:v>
                </c:pt>
                <c:pt idx="219">
                  <c:v>547.5</c:v>
                </c:pt>
                <c:pt idx="220">
                  <c:v>550</c:v>
                </c:pt>
                <c:pt idx="221">
                  <c:v>552.5</c:v>
                </c:pt>
                <c:pt idx="222">
                  <c:v>555</c:v>
                </c:pt>
                <c:pt idx="223">
                  <c:v>557.5</c:v>
                </c:pt>
                <c:pt idx="224">
                  <c:v>560</c:v>
                </c:pt>
                <c:pt idx="225">
                  <c:v>562.5</c:v>
                </c:pt>
                <c:pt idx="226">
                  <c:v>565</c:v>
                </c:pt>
                <c:pt idx="227">
                  <c:v>567.5</c:v>
                </c:pt>
                <c:pt idx="228">
                  <c:v>570</c:v>
                </c:pt>
                <c:pt idx="229">
                  <c:v>572.5</c:v>
                </c:pt>
                <c:pt idx="230">
                  <c:v>575</c:v>
                </c:pt>
                <c:pt idx="231">
                  <c:v>577.5</c:v>
                </c:pt>
                <c:pt idx="232">
                  <c:v>580</c:v>
                </c:pt>
                <c:pt idx="233">
                  <c:v>582.5</c:v>
                </c:pt>
                <c:pt idx="234">
                  <c:v>585</c:v>
                </c:pt>
                <c:pt idx="235">
                  <c:v>587.5</c:v>
                </c:pt>
                <c:pt idx="236">
                  <c:v>590</c:v>
                </c:pt>
                <c:pt idx="237">
                  <c:v>592.5</c:v>
                </c:pt>
                <c:pt idx="238">
                  <c:v>595</c:v>
                </c:pt>
                <c:pt idx="239">
                  <c:v>597.5</c:v>
                </c:pt>
                <c:pt idx="240">
                  <c:v>600</c:v>
                </c:pt>
                <c:pt idx="241">
                  <c:v>602.5</c:v>
                </c:pt>
                <c:pt idx="242">
                  <c:v>605</c:v>
                </c:pt>
                <c:pt idx="243">
                  <c:v>607.5</c:v>
                </c:pt>
                <c:pt idx="244">
                  <c:v>610</c:v>
                </c:pt>
                <c:pt idx="245">
                  <c:v>612.5</c:v>
                </c:pt>
                <c:pt idx="246">
                  <c:v>615</c:v>
                </c:pt>
                <c:pt idx="247">
                  <c:v>617.5</c:v>
                </c:pt>
                <c:pt idx="248">
                  <c:v>620</c:v>
                </c:pt>
                <c:pt idx="249">
                  <c:v>622.5</c:v>
                </c:pt>
                <c:pt idx="250">
                  <c:v>625</c:v>
                </c:pt>
                <c:pt idx="251">
                  <c:v>627.5</c:v>
                </c:pt>
                <c:pt idx="252">
                  <c:v>630</c:v>
                </c:pt>
                <c:pt idx="253">
                  <c:v>632.5</c:v>
                </c:pt>
                <c:pt idx="254">
                  <c:v>635</c:v>
                </c:pt>
                <c:pt idx="255">
                  <c:v>637.5</c:v>
                </c:pt>
                <c:pt idx="256">
                  <c:v>640</c:v>
                </c:pt>
                <c:pt idx="257">
                  <c:v>642.5</c:v>
                </c:pt>
                <c:pt idx="258">
                  <c:v>645</c:v>
                </c:pt>
                <c:pt idx="259">
                  <c:v>647.5</c:v>
                </c:pt>
                <c:pt idx="260">
                  <c:v>650</c:v>
                </c:pt>
                <c:pt idx="261">
                  <c:v>652.5</c:v>
                </c:pt>
                <c:pt idx="262">
                  <c:v>655</c:v>
                </c:pt>
                <c:pt idx="263">
                  <c:v>657.5</c:v>
                </c:pt>
                <c:pt idx="264">
                  <c:v>660</c:v>
                </c:pt>
                <c:pt idx="265">
                  <c:v>662.5</c:v>
                </c:pt>
                <c:pt idx="266">
                  <c:v>665</c:v>
                </c:pt>
                <c:pt idx="267">
                  <c:v>667.5</c:v>
                </c:pt>
                <c:pt idx="268">
                  <c:v>670</c:v>
                </c:pt>
                <c:pt idx="269">
                  <c:v>672.5</c:v>
                </c:pt>
                <c:pt idx="270">
                  <c:v>675</c:v>
                </c:pt>
                <c:pt idx="271">
                  <c:v>677.5</c:v>
                </c:pt>
                <c:pt idx="272">
                  <c:v>680</c:v>
                </c:pt>
                <c:pt idx="273">
                  <c:v>682.5</c:v>
                </c:pt>
                <c:pt idx="274">
                  <c:v>685</c:v>
                </c:pt>
                <c:pt idx="275">
                  <c:v>687.5</c:v>
                </c:pt>
                <c:pt idx="276">
                  <c:v>690</c:v>
                </c:pt>
                <c:pt idx="277">
                  <c:v>692.5</c:v>
                </c:pt>
                <c:pt idx="278">
                  <c:v>695</c:v>
                </c:pt>
                <c:pt idx="279">
                  <c:v>697.5</c:v>
                </c:pt>
                <c:pt idx="280">
                  <c:v>700</c:v>
                </c:pt>
                <c:pt idx="281">
                  <c:v>702.5</c:v>
                </c:pt>
                <c:pt idx="282">
                  <c:v>705</c:v>
                </c:pt>
                <c:pt idx="283">
                  <c:v>707.5</c:v>
                </c:pt>
                <c:pt idx="284">
                  <c:v>710</c:v>
                </c:pt>
                <c:pt idx="285">
                  <c:v>712.5</c:v>
                </c:pt>
                <c:pt idx="286">
                  <c:v>715</c:v>
                </c:pt>
                <c:pt idx="287">
                  <c:v>717.5</c:v>
                </c:pt>
                <c:pt idx="288">
                  <c:v>720</c:v>
                </c:pt>
                <c:pt idx="289">
                  <c:v>722.5</c:v>
                </c:pt>
                <c:pt idx="290">
                  <c:v>725</c:v>
                </c:pt>
                <c:pt idx="291">
                  <c:v>727.5</c:v>
                </c:pt>
                <c:pt idx="292">
                  <c:v>730</c:v>
                </c:pt>
                <c:pt idx="293">
                  <c:v>732.5</c:v>
                </c:pt>
                <c:pt idx="294">
                  <c:v>735</c:v>
                </c:pt>
                <c:pt idx="295">
                  <c:v>737.5</c:v>
                </c:pt>
                <c:pt idx="296">
                  <c:v>740</c:v>
                </c:pt>
                <c:pt idx="297">
                  <c:v>742.5</c:v>
                </c:pt>
                <c:pt idx="298">
                  <c:v>745</c:v>
                </c:pt>
                <c:pt idx="299">
                  <c:v>747.5</c:v>
                </c:pt>
                <c:pt idx="300">
                  <c:v>750</c:v>
                </c:pt>
                <c:pt idx="301">
                  <c:v>752.5</c:v>
                </c:pt>
                <c:pt idx="302">
                  <c:v>755</c:v>
                </c:pt>
                <c:pt idx="303">
                  <c:v>757.5</c:v>
                </c:pt>
                <c:pt idx="304">
                  <c:v>760</c:v>
                </c:pt>
                <c:pt idx="305">
                  <c:v>762.5</c:v>
                </c:pt>
                <c:pt idx="306">
                  <c:v>765</c:v>
                </c:pt>
                <c:pt idx="307">
                  <c:v>767.5</c:v>
                </c:pt>
                <c:pt idx="308">
                  <c:v>770</c:v>
                </c:pt>
                <c:pt idx="309">
                  <c:v>772.5</c:v>
                </c:pt>
                <c:pt idx="310">
                  <c:v>775</c:v>
                </c:pt>
                <c:pt idx="311">
                  <c:v>777.5</c:v>
                </c:pt>
                <c:pt idx="312">
                  <c:v>780</c:v>
                </c:pt>
                <c:pt idx="313">
                  <c:v>782.5</c:v>
                </c:pt>
                <c:pt idx="314">
                  <c:v>785</c:v>
                </c:pt>
                <c:pt idx="315">
                  <c:v>787.5</c:v>
                </c:pt>
                <c:pt idx="316">
                  <c:v>790</c:v>
                </c:pt>
                <c:pt idx="317">
                  <c:v>792.5</c:v>
                </c:pt>
                <c:pt idx="318">
                  <c:v>795</c:v>
                </c:pt>
                <c:pt idx="319">
                  <c:v>797.5</c:v>
                </c:pt>
                <c:pt idx="320">
                  <c:v>800</c:v>
                </c:pt>
                <c:pt idx="321">
                  <c:v>802.5</c:v>
                </c:pt>
                <c:pt idx="322">
                  <c:v>805</c:v>
                </c:pt>
                <c:pt idx="323">
                  <c:v>807.5</c:v>
                </c:pt>
                <c:pt idx="324">
                  <c:v>810</c:v>
                </c:pt>
                <c:pt idx="325">
                  <c:v>812.5</c:v>
                </c:pt>
                <c:pt idx="326">
                  <c:v>815</c:v>
                </c:pt>
                <c:pt idx="327">
                  <c:v>817.5</c:v>
                </c:pt>
                <c:pt idx="328">
                  <c:v>820</c:v>
                </c:pt>
                <c:pt idx="329">
                  <c:v>822.5</c:v>
                </c:pt>
                <c:pt idx="330">
                  <c:v>825</c:v>
                </c:pt>
                <c:pt idx="331">
                  <c:v>827.5</c:v>
                </c:pt>
                <c:pt idx="332">
                  <c:v>830</c:v>
                </c:pt>
                <c:pt idx="333">
                  <c:v>832.5</c:v>
                </c:pt>
                <c:pt idx="334">
                  <c:v>835</c:v>
                </c:pt>
                <c:pt idx="335">
                  <c:v>837.5</c:v>
                </c:pt>
                <c:pt idx="336">
                  <c:v>840</c:v>
                </c:pt>
                <c:pt idx="337">
                  <c:v>842.5</c:v>
                </c:pt>
                <c:pt idx="338">
                  <c:v>845</c:v>
                </c:pt>
                <c:pt idx="339">
                  <c:v>847.5</c:v>
                </c:pt>
                <c:pt idx="340">
                  <c:v>850</c:v>
                </c:pt>
                <c:pt idx="341">
                  <c:v>852.5</c:v>
                </c:pt>
                <c:pt idx="342">
                  <c:v>855</c:v>
                </c:pt>
                <c:pt idx="343">
                  <c:v>857.5</c:v>
                </c:pt>
                <c:pt idx="344">
                  <c:v>860</c:v>
                </c:pt>
                <c:pt idx="345">
                  <c:v>862.5</c:v>
                </c:pt>
                <c:pt idx="346">
                  <c:v>865</c:v>
                </c:pt>
                <c:pt idx="347">
                  <c:v>867.5</c:v>
                </c:pt>
                <c:pt idx="348">
                  <c:v>870</c:v>
                </c:pt>
                <c:pt idx="349">
                  <c:v>872.5</c:v>
                </c:pt>
                <c:pt idx="350">
                  <c:v>875</c:v>
                </c:pt>
                <c:pt idx="351">
                  <c:v>877.5</c:v>
                </c:pt>
                <c:pt idx="352">
                  <c:v>880</c:v>
                </c:pt>
                <c:pt idx="353">
                  <c:v>882.5</c:v>
                </c:pt>
                <c:pt idx="354">
                  <c:v>885</c:v>
                </c:pt>
                <c:pt idx="355">
                  <c:v>887.5</c:v>
                </c:pt>
                <c:pt idx="356">
                  <c:v>890</c:v>
                </c:pt>
                <c:pt idx="357">
                  <c:v>892.5</c:v>
                </c:pt>
                <c:pt idx="358">
                  <c:v>895</c:v>
                </c:pt>
                <c:pt idx="359">
                  <c:v>897.5</c:v>
                </c:pt>
                <c:pt idx="360">
                  <c:v>900</c:v>
                </c:pt>
                <c:pt idx="361">
                  <c:v>902.5</c:v>
                </c:pt>
                <c:pt idx="362">
                  <c:v>905</c:v>
                </c:pt>
                <c:pt idx="363">
                  <c:v>907.5</c:v>
                </c:pt>
                <c:pt idx="364">
                  <c:v>910</c:v>
                </c:pt>
                <c:pt idx="365">
                  <c:v>912.5</c:v>
                </c:pt>
                <c:pt idx="366">
                  <c:v>915</c:v>
                </c:pt>
                <c:pt idx="367">
                  <c:v>917.5</c:v>
                </c:pt>
                <c:pt idx="368">
                  <c:v>920</c:v>
                </c:pt>
                <c:pt idx="369">
                  <c:v>922.5</c:v>
                </c:pt>
                <c:pt idx="370">
                  <c:v>925</c:v>
                </c:pt>
                <c:pt idx="371">
                  <c:v>927.5</c:v>
                </c:pt>
                <c:pt idx="372">
                  <c:v>930</c:v>
                </c:pt>
                <c:pt idx="373">
                  <c:v>932.5</c:v>
                </c:pt>
                <c:pt idx="374">
                  <c:v>935</c:v>
                </c:pt>
                <c:pt idx="375">
                  <c:v>937.5</c:v>
                </c:pt>
                <c:pt idx="376">
                  <c:v>940</c:v>
                </c:pt>
                <c:pt idx="377">
                  <c:v>942.5</c:v>
                </c:pt>
                <c:pt idx="378">
                  <c:v>945</c:v>
                </c:pt>
                <c:pt idx="379">
                  <c:v>947.5</c:v>
                </c:pt>
                <c:pt idx="380">
                  <c:v>950</c:v>
                </c:pt>
                <c:pt idx="381">
                  <c:v>952.5</c:v>
                </c:pt>
                <c:pt idx="382">
                  <c:v>955</c:v>
                </c:pt>
                <c:pt idx="383">
                  <c:v>957.5</c:v>
                </c:pt>
                <c:pt idx="384">
                  <c:v>960</c:v>
                </c:pt>
                <c:pt idx="385">
                  <c:v>962.5</c:v>
                </c:pt>
                <c:pt idx="386">
                  <c:v>965</c:v>
                </c:pt>
                <c:pt idx="387">
                  <c:v>967.5</c:v>
                </c:pt>
                <c:pt idx="388">
                  <c:v>970</c:v>
                </c:pt>
                <c:pt idx="389">
                  <c:v>972.5</c:v>
                </c:pt>
                <c:pt idx="390">
                  <c:v>975</c:v>
                </c:pt>
                <c:pt idx="391">
                  <c:v>977.5</c:v>
                </c:pt>
                <c:pt idx="392">
                  <c:v>980</c:v>
                </c:pt>
                <c:pt idx="393">
                  <c:v>982.5</c:v>
                </c:pt>
                <c:pt idx="394">
                  <c:v>985</c:v>
                </c:pt>
                <c:pt idx="395">
                  <c:v>987.5</c:v>
                </c:pt>
                <c:pt idx="396">
                  <c:v>990</c:v>
                </c:pt>
                <c:pt idx="397">
                  <c:v>992.5</c:v>
                </c:pt>
                <c:pt idx="398">
                  <c:v>995</c:v>
                </c:pt>
                <c:pt idx="399">
                  <c:v>997.5</c:v>
                </c:pt>
                <c:pt idx="400">
                  <c:v>1000</c:v>
                </c:pt>
              </c:numCache>
            </c:numRef>
          </c:xVal>
          <c:yVal>
            <c:numRef>
              <c:f>Sheet1!$C$10:$C$410</c:f>
              <c:numCache>
                <c:formatCode>General</c:formatCode>
                <c:ptCount val="401"/>
                <c:pt idx="0">
                  <c:v>0</c:v>
                </c:pt>
                <c:pt idx="1">
                  <c:v>0.15643446504023087</c:v>
                </c:pt>
                <c:pt idx="2">
                  <c:v>0.3090169943749474</c:v>
                </c:pt>
                <c:pt idx="3">
                  <c:v>0.4539904997395468</c:v>
                </c:pt>
                <c:pt idx="4">
                  <c:v>0.58778525229247314</c:v>
                </c:pt>
                <c:pt idx="5">
                  <c:v>0.70710678118654757</c:v>
                </c:pt>
                <c:pt idx="6">
                  <c:v>0.80901699437494745</c:v>
                </c:pt>
                <c:pt idx="7">
                  <c:v>0.89100652418836779</c:v>
                </c:pt>
                <c:pt idx="8">
                  <c:v>0.95105651629515353</c:v>
                </c:pt>
                <c:pt idx="9">
                  <c:v>0.98768834059513777</c:v>
                </c:pt>
                <c:pt idx="10">
                  <c:v>1</c:v>
                </c:pt>
                <c:pt idx="11">
                  <c:v>0.98768834059513766</c:v>
                </c:pt>
                <c:pt idx="12">
                  <c:v>0.95105651629515353</c:v>
                </c:pt>
                <c:pt idx="13">
                  <c:v>0.8910065241883679</c:v>
                </c:pt>
                <c:pt idx="14">
                  <c:v>0.80901699437494745</c:v>
                </c:pt>
                <c:pt idx="15">
                  <c:v>0.70710678118654757</c:v>
                </c:pt>
                <c:pt idx="16">
                  <c:v>0.58778525229247325</c:v>
                </c:pt>
                <c:pt idx="17">
                  <c:v>0.45399049973954647</c:v>
                </c:pt>
                <c:pt idx="18">
                  <c:v>0.30901699437494712</c:v>
                </c:pt>
                <c:pt idx="19">
                  <c:v>0.15643446504023054</c:v>
                </c:pt>
                <c:pt idx="20">
                  <c:v>-3.2157436435920062E-16</c:v>
                </c:pt>
                <c:pt idx="21">
                  <c:v>-0.15643446504023117</c:v>
                </c:pt>
                <c:pt idx="22">
                  <c:v>-0.30901699437494773</c:v>
                </c:pt>
                <c:pt idx="23">
                  <c:v>-0.45399049973954708</c:v>
                </c:pt>
                <c:pt idx="24">
                  <c:v>-0.58778525229247336</c:v>
                </c:pt>
                <c:pt idx="25">
                  <c:v>-0.70710678118654768</c:v>
                </c:pt>
                <c:pt idx="26">
                  <c:v>-0.80901699437494734</c:v>
                </c:pt>
                <c:pt idx="27">
                  <c:v>-0.89100652418836779</c:v>
                </c:pt>
                <c:pt idx="28">
                  <c:v>-0.95105651629515353</c:v>
                </c:pt>
                <c:pt idx="29">
                  <c:v>-0.98768834059513766</c:v>
                </c:pt>
                <c:pt idx="30">
                  <c:v>-1</c:v>
                </c:pt>
                <c:pt idx="31">
                  <c:v>-0.98768834059513777</c:v>
                </c:pt>
                <c:pt idx="32">
                  <c:v>-0.95105651629515364</c:v>
                </c:pt>
                <c:pt idx="33">
                  <c:v>-0.89100652418836757</c:v>
                </c:pt>
                <c:pt idx="34">
                  <c:v>-0.80901699437494701</c:v>
                </c:pt>
                <c:pt idx="35">
                  <c:v>-0.70710678118654702</c:v>
                </c:pt>
                <c:pt idx="36">
                  <c:v>-0.58778525229247258</c:v>
                </c:pt>
                <c:pt idx="37">
                  <c:v>-0.45399049973954619</c:v>
                </c:pt>
                <c:pt idx="38">
                  <c:v>-0.30901699437494679</c:v>
                </c:pt>
                <c:pt idx="39">
                  <c:v>-0.15643446504023023</c:v>
                </c:pt>
                <c:pt idx="40">
                  <c:v>6.4314872871840123E-16</c:v>
                </c:pt>
                <c:pt idx="41">
                  <c:v>0.15643446504023151</c:v>
                </c:pt>
                <c:pt idx="42">
                  <c:v>0.30901699437494801</c:v>
                </c:pt>
                <c:pt idx="43">
                  <c:v>0.45399049973954736</c:v>
                </c:pt>
                <c:pt idx="44">
                  <c:v>0.58778525229247358</c:v>
                </c:pt>
                <c:pt idx="45">
                  <c:v>0.70710678118654791</c:v>
                </c:pt>
                <c:pt idx="46">
                  <c:v>0.80901699437494778</c:v>
                </c:pt>
                <c:pt idx="47">
                  <c:v>0.89100652418836812</c:v>
                </c:pt>
                <c:pt idx="48">
                  <c:v>0.95105651629515375</c:v>
                </c:pt>
                <c:pt idx="49">
                  <c:v>0.98768834059513777</c:v>
                </c:pt>
                <c:pt idx="50">
                  <c:v>1</c:v>
                </c:pt>
                <c:pt idx="51">
                  <c:v>0.98768834059513766</c:v>
                </c:pt>
                <c:pt idx="52">
                  <c:v>0.95105651629515364</c:v>
                </c:pt>
                <c:pt idx="53">
                  <c:v>0.89100652418836757</c:v>
                </c:pt>
                <c:pt idx="54">
                  <c:v>0.80901699437494767</c:v>
                </c:pt>
                <c:pt idx="55">
                  <c:v>0.70710678118654713</c:v>
                </c:pt>
                <c:pt idx="56">
                  <c:v>0.58778525229247336</c:v>
                </c:pt>
                <c:pt idx="57">
                  <c:v>0.4539904997395463</c:v>
                </c:pt>
                <c:pt idx="58">
                  <c:v>0.30901699437494778</c:v>
                </c:pt>
                <c:pt idx="59">
                  <c:v>0.15643446504023034</c:v>
                </c:pt>
                <c:pt idx="60">
                  <c:v>3.67544536472586E-16</c:v>
                </c:pt>
                <c:pt idx="61">
                  <c:v>-0.15643446504023137</c:v>
                </c:pt>
                <c:pt idx="62">
                  <c:v>-0.30901699437494706</c:v>
                </c:pt>
                <c:pt idx="63">
                  <c:v>-0.45399049973954725</c:v>
                </c:pt>
                <c:pt idx="64">
                  <c:v>-0.5877852522924728</c:v>
                </c:pt>
                <c:pt idx="65">
                  <c:v>-0.70710678118654791</c:v>
                </c:pt>
                <c:pt idx="66">
                  <c:v>-0.80901699437494823</c:v>
                </c:pt>
                <c:pt idx="67">
                  <c:v>-0.89100652418836812</c:v>
                </c:pt>
                <c:pt idx="68">
                  <c:v>-0.95105651629515398</c:v>
                </c:pt>
                <c:pt idx="69">
                  <c:v>-0.98768834059513777</c:v>
                </c:pt>
                <c:pt idx="70">
                  <c:v>-1</c:v>
                </c:pt>
                <c:pt idx="71">
                  <c:v>-0.98768834059513766</c:v>
                </c:pt>
                <c:pt idx="72">
                  <c:v>-0.9510565162951532</c:v>
                </c:pt>
                <c:pt idx="73">
                  <c:v>-0.89100652418836768</c:v>
                </c:pt>
                <c:pt idx="74">
                  <c:v>-0.80901699437494667</c:v>
                </c:pt>
                <c:pt idx="75">
                  <c:v>-0.70710678118654724</c:v>
                </c:pt>
                <c:pt idx="76">
                  <c:v>-0.58778525229247203</c:v>
                </c:pt>
                <c:pt idx="77">
                  <c:v>-0.45399049973954642</c:v>
                </c:pt>
                <c:pt idx="78">
                  <c:v>-0.30901699437494617</c:v>
                </c:pt>
                <c:pt idx="79">
                  <c:v>-0.15643446504023048</c:v>
                </c:pt>
                <c:pt idx="80">
                  <c:v>1.2862974574368025E-15</c:v>
                </c:pt>
                <c:pt idx="81">
                  <c:v>0.15643446504023126</c:v>
                </c:pt>
                <c:pt idx="82">
                  <c:v>0.30901699437494862</c:v>
                </c:pt>
                <c:pt idx="83">
                  <c:v>0.45399049973954714</c:v>
                </c:pt>
                <c:pt idx="84">
                  <c:v>0.58778525229247414</c:v>
                </c:pt>
                <c:pt idx="85">
                  <c:v>0.70710678118654779</c:v>
                </c:pt>
                <c:pt idx="86">
                  <c:v>0.80901699437494812</c:v>
                </c:pt>
                <c:pt idx="87">
                  <c:v>0.89100652418836801</c:v>
                </c:pt>
                <c:pt idx="88">
                  <c:v>0.95105651629515398</c:v>
                </c:pt>
                <c:pt idx="89">
                  <c:v>0.98768834059513777</c:v>
                </c:pt>
                <c:pt idx="90">
                  <c:v>1</c:v>
                </c:pt>
                <c:pt idx="91">
                  <c:v>0.98768834059513766</c:v>
                </c:pt>
                <c:pt idx="92">
                  <c:v>0.9510565162951532</c:v>
                </c:pt>
                <c:pt idx="93">
                  <c:v>0.89100652418836768</c:v>
                </c:pt>
                <c:pt idx="94">
                  <c:v>0.80901699437494667</c:v>
                </c:pt>
                <c:pt idx="95">
                  <c:v>0.70710678118654735</c:v>
                </c:pt>
                <c:pt idx="96">
                  <c:v>0.58778525229247214</c:v>
                </c:pt>
                <c:pt idx="97">
                  <c:v>0.45399049973954653</c:v>
                </c:pt>
                <c:pt idx="98">
                  <c:v>0.30901699437494629</c:v>
                </c:pt>
                <c:pt idx="99">
                  <c:v>0.15643446504023059</c:v>
                </c:pt>
                <c:pt idx="100">
                  <c:v>-1.1637826119459405E-15</c:v>
                </c:pt>
                <c:pt idx="101">
                  <c:v>-0.15643446504023115</c:v>
                </c:pt>
                <c:pt idx="102">
                  <c:v>-0.30901699437494851</c:v>
                </c:pt>
                <c:pt idx="103">
                  <c:v>-0.45399049973954858</c:v>
                </c:pt>
                <c:pt idx="104">
                  <c:v>-0.58778525229247258</c:v>
                </c:pt>
                <c:pt idx="105">
                  <c:v>-0.70710678118654768</c:v>
                </c:pt>
                <c:pt idx="106">
                  <c:v>-0.80901699437494812</c:v>
                </c:pt>
                <c:pt idx="107">
                  <c:v>-0.89100652418836879</c:v>
                </c:pt>
                <c:pt idx="108">
                  <c:v>-0.95105651629515342</c:v>
                </c:pt>
                <c:pt idx="109">
                  <c:v>-0.98768834059513777</c:v>
                </c:pt>
                <c:pt idx="110">
                  <c:v>-1</c:v>
                </c:pt>
                <c:pt idx="111">
                  <c:v>-0.98768834059513744</c:v>
                </c:pt>
                <c:pt idx="112">
                  <c:v>-0.95105651629515375</c:v>
                </c:pt>
                <c:pt idx="113">
                  <c:v>-0.89100652418836779</c:v>
                </c:pt>
                <c:pt idx="114">
                  <c:v>-0.80901699437494679</c:v>
                </c:pt>
                <c:pt idx="115">
                  <c:v>-0.70710678118654613</c:v>
                </c:pt>
                <c:pt idx="116">
                  <c:v>-0.58778525229247369</c:v>
                </c:pt>
                <c:pt idx="117">
                  <c:v>-0.45399049973954664</c:v>
                </c:pt>
                <c:pt idx="118">
                  <c:v>-0.3090169943749464</c:v>
                </c:pt>
                <c:pt idx="119">
                  <c:v>-0.15643446504022895</c:v>
                </c:pt>
                <c:pt idx="120">
                  <c:v>-7.3508907294517201E-16</c:v>
                </c:pt>
                <c:pt idx="121">
                  <c:v>0.15643446504023101</c:v>
                </c:pt>
                <c:pt idx="122">
                  <c:v>0.30901699437494839</c:v>
                </c:pt>
                <c:pt idx="123">
                  <c:v>0.45399049973954847</c:v>
                </c:pt>
                <c:pt idx="124">
                  <c:v>0.58778525229247247</c:v>
                </c:pt>
                <c:pt idx="125">
                  <c:v>0.70710678118654757</c:v>
                </c:pt>
                <c:pt idx="126">
                  <c:v>0.80901699437494801</c:v>
                </c:pt>
                <c:pt idx="127">
                  <c:v>0.89100652418836868</c:v>
                </c:pt>
                <c:pt idx="128">
                  <c:v>0.95105651629515331</c:v>
                </c:pt>
                <c:pt idx="129">
                  <c:v>0.98768834059513777</c:v>
                </c:pt>
                <c:pt idx="130">
                  <c:v>1</c:v>
                </c:pt>
                <c:pt idx="131">
                  <c:v>0.98768834059513744</c:v>
                </c:pt>
                <c:pt idx="132">
                  <c:v>0.95105651629515275</c:v>
                </c:pt>
                <c:pt idx="133">
                  <c:v>0.89100652418836779</c:v>
                </c:pt>
                <c:pt idx="134">
                  <c:v>0.8090169943749469</c:v>
                </c:pt>
                <c:pt idx="135">
                  <c:v>0.70710678118654624</c:v>
                </c:pt>
                <c:pt idx="136">
                  <c:v>0.58778525229247092</c:v>
                </c:pt>
                <c:pt idx="137">
                  <c:v>0.45399049973954675</c:v>
                </c:pt>
                <c:pt idx="138">
                  <c:v>0.30901699437494656</c:v>
                </c:pt>
                <c:pt idx="139">
                  <c:v>0.15643446504022906</c:v>
                </c:pt>
                <c:pt idx="140">
                  <c:v>-2.6951097603644669E-15</c:v>
                </c:pt>
                <c:pt idx="141">
                  <c:v>-0.1564344650402309</c:v>
                </c:pt>
                <c:pt idx="142">
                  <c:v>-0.30901699437494828</c:v>
                </c:pt>
                <c:pt idx="143">
                  <c:v>-0.45399049973954836</c:v>
                </c:pt>
                <c:pt idx="144">
                  <c:v>-0.58778525229247525</c:v>
                </c:pt>
                <c:pt idx="145">
                  <c:v>-0.70710678118654757</c:v>
                </c:pt>
                <c:pt idx="146">
                  <c:v>-0.8090169943749479</c:v>
                </c:pt>
                <c:pt idx="147">
                  <c:v>-0.89100652418836868</c:v>
                </c:pt>
                <c:pt idx="148">
                  <c:v>-0.95105651629515442</c:v>
                </c:pt>
                <c:pt idx="149">
                  <c:v>-0.98768834059513777</c:v>
                </c:pt>
                <c:pt idx="150">
                  <c:v>-1</c:v>
                </c:pt>
                <c:pt idx="151">
                  <c:v>-0.98768834059513744</c:v>
                </c:pt>
                <c:pt idx="152">
                  <c:v>-0.95105651629515275</c:v>
                </c:pt>
                <c:pt idx="153">
                  <c:v>-0.8910065241883679</c:v>
                </c:pt>
                <c:pt idx="154">
                  <c:v>-0.8090169943749469</c:v>
                </c:pt>
                <c:pt idx="155">
                  <c:v>-0.70710678118654635</c:v>
                </c:pt>
                <c:pt idx="156">
                  <c:v>-0.58778525229247103</c:v>
                </c:pt>
                <c:pt idx="157">
                  <c:v>-0.45399049973954686</c:v>
                </c:pt>
                <c:pt idx="158">
                  <c:v>-0.30901699437494667</c:v>
                </c:pt>
                <c:pt idx="159">
                  <c:v>-0.1564344650402292</c:v>
                </c:pt>
                <c:pt idx="160">
                  <c:v>2.5725949148736049E-15</c:v>
                </c:pt>
                <c:pt idx="161">
                  <c:v>0.15643446504023079</c:v>
                </c:pt>
                <c:pt idx="162">
                  <c:v>0.30901699437494817</c:v>
                </c:pt>
                <c:pt idx="163">
                  <c:v>0.4539904997395483</c:v>
                </c:pt>
                <c:pt idx="164">
                  <c:v>0.58778525229247514</c:v>
                </c:pt>
                <c:pt idx="165">
                  <c:v>0.70710678118654746</c:v>
                </c:pt>
                <c:pt idx="166">
                  <c:v>0.8090169943749479</c:v>
                </c:pt>
                <c:pt idx="167">
                  <c:v>0.89100652418836856</c:v>
                </c:pt>
                <c:pt idx="168">
                  <c:v>0.95105651629515431</c:v>
                </c:pt>
                <c:pt idx="169">
                  <c:v>0.98768834059513766</c:v>
                </c:pt>
                <c:pt idx="170">
                  <c:v>1</c:v>
                </c:pt>
                <c:pt idx="171">
                  <c:v>0.98768834059513744</c:v>
                </c:pt>
                <c:pt idx="172">
                  <c:v>0.95105651629515275</c:v>
                </c:pt>
                <c:pt idx="173">
                  <c:v>0.8910065241883679</c:v>
                </c:pt>
                <c:pt idx="174">
                  <c:v>0.80901699437494701</c:v>
                </c:pt>
                <c:pt idx="175">
                  <c:v>0.70710678118654635</c:v>
                </c:pt>
                <c:pt idx="176">
                  <c:v>0.58778525229247114</c:v>
                </c:pt>
                <c:pt idx="177">
                  <c:v>0.45399049973954697</c:v>
                </c:pt>
                <c:pt idx="178">
                  <c:v>0.30901699437494679</c:v>
                </c:pt>
                <c:pt idx="179">
                  <c:v>0.15643446504022931</c:v>
                </c:pt>
                <c:pt idx="180">
                  <c:v>-2.4500800693827429E-15</c:v>
                </c:pt>
                <c:pt idx="181">
                  <c:v>-0.15643446504023065</c:v>
                </c:pt>
                <c:pt idx="182">
                  <c:v>-0.30901699437494806</c:v>
                </c:pt>
                <c:pt idx="183">
                  <c:v>-0.45399049973954819</c:v>
                </c:pt>
                <c:pt idx="184">
                  <c:v>-0.58778525229247514</c:v>
                </c:pt>
                <c:pt idx="185">
                  <c:v>-0.70710678118654735</c:v>
                </c:pt>
                <c:pt idx="186">
                  <c:v>-0.80901699437494778</c:v>
                </c:pt>
                <c:pt idx="187">
                  <c:v>-0.89100652418836856</c:v>
                </c:pt>
                <c:pt idx="188">
                  <c:v>-0.95105651629515431</c:v>
                </c:pt>
                <c:pt idx="189">
                  <c:v>-0.98768834059513766</c:v>
                </c:pt>
                <c:pt idx="190">
                  <c:v>-1</c:v>
                </c:pt>
                <c:pt idx="191">
                  <c:v>-0.98768834059513744</c:v>
                </c:pt>
                <c:pt idx="192">
                  <c:v>-0.95105651629515287</c:v>
                </c:pt>
                <c:pt idx="193">
                  <c:v>-0.89100652418836634</c:v>
                </c:pt>
                <c:pt idx="194">
                  <c:v>-0.80901699437494712</c:v>
                </c:pt>
                <c:pt idx="195">
                  <c:v>-0.70710678118654646</c:v>
                </c:pt>
                <c:pt idx="196">
                  <c:v>-0.58778525229247125</c:v>
                </c:pt>
                <c:pt idx="197">
                  <c:v>-0.45399049973954392</c:v>
                </c:pt>
                <c:pt idx="198">
                  <c:v>-0.3090169943749469</c:v>
                </c:pt>
                <c:pt idx="199">
                  <c:v>-0.15643446504022945</c:v>
                </c:pt>
                <c:pt idx="200">
                  <c:v>2.3275652238918809E-15</c:v>
                </c:pt>
                <c:pt idx="201">
                  <c:v>0.15643446504023403</c:v>
                </c:pt>
                <c:pt idx="202">
                  <c:v>0.30901699437494795</c:v>
                </c:pt>
                <c:pt idx="203">
                  <c:v>0.45399049973954808</c:v>
                </c:pt>
                <c:pt idx="204">
                  <c:v>0.58778525229247502</c:v>
                </c:pt>
                <c:pt idx="205">
                  <c:v>0.70710678118654979</c:v>
                </c:pt>
                <c:pt idx="206">
                  <c:v>0.80901699437494978</c:v>
                </c:pt>
                <c:pt idx="207">
                  <c:v>0.89100652418837012</c:v>
                </c:pt>
                <c:pt idx="208">
                  <c:v>0.9510565162951532</c:v>
                </c:pt>
                <c:pt idx="209">
                  <c:v>0.98768834059513766</c:v>
                </c:pt>
                <c:pt idx="210">
                  <c:v>1</c:v>
                </c:pt>
                <c:pt idx="211">
                  <c:v>0.98768834059513755</c:v>
                </c:pt>
                <c:pt idx="212">
                  <c:v>0.95105651629515287</c:v>
                </c:pt>
                <c:pt idx="213">
                  <c:v>0.89100652418836646</c:v>
                </c:pt>
                <c:pt idx="214">
                  <c:v>0.80901699437494501</c:v>
                </c:pt>
                <c:pt idx="215">
                  <c:v>0.70710678118654402</c:v>
                </c:pt>
                <c:pt idx="216">
                  <c:v>0.58778525229247425</c:v>
                </c:pt>
                <c:pt idx="217">
                  <c:v>0.45399049973954719</c:v>
                </c:pt>
                <c:pt idx="218">
                  <c:v>0.30901699437494701</c:v>
                </c:pt>
                <c:pt idx="219">
                  <c:v>0.15643446504022956</c:v>
                </c:pt>
                <c:pt idx="220">
                  <c:v>-2.2050503784010189E-15</c:v>
                </c:pt>
                <c:pt idx="221">
                  <c:v>-0.15643446504023392</c:v>
                </c:pt>
                <c:pt idx="222">
                  <c:v>-0.30901699437495123</c:v>
                </c:pt>
                <c:pt idx="223">
                  <c:v>-0.45399049973955113</c:v>
                </c:pt>
                <c:pt idx="224">
                  <c:v>-0.58778525229247203</c:v>
                </c:pt>
                <c:pt idx="225">
                  <c:v>-0.70710678118654713</c:v>
                </c:pt>
                <c:pt idx="226">
                  <c:v>-0.80901699437494767</c:v>
                </c:pt>
                <c:pt idx="227">
                  <c:v>-0.89100652418836845</c:v>
                </c:pt>
                <c:pt idx="228">
                  <c:v>-0.9510565162951542</c:v>
                </c:pt>
                <c:pt idx="229">
                  <c:v>-0.98768834059513821</c:v>
                </c:pt>
                <c:pt idx="230">
                  <c:v>-1</c:v>
                </c:pt>
                <c:pt idx="231">
                  <c:v>-0.98768834059513699</c:v>
                </c:pt>
                <c:pt idx="232">
                  <c:v>-0.95105651629515398</c:v>
                </c:pt>
                <c:pt idx="233">
                  <c:v>-0.89100652418836812</c:v>
                </c:pt>
                <c:pt idx="234">
                  <c:v>-0.80901699437494723</c:v>
                </c:pt>
                <c:pt idx="235">
                  <c:v>-0.70710678118654668</c:v>
                </c:pt>
                <c:pt idx="236">
                  <c:v>-0.58778525229247147</c:v>
                </c:pt>
                <c:pt idx="237">
                  <c:v>-0.45399049973954414</c:v>
                </c:pt>
                <c:pt idx="238">
                  <c:v>-0.30901699437494373</c:v>
                </c:pt>
                <c:pt idx="239">
                  <c:v>-0.15643446504022618</c:v>
                </c:pt>
                <c:pt idx="240">
                  <c:v>-1.470178145890344E-15</c:v>
                </c:pt>
                <c:pt idx="241">
                  <c:v>0.15643446504023029</c:v>
                </c:pt>
                <c:pt idx="242">
                  <c:v>0.30901699437494773</c:v>
                </c:pt>
                <c:pt idx="243">
                  <c:v>0.45399049973954786</c:v>
                </c:pt>
                <c:pt idx="244">
                  <c:v>0.5877852522924748</c:v>
                </c:pt>
                <c:pt idx="245">
                  <c:v>0.70710678118654957</c:v>
                </c:pt>
                <c:pt idx="246">
                  <c:v>0.80901699437494967</c:v>
                </c:pt>
                <c:pt idx="247">
                  <c:v>0.89100652418837001</c:v>
                </c:pt>
                <c:pt idx="248">
                  <c:v>0.95105651629515309</c:v>
                </c:pt>
                <c:pt idx="249">
                  <c:v>0.98768834059513766</c:v>
                </c:pt>
                <c:pt idx="250">
                  <c:v>1</c:v>
                </c:pt>
                <c:pt idx="251">
                  <c:v>0.98768834059513755</c:v>
                </c:pt>
                <c:pt idx="252">
                  <c:v>0.95105651629515298</c:v>
                </c:pt>
                <c:pt idx="253">
                  <c:v>0.89100652418836657</c:v>
                </c:pt>
                <c:pt idx="254">
                  <c:v>0.80901699437494523</c:v>
                </c:pt>
                <c:pt idx="255">
                  <c:v>0.70710678118654424</c:v>
                </c:pt>
                <c:pt idx="256">
                  <c:v>0.58778525229247436</c:v>
                </c:pt>
                <c:pt idx="257">
                  <c:v>0.45399049973954742</c:v>
                </c:pt>
                <c:pt idx="258">
                  <c:v>0.30901699437494723</c:v>
                </c:pt>
                <c:pt idx="259">
                  <c:v>0.15643446504022981</c:v>
                </c:pt>
                <c:pt idx="260">
                  <c:v>-1.9600206874192949E-15</c:v>
                </c:pt>
                <c:pt idx="261">
                  <c:v>-0.15643446504023367</c:v>
                </c:pt>
                <c:pt idx="262">
                  <c:v>-0.30901699437495095</c:v>
                </c:pt>
                <c:pt idx="263">
                  <c:v>-0.45399049973955091</c:v>
                </c:pt>
                <c:pt idx="264">
                  <c:v>-0.58778525229247758</c:v>
                </c:pt>
                <c:pt idx="265">
                  <c:v>-0.70710678118654702</c:v>
                </c:pt>
                <c:pt idx="266">
                  <c:v>-0.80901699437494756</c:v>
                </c:pt>
                <c:pt idx="267">
                  <c:v>-0.89100652418836834</c:v>
                </c:pt>
                <c:pt idx="268">
                  <c:v>-0.9510565162951542</c:v>
                </c:pt>
                <c:pt idx="269">
                  <c:v>-0.98768834059513821</c:v>
                </c:pt>
                <c:pt idx="270">
                  <c:v>-1</c:v>
                </c:pt>
                <c:pt idx="271">
                  <c:v>-0.98768834059513699</c:v>
                </c:pt>
                <c:pt idx="272">
                  <c:v>-0.95105651629515187</c:v>
                </c:pt>
                <c:pt idx="273">
                  <c:v>-0.89100652418836823</c:v>
                </c:pt>
                <c:pt idx="274">
                  <c:v>-0.80901699437494734</c:v>
                </c:pt>
                <c:pt idx="275">
                  <c:v>-0.7071067811865468</c:v>
                </c:pt>
                <c:pt idx="276">
                  <c:v>-0.58778525229247158</c:v>
                </c:pt>
                <c:pt idx="277">
                  <c:v>-0.45399049973954436</c:v>
                </c:pt>
                <c:pt idx="278">
                  <c:v>-0.30901699437494395</c:v>
                </c:pt>
                <c:pt idx="279">
                  <c:v>-0.15643446504022643</c:v>
                </c:pt>
                <c:pt idx="280">
                  <c:v>5.3902195207289338E-15</c:v>
                </c:pt>
                <c:pt idx="281">
                  <c:v>0.15643446504023004</c:v>
                </c:pt>
                <c:pt idx="282">
                  <c:v>0.30901699437494745</c:v>
                </c:pt>
                <c:pt idx="283">
                  <c:v>0.45399049973954764</c:v>
                </c:pt>
                <c:pt idx="284">
                  <c:v>0.58778525229247458</c:v>
                </c:pt>
                <c:pt idx="285">
                  <c:v>0.70710678118654946</c:v>
                </c:pt>
                <c:pt idx="286">
                  <c:v>0.80901699437494956</c:v>
                </c:pt>
                <c:pt idx="287">
                  <c:v>0.8910065241883699</c:v>
                </c:pt>
                <c:pt idx="288">
                  <c:v>0.9510565162951552</c:v>
                </c:pt>
                <c:pt idx="289">
                  <c:v>0.98768834059513755</c:v>
                </c:pt>
                <c:pt idx="290">
                  <c:v>1</c:v>
                </c:pt>
                <c:pt idx="291">
                  <c:v>0.98768834059513755</c:v>
                </c:pt>
                <c:pt idx="292">
                  <c:v>0.95105651629515298</c:v>
                </c:pt>
                <c:pt idx="293">
                  <c:v>0.89100652418836668</c:v>
                </c:pt>
                <c:pt idx="294">
                  <c:v>0.80901699437494534</c:v>
                </c:pt>
                <c:pt idx="295">
                  <c:v>0.70710678118654435</c:v>
                </c:pt>
                <c:pt idx="296">
                  <c:v>0.58778525229246881</c:v>
                </c:pt>
                <c:pt idx="297">
                  <c:v>0.45399049973954764</c:v>
                </c:pt>
                <c:pt idx="298">
                  <c:v>0.30901699437494745</c:v>
                </c:pt>
                <c:pt idx="299">
                  <c:v>0.15643446504023004</c:v>
                </c:pt>
                <c:pt idx="300">
                  <c:v>-1.7149909964375709E-15</c:v>
                </c:pt>
                <c:pt idx="301">
                  <c:v>-0.15643446504023342</c:v>
                </c:pt>
                <c:pt idx="302">
                  <c:v>-0.30901699437495073</c:v>
                </c:pt>
                <c:pt idx="303">
                  <c:v>-0.45399049973955069</c:v>
                </c:pt>
                <c:pt idx="304">
                  <c:v>-0.58778525229247736</c:v>
                </c:pt>
                <c:pt idx="305">
                  <c:v>-0.7071067811865468</c:v>
                </c:pt>
                <c:pt idx="306">
                  <c:v>-0.80901699437494734</c:v>
                </c:pt>
                <c:pt idx="307">
                  <c:v>-0.89100652418836823</c:v>
                </c:pt>
                <c:pt idx="308">
                  <c:v>-0.95105651629515409</c:v>
                </c:pt>
                <c:pt idx="309">
                  <c:v>-0.9876883405951381</c:v>
                </c:pt>
                <c:pt idx="310">
                  <c:v>-1</c:v>
                </c:pt>
                <c:pt idx="311">
                  <c:v>-0.9876883405951371</c:v>
                </c:pt>
                <c:pt idx="312">
                  <c:v>-0.95105651629515198</c:v>
                </c:pt>
                <c:pt idx="313">
                  <c:v>-0.89100652418836834</c:v>
                </c:pt>
                <c:pt idx="314">
                  <c:v>-0.80901699437494756</c:v>
                </c:pt>
                <c:pt idx="315">
                  <c:v>-0.70710678118654702</c:v>
                </c:pt>
                <c:pt idx="316">
                  <c:v>-0.5877852522924718</c:v>
                </c:pt>
                <c:pt idx="317">
                  <c:v>-0.45399049973954458</c:v>
                </c:pt>
                <c:pt idx="318">
                  <c:v>-0.30901699437494423</c:v>
                </c:pt>
                <c:pt idx="319">
                  <c:v>-0.15643446504022665</c:v>
                </c:pt>
                <c:pt idx="320">
                  <c:v>5.1451898297472098E-15</c:v>
                </c:pt>
                <c:pt idx="321">
                  <c:v>0.15643446504023681</c:v>
                </c:pt>
                <c:pt idx="322">
                  <c:v>0.30901699437494723</c:v>
                </c:pt>
                <c:pt idx="323">
                  <c:v>0.45399049973954742</c:v>
                </c:pt>
                <c:pt idx="324">
                  <c:v>0.58778525229247436</c:v>
                </c:pt>
                <c:pt idx="325">
                  <c:v>0.70710678118654924</c:v>
                </c:pt>
                <c:pt idx="326">
                  <c:v>0.80901699437494934</c:v>
                </c:pt>
                <c:pt idx="327">
                  <c:v>0.89100652418836979</c:v>
                </c:pt>
                <c:pt idx="328">
                  <c:v>0.9510565162951552</c:v>
                </c:pt>
                <c:pt idx="329">
                  <c:v>0.98768834059513866</c:v>
                </c:pt>
                <c:pt idx="330">
                  <c:v>1</c:v>
                </c:pt>
                <c:pt idx="331">
                  <c:v>0.98768834059513766</c:v>
                </c:pt>
                <c:pt idx="332">
                  <c:v>0.95105651629515309</c:v>
                </c:pt>
                <c:pt idx="333">
                  <c:v>0.89100652418836679</c:v>
                </c:pt>
                <c:pt idx="334">
                  <c:v>0.80901699437494545</c:v>
                </c:pt>
                <c:pt idx="335">
                  <c:v>0.70710678118654458</c:v>
                </c:pt>
                <c:pt idx="336">
                  <c:v>0.58778525229246903</c:v>
                </c:pt>
                <c:pt idx="337">
                  <c:v>0.45399049973954153</c:v>
                </c:pt>
                <c:pt idx="338">
                  <c:v>0.30901699437494773</c:v>
                </c:pt>
                <c:pt idx="339">
                  <c:v>0.15643446504023029</c:v>
                </c:pt>
                <c:pt idx="340">
                  <c:v>-1.4699613054558469E-15</c:v>
                </c:pt>
                <c:pt idx="341">
                  <c:v>-0.1564344650402332</c:v>
                </c:pt>
                <c:pt idx="342">
                  <c:v>-0.3090169943749505</c:v>
                </c:pt>
                <c:pt idx="343">
                  <c:v>-0.45399049973955047</c:v>
                </c:pt>
                <c:pt idx="344">
                  <c:v>-0.58778525229247713</c:v>
                </c:pt>
                <c:pt idx="345">
                  <c:v>-0.70710678118655168</c:v>
                </c:pt>
                <c:pt idx="346">
                  <c:v>-0.80901699437494723</c:v>
                </c:pt>
                <c:pt idx="347">
                  <c:v>-0.89100652418836812</c:v>
                </c:pt>
                <c:pt idx="348">
                  <c:v>-0.95105651629515398</c:v>
                </c:pt>
                <c:pt idx="349">
                  <c:v>-0.9876883405951381</c:v>
                </c:pt>
                <c:pt idx="350">
                  <c:v>-1</c:v>
                </c:pt>
                <c:pt idx="351">
                  <c:v>-0.9876883405951371</c:v>
                </c:pt>
                <c:pt idx="352">
                  <c:v>-0.95105651629515209</c:v>
                </c:pt>
                <c:pt idx="353">
                  <c:v>-0.89100652418836523</c:v>
                </c:pt>
                <c:pt idx="354">
                  <c:v>-0.80901699437494767</c:v>
                </c:pt>
                <c:pt idx="355">
                  <c:v>-0.70710678118654713</c:v>
                </c:pt>
                <c:pt idx="356">
                  <c:v>-0.58778525229247203</c:v>
                </c:pt>
                <c:pt idx="357">
                  <c:v>-0.45399049973954481</c:v>
                </c:pt>
                <c:pt idx="358">
                  <c:v>-0.30901699437494445</c:v>
                </c:pt>
                <c:pt idx="359">
                  <c:v>-0.1564344650402269</c:v>
                </c:pt>
                <c:pt idx="360">
                  <c:v>4.9001601387654858E-15</c:v>
                </c:pt>
                <c:pt idx="361">
                  <c:v>0.15643446504023659</c:v>
                </c:pt>
                <c:pt idx="362">
                  <c:v>0.30901699437494701</c:v>
                </c:pt>
                <c:pt idx="363">
                  <c:v>0.45399049973954719</c:v>
                </c:pt>
                <c:pt idx="364">
                  <c:v>0.58778525229247425</c:v>
                </c:pt>
                <c:pt idx="365">
                  <c:v>0.70710678118654913</c:v>
                </c:pt>
                <c:pt idx="366">
                  <c:v>0.80901699437494923</c:v>
                </c:pt>
                <c:pt idx="367">
                  <c:v>0.89100652418836968</c:v>
                </c:pt>
                <c:pt idx="368">
                  <c:v>0.95105651629515509</c:v>
                </c:pt>
                <c:pt idx="369">
                  <c:v>0.98768834059513866</c:v>
                </c:pt>
                <c:pt idx="370">
                  <c:v>1</c:v>
                </c:pt>
                <c:pt idx="371">
                  <c:v>0.98768834059513766</c:v>
                </c:pt>
                <c:pt idx="372">
                  <c:v>0.9510565162951532</c:v>
                </c:pt>
                <c:pt idx="373">
                  <c:v>0.8910065241883669</c:v>
                </c:pt>
                <c:pt idx="374">
                  <c:v>0.80901699437494567</c:v>
                </c:pt>
                <c:pt idx="375">
                  <c:v>0.7071067811865448</c:v>
                </c:pt>
                <c:pt idx="376">
                  <c:v>0.58778525229246925</c:v>
                </c:pt>
                <c:pt idx="377">
                  <c:v>0.45399049973954175</c:v>
                </c:pt>
                <c:pt idx="378">
                  <c:v>0.30901699437494795</c:v>
                </c:pt>
                <c:pt idx="379">
                  <c:v>0.15643446504023054</c:v>
                </c:pt>
                <c:pt idx="380">
                  <c:v>-1.2249316144741229E-15</c:v>
                </c:pt>
                <c:pt idx="381">
                  <c:v>-0.15643446504023295</c:v>
                </c:pt>
                <c:pt idx="382">
                  <c:v>-0.30901699437495028</c:v>
                </c:pt>
                <c:pt idx="383">
                  <c:v>-0.45399049973955025</c:v>
                </c:pt>
                <c:pt idx="384">
                  <c:v>-0.58778525229247702</c:v>
                </c:pt>
                <c:pt idx="385">
                  <c:v>-0.70710678118655146</c:v>
                </c:pt>
                <c:pt idx="386">
                  <c:v>-0.80901699437495123</c:v>
                </c:pt>
                <c:pt idx="387">
                  <c:v>-0.89100652418836801</c:v>
                </c:pt>
                <c:pt idx="388">
                  <c:v>-0.95105651629515398</c:v>
                </c:pt>
                <c:pt idx="389">
                  <c:v>-0.9876883405951381</c:v>
                </c:pt>
                <c:pt idx="390">
                  <c:v>-1</c:v>
                </c:pt>
                <c:pt idx="391">
                  <c:v>-0.9876883405951371</c:v>
                </c:pt>
                <c:pt idx="392">
                  <c:v>-0.95105651629515209</c:v>
                </c:pt>
                <c:pt idx="393">
                  <c:v>-0.89100652418836535</c:v>
                </c:pt>
                <c:pt idx="394">
                  <c:v>-0.80901699437494368</c:v>
                </c:pt>
                <c:pt idx="395">
                  <c:v>-0.70710678118654735</c:v>
                </c:pt>
                <c:pt idx="396">
                  <c:v>-0.58778525229247225</c:v>
                </c:pt>
                <c:pt idx="397">
                  <c:v>-0.45399049973954503</c:v>
                </c:pt>
                <c:pt idx="398">
                  <c:v>-0.30901699437494468</c:v>
                </c:pt>
                <c:pt idx="399">
                  <c:v>-0.15643446504022715</c:v>
                </c:pt>
                <c:pt idx="400">
                  <c:v>4.6551304477837618E-15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D19-44C1-8B04-F2AEB053C3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851136"/>
        <c:axId val="123853056"/>
      </c:scatterChart>
      <c:valAx>
        <c:axId val="123851136"/>
        <c:scaling>
          <c:orientation val="minMax"/>
          <c:max val="10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(nanoseconds)</a:t>
                </a:r>
              </a:p>
            </c:rich>
          </c:tx>
          <c:layout>
            <c:manualLayout>
              <c:xMode val="edge"/>
              <c:yMode val="edge"/>
              <c:x val="0.37365591397849462"/>
              <c:y val="0.8697916666666665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123853056"/>
        <c:crossesAt val="-10"/>
        <c:crossBetween val="midCat"/>
      </c:valAx>
      <c:valAx>
        <c:axId val="12385305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Voltage</a:t>
                </a:r>
              </a:p>
            </c:rich>
          </c:tx>
          <c:layout>
            <c:manualLayout>
              <c:xMode val="edge"/>
              <c:yMode val="edge"/>
              <c:x val="8.9605734767025085E-3"/>
              <c:y val="0.3502604166666666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12385113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996415770609319"/>
          <c:y val="0.94270833333333326"/>
          <c:w val="0.37995664376641014"/>
          <c:h val="5.2083333333333329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7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021505376344085"/>
          <c:y val="4.4270833333333329E-2"/>
          <c:w val="0.760752688172043"/>
          <c:h val="0.74609375"/>
        </c:manualLayout>
      </c:layout>
      <c:scatterChart>
        <c:scatterStyle val="smoothMarker"/>
        <c:varyColors val="0"/>
        <c:ser>
          <c:idx val="2"/>
          <c:order val="2"/>
          <c:tx>
            <c:v>RF</c:v>
          </c:tx>
          <c:spPr>
            <a:ln w="381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Sheet1!$B$10:$B$410</c:f>
              <c:numCache>
                <c:formatCode>General</c:formatCode>
                <c:ptCount val="401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17.5</c:v>
                </c:pt>
                <c:pt idx="8">
                  <c:v>20</c:v>
                </c:pt>
                <c:pt idx="9">
                  <c:v>22.5</c:v>
                </c:pt>
                <c:pt idx="10">
                  <c:v>25</c:v>
                </c:pt>
                <c:pt idx="11">
                  <c:v>27.5</c:v>
                </c:pt>
                <c:pt idx="12">
                  <c:v>30</c:v>
                </c:pt>
                <c:pt idx="13">
                  <c:v>32.5</c:v>
                </c:pt>
                <c:pt idx="14">
                  <c:v>35</c:v>
                </c:pt>
                <c:pt idx="15">
                  <c:v>37.5</c:v>
                </c:pt>
                <c:pt idx="16">
                  <c:v>40</c:v>
                </c:pt>
                <c:pt idx="17">
                  <c:v>42.5</c:v>
                </c:pt>
                <c:pt idx="18">
                  <c:v>45</c:v>
                </c:pt>
                <c:pt idx="19">
                  <c:v>47.5</c:v>
                </c:pt>
                <c:pt idx="20">
                  <c:v>50</c:v>
                </c:pt>
                <c:pt idx="21">
                  <c:v>52.5</c:v>
                </c:pt>
                <c:pt idx="22">
                  <c:v>55</c:v>
                </c:pt>
                <c:pt idx="23">
                  <c:v>57.5</c:v>
                </c:pt>
                <c:pt idx="24">
                  <c:v>60</c:v>
                </c:pt>
                <c:pt idx="25">
                  <c:v>62.5</c:v>
                </c:pt>
                <c:pt idx="26">
                  <c:v>65</c:v>
                </c:pt>
                <c:pt idx="27">
                  <c:v>67.5</c:v>
                </c:pt>
                <c:pt idx="28">
                  <c:v>70</c:v>
                </c:pt>
                <c:pt idx="29">
                  <c:v>72.5</c:v>
                </c:pt>
                <c:pt idx="30">
                  <c:v>75</c:v>
                </c:pt>
                <c:pt idx="31">
                  <c:v>77.5</c:v>
                </c:pt>
                <c:pt idx="32">
                  <c:v>80</c:v>
                </c:pt>
                <c:pt idx="33">
                  <c:v>82.5</c:v>
                </c:pt>
                <c:pt idx="34">
                  <c:v>85</c:v>
                </c:pt>
                <c:pt idx="35">
                  <c:v>87.5</c:v>
                </c:pt>
                <c:pt idx="36">
                  <c:v>90</c:v>
                </c:pt>
                <c:pt idx="37">
                  <c:v>92.5</c:v>
                </c:pt>
                <c:pt idx="38">
                  <c:v>95</c:v>
                </c:pt>
                <c:pt idx="39">
                  <c:v>97.5</c:v>
                </c:pt>
                <c:pt idx="40">
                  <c:v>100</c:v>
                </c:pt>
                <c:pt idx="41">
                  <c:v>102.5</c:v>
                </c:pt>
                <c:pt idx="42">
                  <c:v>105</c:v>
                </c:pt>
                <c:pt idx="43">
                  <c:v>107.5</c:v>
                </c:pt>
                <c:pt idx="44">
                  <c:v>110</c:v>
                </c:pt>
                <c:pt idx="45">
                  <c:v>112.5</c:v>
                </c:pt>
                <c:pt idx="46">
                  <c:v>115</c:v>
                </c:pt>
                <c:pt idx="47">
                  <c:v>117.5</c:v>
                </c:pt>
                <c:pt idx="48">
                  <c:v>120</c:v>
                </c:pt>
                <c:pt idx="49">
                  <c:v>122.5</c:v>
                </c:pt>
                <c:pt idx="50">
                  <c:v>125</c:v>
                </c:pt>
                <c:pt idx="51">
                  <c:v>127.5</c:v>
                </c:pt>
                <c:pt idx="52">
                  <c:v>130</c:v>
                </c:pt>
                <c:pt idx="53">
                  <c:v>132.5</c:v>
                </c:pt>
                <c:pt idx="54">
                  <c:v>135</c:v>
                </c:pt>
                <c:pt idx="55">
                  <c:v>137.5</c:v>
                </c:pt>
                <c:pt idx="56">
                  <c:v>140</c:v>
                </c:pt>
                <c:pt idx="57">
                  <c:v>142.5</c:v>
                </c:pt>
                <c:pt idx="58">
                  <c:v>145</c:v>
                </c:pt>
                <c:pt idx="59">
                  <c:v>147.5</c:v>
                </c:pt>
                <c:pt idx="60">
                  <c:v>150</c:v>
                </c:pt>
                <c:pt idx="61">
                  <c:v>152.5</c:v>
                </c:pt>
                <c:pt idx="62">
                  <c:v>155</c:v>
                </c:pt>
                <c:pt idx="63">
                  <c:v>157.5</c:v>
                </c:pt>
                <c:pt idx="64">
                  <c:v>160</c:v>
                </c:pt>
                <c:pt idx="65">
                  <c:v>162.5</c:v>
                </c:pt>
                <c:pt idx="66">
                  <c:v>165</c:v>
                </c:pt>
                <c:pt idx="67">
                  <c:v>167.5</c:v>
                </c:pt>
                <c:pt idx="68">
                  <c:v>170</c:v>
                </c:pt>
                <c:pt idx="69">
                  <c:v>172.5</c:v>
                </c:pt>
                <c:pt idx="70">
                  <c:v>175</c:v>
                </c:pt>
                <c:pt idx="71">
                  <c:v>177.5</c:v>
                </c:pt>
                <c:pt idx="72">
                  <c:v>180</c:v>
                </c:pt>
                <c:pt idx="73">
                  <c:v>182.5</c:v>
                </c:pt>
                <c:pt idx="74">
                  <c:v>185</c:v>
                </c:pt>
                <c:pt idx="75">
                  <c:v>187.5</c:v>
                </c:pt>
                <c:pt idx="76">
                  <c:v>190</c:v>
                </c:pt>
                <c:pt idx="77">
                  <c:v>192.5</c:v>
                </c:pt>
                <c:pt idx="78">
                  <c:v>195</c:v>
                </c:pt>
                <c:pt idx="79">
                  <c:v>197.5</c:v>
                </c:pt>
                <c:pt idx="80">
                  <c:v>200</c:v>
                </c:pt>
                <c:pt idx="81">
                  <c:v>202.5</c:v>
                </c:pt>
                <c:pt idx="82">
                  <c:v>205</c:v>
                </c:pt>
                <c:pt idx="83">
                  <c:v>207.5</c:v>
                </c:pt>
                <c:pt idx="84">
                  <c:v>210</c:v>
                </c:pt>
                <c:pt idx="85">
                  <c:v>212.5</c:v>
                </c:pt>
                <c:pt idx="86">
                  <c:v>215</c:v>
                </c:pt>
                <c:pt idx="87">
                  <c:v>217.5</c:v>
                </c:pt>
                <c:pt idx="88">
                  <c:v>220</c:v>
                </c:pt>
                <c:pt idx="89">
                  <c:v>222.5</c:v>
                </c:pt>
                <c:pt idx="90">
                  <c:v>225</c:v>
                </c:pt>
                <c:pt idx="91">
                  <c:v>227.5</c:v>
                </c:pt>
                <c:pt idx="92">
                  <c:v>230</c:v>
                </c:pt>
                <c:pt idx="93">
                  <c:v>232.5</c:v>
                </c:pt>
                <c:pt idx="94">
                  <c:v>235</c:v>
                </c:pt>
                <c:pt idx="95">
                  <c:v>237.5</c:v>
                </c:pt>
                <c:pt idx="96">
                  <c:v>240</c:v>
                </c:pt>
                <c:pt idx="97">
                  <c:v>242.5</c:v>
                </c:pt>
                <c:pt idx="98">
                  <c:v>245</c:v>
                </c:pt>
                <c:pt idx="99">
                  <c:v>247.5</c:v>
                </c:pt>
                <c:pt idx="100">
                  <c:v>250</c:v>
                </c:pt>
                <c:pt idx="101">
                  <c:v>252.5</c:v>
                </c:pt>
                <c:pt idx="102">
                  <c:v>255</c:v>
                </c:pt>
                <c:pt idx="103">
                  <c:v>257.5</c:v>
                </c:pt>
                <c:pt idx="104">
                  <c:v>260</c:v>
                </c:pt>
                <c:pt idx="105">
                  <c:v>262.5</c:v>
                </c:pt>
                <c:pt idx="106">
                  <c:v>265</c:v>
                </c:pt>
                <c:pt idx="107">
                  <c:v>267.5</c:v>
                </c:pt>
                <c:pt idx="108">
                  <c:v>270</c:v>
                </c:pt>
                <c:pt idx="109">
                  <c:v>272.5</c:v>
                </c:pt>
                <c:pt idx="110">
                  <c:v>275</c:v>
                </c:pt>
                <c:pt idx="111">
                  <c:v>277.5</c:v>
                </c:pt>
                <c:pt idx="112">
                  <c:v>280</c:v>
                </c:pt>
                <c:pt idx="113">
                  <c:v>282.5</c:v>
                </c:pt>
                <c:pt idx="114">
                  <c:v>285</c:v>
                </c:pt>
                <c:pt idx="115">
                  <c:v>287.5</c:v>
                </c:pt>
                <c:pt idx="116">
                  <c:v>290</c:v>
                </c:pt>
                <c:pt idx="117">
                  <c:v>292.5</c:v>
                </c:pt>
                <c:pt idx="118">
                  <c:v>295</c:v>
                </c:pt>
                <c:pt idx="119">
                  <c:v>297.5</c:v>
                </c:pt>
                <c:pt idx="120">
                  <c:v>300</c:v>
                </c:pt>
                <c:pt idx="121">
                  <c:v>302.5</c:v>
                </c:pt>
                <c:pt idx="122">
                  <c:v>305</c:v>
                </c:pt>
                <c:pt idx="123">
                  <c:v>307.5</c:v>
                </c:pt>
                <c:pt idx="124">
                  <c:v>310</c:v>
                </c:pt>
                <c:pt idx="125">
                  <c:v>312.5</c:v>
                </c:pt>
                <c:pt idx="126">
                  <c:v>315</c:v>
                </c:pt>
                <c:pt idx="127">
                  <c:v>317.5</c:v>
                </c:pt>
                <c:pt idx="128">
                  <c:v>320</c:v>
                </c:pt>
                <c:pt idx="129">
                  <c:v>322.5</c:v>
                </c:pt>
                <c:pt idx="130">
                  <c:v>325</c:v>
                </c:pt>
                <c:pt idx="131">
                  <c:v>327.5</c:v>
                </c:pt>
                <c:pt idx="132">
                  <c:v>330</c:v>
                </c:pt>
                <c:pt idx="133">
                  <c:v>332.5</c:v>
                </c:pt>
                <c:pt idx="134">
                  <c:v>335</c:v>
                </c:pt>
                <c:pt idx="135">
                  <c:v>337.5</c:v>
                </c:pt>
                <c:pt idx="136">
                  <c:v>340</c:v>
                </c:pt>
                <c:pt idx="137">
                  <c:v>342.5</c:v>
                </c:pt>
                <c:pt idx="138">
                  <c:v>345</c:v>
                </c:pt>
                <c:pt idx="139">
                  <c:v>347.5</c:v>
                </c:pt>
                <c:pt idx="140">
                  <c:v>350</c:v>
                </c:pt>
                <c:pt idx="141">
                  <c:v>352.5</c:v>
                </c:pt>
                <c:pt idx="142">
                  <c:v>355</c:v>
                </c:pt>
                <c:pt idx="143">
                  <c:v>357.5</c:v>
                </c:pt>
                <c:pt idx="144">
                  <c:v>360</c:v>
                </c:pt>
                <c:pt idx="145">
                  <c:v>362.5</c:v>
                </c:pt>
                <c:pt idx="146">
                  <c:v>365</c:v>
                </c:pt>
                <c:pt idx="147">
                  <c:v>367.5</c:v>
                </c:pt>
                <c:pt idx="148">
                  <c:v>370</c:v>
                </c:pt>
                <c:pt idx="149">
                  <c:v>372.5</c:v>
                </c:pt>
                <c:pt idx="150">
                  <c:v>375</c:v>
                </c:pt>
                <c:pt idx="151">
                  <c:v>377.5</c:v>
                </c:pt>
                <c:pt idx="152">
                  <c:v>380</c:v>
                </c:pt>
                <c:pt idx="153">
                  <c:v>382.5</c:v>
                </c:pt>
                <c:pt idx="154">
                  <c:v>385</c:v>
                </c:pt>
                <c:pt idx="155">
                  <c:v>387.5</c:v>
                </c:pt>
                <c:pt idx="156">
                  <c:v>390</c:v>
                </c:pt>
                <c:pt idx="157">
                  <c:v>392.5</c:v>
                </c:pt>
                <c:pt idx="158">
                  <c:v>395</c:v>
                </c:pt>
                <c:pt idx="159">
                  <c:v>397.5</c:v>
                </c:pt>
                <c:pt idx="160">
                  <c:v>400</c:v>
                </c:pt>
                <c:pt idx="161">
                  <c:v>402.5</c:v>
                </c:pt>
                <c:pt idx="162">
                  <c:v>405</c:v>
                </c:pt>
                <c:pt idx="163">
                  <c:v>407.5</c:v>
                </c:pt>
                <c:pt idx="164">
                  <c:v>410</c:v>
                </c:pt>
                <c:pt idx="165">
                  <c:v>412.5</c:v>
                </c:pt>
                <c:pt idx="166">
                  <c:v>415</c:v>
                </c:pt>
                <c:pt idx="167">
                  <c:v>417.5</c:v>
                </c:pt>
                <c:pt idx="168">
                  <c:v>420</c:v>
                </c:pt>
                <c:pt idx="169">
                  <c:v>422.5</c:v>
                </c:pt>
                <c:pt idx="170">
                  <c:v>425</c:v>
                </c:pt>
                <c:pt idx="171">
                  <c:v>427.5</c:v>
                </c:pt>
                <c:pt idx="172">
                  <c:v>430</c:v>
                </c:pt>
                <c:pt idx="173">
                  <c:v>432.5</c:v>
                </c:pt>
                <c:pt idx="174">
                  <c:v>435</c:v>
                </c:pt>
                <c:pt idx="175">
                  <c:v>437.5</c:v>
                </c:pt>
                <c:pt idx="176">
                  <c:v>440</c:v>
                </c:pt>
                <c:pt idx="177">
                  <c:v>442.5</c:v>
                </c:pt>
                <c:pt idx="178">
                  <c:v>445</c:v>
                </c:pt>
                <c:pt idx="179">
                  <c:v>447.5</c:v>
                </c:pt>
                <c:pt idx="180">
                  <c:v>450</c:v>
                </c:pt>
                <c:pt idx="181">
                  <c:v>452.5</c:v>
                </c:pt>
                <c:pt idx="182">
                  <c:v>455</c:v>
                </c:pt>
                <c:pt idx="183">
                  <c:v>457.5</c:v>
                </c:pt>
                <c:pt idx="184">
                  <c:v>460</c:v>
                </c:pt>
                <c:pt idx="185">
                  <c:v>462.5</c:v>
                </c:pt>
                <c:pt idx="186">
                  <c:v>465</c:v>
                </c:pt>
                <c:pt idx="187">
                  <c:v>467.5</c:v>
                </c:pt>
                <c:pt idx="188">
                  <c:v>470</c:v>
                </c:pt>
                <c:pt idx="189">
                  <c:v>472.5</c:v>
                </c:pt>
                <c:pt idx="190">
                  <c:v>475</c:v>
                </c:pt>
                <c:pt idx="191">
                  <c:v>477.5</c:v>
                </c:pt>
                <c:pt idx="192">
                  <c:v>480</c:v>
                </c:pt>
                <c:pt idx="193">
                  <c:v>482.5</c:v>
                </c:pt>
                <c:pt idx="194">
                  <c:v>485</c:v>
                </c:pt>
                <c:pt idx="195">
                  <c:v>487.5</c:v>
                </c:pt>
                <c:pt idx="196">
                  <c:v>490</c:v>
                </c:pt>
                <c:pt idx="197">
                  <c:v>492.5</c:v>
                </c:pt>
                <c:pt idx="198">
                  <c:v>495</c:v>
                </c:pt>
                <c:pt idx="199">
                  <c:v>497.5</c:v>
                </c:pt>
                <c:pt idx="200">
                  <c:v>500</c:v>
                </c:pt>
                <c:pt idx="201">
                  <c:v>502.5</c:v>
                </c:pt>
                <c:pt idx="202">
                  <c:v>505</c:v>
                </c:pt>
                <c:pt idx="203">
                  <c:v>507.5</c:v>
                </c:pt>
                <c:pt idx="204">
                  <c:v>510</c:v>
                </c:pt>
                <c:pt idx="205">
                  <c:v>512.5</c:v>
                </c:pt>
                <c:pt idx="206">
                  <c:v>515</c:v>
                </c:pt>
                <c:pt idx="207">
                  <c:v>517.5</c:v>
                </c:pt>
                <c:pt idx="208">
                  <c:v>520</c:v>
                </c:pt>
                <c:pt idx="209">
                  <c:v>522.5</c:v>
                </c:pt>
                <c:pt idx="210">
                  <c:v>525</c:v>
                </c:pt>
                <c:pt idx="211">
                  <c:v>527.5</c:v>
                </c:pt>
                <c:pt idx="212">
                  <c:v>530</c:v>
                </c:pt>
                <c:pt idx="213">
                  <c:v>532.5</c:v>
                </c:pt>
                <c:pt idx="214">
                  <c:v>535</c:v>
                </c:pt>
                <c:pt idx="215">
                  <c:v>537.5</c:v>
                </c:pt>
                <c:pt idx="216">
                  <c:v>540</c:v>
                </c:pt>
                <c:pt idx="217">
                  <c:v>542.5</c:v>
                </c:pt>
                <c:pt idx="218">
                  <c:v>545</c:v>
                </c:pt>
                <c:pt idx="219">
                  <c:v>547.5</c:v>
                </c:pt>
                <c:pt idx="220">
                  <c:v>550</c:v>
                </c:pt>
                <c:pt idx="221">
                  <c:v>552.5</c:v>
                </c:pt>
                <c:pt idx="222">
                  <c:v>555</c:v>
                </c:pt>
                <c:pt idx="223">
                  <c:v>557.5</c:v>
                </c:pt>
                <c:pt idx="224">
                  <c:v>560</c:v>
                </c:pt>
                <c:pt idx="225">
                  <c:v>562.5</c:v>
                </c:pt>
                <c:pt idx="226">
                  <c:v>565</c:v>
                </c:pt>
                <c:pt idx="227">
                  <c:v>567.5</c:v>
                </c:pt>
                <c:pt idx="228">
                  <c:v>570</c:v>
                </c:pt>
                <c:pt idx="229">
                  <c:v>572.5</c:v>
                </c:pt>
                <c:pt idx="230">
                  <c:v>575</c:v>
                </c:pt>
                <c:pt idx="231">
                  <c:v>577.5</c:v>
                </c:pt>
                <c:pt idx="232">
                  <c:v>580</c:v>
                </c:pt>
                <c:pt idx="233">
                  <c:v>582.5</c:v>
                </c:pt>
                <c:pt idx="234">
                  <c:v>585</c:v>
                </c:pt>
                <c:pt idx="235">
                  <c:v>587.5</c:v>
                </c:pt>
                <c:pt idx="236">
                  <c:v>590</c:v>
                </c:pt>
                <c:pt idx="237">
                  <c:v>592.5</c:v>
                </c:pt>
                <c:pt idx="238">
                  <c:v>595</c:v>
                </c:pt>
                <c:pt idx="239">
                  <c:v>597.5</c:v>
                </c:pt>
                <c:pt idx="240">
                  <c:v>600</c:v>
                </c:pt>
                <c:pt idx="241">
                  <c:v>602.5</c:v>
                </c:pt>
                <c:pt idx="242">
                  <c:v>605</c:v>
                </c:pt>
                <c:pt idx="243">
                  <c:v>607.5</c:v>
                </c:pt>
                <c:pt idx="244">
                  <c:v>610</c:v>
                </c:pt>
                <c:pt idx="245">
                  <c:v>612.5</c:v>
                </c:pt>
                <c:pt idx="246">
                  <c:v>615</c:v>
                </c:pt>
                <c:pt idx="247">
                  <c:v>617.5</c:v>
                </c:pt>
                <c:pt idx="248">
                  <c:v>620</c:v>
                </c:pt>
                <c:pt idx="249">
                  <c:v>622.5</c:v>
                </c:pt>
                <c:pt idx="250">
                  <c:v>625</c:v>
                </c:pt>
                <c:pt idx="251">
                  <c:v>627.5</c:v>
                </c:pt>
                <c:pt idx="252">
                  <c:v>630</c:v>
                </c:pt>
                <c:pt idx="253">
                  <c:v>632.5</c:v>
                </c:pt>
                <c:pt idx="254">
                  <c:v>635</c:v>
                </c:pt>
                <c:pt idx="255">
                  <c:v>637.5</c:v>
                </c:pt>
                <c:pt idx="256">
                  <c:v>640</c:v>
                </c:pt>
                <c:pt idx="257">
                  <c:v>642.5</c:v>
                </c:pt>
                <c:pt idx="258">
                  <c:v>645</c:v>
                </c:pt>
                <c:pt idx="259">
                  <c:v>647.5</c:v>
                </c:pt>
                <c:pt idx="260">
                  <c:v>650</c:v>
                </c:pt>
                <c:pt idx="261">
                  <c:v>652.5</c:v>
                </c:pt>
                <c:pt idx="262">
                  <c:v>655</c:v>
                </c:pt>
                <c:pt idx="263">
                  <c:v>657.5</c:v>
                </c:pt>
                <c:pt idx="264">
                  <c:v>660</c:v>
                </c:pt>
                <c:pt idx="265">
                  <c:v>662.5</c:v>
                </c:pt>
                <c:pt idx="266">
                  <c:v>665</c:v>
                </c:pt>
                <c:pt idx="267">
                  <c:v>667.5</c:v>
                </c:pt>
                <c:pt idx="268">
                  <c:v>670</c:v>
                </c:pt>
                <c:pt idx="269">
                  <c:v>672.5</c:v>
                </c:pt>
                <c:pt idx="270">
                  <c:v>675</c:v>
                </c:pt>
                <c:pt idx="271">
                  <c:v>677.5</c:v>
                </c:pt>
                <c:pt idx="272">
                  <c:v>680</c:v>
                </c:pt>
                <c:pt idx="273">
                  <c:v>682.5</c:v>
                </c:pt>
                <c:pt idx="274">
                  <c:v>685</c:v>
                </c:pt>
                <c:pt idx="275">
                  <c:v>687.5</c:v>
                </c:pt>
                <c:pt idx="276">
                  <c:v>690</c:v>
                </c:pt>
                <c:pt idx="277">
                  <c:v>692.5</c:v>
                </c:pt>
                <c:pt idx="278">
                  <c:v>695</c:v>
                </c:pt>
                <c:pt idx="279">
                  <c:v>697.5</c:v>
                </c:pt>
                <c:pt idx="280">
                  <c:v>700</c:v>
                </c:pt>
                <c:pt idx="281">
                  <c:v>702.5</c:v>
                </c:pt>
                <c:pt idx="282">
                  <c:v>705</c:v>
                </c:pt>
                <c:pt idx="283">
                  <c:v>707.5</c:v>
                </c:pt>
                <c:pt idx="284">
                  <c:v>710</c:v>
                </c:pt>
                <c:pt idx="285">
                  <c:v>712.5</c:v>
                </c:pt>
                <c:pt idx="286">
                  <c:v>715</c:v>
                </c:pt>
                <c:pt idx="287">
                  <c:v>717.5</c:v>
                </c:pt>
                <c:pt idx="288">
                  <c:v>720</c:v>
                </c:pt>
                <c:pt idx="289">
                  <c:v>722.5</c:v>
                </c:pt>
                <c:pt idx="290">
                  <c:v>725</c:v>
                </c:pt>
                <c:pt idx="291">
                  <c:v>727.5</c:v>
                </c:pt>
                <c:pt idx="292">
                  <c:v>730</c:v>
                </c:pt>
                <c:pt idx="293">
                  <c:v>732.5</c:v>
                </c:pt>
                <c:pt idx="294">
                  <c:v>735</c:v>
                </c:pt>
                <c:pt idx="295">
                  <c:v>737.5</c:v>
                </c:pt>
                <c:pt idx="296">
                  <c:v>740</c:v>
                </c:pt>
                <c:pt idx="297">
                  <c:v>742.5</c:v>
                </c:pt>
                <c:pt idx="298">
                  <c:v>745</c:v>
                </c:pt>
                <c:pt idx="299">
                  <c:v>747.5</c:v>
                </c:pt>
                <c:pt idx="300">
                  <c:v>750</c:v>
                </c:pt>
                <c:pt idx="301">
                  <c:v>752.5</c:v>
                </c:pt>
                <c:pt idx="302">
                  <c:v>755</c:v>
                </c:pt>
                <c:pt idx="303">
                  <c:v>757.5</c:v>
                </c:pt>
                <c:pt idx="304">
                  <c:v>760</c:v>
                </c:pt>
                <c:pt idx="305">
                  <c:v>762.5</c:v>
                </c:pt>
                <c:pt idx="306">
                  <c:v>765</c:v>
                </c:pt>
                <c:pt idx="307">
                  <c:v>767.5</c:v>
                </c:pt>
                <c:pt idx="308">
                  <c:v>770</c:v>
                </c:pt>
                <c:pt idx="309">
                  <c:v>772.5</c:v>
                </c:pt>
                <c:pt idx="310">
                  <c:v>775</c:v>
                </c:pt>
                <c:pt idx="311">
                  <c:v>777.5</c:v>
                </c:pt>
                <c:pt idx="312">
                  <c:v>780</c:v>
                </c:pt>
                <c:pt idx="313">
                  <c:v>782.5</c:v>
                </c:pt>
                <c:pt idx="314">
                  <c:v>785</c:v>
                </c:pt>
                <c:pt idx="315">
                  <c:v>787.5</c:v>
                </c:pt>
                <c:pt idx="316">
                  <c:v>790</c:v>
                </c:pt>
                <c:pt idx="317">
                  <c:v>792.5</c:v>
                </c:pt>
                <c:pt idx="318">
                  <c:v>795</c:v>
                </c:pt>
                <c:pt idx="319">
                  <c:v>797.5</c:v>
                </c:pt>
                <c:pt idx="320">
                  <c:v>800</c:v>
                </c:pt>
                <c:pt idx="321">
                  <c:v>802.5</c:v>
                </c:pt>
                <c:pt idx="322">
                  <c:v>805</c:v>
                </c:pt>
                <c:pt idx="323">
                  <c:v>807.5</c:v>
                </c:pt>
                <c:pt idx="324">
                  <c:v>810</c:v>
                </c:pt>
                <c:pt idx="325">
                  <c:v>812.5</c:v>
                </c:pt>
                <c:pt idx="326">
                  <c:v>815</c:v>
                </c:pt>
                <c:pt idx="327">
                  <c:v>817.5</c:v>
                </c:pt>
                <c:pt idx="328">
                  <c:v>820</c:v>
                </c:pt>
                <c:pt idx="329">
                  <c:v>822.5</c:v>
                </c:pt>
                <c:pt idx="330">
                  <c:v>825</c:v>
                </c:pt>
                <c:pt idx="331">
                  <c:v>827.5</c:v>
                </c:pt>
                <c:pt idx="332">
                  <c:v>830</c:v>
                </c:pt>
                <c:pt idx="333">
                  <c:v>832.5</c:v>
                </c:pt>
                <c:pt idx="334">
                  <c:v>835</c:v>
                </c:pt>
                <c:pt idx="335">
                  <c:v>837.5</c:v>
                </c:pt>
                <c:pt idx="336">
                  <c:v>840</c:v>
                </c:pt>
                <c:pt idx="337">
                  <c:v>842.5</c:v>
                </c:pt>
                <c:pt idx="338">
                  <c:v>845</c:v>
                </c:pt>
                <c:pt idx="339">
                  <c:v>847.5</c:v>
                </c:pt>
                <c:pt idx="340">
                  <c:v>850</c:v>
                </c:pt>
                <c:pt idx="341">
                  <c:v>852.5</c:v>
                </c:pt>
                <c:pt idx="342">
                  <c:v>855</c:v>
                </c:pt>
                <c:pt idx="343">
                  <c:v>857.5</c:v>
                </c:pt>
                <c:pt idx="344">
                  <c:v>860</c:v>
                </c:pt>
                <c:pt idx="345">
                  <c:v>862.5</c:v>
                </c:pt>
                <c:pt idx="346">
                  <c:v>865</c:v>
                </c:pt>
                <c:pt idx="347">
                  <c:v>867.5</c:v>
                </c:pt>
                <c:pt idx="348">
                  <c:v>870</c:v>
                </c:pt>
                <c:pt idx="349">
                  <c:v>872.5</c:v>
                </c:pt>
                <c:pt idx="350">
                  <c:v>875</c:v>
                </c:pt>
                <c:pt idx="351">
                  <c:v>877.5</c:v>
                </c:pt>
                <c:pt idx="352">
                  <c:v>880</c:v>
                </c:pt>
                <c:pt idx="353">
                  <c:v>882.5</c:v>
                </c:pt>
                <c:pt idx="354">
                  <c:v>885</c:v>
                </c:pt>
                <c:pt idx="355">
                  <c:v>887.5</c:v>
                </c:pt>
                <c:pt idx="356">
                  <c:v>890</c:v>
                </c:pt>
                <c:pt idx="357">
                  <c:v>892.5</c:v>
                </c:pt>
                <c:pt idx="358">
                  <c:v>895</c:v>
                </c:pt>
                <c:pt idx="359">
                  <c:v>897.5</c:v>
                </c:pt>
                <c:pt idx="360">
                  <c:v>900</c:v>
                </c:pt>
                <c:pt idx="361">
                  <c:v>902.5</c:v>
                </c:pt>
                <c:pt idx="362">
                  <c:v>905</c:v>
                </c:pt>
                <c:pt idx="363">
                  <c:v>907.5</c:v>
                </c:pt>
                <c:pt idx="364">
                  <c:v>910</c:v>
                </c:pt>
                <c:pt idx="365">
                  <c:v>912.5</c:v>
                </c:pt>
                <c:pt idx="366">
                  <c:v>915</c:v>
                </c:pt>
                <c:pt idx="367">
                  <c:v>917.5</c:v>
                </c:pt>
                <c:pt idx="368">
                  <c:v>920</c:v>
                </c:pt>
                <c:pt idx="369">
                  <c:v>922.5</c:v>
                </c:pt>
                <c:pt idx="370">
                  <c:v>925</c:v>
                </c:pt>
                <c:pt idx="371">
                  <c:v>927.5</c:v>
                </c:pt>
                <c:pt idx="372">
                  <c:v>930</c:v>
                </c:pt>
                <c:pt idx="373">
                  <c:v>932.5</c:v>
                </c:pt>
                <c:pt idx="374">
                  <c:v>935</c:v>
                </c:pt>
                <c:pt idx="375">
                  <c:v>937.5</c:v>
                </c:pt>
                <c:pt idx="376">
                  <c:v>940</c:v>
                </c:pt>
                <c:pt idx="377">
                  <c:v>942.5</c:v>
                </c:pt>
                <c:pt idx="378">
                  <c:v>945</c:v>
                </c:pt>
                <c:pt idx="379">
                  <c:v>947.5</c:v>
                </c:pt>
                <c:pt idx="380">
                  <c:v>950</c:v>
                </c:pt>
                <c:pt idx="381">
                  <c:v>952.5</c:v>
                </c:pt>
                <c:pt idx="382">
                  <c:v>955</c:v>
                </c:pt>
                <c:pt idx="383">
                  <c:v>957.5</c:v>
                </c:pt>
                <c:pt idx="384">
                  <c:v>960</c:v>
                </c:pt>
                <c:pt idx="385">
                  <c:v>962.5</c:v>
                </c:pt>
                <c:pt idx="386">
                  <c:v>965</c:v>
                </c:pt>
                <c:pt idx="387">
                  <c:v>967.5</c:v>
                </c:pt>
                <c:pt idx="388">
                  <c:v>970</c:v>
                </c:pt>
                <c:pt idx="389">
                  <c:v>972.5</c:v>
                </c:pt>
                <c:pt idx="390">
                  <c:v>975</c:v>
                </c:pt>
                <c:pt idx="391">
                  <c:v>977.5</c:v>
                </c:pt>
                <c:pt idx="392">
                  <c:v>980</c:v>
                </c:pt>
                <c:pt idx="393">
                  <c:v>982.5</c:v>
                </c:pt>
                <c:pt idx="394">
                  <c:v>985</c:v>
                </c:pt>
                <c:pt idx="395">
                  <c:v>987.5</c:v>
                </c:pt>
                <c:pt idx="396">
                  <c:v>990</c:v>
                </c:pt>
                <c:pt idx="397">
                  <c:v>992.5</c:v>
                </c:pt>
                <c:pt idx="398">
                  <c:v>995</c:v>
                </c:pt>
                <c:pt idx="399">
                  <c:v>997.5</c:v>
                </c:pt>
                <c:pt idx="400">
                  <c:v>1000</c:v>
                </c:pt>
              </c:numCache>
            </c:numRef>
          </c:xVal>
          <c:yVal>
            <c:numRef>
              <c:f>Sheet1!$D$10:$D$410</c:f>
              <c:numCache>
                <c:formatCode>General</c:formatCode>
                <c:ptCount val="401"/>
                <c:pt idx="0">
                  <c:v>0</c:v>
                </c:pt>
                <c:pt idx="1">
                  <c:v>0.12533323356430426</c:v>
                </c:pt>
                <c:pt idx="2">
                  <c:v>0.24868988716485479</c:v>
                </c:pt>
                <c:pt idx="3">
                  <c:v>0.36812455268467797</c:v>
                </c:pt>
                <c:pt idx="4">
                  <c:v>0.48175367410171532</c:v>
                </c:pt>
                <c:pt idx="5">
                  <c:v>0.58778525229247314</c:v>
                </c:pt>
                <c:pt idx="6">
                  <c:v>0.68454710592868873</c:v>
                </c:pt>
                <c:pt idx="7">
                  <c:v>0.77051324277578925</c:v>
                </c:pt>
                <c:pt idx="8">
                  <c:v>0.84432792550201508</c:v>
                </c:pt>
                <c:pt idx="9">
                  <c:v>0.90482705246601958</c:v>
                </c:pt>
                <c:pt idx="10">
                  <c:v>0.95105651629515353</c:v>
                </c:pt>
                <c:pt idx="11">
                  <c:v>0.98228725072868872</c:v>
                </c:pt>
                <c:pt idx="12">
                  <c:v>0.99802672842827156</c:v>
                </c:pt>
                <c:pt idx="13">
                  <c:v>0.99802672842827156</c:v>
                </c:pt>
                <c:pt idx="14">
                  <c:v>0.98228725072868872</c:v>
                </c:pt>
                <c:pt idx="15">
                  <c:v>0.95105651629515353</c:v>
                </c:pt>
                <c:pt idx="16">
                  <c:v>0.90482705246601947</c:v>
                </c:pt>
                <c:pt idx="17">
                  <c:v>0.84432792550201519</c:v>
                </c:pt>
                <c:pt idx="18">
                  <c:v>0.77051324277578925</c:v>
                </c:pt>
                <c:pt idx="19">
                  <c:v>0.6845471059286885</c:v>
                </c:pt>
                <c:pt idx="20">
                  <c:v>0.58778525229247325</c:v>
                </c:pt>
                <c:pt idx="21">
                  <c:v>0.48175367410171521</c:v>
                </c:pt>
                <c:pt idx="22">
                  <c:v>0.36812455268467775</c:v>
                </c:pt>
                <c:pt idx="23">
                  <c:v>0.24868988716485482</c:v>
                </c:pt>
                <c:pt idx="24">
                  <c:v>0.12533323356430409</c:v>
                </c:pt>
                <c:pt idx="25">
                  <c:v>1.22514845490862E-16</c:v>
                </c:pt>
                <c:pt idx="26">
                  <c:v>-0.12533323356430429</c:v>
                </c:pt>
                <c:pt idx="27">
                  <c:v>-0.24868988716485502</c:v>
                </c:pt>
                <c:pt idx="28">
                  <c:v>-0.36812455268467792</c:v>
                </c:pt>
                <c:pt idx="29">
                  <c:v>-0.48175367410171538</c:v>
                </c:pt>
                <c:pt idx="30">
                  <c:v>-0.58778525229247336</c:v>
                </c:pt>
                <c:pt idx="31">
                  <c:v>-0.68454710592868873</c:v>
                </c:pt>
                <c:pt idx="32">
                  <c:v>-0.77051324277578936</c:v>
                </c:pt>
                <c:pt idx="33">
                  <c:v>-0.8443279255020153</c:v>
                </c:pt>
                <c:pt idx="34">
                  <c:v>-0.90482705246601935</c:v>
                </c:pt>
                <c:pt idx="35">
                  <c:v>-0.95105651629515353</c:v>
                </c:pt>
                <c:pt idx="36">
                  <c:v>-0.98228725072868872</c:v>
                </c:pt>
                <c:pt idx="37">
                  <c:v>-0.99802672842827156</c:v>
                </c:pt>
                <c:pt idx="38">
                  <c:v>-0.99802672842827156</c:v>
                </c:pt>
                <c:pt idx="39">
                  <c:v>-0.98228725072868861</c:v>
                </c:pt>
                <c:pt idx="40">
                  <c:v>-0.95105651629515364</c:v>
                </c:pt>
                <c:pt idx="41">
                  <c:v>-0.90482705246601958</c:v>
                </c:pt>
                <c:pt idx="42">
                  <c:v>-0.84432792550201496</c:v>
                </c:pt>
                <c:pt idx="43">
                  <c:v>-0.77051324277578903</c:v>
                </c:pt>
                <c:pt idx="44">
                  <c:v>-0.68454710592868828</c:v>
                </c:pt>
                <c:pt idx="45">
                  <c:v>-0.58778525229247336</c:v>
                </c:pt>
                <c:pt idx="46">
                  <c:v>-0.48175367410171532</c:v>
                </c:pt>
                <c:pt idx="47">
                  <c:v>-0.36812455268467786</c:v>
                </c:pt>
                <c:pt idx="48">
                  <c:v>-0.24868988716485449</c:v>
                </c:pt>
                <c:pt idx="49">
                  <c:v>-0.12533323356430379</c:v>
                </c:pt>
                <c:pt idx="50">
                  <c:v>-2.45029690981724E-16</c:v>
                </c:pt>
                <c:pt idx="51">
                  <c:v>0.12533323356430418</c:v>
                </c:pt>
                <c:pt idx="52">
                  <c:v>0.24868988716485488</c:v>
                </c:pt>
                <c:pt idx="53">
                  <c:v>0.3681245526846782</c:v>
                </c:pt>
                <c:pt idx="54">
                  <c:v>0.48175367410171566</c:v>
                </c:pt>
                <c:pt idx="55">
                  <c:v>0.58778525229247292</c:v>
                </c:pt>
                <c:pt idx="56">
                  <c:v>0.68454710592868862</c:v>
                </c:pt>
                <c:pt idx="57">
                  <c:v>0.77051324277578925</c:v>
                </c:pt>
                <c:pt idx="58">
                  <c:v>0.84432792550201519</c:v>
                </c:pt>
                <c:pt idx="59">
                  <c:v>0.90482705246601969</c:v>
                </c:pt>
                <c:pt idx="60">
                  <c:v>0.95105651629515375</c:v>
                </c:pt>
                <c:pt idx="61">
                  <c:v>0.98228725072868861</c:v>
                </c:pt>
                <c:pt idx="62">
                  <c:v>0.99802672842827156</c:v>
                </c:pt>
                <c:pt idx="63">
                  <c:v>0.99802672842827156</c:v>
                </c:pt>
                <c:pt idx="64">
                  <c:v>0.98228725072868861</c:v>
                </c:pt>
                <c:pt idx="65">
                  <c:v>0.95105651629515364</c:v>
                </c:pt>
                <c:pt idx="66">
                  <c:v>0.90482705246601924</c:v>
                </c:pt>
                <c:pt idx="67">
                  <c:v>0.84432792550201508</c:v>
                </c:pt>
                <c:pt idx="68">
                  <c:v>0.7705132427757897</c:v>
                </c:pt>
                <c:pt idx="69">
                  <c:v>0.68454710592868839</c:v>
                </c:pt>
                <c:pt idx="70">
                  <c:v>0.58778525229247336</c:v>
                </c:pt>
                <c:pt idx="71">
                  <c:v>0.48175367410171466</c:v>
                </c:pt>
                <c:pt idx="72">
                  <c:v>0.36812455268467797</c:v>
                </c:pt>
                <c:pt idx="73">
                  <c:v>0.24868988716485377</c:v>
                </c:pt>
                <c:pt idx="74">
                  <c:v>0.1253332335643039</c:v>
                </c:pt>
                <c:pt idx="75">
                  <c:v>3.67544536472586E-16</c:v>
                </c:pt>
                <c:pt idx="76">
                  <c:v>-0.12533323356430492</c:v>
                </c:pt>
                <c:pt idx="77">
                  <c:v>-0.24868988716485477</c:v>
                </c:pt>
                <c:pt idx="78">
                  <c:v>-0.36812455268467892</c:v>
                </c:pt>
                <c:pt idx="79">
                  <c:v>-0.48175367410171555</c:v>
                </c:pt>
                <c:pt idx="80">
                  <c:v>-0.5877852522924728</c:v>
                </c:pt>
                <c:pt idx="81">
                  <c:v>-0.68454710592868917</c:v>
                </c:pt>
                <c:pt idx="82">
                  <c:v>-0.77051324277578925</c:v>
                </c:pt>
                <c:pt idx="83">
                  <c:v>-0.84432792550201563</c:v>
                </c:pt>
                <c:pt idx="84">
                  <c:v>-0.90482705246601969</c:v>
                </c:pt>
                <c:pt idx="85">
                  <c:v>-0.95105651629515342</c:v>
                </c:pt>
                <c:pt idx="86">
                  <c:v>-0.98228725072868883</c:v>
                </c:pt>
                <c:pt idx="87">
                  <c:v>-0.99802672842827156</c:v>
                </c:pt>
                <c:pt idx="88">
                  <c:v>-0.99802672842827145</c:v>
                </c:pt>
                <c:pt idx="89">
                  <c:v>-0.98228725072868861</c:v>
                </c:pt>
                <c:pt idx="90">
                  <c:v>-0.95105651629515375</c:v>
                </c:pt>
                <c:pt idx="91">
                  <c:v>-0.90482705246601924</c:v>
                </c:pt>
                <c:pt idx="92">
                  <c:v>-0.84432792550201508</c:v>
                </c:pt>
                <c:pt idx="93">
                  <c:v>-0.77051324277578859</c:v>
                </c:pt>
                <c:pt idx="94">
                  <c:v>-0.6845471059286885</c:v>
                </c:pt>
                <c:pt idx="95">
                  <c:v>-0.58778525229247347</c:v>
                </c:pt>
                <c:pt idx="96">
                  <c:v>-0.48175367410171477</c:v>
                </c:pt>
                <c:pt idx="97">
                  <c:v>-0.36812455268467809</c:v>
                </c:pt>
                <c:pt idx="98">
                  <c:v>-0.24868988716485388</c:v>
                </c:pt>
                <c:pt idx="99">
                  <c:v>-0.12533323356430401</c:v>
                </c:pt>
                <c:pt idx="100">
                  <c:v>-4.90059381963448E-16</c:v>
                </c:pt>
                <c:pt idx="101">
                  <c:v>0.12533323356430481</c:v>
                </c:pt>
                <c:pt idx="102">
                  <c:v>0.24868988716485466</c:v>
                </c:pt>
                <c:pt idx="103">
                  <c:v>0.36812455268467881</c:v>
                </c:pt>
                <c:pt idx="104">
                  <c:v>0.48175367410171543</c:v>
                </c:pt>
                <c:pt idx="105">
                  <c:v>0.58778525229247269</c:v>
                </c:pt>
                <c:pt idx="106">
                  <c:v>0.68454710592868906</c:v>
                </c:pt>
                <c:pt idx="107">
                  <c:v>0.77051324277578914</c:v>
                </c:pt>
                <c:pt idx="108">
                  <c:v>0.84432792550201552</c:v>
                </c:pt>
                <c:pt idx="109">
                  <c:v>0.90482705246601958</c:v>
                </c:pt>
                <c:pt idx="110">
                  <c:v>0.95105651629515342</c:v>
                </c:pt>
                <c:pt idx="111">
                  <c:v>0.98228725072868883</c:v>
                </c:pt>
                <c:pt idx="112">
                  <c:v>0.99802672842827156</c:v>
                </c:pt>
                <c:pt idx="113">
                  <c:v>0.99802672842827156</c:v>
                </c:pt>
                <c:pt idx="114">
                  <c:v>0.98228725072868861</c:v>
                </c:pt>
                <c:pt idx="115">
                  <c:v>0.95105651629515375</c:v>
                </c:pt>
                <c:pt idx="116">
                  <c:v>0.90482705246601935</c:v>
                </c:pt>
                <c:pt idx="117">
                  <c:v>0.84432792550201519</c:v>
                </c:pt>
                <c:pt idx="118">
                  <c:v>0.7705132427757887</c:v>
                </c:pt>
                <c:pt idx="119">
                  <c:v>0.68454710592868862</c:v>
                </c:pt>
                <c:pt idx="120">
                  <c:v>0.58778525229247214</c:v>
                </c:pt>
                <c:pt idx="121">
                  <c:v>0.48175367410171488</c:v>
                </c:pt>
                <c:pt idx="122">
                  <c:v>0.3681245526846782</c:v>
                </c:pt>
                <c:pt idx="123">
                  <c:v>0.24868988716485399</c:v>
                </c:pt>
                <c:pt idx="124">
                  <c:v>0.12533323356430415</c:v>
                </c:pt>
                <c:pt idx="125">
                  <c:v>-1.1637826119459405E-15</c:v>
                </c:pt>
                <c:pt idx="126">
                  <c:v>-0.1253332335643047</c:v>
                </c:pt>
                <c:pt idx="127">
                  <c:v>-0.24868988716485452</c:v>
                </c:pt>
                <c:pt idx="128">
                  <c:v>-0.3681245526846787</c:v>
                </c:pt>
                <c:pt idx="129">
                  <c:v>-0.48175367410171532</c:v>
                </c:pt>
                <c:pt idx="130">
                  <c:v>-0.58778525229247258</c:v>
                </c:pt>
                <c:pt idx="131">
                  <c:v>-0.68454710592868773</c:v>
                </c:pt>
                <c:pt idx="132">
                  <c:v>-0.77051324277579014</c:v>
                </c:pt>
                <c:pt idx="133">
                  <c:v>-0.84432792550201552</c:v>
                </c:pt>
                <c:pt idx="134">
                  <c:v>-0.90482705246601958</c:v>
                </c:pt>
                <c:pt idx="135">
                  <c:v>-0.95105651629515342</c:v>
                </c:pt>
                <c:pt idx="136">
                  <c:v>-0.98228725072868839</c:v>
                </c:pt>
                <c:pt idx="137">
                  <c:v>-0.99802672842827167</c:v>
                </c:pt>
                <c:pt idx="138">
                  <c:v>-0.99802672842827156</c:v>
                </c:pt>
                <c:pt idx="139">
                  <c:v>-0.98228725072868872</c:v>
                </c:pt>
                <c:pt idx="140">
                  <c:v>-0.95105651629515375</c:v>
                </c:pt>
                <c:pt idx="141">
                  <c:v>-0.90482705246601858</c:v>
                </c:pt>
                <c:pt idx="142">
                  <c:v>-0.8443279255020143</c:v>
                </c:pt>
                <c:pt idx="143">
                  <c:v>-0.77051324277578881</c:v>
                </c:pt>
                <c:pt idx="144">
                  <c:v>-0.68454710592868862</c:v>
                </c:pt>
                <c:pt idx="145">
                  <c:v>-0.58778525229247369</c:v>
                </c:pt>
                <c:pt idx="146">
                  <c:v>-0.48175367410171344</c:v>
                </c:pt>
                <c:pt idx="147">
                  <c:v>-0.36812455268467664</c:v>
                </c:pt>
                <c:pt idx="148">
                  <c:v>-0.2486898871648541</c:v>
                </c:pt>
                <c:pt idx="149">
                  <c:v>-0.12533323356430426</c:v>
                </c:pt>
                <c:pt idx="150">
                  <c:v>-7.3508907294517201E-16</c:v>
                </c:pt>
                <c:pt idx="151">
                  <c:v>0.12533323356430634</c:v>
                </c:pt>
                <c:pt idx="152">
                  <c:v>0.24868988716485613</c:v>
                </c:pt>
                <c:pt idx="153">
                  <c:v>0.36812455268467859</c:v>
                </c:pt>
                <c:pt idx="154">
                  <c:v>0.48175367410171521</c:v>
                </c:pt>
                <c:pt idx="155">
                  <c:v>0.58778525229247247</c:v>
                </c:pt>
                <c:pt idx="156">
                  <c:v>0.68454710592869017</c:v>
                </c:pt>
                <c:pt idx="157">
                  <c:v>0.77051324277579014</c:v>
                </c:pt>
                <c:pt idx="158">
                  <c:v>0.84432792550201541</c:v>
                </c:pt>
                <c:pt idx="159">
                  <c:v>0.90482705246601947</c:v>
                </c:pt>
                <c:pt idx="160">
                  <c:v>0.95105651629515331</c:v>
                </c:pt>
                <c:pt idx="161">
                  <c:v>0.98228725072868905</c:v>
                </c:pt>
                <c:pt idx="162">
                  <c:v>0.99802672842827167</c:v>
                </c:pt>
                <c:pt idx="163">
                  <c:v>0.99802672842827156</c:v>
                </c:pt>
                <c:pt idx="164">
                  <c:v>0.98228725072868872</c:v>
                </c:pt>
                <c:pt idx="165">
                  <c:v>0.95105651629515386</c:v>
                </c:pt>
                <c:pt idx="166">
                  <c:v>0.90482705246601869</c:v>
                </c:pt>
                <c:pt idx="167">
                  <c:v>0.84432792550201441</c:v>
                </c:pt>
                <c:pt idx="168">
                  <c:v>0.77051324277578881</c:v>
                </c:pt>
                <c:pt idx="169">
                  <c:v>0.68454710592868873</c:v>
                </c:pt>
                <c:pt idx="170">
                  <c:v>0.5877852522924738</c:v>
                </c:pt>
                <c:pt idx="171">
                  <c:v>0.48175367410171349</c:v>
                </c:pt>
                <c:pt idx="172">
                  <c:v>0.36812455268467675</c:v>
                </c:pt>
                <c:pt idx="173">
                  <c:v>0.24868988716485424</c:v>
                </c:pt>
                <c:pt idx="174">
                  <c:v>0.1253332335643044</c:v>
                </c:pt>
                <c:pt idx="175">
                  <c:v>8.5760391843603401E-16</c:v>
                </c:pt>
                <c:pt idx="176">
                  <c:v>-0.1253332335643062</c:v>
                </c:pt>
                <c:pt idx="177">
                  <c:v>-0.24868988716485602</c:v>
                </c:pt>
                <c:pt idx="178">
                  <c:v>-0.36812455268467847</c:v>
                </c:pt>
                <c:pt idx="179">
                  <c:v>-0.4817536741017151</c:v>
                </c:pt>
                <c:pt idx="180">
                  <c:v>-0.58778525229247247</c:v>
                </c:pt>
                <c:pt idx="181">
                  <c:v>-0.68454710592869006</c:v>
                </c:pt>
                <c:pt idx="182">
                  <c:v>-0.77051324277579003</c:v>
                </c:pt>
                <c:pt idx="183">
                  <c:v>-0.84432792550201541</c:v>
                </c:pt>
                <c:pt idx="184">
                  <c:v>-0.90482705246601947</c:v>
                </c:pt>
                <c:pt idx="185">
                  <c:v>-0.95105651629515331</c:v>
                </c:pt>
                <c:pt idx="186">
                  <c:v>-0.98228725072868905</c:v>
                </c:pt>
                <c:pt idx="187">
                  <c:v>-0.99802672842827167</c:v>
                </c:pt>
                <c:pt idx="188">
                  <c:v>-0.99802672842827156</c:v>
                </c:pt>
                <c:pt idx="189">
                  <c:v>-0.98228725072868872</c:v>
                </c:pt>
                <c:pt idx="190">
                  <c:v>-0.95105651629515386</c:v>
                </c:pt>
                <c:pt idx="191">
                  <c:v>-0.90482705246601869</c:v>
                </c:pt>
                <c:pt idx="192">
                  <c:v>-0.84432792550201441</c:v>
                </c:pt>
                <c:pt idx="193">
                  <c:v>-0.77051324277578892</c:v>
                </c:pt>
                <c:pt idx="194">
                  <c:v>-0.68454710592868884</c:v>
                </c:pt>
                <c:pt idx="195">
                  <c:v>-0.58778525229247391</c:v>
                </c:pt>
                <c:pt idx="196">
                  <c:v>-0.4817536741017136</c:v>
                </c:pt>
                <c:pt idx="197">
                  <c:v>-0.36812455268467686</c:v>
                </c:pt>
                <c:pt idx="198">
                  <c:v>-0.24868988716485435</c:v>
                </c:pt>
                <c:pt idx="199">
                  <c:v>-0.12533323356430451</c:v>
                </c:pt>
                <c:pt idx="200">
                  <c:v>-9.8011876392689601E-16</c:v>
                </c:pt>
                <c:pt idx="201">
                  <c:v>0.12533323356430609</c:v>
                </c:pt>
                <c:pt idx="202">
                  <c:v>0.24868988716485591</c:v>
                </c:pt>
                <c:pt idx="203">
                  <c:v>0.36812455268467836</c:v>
                </c:pt>
                <c:pt idx="204">
                  <c:v>0.48175367410171505</c:v>
                </c:pt>
                <c:pt idx="205">
                  <c:v>0.58778525229247236</c:v>
                </c:pt>
                <c:pt idx="206">
                  <c:v>0.68454710592869006</c:v>
                </c:pt>
                <c:pt idx="207">
                  <c:v>0.77051324277578992</c:v>
                </c:pt>
                <c:pt idx="208">
                  <c:v>0.8443279255020153</c:v>
                </c:pt>
                <c:pt idx="209">
                  <c:v>0.90482705246601935</c:v>
                </c:pt>
                <c:pt idx="210">
                  <c:v>0.95105651629515331</c:v>
                </c:pt>
                <c:pt idx="211">
                  <c:v>0.98228725072868905</c:v>
                </c:pt>
                <c:pt idx="212">
                  <c:v>0.99802672842827167</c:v>
                </c:pt>
                <c:pt idx="213">
                  <c:v>0.99802672842827156</c:v>
                </c:pt>
                <c:pt idx="214">
                  <c:v>0.98228725072868872</c:v>
                </c:pt>
                <c:pt idx="215">
                  <c:v>0.95105651629515386</c:v>
                </c:pt>
                <c:pt idx="216">
                  <c:v>0.9048270524660188</c:v>
                </c:pt>
                <c:pt idx="217">
                  <c:v>0.84432792550201452</c:v>
                </c:pt>
                <c:pt idx="218">
                  <c:v>0.77051324277578903</c:v>
                </c:pt>
                <c:pt idx="219">
                  <c:v>0.68454710592868895</c:v>
                </c:pt>
                <c:pt idx="220">
                  <c:v>0.58778525229247403</c:v>
                </c:pt>
                <c:pt idx="221">
                  <c:v>0.48175367410171371</c:v>
                </c:pt>
                <c:pt idx="222">
                  <c:v>0.36812455268467698</c:v>
                </c:pt>
                <c:pt idx="223">
                  <c:v>0.24868988716485446</c:v>
                </c:pt>
                <c:pt idx="224">
                  <c:v>0.12533323356430462</c:v>
                </c:pt>
                <c:pt idx="225">
                  <c:v>1.102633609417758E-15</c:v>
                </c:pt>
                <c:pt idx="226">
                  <c:v>-0.12533323356430598</c:v>
                </c:pt>
                <c:pt idx="227">
                  <c:v>-0.24868988716485577</c:v>
                </c:pt>
                <c:pt idx="228">
                  <c:v>-0.36812455268467825</c:v>
                </c:pt>
                <c:pt idx="229">
                  <c:v>-0.48175367410171493</c:v>
                </c:pt>
                <c:pt idx="230">
                  <c:v>-0.58778525229247225</c:v>
                </c:pt>
                <c:pt idx="231">
                  <c:v>-0.68454710592868995</c:v>
                </c:pt>
                <c:pt idx="232">
                  <c:v>-0.77051324277578992</c:v>
                </c:pt>
                <c:pt idx="233">
                  <c:v>-0.84432792550201519</c:v>
                </c:pt>
                <c:pt idx="234">
                  <c:v>-0.90482705246601935</c:v>
                </c:pt>
                <c:pt idx="235">
                  <c:v>-0.95105651629515431</c:v>
                </c:pt>
                <c:pt idx="236">
                  <c:v>-0.98228725072868894</c:v>
                </c:pt>
                <c:pt idx="237">
                  <c:v>-0.99802672842827167</c:v>
                </c:pt>
                <c:pt idx="238">
                  <c:v>-0.99802672842827156</c:v>
                </c:pt>
                <c:pt idx="239">
                  <c:v>-0.98228725072868872</c:v>
                </c:pt>
                <c:pt idx="240">
                  <c:v>-0.95105651629515287</c:v>
                </c:pt>
                <c:pt idx="241">
                  <c:v>-0.9048270524660188</c:v>
                </c:pt>
                <c:pt idx="242">
                  <c:v>-0.84432792550201452</c:v>
                </c:pt>
                <c:pt idx="243">
                  <c:v>-0.77051324277578903</c:v>
                </c:pt>
                <c:pt idx="244">
                  <c:v>-0.68454710592868906</c:v>
                </c:pt>
                <c:pt idx="245">
                  <c:v>-0.58778525229247125</c:v>
                </c:pt>
                <c:pt idx="246">
                  <c:v>-0.48175367410171382</c:v>
                </c:pt>
                <c:pt idx="247">
                  <c:v>-0.36812455268467709</c:v>
                </c:pt>
                <c:pt idx="248">
                  <c:v>-0.2486898871648546</c:v>
                </c:pt>
                <c:pt idx="249">
                  <c:v>-0.12533323356430476</c:v>
                </c:pt>
                <c:pt idx="250">
                  <c:v>2.3275652238918809E-15</c:v>
                </c:pt>
                <c:pt idx="251">
                  <c:v>0.12533323356430584</c:v>
                </c:pt>
                <c:pt idx="252">
                  <c:v>0.24868988716485566</c:v>
                </c:pt>
                <c:pt idx="253">
                  <c:v>0.36812455268467814</c:v>
                </c:pt>
                <c:pt idx="254">
                  <c:v>0.48175367410171482</c:v>
                </c:pt>
                <c:pt idx="255">
                  <c:v>0.58778525229247502</c:v>
                </c:pt>
                <c:pt idx="256">
                  <c:v>0.68454710592868984</c:v>
                </c:pt>
                <c:pt idx="257">
                  <c:v>0.77051324277578981</c:v>
                </c:pt>
                <c:pt idx="258">
                  <c:v>0.84432792550201519</c:v>
                </c:pt>
                <c:pt idx="259">
                  <c:v>0.90482705246601924</c:v>
                </c:pt>
                <c:pt idx="260">
                  <c:v>0.9510565162951532</c:v>
                </c:pt>
                <c:pt idx="261">
                  <c:v>0.98228725072868828</c:v>
                </c:pt>
                <c:pt idx="262">
                  <c:v>0.99802672842827134</c:v>
                </c:pt>
                <c:pt idx="263">
                  <c:v>0.99802672842827134</c:v>
                </c:pt>
                <c:pt idx="264">
                  <c:v>0.98228725072868817</c:v>
                </c:pt>
                <c:pt idx="265">
                  <c:v>0.95105651629515287</c:v>
                </c:pt>
                <c:pt idx="266">
                  <c:v>0.90482705246601891</c:v>
                </c:pt>
                <c:pt idx="267">
                  <c:v>0.84432792550201463</c:v>
                </c:pt>
                <c:pt idx="268">
                  <c:v>0.77051324277578914</c:v>
                </c:pt>
                <c:pt idx="269">
                  <c:v>0.68454710592868917</c:v>
                </c:pt>
                <c:pt idx="270">
                  <c:v>0.58778525229247425</c:v>
                </c:pt>
                <c:pt idx="271">
                  <c:v>0.48175367410171704</c:v>
                </c:pt>
                <c:pt idx="272">
                  <c:v>0.36812455268468053</c:v>
                </c:pt>
                <c:pt idx="273">
                  <c:v>0.24868988716485127</c:v>
                </c:pt>
                <c:pt idx="274">
                  <c:v>0.12533323356430134</c:v>
                </c:pt>
                <c:pt idx="275">
                  <c:v>-2.2050503784010189E-15</c:v>
                </c:pt>
                <c:pt idx="276">
                  <c:v>-0.12533323356430573</c:v>
                </c:pt>
                <c:pt idx="277">
                  <c:v>-0.24868988716485554</c:v>
                </c:pt>
                <c:pt idx="278">
                  <c:v>-0.36812455268467803</c:v>
                </c:pt>
                <c:pt idx="279">
                  <c:v>-0.48175367410171471</c:v>
                </c:pt>
                <c:pt idx="280">
                  <c:v>-0.58778525229247203</c:v>
                </c:pt>
                <c:pt idx="281">
                  <c:v>-0.68454710592868717</c:v>
                </c:pt>
                <c:pt idx="282">
                  <c:v>-0.77051324277579192</c:v>
                </c:pt>
                <c:pt idx="283">
                  <c:v>-0.84432792550201696</c:v>
                </c:pt>
                <c:pt idx="284">
                  <c:v>-0.9048270524660208</c:v>
                </c:pt>
                <c:pt idx="285">
                  <c:v>-0.9510565162951542</c:v>
                </c:pt>
                <c:pt idx="286">
                  <c:v>-0.98228725072868894</c:v>
                </c:pt>
                <c:pt idx="287">
                  <c:v>-0.99802672842827156</c:v>
                </c:pt>
                <c:pt idx="288">
                  <c:v>-0.99802672842827156</c:v>
                </c:pt>
                <c:pt idx="289">
                  <c:v>-0.98228725072868883</c:v>
                </c:pt>
                <c:pt idx="290">
                  <c:v>-0.95105651629515398</c:v>
                </c:pt>
                <c:pt idx="291">
                  <c:v>-0.90482705246602047</c:v>
                </c:pt>
                <c:pt idx="292">
                  <c:v>-0.84432792550201285</c:v>
                </c:pt>
                <c:pt idx="293">
                  <c:v>-0.77051324277578692</c:v>
                </c:pt>
                <c:pt idx="294">
                  <c:v>-0.68454710592868662</c:v>
                </c:pt>
                <c:pt idx="295">
                  <c:v>-0.58778525229247147</c:v>
                </c:pt>
                <c:pt idx="296">
                  <c:v>-0.48175367410171405</c:v>
                </c:pt>
                <c:pt idx="297">
                  <c:v>-0.36812455268467731</c:v>
                </c:pt>
                <c:pt idx="298">
                  <c:v>-0.24868988716485482</c:v>
                </c:pt>
                <c:pt idx="299">
                  <c:v>-0.12533323356430501</c:v>
                </c:pt>
                <c:pt idx="300">
                  <c:v>-1.470178145890344E-15</c:v>
                </c:pt>
                <c:pt idx="301">
                  <c:v>0.12533323356430207</c:v>
                </c:pt>
                <c:pt idx="302">
                  <c:v>0.24868988716485885</c:v>
                </c:pt>
                <c:pt idx="303">
                  <c:v>0.36812455268468119</c:v>
                </c:pt>
                <c:pt idx="304">
                  <c:v>0.48175367410171771</c:v>
                </c:pt>
                <c:pt idx="305">
                  <c:v>0.5877852522924748</c:v>
                </c:pt>
                <c:pt idx="306">
                  <c:v>0.68454710592868961</c:v>
                </c:pt>
                <c:pt idx="307">
                  <c:v>0.77051324277578959</c:v>
                </c:pt>
                <c:pt idx="308">
                  <c:v>0.84432792550201508</c:v>
                </c:pt>
                <c:pt idx="309">
                  <c:v>0.90482705246601913</c:v>
                </c:pt>
                <c:pt idx="310">
                  <c:v>0.95105651629515309</c:v>
                </c:pt>
                <c:pt idx="311">
                  <c:v>0.98228725072868828</c:v>
                </c:pt>
                <c:pt idx="312">
                  <c:v>0.99802672842827178</c:v>
                </c:pt>
                <c:pt idx="313">
                  <c:v>0.99802672842827134</c:v>
                </c:pt>
                <c:pt idx="314">
                  <c:v>0.98228725072868817</c:v>
                </c:pt>
                <c:pt idx="315">
                  <c:v>0.95105651629515298</c:v>
                </c:pt>
                <c:pt idx="316">
                  <c:v>0.90482705246601902</c:v>
                </c:pt>
                <c:pt idx="317">
                  <c:v>0.84432792550201474</c:v>
                </c:pt>
                <c:pt idx="318">
                  <c:v>0.77051324277578936</c:v>
                </c:pt>
                <c:pt idx="319">
                  <c:v>0.68454710592868928</c:v>
                </c:pt>
                <c:pt idx="320">
                  <c:v>0.58778525229247436</c:v>
                </c:pt>
                <c:pt idx="321">
                  <c:v>0.48175367410171727</c:v>
                </c:pt>
                <c:pt idx="322">
                  <c:v>0.36812455268467414</c:v>
                </c:pt>
                <c:pt idx="323">
                  <c:v>0.24868988716485149</c:v>
                </c:pt>
                <c:pt idx="324">
                  <c:v>0.12533323356430159</c:v>
                </c:pt>
                <c:pt idx="325">
                  <c:v>-1.9600206874192949E-15</c:v>
                </c:pt>
                <c:pt idx="326">
                  <c:v>-0.12533323356430548</c:v>
                </c:pt>
                <c:pt idx="327">
                  <c:v>-0.24868988716485529</c:v>
                </c:pt>
                <c:pt idx="328">
                  <c:v>-0.36812455268467781</c:v>
                </c:pt>
                <c:pt idx="329">
                  <c:v>-0.48175367410171449</c:v>
                </c:pt>
                <c:pt idx="330">
                  <c:v>-0.5877852522924718</c:v>
                </c:pt>
                <c:pt idx="331">
                  <c:v>-0.68454710592868695</c:v>
                </c:pt>
                <c:pt idx="332">
                  <c:v>-0.77051324277579181</c:v>
                </c:pt>
                <c:pt idx="333">
                  <c:v>-0.84432792550201685</c:v>
                </c:pt>
                <c:pt idx="334">
                  <c:v>-0.90482705246602069</c:v>
                </c:pt>
                <c:pt idx="335">
                  <c:v>-0.9510565162951542</c:v>
                </c:pt>
                <c:pt idx="336">
                  <c:v>-0.98228725072868894</c:v>
                </c:pt>
                <c:pt idx="337">
                  <c:v>-0.99802672842827156</c:v>
                </c:pt>
                <c:pt idx="338">
                  <c:v>-0.99802672842827156</c:v>
                </c:pt>
                <c:pt idx="339">
                  <c:v>-0.98228725072868883</c:v>
                </c:pt>
                <c:pt idx="340">
                  <c:v>-0.95105651629515409</c:v>
                </c:pt>
                <c:pt idx="341">
                  <c:v>-0.90482705246602058</c:v>
                </c:pt>
                <c:pt idx="342">
                  <c:v>-0.84432792550201297</c:v>
                </c:pt>
                <c:pt idx="343">
                  <c:v>-0.77051324277578714</c:v>
                </c:pt>
                <c:pt idx="344">
                  <c:v>-0.68454710592868684</c:v>
                </c:pt>
                <c:pt idx="345">
                  <c:v>-0.58778525229247158</c:v>
                </c:pt>
                <c:pt idx="346">
                  <c:v>-0.48175367410171427</c:v>
                </c:pt>
                <c:pt idx="347">
                  <c:v>-0.36812455268467753</c:v>
                </c:pt>
                <c:pt idx="348">
                  <c:v>-0.24868988716485507</c:v>
                </c:pt>
                <c:pt idx="349">
                  <c:v>-0.12533323356430523</c:v>
                </c:pt>
                <c:pt idx="350">
                  <c:v>-1.715207836872068E-15</c:v>
                </c:pt>
                <c:pt idx="351">
                  <c:v>0.12533323356430184</c:v>
                </c:pt>
                <c:pt idx="352">
                  <c:v>0.24868988716485863</c:v>
                </c:pt>
                <c:pt idx="353">
                  <c:v>0.36812455268468097</c:v>
                </c:pt>
                <c:pt idx="354">
                  <c:v>0.48175367410171749</c:v>
                </c:pt>
                <c:pt idx="355">
                  <c:v>0.58778525229247458</c:v>
                </c:pt>
                <c:pt idx="356">
                  <c:v>0.6845471059286895</c:v>
                </c:pt>
                <c:pt idx="357">
                  <c:v>0.77051324277578948</c:v>
                </c:pt>
                <c:pt idx="358">
                  <c:v>0.84432792550201485</c:v>
                </c:pt>
                <c:pt idx="359">
                  <c:v>0.90482705246601913</c:v>
                </c:pt>
                <c:pt idx="360">
                  <c:v>0.95105651629515298</c:v>
                </c:pt>
                <c:pt idx="361">
                  <c:v>0.98228725072868817</c:v>
                </c:pt>
                <c:pt idx="362">
                  <c:v>0.99802672842827178</c:v>
                </c:pt>
                <c:pt idx="363">
                  <c:v>0.99802672842827134</c:v>
                </c:pt>
                <c:pt idx="364">
                  <c:v>0.98228725072868817</c:v>
                </c:pt>
                <c:pt idx="365">
                  <c:v>0.95105651629515298</c:v>
                </c:pt>
                <c:pt idx="366">
                  <c:v>0.90482705246601913</c:v>
                </c:pt>
                <c:pt idx="367">
                  <c:v>0.84432792550201485</c:v>
                </c:pt>
                <c:pt idx="368">
                  <c:v>0.77051324277578948</c:v>
                </c:pt>
                <c:pt idx="369">
                  <c:v>0.6845471059286895</c:v>
                </c:pt>
                <c:pt idx="370">
                  <c:v>0.58778525229247458</c:v>
                </c:pt>
                <c:pt idx="371">
                  <c:v>0.48175367410171749</c:v>
                </c:pt>
                <c:pt idx="372">
                  <c:v>0.36812455268467437</c:v>
                </c:pt>
                <c:pt idx="373">
                  <c:v>0.24868988716485174</c:v>
                </c:pt>
                <c:pt idx="374">
                  <c:v>0.12533323356430184</c:v>
                </c:pt>
                <c:pt idx="375">
                  <c:v>-1.7149909964375709E-15</c:v>
                </c:pt>
                <c:pt idx="376">
                  <c:v>-0.12533323356430523</c:v>
                </c:pt>
                <c:pt idx="377">
                  <c:v>-0.24868988716485507</c:v>
                </c:pt>
                <c:pt idx="378">
                  <c:v>-0.36812455268467753</c:v>
                </c:pt>
                <c:pt idx="379">
                  <c:v>-0.48175367410171427</c:v>
                </c:pt>
                <c:pt idx="380">
                  <c:v>-0.58778525229247158</c:v>
                </c:pt>
                <c:pt idx="381">
                  <c:v>-0.68454710592869195</c:v>
                </c:pt>
                <c:pt idx="382">
                  <c:v>-0.7705132427757917</c:v>
                </c:pt>
                <c:pt idx="383">
                  <c:v>-0.84432792550201674</c:v>
                </c:pt>
                <c:pt idx="384">
                  <c:v>-0.90482705246602058</c:v>
                </c:pt>
                <c:pt idx="385">
                  <c:v>-0.95105651629515409</c:v>
                </c:pt>
                <c:pt idx="386">
                  <c:v>-0.98228725072868883</c:v>
                </c:pt>
                <c:pt idx="387">
                  <c:v>-0.99802672842827156</c:v>
                </c:pt>
                <c:pt idx="388">
                  <c:v>-0.99802672842827156</c:v>
                </c:pt>
                <c:pt idx="389">
                  <c:v>-0.98228725072868894</c:v>
                </c:pt>
                <c:pt idx="390">
                  <c:v>-0.9510565162951542</c:v>
                </c:pt>
                <c:pt idx="391">
                  <c:v>-0.90482705246601758</c:v>
                </c:pt>
                <c:pt idx="392">
                  <c:v>-0.84432792550201308</c:v>
                </c:pt>
                <c:pt idx="393">
                  <c:v>-0.77051324277578725</c:v>
                </c:pt>
                <c:pt idx="394">
                  <c:v>-0.68454710592868695</c:v>
                </c:pt>
                <c:pt idx="395">
                  <c:v>-0.5877852522924718</c:v>
                </c:pt>
                <c:pt idx="396">
                  <c:v>-0.48175367410171449</c:v>
                </c:pt>
                <c:pt idx="397">
                  <c:v>-0.36812455268467781</c:v>
                </c:pt>
                <c:pt idx="398">
                  <c:v>-0.24868988716485529</c:v>
                </c:pt>
                <c:pt idx="399">
                  <c:v>-0.12533323356430548</c:v>
                </c:pt>
                <c:pt idx="400">
                  <c:v>-1.960237527853792E-15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E6F-45F1-B499-F666DE3594FE}"/>
            </c:ext>
          </c:extLst>
        </c:ser>
        <c:ser>
          <c:idx val="3"/>
          <c:order val="3"/>
          <c:tx>
            <c:v>LO</c:v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Sheet1!$B$10:$B$410</c:f>
              <c:numCache>
                <c:formatCode>General</c:formatCode>
                <c:ptCount val="401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17.5</c:v>
                </c:pt>
                <c:pt idx="8">
                  <c:v>20</c:v>
                </c:pt>
                <c:pt idx="9">
                  <c:v>22.5</c:v>
                </c:pt>
                <c:pt idx="10">
                  <c:v>25</c:v>
                </c:pt>
                <c:pt idx="11">
                  <c:v>27.5</c:v>
                </c:pt>
                <c:pt idx="12">
                  <c:v>30</c:v>
                </c:pt>
                <c:pt idx="13">
                  <c:v>32.5</c:v>
                </c:pt>
                <c:pt idx="14">
                  <c:v>35</c:v>
                </c:pt>
                <c:pt idx="15">
                  <c:v>37.5</c:v>
                </c:pt>
                <c:pt idx="16">
                  <c:v>40</c:v>
                </c:pt>
                <c:pt idx="17">
                  <c:v>42.5</c:v>
                </c:pt>
                <c:pt idx="18">
                  <c:v>45</c:v>
                </c:pt>
                <c:pt idx="19">
                  <c:v>47.5</c:v>
                </c:pt>
                <c:pt idx="20">
                  <c:v>50</c:v>
                </c:pt>
                <c:pt idx="21">
                  <c:v>52.5</c:v>
                </c:pt>
                <c:pt idx="22">
                  <c:v>55</c:v>
                </c:pt>
                <c:pt idx="23">
                  <c:v>57.5</c:v>
                </c:pt>
                <c:pt idx="24">
                  <c:v>60</c:v>
                </c:pt>
                <c:pt idx="25">
                  <c:v>62.5</c:v>
                </c:pt>
                <c:pt idx="26">
                  <c:v>65</c:v>
                </c:pt>
                <c:pt idx="27">
                  <c:v>67.5</c:v>
                </c:pt>
                <c:pt idx="28">
                  <c:v>70</c:v>
                </c:pt>
                <c:pt idx="29">
                  <c:v>72.5</c:v>
                </c:pt>
                <c:pt idx="30">
                  <c:v>75</c:v>
                </c:pt>
                <c:pt idx="31">
                  <c:v>77.5</c:v>
                </c:pt>
                <c:pt idx="32">
                  <c:v>80</c:v>
                </c:pt>
                <c:pt idx="33">
                  <c:v>82.5</c:v>
                </c:pt>
                <c:pt idx="34">
                  <c:v>85</c:v>
                </c:pt>
                <c:pt idx="35">
                  <c:v>87.5</c:v>
                </c:pt>
                <c:pt idx="36">
                  <c:v>90</c:v>
                </c:pt>
                <c:pt idx="37">
                  <c:v>92.5</c:v>
                </c:pt>
                <c:pt idx="38">
                  <c:v>95</c:v>
                </c:pt>
                <c:pt idx="39">
                  <c:v>97.5</c:v>
                </c:pt>
                <c:pt idx="40">
                  <c:v>100</c:v>
                </c:pt>
                <c:pt idx="41">
                  <c:v>102.5</c:v>
                </c:pt>
                <c:pt idx="42">
                  <c:v>105</c:v>
                </c:pt>
                <c:pt idx="43">
                  <c:v>107.5</c:v>
                </c:pt>
                <c:pt idx="44">
                  <c:v>110</c:v>
                </c:pt>
                <c:pt idx="45">
                  <c:v>112.5</c:v>
                </c:pt>
                <c:pt idx="46">
                  <c:v>115</c:v>
                </c:pt>
                <c:pt idx="47">
                  <c:v>117.5</c:v>
                </c:pt>
                <c:pt idx="48">
                  <c:v>120</c:v>
                </c:pt>
                <c:pt idx="49">
                  <c:v>122.5</c:v>
                </c:pt>
                <c:pt idx="50">
                  <c:v>125</c:v>
                </c:pt>
                <c:pt idx="51">
                  <c:v>127.5</c:v>
                </c:pt>
                <c:pt idx="52">
                  <c:v>130</c:v>
                </c:pt>
                <c:pt idx="53">
                  <c:v>132.5</c:v>
                </c:pt>
                <c:pt idx="54">
                  <c:v>135</c:v>
                </c:pt>
                <c:pt idx="55">
                  <c:v>137.5</c:v>
                </c:pt>
                <c:pt idx="56">
                  <c:v>140</c:v>
                </c:pt>
                <c:pt idx="57">
                  <c:v>142.5</c:v>
                </c:pt>
                <c:pt idx="58">
                  <c:v>145</c:v>
                </c:pt>
                <c:pt idx="59">
                  <c:v>147.5</c:v>
                </c:pt>
                <c:pt idx="60">
                  <c:v>150</c:v>
                </c:pt>
                <c:pt idx="61">
                  <c:v>152.5</c:v>
                </c:pt>
                <c:pt idx="62">
                  <c:v>155</c:v>
                </c:pt>
                <c:pt idx="63">
                  <c:v>157.5</c:v>
                </c:pt>
                <c:pt idx="64">
                  <c:v>160</c:v>
                </c:pt>
                <c:pt idx="65">
                  <c:v>162.5</c:v>
                </c:pt>
                <c:pt idx="66">
                  <c:v>165</c:v>
                </c:pt>
                <c:pt idx="67">
                  <c:v>167.5</c:v>
                </c:pt>
                <c:pt idx="68">
                  <c:v>170</c:v>
                </c:pt>
                <c:pt idx="69">
                  <c:v>172.5</c:v>
                </c:pt>
                <c:pt idx="70">
                  <c:v>175</c:v>
                </c:pt>
                <c:pt idx="71">
                  <c:v>177.5</c:v>
                </c:pt>
                <c:pt idx="72">
                  <c:v>180</c:v>
                </c:pt>
                <c:pt idx="73">
                  <c:v>182.5</c:v>
                </c:pt>
                <c:pt idx="74">
                  <c:v>185</c:v>
                </c:pt>
                <c:pt idx="75">
                  <c:v>187.5</c:v>
                </c:pt>
                <c:pt idx="76">
                  <c:v>190</c:v>
                </c:pt>
                <c:pt idx="77">
                  <c:v>192.5</c:v>
                </c:pt>
                <c:pt idx="78">
                  <c:v>195</c:v>
                </c:pt>
                <c:pt idx="79">
                  <c:v>197.5</c:v>
                </c:pt>
                <c:pt idx="80">
                  <c:v>200</c:v>
                </c:pt>
                <c:pt idx="81">
                  <c:v>202.5</c:v>
                </c:pt>
                <c:pt idx="82">
                  <c:v>205</c:v>
                </c:pt>
                <c:pt idx="83">
                  <c:v>207.5</c:v>
                </c:pt>
                <c:pt idx="84">
                  <c:v>210</c:v>
                </c:pt>
                <c:pt idx="85">
                  <c:v>212.5</c:v>
                </c:pt>
                <c:pt idx="86">
                  <c:v>215</c:v>
                </c:pt>
                <c:pt idx="87">
                  <c:v>217.5</c:v>
                </c:pt>
                <c:pt idx="88">
                  <c:v>220</c:v>
                </c:pt>
                <c:pt idx="89">
                  <c:v>222.5</c:v>
                </c:pt>
                <c:pt idx="90">
                  <c:v>225</c:v>
                </c:pt>
                <c:pt idx="91">
                  <c:v>227.5</c:v>
                </c:pt>
                <c:pt idx="92">
                  <c:v>230</c:v>
                </c:pt>
                <c:pt idx="93">
                  <c:v>232.5</c:v>
                </c:pt>
                <c:pt idx="94">
                  <c:v>235</c:v>
                </c:pt>
                <c:pt idx="95">
                  <c:v>237.5</c:v>
                </c:pt>
                <c:pt idx="96">
                  <c:v>240</c:v>
                </c:pt>
                <c:pt idx="97">
                  <c:v>242.5</c:v>
                </c:pt>
                <c:pt idx="98">
                  <c:v>245</c:v>
                </c:pt>
                <c:pt idx="99">
                  <c:v>247.5</c:v>
                </c:pt>
                <c:pt idx="100">
                  <c:v>250</c:v>
                </c:pt>
                <c:pt idx="101">
                  <c:v>252.5</c:v>
                </c:pt>
                <c:pt idx="102">
                  <c:v>255</c:v>
                </c:pt>
                <c:pt idx="103">
                  <c:v>257.5</c:v>
                </c:pt>
                <c:pt idx="104">
                  <c:v>260</c:v>
                </c:pt>
                <c:pt idx="105">
                  <c:v>262.5</c:v>
                </c:pt>
                <c:pt idx="106">
                  <c:v>265</c:v>
                </c:pt>
                <c:pt idx="107">
                  <c:v>267.5</c:v>
                </c:pt>
                <c:pt idx="108">
                  <c:v>270</c:v>
                </c:pt>
                <c:pt idx="109">
                  <c:v>272.5</c:v>
                </c:pt>
                <c:pt idx="110">
                  <c:v>275</c:v>
                </c:pt>
                <c:pt idx="111">
                  <c:v>277.5</c:v>
                </c:pt>
                <c:pt idx="112">
                  <c:v>280</c:v>
                </c:pt>
                <c:pt idx="113">
                  <c:v>282.5</c:v>
                </c:pt>
                <c:pt idx="114">
                  <c:v>285</c:v>
                </c:pt>
                <c:pt idx="115">
                  <c:v>287.5</c:v>
                </c:pt>
                <c:pt idx="116">
                  <c:v>290</c:v>
                </c:pt>
                <c:pt idx="117">
                  <c:v>292.5</c:v>
                </c:pt>
                <c:pt idx="118">
                  <c:v>295</c:v>
                </c:pt>
                <c:pt idx="119">
                  <c:v>297.5</c:v>
                </c:pt>
                <c:pt idx="120">
                  <c:v>300</c:v>
                </c:pt>
                <c:pt idx="121">
                  <c:v>302.5</c:v>
                </c:pt>
                <c:pt idx="122">
                  <c:v>305</c:v>
                </c:pt>
                <c:pt idx="123">
                  <c:v>307.5</c:v>
                </c:pt>
                <c:pt idx="124">
                  <c:v>310</c:v>
                </c:pt>
                <c:pt idx="125">
                  <c:v>312.5</c:v>
                </c:pt>
                <c:pt idx="126">
                  <c:v>315</c:v>
                </c:pt>
                <c:pt idx="127">
                  <c:v>317.5</c:v>
                </c:pt>
                <c:pt idx="128">
                  <c:v>320</c:v>
                </c:pt>
                <c:pt idx="129">
                  <c:v>322.5</c:v>
                </c:pt>
                <c:pt idx="130">
                  <c:v>325</c:v>
                </c:pt>
                <c:pt idx="131">
                  <c:v>327.5</c:v>
                </c:pt>
                <c:pt idx="132">
                  <c:v>330</c:v>
                </c:pt>
                <c:pt idx="133">
                  <c:v>332.5</c:v>
                </c:pt>
                <c:pt idx="134">
                  <c:v>335</c:v>
                </c:pt>
                <c:pt idx="135">
                  <c:v>337.5</c:v>
                </c:pt>
                <c:pt idx="136">
                  <c:v>340</c:v>
                </c:pt>
                <c:pt idx="137">
                  <c:v>342.5</c:v>
                </c:pt>
                <c:pt idx="138">
                  <c:v>345</c:v>
                </c:pt>
                <c:pt idx="139">
                  <c:v>347.5</c:v>
                </c:pt>
                <c:pt idx="140">
                  <c:v>350</c:v>
                </c:pt>
                <c:pt idx="141">
                  <c:v>352.5</c:v>
                </c:pt>
                <c:pt idx="142">
                  <c:v>355</c:v>
                </c:pt>
                <c:pt idx="143">
                  <c:v>357.5</c:v>
                </c:pt>
                <c:pt idx="144">
                  <c:v>360</c:v>
                </c:pt>
                <c:pt idx="145">
                  <c:v>362.5</c:v>
                </c:pt>
                <c:pt idx="146">
                  <c:v>365</c:v>
                </c:pt>
                <c:pt idx="147">
                  <c:v>367.5</c:v>
                </c:pt>
                <c:pt idx="148">
                  <c:v>370</c:v>
                </c:pt>
                <c:pt idx="149">
                  <c:v>372.5</c:v>
                </c:pt>
                <c:pt idx="150">
                  <c:v>375</c:v>
                </c:pt>
                <c:pt idx="151">
                  <c:v>377.5</c:v>
                </c:pt>
                <c:pt idx="152">
                  <c:v>380</c:v>
                </c:pt>
                <c:pt idx="153">
                  <c:v>382.5</c:v>
                </c:pt>
                <c:pt idx="154">
                  <c:v>385</c:v>
                </c:pt>
                <c:pt idx="155">
                  <c:v>387.5</c:v>
                </c:pt>
                <c:pt idx="156">
                  <c:v>390</c:v>
                </c:pt>
                <c:pt idx="157">
                  <c:v>392.5</c:v>
                </c:pt>
                <c:pt idx="158">
                  <c:v>395</c:v>
                </c:pt>
                <c:pt idx="159">
                  <c:v>397.5</c:v>
                </c:pt>
                <c:pt idx="160">
                  <c:v>400</c:v>
                </c:pt>
                <c:pt idx="161">
                  <c:v>402.5</c:v>
                </c:pt>
                <c:pt idx="162">
                  <c:v>405</c:v>
                </c:pt>
                <c:pt idx="163">
                  <c:v>407.5</c:v>
                </c:pt>
                <c:pt idx="164">
                  <c:v>410</c:v>
                </c:pt>
                <c:pt idx="165">
                  <c:v>412.5</c:v>
                </c:pt>
                <c:pt idx="166">
                  <c:v>415</c:v>
                </c:pt>
                <c:pt idx="167">
                  <c:v>417.5</c:v>
                </c:pt>
                <c:pt idx="168">
                  <c:v>420</c:v>
                </c:pt>
                <c:pt idx="169">
                  <c:v>422.5</c:v>
                </c:pt>
                <c:pt idx="170">
                  <c:v>425</c:v>
                </c:pt>
                <c:pt idx="171">
                  <c:v>427.5</c:v>
                </c:pt>
                <c:pt idx="172">
                  <c:v>430</c:v>
                </c:pt>
                <c:pt idx="173">
                  <c:v>432.5</c:v>
                </c:pt>
                <c:pt idx="174">
                  <c:v>435</c:v>
                </c:pt>
                <c:pt idx="175">
                  <c:v>437.5</c:v>
                </c:pt>
                <c:pt idx="176">
                  <c:v>440</c:v>
                </c:pt>
                <c:pt idx="177">
                  <c:v>442.5</c:v>
                </c:pt>
                <c:pt idx="178">
                  <c:v>445</c:v>
                </c:pt>
                <c:pt idx="179">
                  <c:v>447.5</c:v>
                </c:pt>
                <c:pt idx="180">
                  <c:v>450</c:v>
                </c:pt>
                <c:pt idx="181">
                  <c:v>452.5</c:v>
                </c:pt>
                <c:pt idx="182">
                  <c:v>455</c:v>
                </c:pt>
                <c:pt idx="183">
                  <c:v>457.5</c:v>
                </c:pt>
                <c:pt idx="184">
                  <c:v>460</c:v>
                </c:pt>
                <c:pt idx="185">
                  <c:v>462.5</c:v>
                </c:pt>
                <c:pt idx="186">
                  <c:v>465</c:v>
                </c:pt>
                <c:pt idx="187">
                  <c:v>467.5</c:v>
                </c:pt>
                <c:pt idx="188">
                  <c:v>470</c:v>
                </c:pt>
                <c:pt idx="189">
                  <c:v>472.5</c:v>
                </c:pt>
                <c:pt idx="190">
                  <c:v>475</c:v>
                </c:pt>
                <c:pt idx="191">
                  <c:v>477.5</c:v>
                </c:pt>
                <c:pt idx="192">
                  <c:v>480</c:v>
                </c:pt>
                <c:pt idx="193">
                  <c:v>482.5</c:v>
                </c:pt>
                <c:pt idx="194">
                  <c:v>485</c:v>
                </c:pt>
                <c:pt idx="195">
                  <c:v>487.5</c:v>
                </c:pt>
                <c:pt idx="196">
                  <c:v>490</c:v>
                </c:pt>
                <c:pt idx="197">
                  <c:v>492.5</c:v>
                </c:pt>
                <c:pt idx="198">
                  <c:v>495</c:v>
                </c:pt>
                <c:pt idx="199">
                  <c:v>497.5</c:v>
                </c:pt>
                <c:pt idx="200">
                  <c:v>500</c:v>
                </c:pt>
                <c:pt idx="201">
                  <c:v>502.5</c:v>
                </c:pt>
                <c:pt idx="202">
                  <c:v>505</c:v>
                </c:pt>
                <c:pt idx="203">
                  <c:v>507.5</c:v>
                </c:pt>
                <c:pt idx="204">
                  <c:v>510</c:v>
                </c:pt>
                <c:pt idx="205">
                  <c:v>512.5</c:v>
                </c:pt>
                <c:pt idx="206">
                  <c:v>515</c:v>
                </c:pt>
                <c:pt idx="207">
                  <c:v>517.5</c:v>
                </c:pt>
                <c:pt idx="208">
                  <c:v>520</c:v>
                </c:pt>
                <c:pt idx="209">
                  <c:v>522.5</c:v>
                </c:pt>
                <c:pt idx="210">
                  <c:v>525</c:v>
                </c:pt>
                <c:pt idx="211">
                  <c:v>527.5</c:v>
                </c:pt>
                <c:pt idx="212">
                  <c:v>530</c:v>
                </c:pt>
                <c:pt idx="213">
                  <c:v>532.5</c:v>
                </c:pt>
                <c:pt idx="214">
                  <c:v>535</c:v>
                </c:pt>
                <c:pt idx="215">
                  <c:v>537.5</c:v>
                </c:pt>
                <c:pt idx="216">
                  <c:v>540</c:v>
                </c:pt>
                <c:pt idx="217">
                  <c:v>542.5</c:v>
                </c:pt>
                <c:pt idx="218">
                  <c:v>545</c:v>
                </c:pt>
                <c:pt idx="219">
                  <c:v>547.5</c:v>
                </c:pt>
                <c:pt idx="220">
                  <c:v>550</c:v>
                </c:pt>
                <c:pt idx="221">
                  <c:v>552.5</c:v>
                </c:pt>
                <c:pt idx="222">
                  <c:v>555</c:v>
                </c:pt>
                <c:pt idx="223">
                  <c:v>557.5</c:v>
                </c:pt>
                <c:pt idx="224">
                  <c:v>560</c:v>
                </c:pt>
                <c:pt idx="225">
                  <c:v>562.5</c:v>
                </c:pt>
                <c:pt idx="226">
                  <c:v>565</c:v>
                </c:pt>
                <c:pt idx="227">
                  <c:v>567.5</c:v>
                </c:pt>
                <c:pt idx="228">
                  <c:v>570</c:v>
                </c:pt>
                <c:pt idx="229">
                  <c:v>572.5</c:v>
                </c:pt>
                <c:pt idx="230">
                  <c:v>575</c:v>
                </c:pt>
                <c:pt idx="231">
                  <c:v>577.5</c:v>
                </c:pt>
                <c:pt idx="232">
                  <c:v>580</c:v>
                </c:pt>
                <c:pt idx="233">
                  <c:v>582.5</c:v>
                </c:pt>
                <c:pt idx="234">
                  <c:v>585</c:v>
                </c:pt>
                <c:pt idx="235">
                  <c:v>587.5</c:v>
                </c:pt>
                <c:pt idx="236">
                  <c:v>590</c:v>
                </c:pt>
                <c:pt idx="237">
                  <c:v>592.5</c:v>
                </c:pt>
                <c:pt idx="238">
                  <c:v>595</c:v>
                </c:pt>
                <c:pt idx="239">
                  <c:v>597.5</c:v>
                </c:pt>
                <c:pt idx="240">
                  <c:v>600</c:v>
                </c:pt>
                <c:pt idx="241">
                  <c:v>602.5</c:v>
                </c:pt>
                <c:pt idx="242">
                  <c:v>605</c:v>
                </c:pt>
                <c:pt idx="243">
                  <c:v>607.5</c:v>
                </c:pt>
                <c:pt idx="244">
                  <c:v>610</c:v>
                </c:pt>
                <c:pt idx="245">
                  <c:v>612.5</c:v>
                </c:pt>
                <c:pt idx="246">
                  <c:v>615</c:v>
                </c:pt>
                <c:pt idx="247">
                  <c:v>617.5</c:v>
                </c:pt>
                <c:pt idx="248">
                  <c:v>620</c:v>
                </c:pt>
                <c:pt idx="249">
                  <c:v>622.5</c:v>
                </c:pt>
                <c:pt idx="250">
                  <c:v>625</c:v>
                </c:pt>
                <c:pt idx="251">
                  <c:v>627.5</c:v>
                </c:pt>
                <c:pt idx="252">
                  <c:v>630</c:v>
                </c:pt>
                <c:pt idx="253">
                  <c:v>632.5</c:v>
                </c:pt>
                <c:pt idx="254">
                  <c:v>635</c:v>
                </c:pt>
                <c:pt idx="255">
                  <c:v>637.5</c:v>
                </c:pt>
                <c:pt idx="256">
                  <c:v>640</c:v>
                </c:pt>
                <c:pt idx="257">
                  <c:v>642.5</c:v>
                </c:pt>
                <c:pt idx="258">
                  <c:v>645</c:v>
                </c:pt>
                <c:pt idx="259">
                  <c:v>647.5</c:v>
                </c:pt>
                <c:pt idx="260">
                  <c:v>650</c:v>
                </c:pt>
                <c:pt idx="261">
                  <c:v>652.5</c:v>
                </c:pt>
                <c:pt idx="262">
                  <c:v>655</c:v>
                </c:pt>
                <c:pt idx="263">
                  <c:v>657.5</c:v>
                </c:pt>
                <c:pt idx="264">
                  <c:v>660</c:v>
                </c:pt>
                <c:pt idx="265">
                  <c:v>662.5</c:v>
                </c:pt>
                <c:pt idx="266">
                  <c:v>665</c:v>
                </c:pt>
                <c:pt idx="267">
                  <c:v>667.5</c:v>
                </c:pt>
                <c:pt idx="268">
                  <c:v>670</c:v>
                </c:pt>
                <c:pt idx="269">
                  <c:v>672.5</c:v>
                </c:pt>
                <c:pt idx="270">
                  <c:v>675</c:v>
                </c:pt>
                <c:pt idx="271">
                  <c:v>677.5</c:v>
                </c:pt>
                <c:pt idx="272">
                  <c:v>680</c:v>
                </c:pt>
                <c:pt idx="273">
                  <c:v>682.5</c:v>
                </c:pt>
                <c:pt idx="274">
                  <c:v>685</c:v>
                </c:pt>
                <c:pt idx="275">
                  <c:v>687.5</c:v>
                </c:pt>
                <c:pt idx="276">
                  <c:v>690</c:v>
                </c:pt>
                <c:pt idx="277">
                  <c:v>692.5</c:v>
                </c:pt>
                <c:pt idx="278">
                  <c:v>695</c:v>
                </c:pt>
                <c:pt idx="279">
                  <c:v>697.5</c:v>
                </c:pt>
                <c:pt idx="280">
                  <c:v>700</c:v>
                </c:pt>
                <c:pt idx="281">
                  <c:v>702.5</c:v>
                </c:pt>
                <c:pt idx="282">
                  <c:v>705</c:v>
                </c:pt>
                <c:pt idx="283">
                  <c:v>707.5</c:v>
                </c:pt>
                <c:pt idx="284">
                  <c:v>710</c:v>
                </c:pt>
                <c:pt idx="285">
                  <c:v>712.5</c:v>
                </c:pt>
                <c:pt idx="286">
                  <c:v>715</c:v>
                </c:pt>
                <c:pt idx="287">
                  <c:v>717.5</c:v>
                </c:pt>
                <c:pt idx="288">
                  <c:v>720</c:v>
                </c:pt>
                <c:pt idx="289">
                  <c:v>722.5</c:v>
                </c:pt>
                <c:pt idx="290">
                  <c:v>725</c:v>
                </c:pt>
                <c:pt idx="291">
                  <c:v>727.5</c:v>
                </c:pt>
                <c:pt idx="292">
                  <c:v>730</c:v>
                </c:pt>
                <c:pt idx="293">
                  <c:v>732.5</c:v>
                </c:pt>
                <c:pt idx="294">
                  <c:v>735</c:v>
                </c:pt>
                <c:pt idx="295">
                  <c:v>737.5</c:v>
                </c:pt>
                <c:pt idx="296">
                  <c:v>740</c:v>
                </c:pt>
                <c:pt idx="297">
                  <c:v>742.5</c:v>
                </c:pt>
                <c:pt idx="298">
                  <c:v>745</c:v>
                </c:pt>
                <c:pt idx="299">
                  <c:v>747.5</c:v>
                </c:pt>
                <c:pt idx="300">
                  <c:v>750</c:v>
                </c:pt>
                <c:pt idx="301">
                  <c:v>752.5</c:v>
                </c:pt>
                <c:pt idx="302">
                  <c:v>755</c:v>
                </c:pt>
                <c:pt idx="303">
                  <c:v>757.5</c:v>
                </c:pt>
                <c:pt idx="304">
                  <c:v>760</c:v>
                </c:pt>
                <c:pt idx="305">
                  <c:v>762.5</c:v>
                </c:pt>
                <c:pt idx="306">
                  <c:v>765</c:v>
                </c:pt>
                <c:pt idx="307">
                  <c:v>767.5</c:v>
                </c:pt>
                <c:pt idx="308">
                  <c:v>770</c:v>
                </c:pt>
                <c:pt idx="309">
                  <c:v>772.5</c:v>
                </c:pt>
                <c:pt idx="310">
                  <c:v>775</c:v>
                </c:pt>
                <c:pt idx="311">
                  <c:v>777.5</c:v>
                </c:pt>
                <c:pt idx="312">
                  <c:v>780</c:v>
                </c:pt>
                <c:pt idx="313">
                  <c:v>782.5</c:v>
                </c:pt>
                <c:pt idx="314">
                  <c:v>785</c:v>
                </c:pt>
                <c:pt idx="315">
                  <c:v>787.5</c:v>
                </c:pt>
                <c:pt idx="316">
                  <c:v>790</c:v>
                </c:pt>
                <c:pt idx="317">
                  <c:v>792.5</c:v>
                </c:pt>
                <c:pt idx="318">
                  <c:v>795</c:v>
                </c:pt>
                <c:pt idx="319">
                  <c:v>797.5</c:v>
                </c:pt>
                <c:pt idx="320">
                  <c:v>800</c:v>
                </c:pt>
                <c:pt idx="321">
                  <c:v>802.5</c:v>
                </c:pt>
                <c:pt idx="322">
                  <c:v>805</c:v>
                </c:pt>
                <c:pt idx="323">
                  <c:v>807.5</c:v>
                </c:pt>
                <c:pt idx="324">
                  <c:v>810</c:v>
                </c:pt>
                <c:pt idx="325">
                  <c:v>812.5</c:v>
                </c:pt>
                <c:pt idx="326">
                  <c:v>815</c:v>
                </c:pt>
                <c:pt idx="327">
                  <c:v>817.5</c:v>
                </c:pt>
                <c:pt idx="328">
                  <c:v>820</c:v>
                </c:pt>
                <c:pt idx="329">
                  <c:v>822.5</c:v>
                </c:pt>
                <c:pt idx="330">
                  <c:v>825</c:v>
                </c:pt>
                <c:pt idx="331">
                  <c:v>827.5</c:v>
                </c:pt>
                <c:pt idx="332">
                  <c:v>830</c:v>
                </c:pt>
                <c:pt idx="333">
                  <c:v>832.5</c:v>
                </c:pt>
                <c:pt idx="334">
                  <c:v>835</c:v>
                </c:pt>
                <c:pt idx="335">
                  <c:v>837.5</c:v>
                </c:pt>
                <c:pt idx="336">
                  <c:v>840</c:v>
                </c:pt>
                <c:pt idx="337">
                  <c:v>842.5</c:v>
                </c:pt>
                <c:pt idx="338">
                  <c:v>845</c:v>
                </c:pt>
                <c:pt idx="339">
                  <c:v>847.5</c:v>
                </c:pt>
                <c:pt idx="340">
                  <c:v>850</c:v>
                </c:pt>
                <c:pt idx="341">
                  <c:v>852.5</c:v>
                </c:pt>
                <c:pt idx="342">
                  <c:v>855</c:v>
                </c:pt>
                <c:pt idx="343">
                  <c:v>857.5</c:v>
                </c:pt>
                <c:pt idx="344">
                  <c:v>860</c:v>
                </c:pt>
                <c:pt idx="345">
                  <c:v>862.5</c:v>
                </c:pt>
                <c:pt idx="346">
                  <c:v>865</c:v>
                </c:pt>
                <c:pt idx="347">
                  <c:v>867.5</c:v>
                </c:pt>
                <c:pt idx="348">
                  <c:v>870</c:v>
                </c:pt>
                <c:pt idx="349">
                  <c:v>872.5</c:v>
                </c:pt>
                <c:pt idx="350">
                  <c:v>875</c:v>
                </c:pt>
                <c:pt idx="351">
                  <c:v>877.5</c:v>
                </c:pt>
                <c:pt idx="352">
                  <c:v>880</c:v>
                </c:pt>
                <c:pt idx="353">
                  <c:v>882.5</c:v>
                </c:pt>
                <c:pt idx="354">
                  <c:v>885</c:v>
                </c:pt>
                <c:pt idx="355">
                  <c:v>887.5</c:v>
                </c:pt>
                <c:pt idx="356">
                  <c:v>890</c:v>
                </c:pt>
                <c:pt idx="357">
                  <c:v>892.5</c:v>
                </c:pt>
                <c:pt idx="358">
                  <c:v>895</c:v>
                </c:pt>
                <c:pt idx="359">
                  <c:v>897.5</c:v>
                </c:pt>
                <c:pt idx="360">
                  <c:v>900</c:v>
                </c:pt>
                <c:pt idx="361">
                  <c:v>902.5</c:v>
                </c:pt>
                <c:pt idx="362">
                  <c:v>905</c:v>
                </c:pt>
                <c:pt idx="363">
                  <c:v>907.5</c:v>
                </c:pt>
                <c:pt idx="364">
                  <c:v>910</c:v>
                </c:pt>
                <c:pt idx="365">
                  <c:v>912.5</c:v>
                </c:pt>
                <c:pt idx="366">
                  <c:v>915</c:v>
                </c:pt>
                <c:pt idx="367">
                  <c:v>917.5</c:v>
                </c:pt>
                <c:pt idx="368">
                  <c:v>920</c:v>
                </c:pt>
                <c:pt idx="369">
                  <c:v>922.5</c:v>
                </c:pt>
                <c:pt idx="370">
                  <c:v>925</c:v>
                </c:pt>
                <c:pt idx="371">
                  <c:v>927.5</c:v>
                </c:pt>
                <c:pt idx="372">
                  <c:v>930</c:v>
                </c:pt>
                <c:pt idx="373">
                  <c:v>932.5</c:v>
                </c:pt>
                <c:pt idx="374">
                  <c:v>935</c:v>
                </c:pt>
                <c:pt idx="375">
                  <c:v>937.5</c:v>
                </c:pt>
                <c:pt idx="376">
                  <c:v>940</c:v>
                </c:pt>
                <c:pt idx="377">
                  <c:v>942.5</c:v>
                </c:pt>
                <c:pt idx="378">
                  <c:v>945</c:v>
                </c:pt>
                <c:pt idx="379">
                  <c:v>947.5</c:v>
                </c:pt>
                <c:pt idx="380">
                  <c:v>950</c:v>
                </c:pt>
                <c:pt idx="381">
                  <c:v>952.5</c:v>
                </c:pt>
                <c:pt idx="382">
                  <c:v>955</c:v>
                </c:pt>
                <c:pt idx="383">
                  <c:v>957.5</c:v>
                </c:pt>
                <c:pt idx="384">
                  <c:v>960</c:v>
                </c:pt>
                <c:pt idx="385">
                  <c:v>962.5</c:v>
                </c:pt>
                <c:pt idx="386">
                  <c:v>965</c:v>
                </c:pt>
                <c:pt idx="387">
                  <c:v>967.5</c:v>
                </c:pt>
                <c:pt idx="388">
                  <c:v>970</c:v>
                </c:pt>
                <c:pt idx="389">
                  <c:v>972.5</c:v>
                </c:pt>
                <c:pt idx="390">
                  <c:v>975</c:v>
                </c:pt>
                <c:pt idx="391">
                  <c:v>977.5</c:v>
                </c:pt>
                <c:pt idx="392">
                  <c:v>980</c:v>
                </c:pt>
                <c:pt idx="393">
                  <c:v>982.5</c:v>
                </c:pt>
                <c:pt idx="394">
                  <c:v>985</c:v>
                </c:pt>
                <c:pt idx="395">
                  <c:v>987.5</c:v>
                </c:pt>
                <c:pt idx="396">
                  <c:v>990</c:v>
                </c:pt>
                <c:pt idx="397">
                  <c:v>992.5</c:v>
                </c:pt>
                <c:pt idx="398">
                  <c:v>995</c:v>
                </c:pt>
                <c:pt idx="399">
                  <c:v>997.5</c:v>
                </c:pt>
                <c:pt idx="400">
                  <c:v>1000</c:v>
                </c:pt>
              </c:numCache>
            </c:numRef>
          </c:xVal>
          <c:yVal>
            <c:numRef>
              <c:f>Sheet1!$C$10:$C$410</c:f>
              <c:numCache>
                <c:formatCode>General</c:formatCode>
                <c:ptCount val="401"/>
                <c:pt idx="0">
                  <c:v>0</c:v>
                </c:pt>
                <c:pt idx="1">
                  <c:v>0.15643446504023087</c:v>
                </c:pt>
                <c:pt idx="2">
                  <c:v>0.3090169943749474</c:v>
                </c:pt>
                <c:pt idx="3">
                  <c:v>0.4539904997395468</c:v>
                </c:pt>
                <c:pt idx="4">
                  <c:v>0.58778525229247314</c:v>
                </c:pt>
                <c:pt idx="5">
                  <c:v>0.70710678118654757</c:v>
                </c:pt>
                <c:pt idx="6">
                  <c:v>0.80901699437494745</c:v>
                </c:pt>
                <c:pt idx="7">
                  <c:v>0.89100652418836779</c:v>
                </c:pt>
                <c:pt idx="8">
                  <c:v>0.95105651629515353</c:v>
                </c:pt>
                <c:pt idx="9">
                  <c:v>0.98768834059513777</c:v>
                </c:pt>
                <c:pt idx="10">
                  <c:v>1</c:v>
                </c:pt>
                <c:pt idx="11">
                  <c:v>0.98768834059513766</c:v>
                </c:pt>
                <c:pt idx="12">
                  <c:v>0.95105651629515353</c:v>
                </c:pt>
                <c:pt idx="13">
                  <c:v>0.8910065241883679</c:v>
                </c:pt>
                <c:pt idx="14">
                  <c:v>0.80901699437494745</c:v>
                </c:pt>
                <c:pt idx="15">
                  <c:v>0.70710678118654757</c:v>
                </c:pt>
                <c:pt idx="16">
                  <c:v>0.58778525229247325</c:v>
                </c:pt>
                <c:pt idx="17">
                  <c:v>0.45399049973954647</c:v>
                </c:pt>
                <c:pt idx="18">
                  <c:v>0.30901699437494712</c:v>
                </c:pt>
                <c:pt idx="19">
                  <c:v>0.15643446504023054</c:v>
                </c:pt>
                <c:pt idx="20">
                  <c:v>-3.2157436435920062E-16</c:v>
                </c:pt>
                <c:pt idx="21">
                  <c:v>-0.15643446504023117</c:v>
                </c:pt>
                <c:pt idx="22">
                  <c:v>-0.30901699437494773</c:v>
                </c:pt>
                <c:pt idx="23">
                  <c:v>-0.45399049973954708</c:v>
                </c:pt>
                <c:pt idx="24">
                  <c:v>-0.58778525229247336</c:v>
                </c:pt>
                <c:pt idx="25">
                  <c:v>-0.70710678118654768</c:v>
                </c:pt>
                <c:pt idx="26">
                  <c:v>-0.80901699437494734</c:v>
                </c:pt>
                <c:pt idx="27">
                  <c:v>-0.89100652418836779</c:v>
                </c:pt>
                <c:pt idx="28">
                  <c:v>-0.95105651629515353</c:v>
                </c:pt>
                <c:pt idx="29">
                  <c:v>-0.98768834059513766</c:v>
                </c:pt>
                <c:pt idx="30">
                  <c:v>-1</c:v>
                </c:pt>
                <c:pt idx="31">
                  <c:v>-0.98768834059513777</c:v>
                </c:pt>
                <c:pt idx="32">
                  <c:v>-0.95105651629515364</c:v>
                </c:pt>
                <c:pt idx="33">
                  <c:v>-0.89100652418836757</c:v>
                </c:pt>
                <c:pt idx="34">
                  <c:v>-0.80901699437494701</c:v>
                </c:pt>
                <c:pt idx="35">
                  <c:v>-0.70710678118654702</c:v>
                </c:pt>
                <c:pt idx="36">
                  <c:v>-0.58778525229247258</c:v>
                </c:pt>
                <c:pt idx="37">
                  <c:v>-0.45399049973954619</c:v>
                </c:pt>
                <c:pt idx="38">
                  <c:v>-0.30901699437494679</c:v>
                </c:pt>
                <c:pt idx="39">
                  <c:v>-0.15643446504023023</c:v>
                </c:pt>
                <c:pt idx="40">
                  <c:v>6.4314872871840123E-16</c:v>
                </c:pt>
                <c:pt idx="41">
                  <c:v>0.15643446504023151</c:v>
                </c:pt>
                <c:pt idx="42">
                  <c:v>0.30901699437494801</c:v>
                </c:pt>
                <c:pt idx="43">
                  <c:v>0.45399049973954736</c:v>
                </c:pt>
                <c:pt idx="44">
                  <c:v>0.58778525229247358</c:v>
                </c:pt>
                <c:pt idx="45">
                  <c:v>0.70710678118654791</c:v>
                </c:pt>
                <c:pt idx="46">
                  <c:v>0.80901699437494778</c:v>
                </c:pt>
                <c:pt idx="47">
                  <c:v>0.89100652418836812</c:v>
                </c:pt>
                <c:pt idx="48">
                  <c:v>0.95105651629515375</c:v>
                </c:pt>
                <c:pt idx="49">
                  <c:v>0.98768834059513777</c:v>
                </c:pt>
                <c:pt idx="50">
                  <c:v>1</c:v>
                </c:pt>
                <c:pt idx="51">
                  <c:v>0.98768834059513766</c:v>
                </c:pt>
                <c:pt idx="52">
                  <c:v>0.95105651629515364</c:v>
                </c:pt>
                <c:pt idx="53">
                  <c:v>0.89100652418836757</c:v>
                </c:pt>
                <c:pt idx="54">
                  <c:v>0.80901699437494767</c:v>
                </c:pt>
                <c:pt idx="55">
                  <c:v>0.70710678118654713</c:v>
                </c:pt>
                <c:pt idx="56">
                  <c:v>0.58778525229247336</c:v>
                </c:pt>
                <c:pt idx="57">
                  <c:v>0.4539904997395463</c:v>
                </c:pt>
                <c:pt idx="58">
                  <c:v>0.30901699437494778</c:v>
                </c:pt>
                <c:pt idx="59">
                  <c:v>0.15643446504023034</c:v>
                </c:pt>
                <c:pt idx="60">
                  <c:v>3.67544536472586E-16</c:v>
                </c:pt>
                <c:pt idx="61">
                  <c:v>-0.15643446504023137</c:v>
                </c:pt>
                <c:pt idx="62">
                  <c:v>-0.30901699437494706</c:v>
                </c:pt>
                <c:pt idx="63">
                  <c:v>-0.45399049973954725</c:v>
                </c:pt>
                <c:pt idx="64">
                  <c:v>-0.5877852522924728</c:v>
                </c:pt>
                <c:pt idx="65">
                  <c:v>-0.70710678118654791</c:v>
                </c:pt>
                <c:pt idx="66">
                  <c:v>-0.80901699437494823</c:v>
                </c:pt>
                <c:pt idx="67">
                  <c:v>-0.89100652418836812</c:v>
                </c:pt>
                <c:pt idx="68">
                  <c:v>-0.95105651629515398</c:v>
                </c:pt>
                <c:pt idx="69">
                  <c:v>-0.98768834059513777</c:v>
                </c:pt>
                <c:pt idx="70">
                  <c:v>-1</c:v>
                </c:pt>
                <c:pt idx="71">
                  <c:v>-0.98768834059513766</c:v>
                </c:pt>
                <c:pt idx="72">
                  <c:v>-0.9510565162951532</c:v>
                </c:pt>
                <c:pt idx="73">
                  <c:v>-0.89100652418836768</c:v>
                </c:pt>
                <c:pt idx="74">
                  <c:v>-0.80901699437494667</c:v>
                </c:pt>
                <c:pt idx="75">
                  <c:v>-0.70710678118654724</c:v>
                </c:pt>
                <c:pt idx="76">
                  <c:v>-0.58778525229247203</c:v>
                </c:pt>
                <c:pt idx="77">
                  <c:v>-0.45399049973954642</c:v>
                </c:pt>
                <c:pt idx="78">
                  <c:v>-0.30901699437494617</c:v>
                </c:pt>
                <c:pt idx="79">
                  <c:v>-0.15643446504023048</c:v>
                </c:pt>
                <c:pt idx="80">
                  <c:v>1.2862974574368025E-15</c:v>
                </c:pt>
                <c:pt idx="81">
                  <c:v>0.15643446504023126</c:v>
                </c:pt>
                <c:pt idx="82">
                  <c:v>0.30901699437494862</c:v>
                </c:pt>
                <c:pt idx="83">
                  <c:v>0.45399049973954714</c:v>
                </c:pt>
                <c:pt idx="84">
                  <c:v>0.58778525229247414</c:v>
                </c:pt>
                <c:pt idx="85">
                  <c:v>0.70710678118654779</c:v>
                </c:pt>
                <c:pt idx="86">
                  <c:v>0.80901699437494812</c:v>
                </c:pt>
                <c:pt idx="87">
                  <c:v>0.89100652418836801</c:v>
                </c:pt>
                <c:pt idx="88">
                  <c:v>0.95105651629515398</c:v>
                </c:pt>
                <c:pt idx="89">
                  <c:v>0.98768834059513777</c:v>
                </c:pt>
                <c:pt idx="90">
                  <c:v>1</c:v>
                </c:pt>
                <c:pt idx="91">
                  <c:v>0.98768834059513766</c:v>
                </c:pt>
                <c:pt idx="92">
                  <c:v>0.9510565162951532</c:v>
                </c:pt>
                <c:pt idx="93">
                  <c:v>0.89100652418836768</c:v>
                </c:pt>
                <c:pt idx="94">
                  <c:v>0.80901699437494667</c:v>
                </c:pt>
                <c:pt idx="95">
                  <c:v>0.70710678118654735</c:v>
                </c:pt>
                <c:pt idx="96">
                  <c:v>0.58778525229247214</c:v>
                </c:pt>
                <c:pt idx="97">
                  <c:v>0.45399049973954653</c:v>
                </c:pt>
                <c:pt idx="98">
                  <c:v>0.30901699437494629</c:v>
                </c:pt>
                <c:pt idx="99">
                  <c:v>0.15643446504023059</c:v>
                </c:pt>
                <c:pt idx="100">
                  <c:v>-1.1637826119459405E-15</c:v>
                </c:pt>
                <c:pt idx="101">
                  <c:v>-0.15643446504023115</c:v>
                </c:pt>
                <c:pt idx="102">
                  <c:v>-0.30901699437494851</c:v>
                </c:pt>
                <c:pt idx="103">
                  <c:v>-0.45399049973954858</c:v>
                </c:pt>
                <c:pt idx="104">
                  <c:v>-0.58778525229247258</c:v>
                </c:pt>
                <c:pt idx="105">
                  <c:v>-0.70710678118654768</c:v>
                </c:pt>
                <c:pt idx="106">
                  <c:v>-0.80901699437494812</c:v>
                </c:pt>
                <c:pt idx="107">
                  <c:v>-0.89100652418836879</c:v>
                </c:pt>
                <c:pt idx="108">
                  <c:v>-0.95105651629515342</c:v>
                </c:pt>
                <c:pt idx="109">
                  <c:v>-0.98768834059513777</c:v>
                </c:pt>
                <c:pt idx="110">
                  <c:v>-1</c:v>
                </c:pt>
                <c:pt idx="111">
                  <c:v>-0.98768834059513744</c:v>
                </c:pt>
                <c:pt idx="112">
                  <c:v>-0.95105651629515375</c:v>
                </c:pt>
                <c:pt idx="113">
                  <c:v>-0.89100652418836779</c:v>
                </c:pt>
                <c:pt idx="114">
                  <c:v>-0.80901699437494679</c:v>
                </c:pt>
                <c:pt idx="115">
                  <c:v>-0.70710678118654613</c:v>
                </c:pt>
                <c:pt idx="116">
                  <c:v>-0.58778525229247369</c:v>
                </c:pt>
                <c:pt idx="117">
                  <c:v>-0.45399049973954664</c:v>
                </c:pt>
                <c:pt idx="118">
                  <c:v>-0.3090169943749464</c:v>
                </c:pt>
                <c:pt idx="119">
                  <c:v>-0.15643446504022895</c:v>
                </c:pt>
                <c:pt idx="120">
                  <c:v>-7.3508907294517201E-16</c:v>
                </c:pt>
                <c:pt idx="121">
                  <c:v>0.15643446504023101</c:v>
                </c:pt>
                <c:pt idx="122">
                  <c:v>0.30901699437494839</c:v>
                </c:pt>
                <c:pt idx="123">
                  <c:v>0.45399049973954847</c:v>
                </c:pt>
                <c:pt idx="124">
                  <c:v>0.58778525229247247</c:v>
                </c:pt>
                <c:pt idx="125">
                  <c:v>0.70710678118654757</c:v>
                </c:pt>
                <c:pt idx="126">
                  <c:v>0.80901699437494801</c:v>
                </c:pt>
                <c:pt idx="127">
                  <c:v>0.89100652418836868</c:v>
                </c:pt>
                <c:pt idx="128">
                  <c:v>0.95105651629515331</c:v>
                </c:pt>
                <c:pt idx="129">
                  <c:v>0.98768834059513777</c:v>
                </c:pt>
                <c:pt idx="130">
                  <c:v>1</c:v>
                </c:pt>
                <c:pt idx="131">
                  <c:v>0.98768834059513744</c:v>
                </c:pt>
                <c:pt idx="132">
                  <c:v>0.95105651629515275</c:v>
                </c:pt>
                <c:pt idx="133">
                  <c:v>0.89100652418836779</c:v>
                </c:pt>
                <c:pt idx="134">
                  <c:v>0.8090169943749469</c:v>
                </c:pt>
                <c:pt idx="135">
                  <c:v>0.70710678118654624</c:v>
                </c:pt>
                <c:pt idx="136">
                  <c:v>0.58778525229247092</c:v>
                </c:pt>
                <c:pt idx="137">
                  <c:v>0.45399049973954675</c:v>
                </c:pt>
                <c:pt idx="138">
                  <c:v>0.30901699437494656</c:v>
                </c:pt>
                <c:pt idx="139">
                  <c:v>0.15643446504022906</c:v>
                </c:pt>
                <c:pt idx="140">
                  <c:v>-2.6951097603644669E-15</c:v>
                </c:pt>
                <c:pt idx="141">
                  <c:v>-0.1564344650402309</c:v>
                </c:pt>
                <c:pt idx="142">
                  <c:v>-0.30901699437494828</c:v>
                </c:pt>
                <c:pt idx="143">
                  <c:v>-0.45399049973954836</c:v>
                </c:pt>
                <c:pt idx="144">
                  <c:v>-0.58778525229247525</c:v>
                </c:pt>
                <c:pt idx="145">
                  <c:v>-0.70710678118654757</c:v>
                </c:pt>
                <c:pt idx="146">
                  <c:v>-0.8090169943749479</c:v>
                </c:pt>
                <c:pt idx="147">
                  <c:v>-0.89100652418836868</c:v>
                </c:pt>
                <c:pt idx="148">
                  <c:v>-0.95105651629515442</c:v>
                </c:pt>
                <c:pt idx="149">
                  <c:v>-0.98768834059513777</c:v>
                </c:pt>
                <c:pt idx="150">
                  <c:v>-1</c:v>
                </c:pt>
                <c:pt idx="151">
                  <c:v>-0.98768834059513744</c:v>
                </c:pt>
                <c:pt idx="152">
                  <c:v>-0.95105651629515275</c:v>
                </c:pt>
                <c:pt idx="153">
                  <c:v>-0.8910065241883679</c:v>
                </c:pt>
                <c:pt idx="154">
                  <c:v>-0.8090169943749469</c:v>
                </c:pt>
                <c:pt idx="155">
                  <c:v>-0.70710678118654635</c:v>
                </c:pt>
                <c:pt idx="156">
                  <c:v>-0.58778525229247103</c:v>
                </c:pt>
                <c:pt idx="157">
                  <c:v>-0.45399049973954686</c:v>
                </c:pt>
                <c:pt idx="158">
                  <c:v>-0.30901699437494667</c:v>
                </c:pt>
                <c:pt idx="159">
                  <c:v>-0.1564344650402292</c:v>
                </c:pt>
                <c:pt idx="160">
                  <c:v>2.5725949148736049E-15</c:v>
                </c:pt>
                <c:pt idx="161">
                  <c:v>0.15643446504023079</c:v>
                </c:pt>
                <c:pt idx="162">
                  <c:v>0.30901699437494817</c:v>
                </c:pt>
                <c:pt idx="163">
                  <c:v>0.4539904997395483</c:v>
                </c:pt>
                <c:pt idx="164">
                  <c:v>0.58778525229247514</c:v>
                </c:pt>
                <c:pt idx="165">
                  <c:v>0.70710678118654746</c:v>
                </c:pt>
                <c:pt idx="166">
                  <c:v>0.8090169943749479</c:v>
                </c:pt>
                <c:pt idx="167">
                  <c:v>0.89100652418836856</c:v>
                </c:pt>
                <c:pt idx="168">
                  <c:v>0.95105651629515431</c:v>
                </c:pt>
                <c:pt idx="169">
                  <c:v>0.98768834059513766</c:v>
                </c:pt>
                <c:pt idx="170">
                  <c:v>1</c:v>
                </c:pt>
                <c:pt idx="171">
                  <c:v>0.98768834059513744</c:v>
                </c:pt>
                <c:pt idx="172">
                  <c:v>0.95105651629515275</c:v>
                </c:pt>
                <c:pt idx="173">
                  <c:v>0.8910065241883679</c:v>
                </c:pt>
                <c:pt idx="174">
                  <c:v>0.80901699437494701</c:v>
                </c:pt>
                <c:pt idx="175">
                  <c:v>0.70710678118654635</c:v>
                </c:pt>
                <c:pt idx="176">
                  <c:v>0.58778525229247114</c:v>
                </c:pt>
                <c:pt idx="177">
                  <c:v>0.45399049973954697</c:v>
                </c:pt>
                <c:pt idx="178">
                  <c:v>0.30901699437494679</c:v>
                </c:pt>
                <c:pt idx="179">
                  <c:v>0.15643446504022931</c:v>
                </c:pt>
                <c:pt idx="180">
                  <c:v>-2.4500800693827429E-15</c:v>
                </c:pt>
                <c:pt idx="181">
                  <c:v>-0.15643446504023065</c:v>
                </c:pt>
                <c:pt idx="182">
                  <c:v>-0.30901699437494806</c:v>
                </c:pt>
                <c:pt idx="183">
                  <c:v>-0.45399049973954819</c:v>
                </c:pt>
                <c:pt idx="184">
                  <c:v>-0.58778525229247514</c:v>
                </c:pt>
                <c:pt idx="185">
                  <c:v>-0.70710678118654735</c:v>
                </c:pt>
                <c:pt idx="186">
                  <c:v>-0.80901699437494778</c:v>
                </c:pt>
                <c:pt idx="187">
                  <c:v>-0.89100652418836856</c:v>
                </c:pt>
                <c:pt idx="188">
                  <c:v>-0.95105651629515431</c:v>
                </c:pt>
                <c:pt idx="189">
                  <c:v>-0.98768834059513766</c:v>
                </c:pt>
                <c:pt idx="190">
                  <c:v>-1</c:v>
                </c:pt>
                <c:pt idx="191">
                  <c:v>-0.98768834059513744</c:v>
                </c:pt>
                <c:pt idx="192">
                  <c:v>-0.95105651629515287</c:v>
                </c:pt>
                <c:pt idx="193">
                  <c:v>-0.89100652418836634</c:v>
                </c:pt>
                <c:pt idx="194">
                  <c:v>-0.80901699437494712</c:v>
                </c:pt>
                <c:pt idx="195">
                  <c:v>-0.70710678118654646</c:v>
                </c:pt>
                <c:pt idx="196">
                  <c:v>-0.58778525229247125</c:v>
                </c:pt>
                <c:pt idx="197">
                  <c:v>-0.45399049973954392</c:v>
                </c:pt>
                <c:pt idx="198">
                  <c:v>-0.3090169943749469</c:v>
                </c:pt>
                <c:pt idx="199">
                  <c:v>-0.15643446504022945</c:v>
                </c:pt>
                <c:pt idx="200">
                  <c:v>2.3275652238918809E-15</c:v>
                </c:pt>
                <c:pt idx="201">
                  <c:v>0.15643446504023403</c:v>
                </c:pt>
                <c:pt idx="202">
                  <c:v>0.30901699437494795</c:v>
                </c:pt>
                <c:pt idx="203">
                  <c:v>0.45399049973954808</c:v>
                </c:pt>
                <c:pt idx="204">
                  <c:v>0.58778525229247502</c:v>
                </c:pt>
                <c:pt idx="205">
                  <c:v>0.70710678118654979</c:v>
                </c:pt>
                <c:pt idx="206">
                  <c:v>0.80901699437494978</c:v>
                </c:pt>
                <c:pt idx="207">
                  <c:v>0.89100652418837012</c:v>
                </c:pt>
                <c:pt idx="208">
                  <c:v>0.9510565162951532</c:v>
                </c:pt>
                <c:pt idx="209">
                  <c:v>0.98768834059513766</c:v>
                </c:pt>
                <c:pt idx="210">
                  <c:v>1</c:v>
                </c:pt>
                <c:pt idx="211">
                  <c:v>0.98768834059513755</c:v>
                </c:pt>
                <c:pt idx="212">
                  <c:v>0.95105651629515287</c:v>
                </c:pt>
                <c:pt idx="213">
                  <c:v>0.89100652418836646</c:v>
                </c:pt>
                <c:pt idx="214">
                  <c:v>0.80901699437494501</c:v>
                </c:pt>
                <c:pt idx="215">
                  <c:v>0.70710678118654402</c:v>
                </c:pt>
                <c:pt idx="216">
                  <c:v>0.58778525229247425</c:v>
                </c:pt>
                <c:pt idx="217">
                  <c:v>0.45399049973954719</c:v>
                </c:pt>
                <c:pt idx="218">
                  <c:v>0.30901699437494701</c:v>
                </c:pt>
                <c:pt idx="219">
                  <c:v>0.15643446504022956</c:v>
                </c:pt>
                <c:pt idx="220">
                  <c:v>-2.2050503784010189E-15</c:v>
                </c:pt>
                <c:pt idx="221">
                  <c:v>-0.15643446504023392</c:v>
                </c:pt>
                <c:pt idx="222">
                  <c:v>-0.30901699437495123</c:v>
                </c:pt>
                <c:pt idx="223">
                  <c:v>-0.45399049973955113</c:v>
                </c:pt>
                <c:pt idx="224">
                  <c:v>-0.58778525229247203</c:v>
                </c:pt>
                <c:pt idx="225">
                  <c:v>-0.70710678118654713</c:v>
                </c:pt>
                <c:pt idx="226">
                  <c:v>-0.80901699437494767</c:v>
                </c:pt>
                <c:pt idx="227">
                  <c:v>-0.89100652418836845</c:v>
                </c:pt>
                <c:pt idx="228">
                  <c:v>-0.9510565162951542</c:v>
                </c:pt>
                <c:pt idx="229">
                  <c:v>-0.98768834059513821</c:v>
                </c:pt>
                <c:pt idx="230">
                  <c:v>-1</c:v>
                </c:pt>
                <c:pt idx="231">
                  <c:v>-0.98768834059513699</c:v>
                </c:pt>
                <c:pt idx="232">
                  <c:v>-0.95105651629515398</c:v>
                </c:pt>
                <c:pt idx="233">
                  <c:v>-0.89100652418836812</c:v>
                </c:pt>
                <c:pt idx="234">
                  <c:v>-0.80901699437494723</c:v>
                </c:pt>
                <c:pt idx="235">
                  <c:v>-0.70710678118654668</c:v>
                </c:pt>
                <c:pt idx="236">
                  <c:v>-0.58778525229247147</c:v>
                </c:pt>
                <c:pt idx="237">
                  <c:v>-0.45399049973954414</c:v>
                </c:pt>
                <c:pt idx="238">
                  <c:v>-0.30901699437494373</c:v>
                </c:pt>
                <c:pt idx="239">
                  <c:v>-0.15643446504022618</c:v>
                </c:pt>
                <c:pt idx="240">
                  <c:v>-1.470178145890344E-15</c:v>
                </c:pt>
                <c:pt idx="241">
                  <c:v>0.15643446504023029</c:v>
                </c:pt>
                <c:pt idx="242">
                  <c:v>0.30901699437494773</c:v>
                </c:pt>
                <c:pt idx="243">
                  <c:v>0.45399049973954786</c:v>
                </c:pt>
                <c:pt idx="244">
                  <c:v>0.5877852522924748</c:v>
                </c:pt>
                <c:pt idx="245">
                  <c:v>0.70710678118654957</c:v>
                </c:pt>
                <c:pt idx="246">
                  <c:v>0.80901699437494967</c:v>
                </c:pt>
                <c:pt idx="247">
                  <c:v>0.89100652418837001</c:v>
                </c:pt>
                <c:pt idx="248">
                  <c:v>0.95105651629515309</c:v>
                </c:pt>
                <c:pt idx="249">
                  <c:v>0.98768834059513766</c:v>
                </c:pt>
                <c:pt idx="250">
                  <c:v>1</c:v>
                </c:pt>
                <c:pt idx="251">
                  <c:v>0.98768834059513755</c:v>
                </c:pt>
                <c:pt idx="252">
                  <c:v>0.95105651629515298</c:v>
                </c:pt>
                <c:pt idx="253">
                  <c:v>0.89100652418836657</c:v>
                </c:pt>
                <c:pt idx="254">
                  <c:v>0.80901699437494523</c:v>
                </c:pt>
                <c:pt idx="255">
                  <c:v>0.70710678118654424</c:v>
                </c:pt>
                <c:pt idx="256">
                  <c:v>0.58778525229247436</c:v>
                </c:pt>
                <c:pt idx="257">
                  <c:v>0.45399049973954742</c:v>
                </c:pt>
                <c:pt idx="258">
                  <c:v>0.30901699437494723</c:v>
                </c:pt>
                <c:pt idx="259">
                  <c:v>0.15643446504022981</c:v>
                </c:pt>
                <c:pt idx="260">
                  <c:v>-1.9600206874192949E-15</c:v>
                </c:pt>
                <c:pt idx="261">
                  <c:v>-0.15643446504023367</c:v>
                </c:pt>
                <c:pt idx="262">
                  <c:v>-0.30901699437495095</c:v>
                </c:pt>
                <c:pt idx="263">
                  <c:v>-0.45399049973955091</c:v>
                </c:pt>
                <c:pt idx="264">
                  <c:v>-0.58778525229247758</c:v>
                </c:pt>
                <c:pt idx="265">
                  <c:v>-0.70710678118654702</c:v>
                </c:pt>
                <c:pt idx="266">
                  <c:v>-0.80901699437494756</c:v>
                </c:pt>
                <c:pt idx="267">
                  <c:v>-0.89100652418836834</c:v>
                </c:pt>
                <c:pt idx="268">
                  <c:v>-0.9510565162951542</c:v>
                </c:pt>
                <c:pt idx="269">
                  <c:v>-0.98768834059513821</c:v>
                </c:pt>
                <c:pt idx="270">
                  <c:v>-1</c:v>
                </c:pt>
                <c:pt idx="271">
                  <c:v>-0.98768834059513699</c:v>
                </c:pt>
                <c:pt idx="272">
                  <c:v>-0.95105651629515187</c:v>
                </c:pt>
                <c:pt idx="273">
                  <c:v>-0.89100652418836823</c:v>
                </c:pt>
                <c:pt idx="274">
                  <c:v>-0.80901699437494734</c:v>
                </c:pt>
                <c:pt idx="275">
                  <c:v>-0.7071067811865468</c:v>
                </c:pt>
                <c:pt idx="276">
                  <c:v>-0.58778525229247158</c:v>
                </c:pt>
                <c:pt idx="277">
                  <c:v>-0.45399049973954436</c:v>
                </c:pt>
                <c:pt idx="278">
                  <c:v>-0.30901699437494395</c:v>
                </c:pt>
                <c:pt idx="279">
                  <c:v>-0.15643446504022643</c:v>
                </c:pt>
                <c:pt idx="280">
                  <c:v>5.3902195207289338E-15</c:v>
                </c:pt>
                <c:pt idx="281">
                  <c:v>0.15643446504023004</c:v>
                </c:pt>
                <c:pt idx="282">
                  <c:v>0.30901699437494745</c:v>
                </c:pt>
                <c:pt idx="283">
                  <c:v>0.45399049973954764</c:v>
                </c:pt>
                <c:pt idx="284">
                  <c:v>0.58778525229247458</c:v>
                </c:pt>
                <c:pt idx="285">
                  <c:v>0.70710678118654946</c:v>
                </c:pt>
                <c:pt idx="286">
                  <c:v>0.80901699437494956</c:v>
                </c:pt>
                <c:pt idx="287">
                  <c:v>0.8910065241883699</c:v>
                </c:pt>
                <c:pt idx="288">
                  <c:v>0.9510565162951552</c:v>
                </c:pt>
                <c:pt idx="289">
                  <c:v>0.98768834059513755</c:v>
                </c:pt>
                <c:pt idx="290">
                  <c:v>1</c:v>
                </c:pt>
                <c:pt idx="291">
                  <c:v>0.98768834059513755</c:v>
                </c:pt>
                <c:pt idx="292">
                  <c:v>0.95105651629515298</c:v>
                </c:pt>
                <c:pt idx="293">
                  <c:v>0.89100652418836668</c:v>
                </c:pt>
                <c:pt idx="294">
                  <c:v>0.80901699437494534</c:v>
                </c:pt>
                <c:pt idx="295">
                  <c:v>0.70710678118654435</c:v>
                </c:pt>
                <c:pt idx="296">
                  <c:v>0.58778525229246881</c:v>
                </c:pt>
                <c:pt idx="297">
                  <c:v>0.45399049973954764</c:v>
                </c:pt>
                <c:pt idx="298">
                  <c:v>0.30901699437494745</c:v>
                </c:pt>
                <c:pt idx="299">
                  <c:v>0.15643446504023004</c:v>
                </c:pt>
                <c:pt idx="300">
                  <c:v>-1.7149909964375709E-15</c:v>
                </c:pt>
                <c:pt idx="301">
                  <c:v>-0.15643446504023342</c:v>
                </c:pt>
                <c:pt idx="302">
                  <c:v>-0.30901699437495073</c:v>
                </c:pt>
                <c:pt idx="303">
                  <c:v>-0.45399049973955069</c:v>
                </c:pt>
                <c:pt idx="304">
                  <c:v>-0.58778525229247736</c:v>
                </c:pt>
                <c:pt idx="305">
                  <c:v>-0.7071067811865468</c:v>
                </c:pt>
                <c:pt idx="306">
                  <c:v>-0.80901699437494734</c:v>
                </c:pt>
                <c:pt idx="307">
                  <c:v>-0.89100652418836823</c:v>
                </c:pt>
                <c:pt idx="308">
                  <c:v>-0.95105651629515409</c:v>
                </c:pt>
                <c:pt idx="309">
                  <c:v>-0.9876883405951381</c:v>
                </c:pt>
                <c:pt idx="310">
                  <c:v>-1</c:v>
                </c:pt>
                <c:pt idx="311">
                  <c:v>-0.9876883405951371</c:v>
                </c:pt>
                <c:pt idx="312">
                  <c:v>-0.95105651629515198</c:v>
                </c:pt>
                <c:pt idx="313">
                  <c:v>-0.89100652418836834</c:v>
                </c:pt>
                <c:pt idx="314">
                  <c:v>-0.80901699437494756</c:v>
                </c:pt>
                <c:pt idx="315">
                  <c:v>-0.70710678118654702</c:v>
                </c:pt>
                <c:pt idx="316">
                  <c:v>-0.5877852522924718</c:v>
                </c:pt>
                <c:pt idx="317">
                  <c:v>-0.45399049973954458</c:v>
                </c:pt>
                <c:pt idx="318">
                  <c:v>-0.30901699437494423</c:v>
                </c:pt>
                <c:pt idx="319">
                  <c:v>-0.15643446504022665</c:v>
                </c:pt>
                <c:pt idx="320">
                  <c:v>5.1451898297472098E-15</c:v>
                </c:pt>
                <c:pt idx="321">
                  <c:v>0.15643446504023681</c:v>
                </c:pt>
                <c:pt idx="322">
                  <c:v>0.30901699437494723</c:v>
                </c:pt>
                <c:pt idx="323">
                  <c:v>0.45399049973954742</c:v>
                </c:pt>
                <c:pt idx="324">
                  <c:v>0.58778525229247436</c:v>
                </c:pt>
                <c:pt idx="325">
                  <c:v>0.70710678118654924</c:v>
                </c:pt>
                <c:pt idx="326">
                  <c:v>0.80901699437494934</c:v>
                </c:pt>
                <c:pt idx="327">
                  <c:v>0.89100652418836979</c:v>
                </c:pt>
                <c:pt idx="328">
                  <c:v>0.9510565162951552</c:v>
                </c:pt>
                <c:pt idx="329">
                  <c:v>0.98768834059513866</c:v>
                </c:pt>
                <c:pt idx="330">
                  <c:v>1</c:v>
                </c:pt>
                <c:pt idx="331">
                  <c:v>0.98768834059513766</c:v>
                </c:pt>
                <c:pt idx="332">
                  <c:v>0.95105651629515309</c:v>
                </c:pt>
                <c:pt idx="333">
                  <c:v>0.89100652418836679</c:v>
                </c:pt>
                <c:pt idx="334">
                  <c:v>0.80901699437494545</c:v>
                </c:pt>
                <c:pt idx="335">
                  <c:v>0.70710678118654458</c:v>
                </c:pt>
                <c:pt idx="336">
                  <c:v>0.58778525229246903</c:v>
                </c:pt>
                <c:pt idx="337">
                  <c:v>0.45399049973954153</c:v>
                </c:pt>
                <c:pt idx="338">
                  <c:v>0.30901699437494773</c:v>
                </c:pt>
                <c:pt idx="339">
                  <c:v>0.15643446504023029</c:v>
                </c:pt>
                <c:pt idx="340">
                  <c:v>-1.4699613054558469E-15</c:v>
                </c:pt>
                <c:pt idx="341">
                  <c:v>-0.1564344650402332</c:v>
                </c:pt>
                <c:pt idx="342">
                  <c:v>-0.3090169943749505</c:v>
                </c:pt>
                <c:pt idx="343">
                  <c:v>-0.45399049973955047</c:v>
                </c:pt>
                <c:pt idx="344">
                  <c:v>-0.58778525229247713</c:v>
                </c:pt>
                <c:pt idx="345">
                  <c:v>-0.70710678118655168</c:v>
                </c:pt>
                <c:pt idx="346">
                  <c:v>-0.80901699437494723</c:v>
                </c:pt>
                <c:pt idx="347">
                  <c:v>-0.89100652418836812</c:v>
                </c:pt>
                <c:pt idx="348">
                  <c:v>-0.95105651629515398</c:v>
                </c:pt>
                <c:pt idx="349">
                  <c:v>-0.9876883405951381</c:v>
                </c:pt>
                <c:pt idx="350">
                  <c:v>-1</c:v>
                </c:pt>
                <c:pt idx="351">
                  <c:v>-0.9876883405951371</c:v>
                </c:pt>
                <c:pt idx="352">
                  <c:v>-0.95105651629515209</c:v>
                </c:pt>
                <c:pt idx="353">
                  <c:v>-0.89100652418836523</c:v>
                </c:pt>
                <c:pt idx="354">
                  <c:v>-0.80901699437494767</c:v>
                </c:pt>
                <c:pt idx="355">
                  <c:v>-0.70710678118654713</c:v>
                </c:pt>
                <c:pt idx="356">
                  <c:v>-0.58778525229247203</c:v>
                </c:pt>
                <c:pt idx="357">
                  <c:v>-0.45399049973954481</c:v>
                </c:pt>
                <c:pt idx="358">
                  <c:v>-0.30901699437494445</c:v>
                </c:pt>
                <c:pt idx="359">
                  <c:v>-0.1564344650402269</c:v>
                </c:pt>
                <c:pt idx="360">
                  <c:v>4.9001601387654858E-15</c:v>
                </c:pt>
                <c:pt idx="361">
                  <c:v>0.15643446504023659</c:v>
                </c:pt>
                <c:pt idx="362">
                  <c:v>0.30901699437494701</c:v>
                </c:pt>
                <c:pt idx="363">
                  <c:v>0.45399049973954719</c:v>
                </c:pt>
                <c:pt idx="364">
                  <c:v>0.58778525229247425</c:v>
                </c:pt>
                <c:pt idx="365">
                  <c:v>0.70710678118654913</c:v>
                </c:pt>
                <c:pt idx="366">
                  <c:v>0.80901699437494923</c:v>
                </c:pt>
                <c:pt idx="367">
                  <c:v>0.89100652418836968</c:v>
                </c:pt>
                <c:pt idx="368">
                  <c:v>0.95105651629515509</c:v>
                </c:pt>
                <c:pt idx="369">
                  <c:v>0.98768834059513866</c:v>
                </c:pt>
                <c:pt idx="370">
                  <c:v>1</c:v>
                </c:pt>
                <c:pt idx="371">
                  <c:v>0.98768834059513766</c:v>
                </c:pt>
                <c:pt idx="372">
                  <c:v>0.9510565162951532</c:v>
                </c:pt>
                <c:pt idx="373">
                  <c:v>0.8910065241883669</c:v>
                </c:pt>
                <c:pt idx="374">
                  <c:v>0.80901699437494567</c:v>
                </c:pt>
                <c:pt idx="375">
                  <c:v>0.7071067811865448</c:v>
                </c:pt>
                <c:pt idx="376">
                  <c:v>0.58778525229246925</c:v>
                </c:pt>
                <c:pt idx="377">
                  <c:v>0.45399049973954175</c:v>
                </c:pt>
                <c:pt idx="378">
                  <c:v>0.30901699437494795</c:v>
                </c:pt>
                <c:pt idx="379">
                  <c:v>0.15643446504023054</c:v>
                </c:pt>
                <c:pt idx="380">
                  <c:v>-1.2249316144741229E-15</c:v>
                </c:pt>
                <c:pt idx="381">
                  <c:v>-0.15643446504023295</c:v>
                </c:pt>
                <c:pt idx="382">
                  <c:v>-0.30901699437495028</c:v>
                </c:pt>
                <c:pt idx="383">
                  <c:v>-0.45399049973955025</c:v>
                </c:pt>
                <c:pt idx="384">
                  <c:v>-0.58778525229247702</c:v>
                </c:pt>
                <c:pt idx="385">
                  <c:v>-0.70710678118655146</c:v>
                </c:pt>
                <c:pt idx="386">
                  <c:v>-0.80901699437495123</c:v>
                </c:pt>
                <c:pt idx="387">
                  <c:v>-0.89100652418836801</c:v>
                </c:pt>
                <c:pt idx="388">
                  <c:v>-0.95105651629515398</c:v>
                </c:pt>
                <c:pt idx="389">
                  <c:v>-0.9876883405951381</c:v>
                </c:pt>
                <c:pt idx="390">
                  <c:v>-1</c:v>
                </c:pt>
                <c:pt idx="391">
                  <c:v>-0.9876883405951371</c:v>
                </c:pt>
                <c:pt idx="392">
                  <c:v>-0.95105651629515209</c:v>
                </c:pt>
                <c:pt idx="393">
                  <c:v>-0.89100652418836535</c:v>
                </c:pt>
                <c:pt idx="394">
                  <c:v>-0.80901699437494368</c:v>
                </c:pt>
                <c:pt idx="395">
                  <c:v>-0.70710678118654735</c:v>
                </c:pt>
                <c:pt idx="396">
                  <c:v>-0.58778525229247225</c:v>
                </c:pt>
                <c:pt idx="397">
                  <c:v>-0.45399049973954503</c:v>
                </c:pt>
                <c:pt idx="398">
                  <c:v>-0.30901699437494468</c:v>
                </c:pt>
                <c:pt idx="399">
                  <c:v>-0.15643446504022715</c:v>
                </c:pt>
                <c:pt idx="400">
                  <c:v>4.6551304477837618E-15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E6F-45F1-B499-F666DE3594FE}"/>
            </c:ext>
          </c:extLst>
        </c:ser>
        <c:ser>
          <c:idx val="1"/>
          <c:order val="0"/>
          <c:tx>
            <c:v>RF</c:v>
          </c:tx>
          <c:spPr>
            <a:ln w="381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Sheet1!$B$10:$B$410</c:f>
              <c:numCache>
                <c:formatCode>General</c:formatCode>
                <c:ptCount val="401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17.5</c:v>
                </c:pt>
                <c:pt idx="8">
                  <c:v>20</c:v>
                </c:pt>
                <c:pt idx="9">
                  <c:v>22.5</c:v>
                </c:pt>
                <c:pt idx="10">
                  <c:v>25</c:v>
                </c:pt>
                <c:pt idx="11">
                  <c:v>27.5</c:v>
                </c:pt>
                <c:pt idx="12">
                  <c:v>30</c:v>
                </c:pt>
                <c:pt idx="13">
                  <c:v>32.5</c:v>
                </c:pt>
                <c:pt idx="14">
                  <c:v>35</c:v>
                </c:pt>
                <c:pt idx="15">
                  <c:v>37.5</c:v>
                </c:pt>
                <c:pt idx="16">
                  <c:v>40</c:v>
                </c:pt>
                <c:pt idx="17">
                  <c:v>42.5</c:v>
                </c:pt>
                <c:pt idx="18">
                  <c:v>45</c:v>
                </c:pt>
                <c:pt idx="19">
                  <c:v>47.5</c:v>
                </c:pt>
                <c:pt idx="20">
                  <c:v>50</c:v>
                </c:pt>
                <c:pt idx="21">
                  <c:v>52.5</c:v>
                </c:pt>
                <c:pt idx="22">
                  <c:v>55</c:v>
                </c:pt>
                <c:pt idx="23">
                  <c:v>57.5</c:v>
                </c:pt>
                <c:pt idx="24">
                  <c:v>60</c:v>
                </c:pt>
                <c:pt idx="25">
                  <c:v>62.5</c:v>
                </c:pt>
                <c:pt idx="26">
                  <c:v>65</c:v>
                </c:pt>
                <c:pt idx="27">
                  <c:v>67.5</c:v>
                </c:pt>
                <c:pt idx="28">
                  <c:v>70</c:v>
                </c:pt>
                <c:pt idx="29">
                  <c:v>72.5</c:v>
                </c:pt>
                <c:pt idx="30">
                  <c:v>75</c:v>
                </c:pt>
                <c:pt idx="31">
                  <c:v>77.5</c:v>
                </c:pt>
                <c:pt idx="32">
                  <c:v>80</c:v>
                </c:pt>
                <c:pt idx="33">
                  <c:v>82.5</c:v>
                </c:pt>
                <c:pt idx="34">
                  <c:v>85</c:v>
                </c:pt>
                <c:pt idx="35">
                  <c:v>87.5</c:v>
                </c:pt>
                <c:pt idx="36">
                  <c:v>90</c:v>
                </c:pt>
                <c:pt idx="37">
                  <c:v>92.5</c:v>
                </c:pt>
                <c:pt idx="38">
                  <c:v>95</c:v>
                </c:pt>
                <c:pt idx="39">
                  <c:v>97.5</c:v>
                </c:pt>
                <c:pt idx="40">
                  <c:v>100</c:v>
                </c:pt>
                <c:pt idx="41">
                  <c:v>102.5</c:v>
                </c:pt>
                <c:pt idx="42">
                  <c:v>105</c:v>
                </c:pt>
                <c:pt idx="43">
                  <c:v>107.5</c:v>
                </c:pt>
                <c:pt idx="44">
                  <c:v>110</c:v>
                </c:pt>
                <c:pt idx="45">
                  <c:v>112.5</c:v>
                </c:pt>
                <c:pt idx="46">
                  <c:v>115</c:v>
                </c:pt>
                <c:pt idx="47">
                  <c:v>117.5</c:v>
                </c:pt>
                <c:pt idx="48">
                  <c:v>120</c:v>
                </c:pt>
                <c:pt idx="49">
                  <c:v>122.5</c:v>
                </c:pt>
                <c:pt idx="50">
                  <c:v>125</c:v>
                </c:pt>
                <c:pt idx="51">
                  <c:v>127.5</c:v>
                </c:pt>
                <c:pt idx="52">
                  <c:v>130</c:v>
                </c:pt>
                <c:pt idx="53">
                  <c:v>132.5</c:v>
                </c:pt>
                <c:pt idx="54">
                  <c:v>135</c:v>
                </c:pt>
                <c:pt idx="55">
                  <c:v>137.5</c:v>
                </c:pt>
                <c:pt idx="56">
                  <c:v>140</c:v>
                </c:pt>
                <c:pt idx="57">
                  <c:v>142.5</c:v>
                </c:pt>
                <c:pt idx="58">
                  <c:v>145</c:v>
                </c:pt>
                <c:pt idx="59">
                  <c:v>147.5</c:v>
                </c:pt>
                <c:pt idx="60">
                  <c:v>150</c:v>
                </c:pt>
                <c:pt idx="61">
                  <c:v>152.5</c:v>
                </c:pt>
                <c:pt idx="62">
                  <c:v>155</c:v>
                </c:pt>
                <c:pt idx="63">
                  <c:v>157.5</c:v>
                </c:pt>
                <c:pt idx="64">
                  <c:v>160</c:v>
                </c:pt>
                <c:pt idx="65">
                  <c:v>162.5</c:v>
                </c:pt>
                <c:pt idx="66">
                  <c:v>165</c:v>
                </c:pt>
                <c:pt idx="67">
                  <c:v>167.5</c:v>
                </c:pt>
                <c:pt idx="68">
                  <c:v>170</c:v>
                </c:pt>
                <c:pt idx="69">
                  <c:v>172.5</c:v>
                </c:pt>
                <c:pt idx="70">
                  <c:v>175</c:v>
                </c:pt>
                <c:pt idx="71">
                  <c:v>177.5</c:v>
                </c:pt>
                <c:pt idx="72">
                  <c:v>180</c:v>
                </c:pt>
                <c:pt idx="73">
                  <c:v>182.5</c:v>
                </c:pt>
                <c:pt idx="74">
                  <c:v>185</c:v>
                </c:pt>
                <c:pt idx="75">
                  <c:v>187.5</c:v>
                </c:pt>
                <c:pt idx="76">
                  <c:v>190</c:v>
                </c:pt>
                <c:pt idx="77">
                  <c:v>192.5</c:v>
                </c:pt>
                <c:pt idx="78">
                  <c:v>195</c:v>
                </c:pt>
                <c:pt idx="79">
                  <c:v>197.5</c:v>
                </c:pt>
                <c:pt idx="80">
                  <c:v>200</c:v>
                </c:pt>
                <c:pt idx="81">
                  <c:v>202.5</c:v>
                </c:pt>
                <c:pt idx="82">
                  <c:v>205</c:v>
                </c:pt>
                <c:pt idx="83">
                  <c:v>207.5</c:v>
                </c:pt>
                <c:pt idx="84">
                  <c:v>210</c:v>
                </c:pt>
                <c:pt idx="85">
                  <c:v>212.5</c:v>
                </c:pt>
                <c:pt idx="86">
                  <c:v>215</c:v>
                </c:pt>
                <c:pt idx="87">
                  <c:v>217.5</c:v>
                </c:pt>
                <c:pt idx="88">
                  <c:v>220</c:v>
                </c:pt>
                <c:pt idx="89">
                  <c:v>222.5</c:v>
                </c:pt>
                <c:pt idx="90">
                  <c:v>225</c:v>
                </c:pt>
                <c:pt idx="91">
                  <c:v>227.5</c:v>
                </c:pt>
                <c:pt idx="92">
                  <c:v>230</c:v>
                </c:pt>
                <c:pt idx="93">
                  <c:v>232.5</c:v>
                </c:pt>
                <c:pt idx="94">
                  <c:v>235</c:v>
                </c:pt>
                <c:pt idx="95">
                  <c:v>237.5</c:v>
                </c:pt>
                <c:pt idx="96">
                  <c:v>240</c:v>
                </c:pt>
                <c:pt idx="97">
                  <c:v>242.5</c:v>
                </c:pt>
                <c:pt idx="98">
                  <c:v>245</c:v>
                </c:pt>
                <c:pt idx="99">
                  <c:v>247.5</c:v>
                </c:pt>
                <c:pt idx="100">
                  <c:v>250</c:v>
                </c:pt>
                <c:pt idx="101">
                  <c:v>252.5</c:v>
                </c:pt>
                <c:pt idx="102">
                  <c:v>255</c:v>
                </c:pt>
                <c:pt idx="103">
                  <c:v>257.5</c:v>
                </c:pt>
                <c:pt idx="104">
                  <c:v>260</c:v>
                </c:pt>
                <c:pt idx="105">
                  <c:v>262.5</c:v>
                </c:pt>
                <c:pt idx="106">
                  <c:v>265</c:v>
                </c:pt>
                <c:pt idx="107">
                  <c:v>267.5</c:v>
                </c:pt>
                <c:pt idx="108">
                  <c:v>270</c:v>
                </c:pt>
                <c:pt idx="109">
                  <c:v>272.5</c:v>
                </c:pt>
                <c:pt idx="110">
                  <c:v>275</c:v>
                </c:pt>
                <c:pt idx="111">
                  <c:v>277.5</c:v>
                </c:pt>
                <c:pt idx="112">
                  <c:v>280</c:v>
                </c:pt>
                <c:pt idx="113">
                  <c:v>282.5</c:v>
                </c:pt>
                <c:pt idx="114">
                  <c:v>285</c:v>
                </c:pt>
                <c:pt idx="115">
                  <c:v>287.5</c:v>
                </c:pt>
                <c:pt idx="116">
                  <c:v>290</c:v>
                </c:pt>
                <c:pt idx="117">
                  <c:v>292.5</c:v>
                </c:pt>
                <c:pt idx="118">
                  <c:v>295</c:v>
                </c:pt>
                <c:pt idx="119">
                  <c:v>297.5</c:v>
                </c:pt>
                <c:pt idx="120">
                  <c:v>300</c:v>
                </c:pt>
                <c:pt idx="121">
                  <c:v>302.5</c:v>
                </c:pt>
                <c:pt idx="122">
                  <c:v>305</c:v>
                </c:pt>
                <c:pt idx="123">
                  <c:v>307.5</c:v>
                </c:pt>
                <c:pt idx="124">
                  <c:v>310</c:v>
                </c:pt>
                <c:pt idx="125">
                  <c:v>312.5</c:v>
                </c:pt>
                <c:pt idx="126">
                  <c:v>315</c:v>
                </c:pt>
                <c:pt idx="127">
                  <c:v>317.5</c:v>
                </c:pt>
                <c:pt idx="128">
                  <c:v>320</c:v>
                </c:pt>
                <c:pt idx="129">
                  <c:v>322.5</c:v>
                </c:pt>
                <c:pt idx="130">
                  <c:v>325</c:v>
                </c:pt>
                <c:pt idx="131">
                  <c:v>327.5</c:v>
                </c:pt>
                <c:pt idx="132">
                  <c:v>330</c:v>
                </c:pt>
                <c:pt idx="133">
                  <c:v>332.5</c:v>
                </c:pt>
                <c:pt idx="134">
                  <c:v>335</c:v>
                </c:pt>
                <c:pt idx="135">
                  <c:v>337.5</c:v>
                </c:pt>
                <c:pt idx="136">
                  <c:v>340</c:v>
                </c:pt>
                <c:pt idx="137">
                  <c:v>342.5</c:v>
                </c:pt>
                <c:pt idx="138">
                  <c:v>345</c:v>
                </c:pt>
                <c:pt idx="139">
                  <c:v>347.5</c:v>
                </c:pt>
                <c:pt idx="140">
                  <c:v>350</c:v>
                </c:pt>
                <c:pt idx="141">
                  <c:v>352.5</c:v>
                </c:pt>
                <c:pt idx="142">
                  <c:v>355</c:v>
                </c:pt>
                <c:pt idx="143">
                  <c:v>357.5</c:v>
                </c:pt>
                <c:pt idx="144">
                  <c:v>360</c:v>
                </c:pt>
                <c:pt idx="145">
                  <c:v>362.5</c:v>
                </c:pt>
                <c:pt idx="146">
                  <c:v>365</c:v>
                </c:pt>
                <c:pt idx="147">
                  <c:v>367.5</c:v>
                </c:pt>
                <c:pt idx="148">
                  <c:v>370</c:v>
                </c:pt>
                <c:pt idx="149">
                  <c:v>372.5</c:v>
                </c:pt>
                <c:pt idx="150">
                  <c:v>375</c:v>
                </c:pt>
                <c:pt idx="151">
                  <c:v>377.5</c:v>
                </c:pt>
                <c:pt idx="152">
                  <c:v>380</c:v>
                </c:pt>
                <c:pt idx="153">
                  <c:v>382.5</c:v>
                </c:pt>
                <c:pt idx="154">
                  <c:v>385</c:v>
                </c:pt>
                <c:pt idx="155">
                  <c:v>387.5</c:v>
                </c:pt>
                <c:pt idx="156">
                  <c:v>390</c:v>
                </c:pt>
                <c:pt idx="157">
                  <c:v>392.5</c:v>
                </c:pt>
                <c:pt idx="158">
                  <c:v>395</c:v>
                </c:pt>
                <c:pt idx="159">
                  <c:v>397.5</c:v>
                </c:pt>
                <c:pt idx="160">
                  <c:v>400</c:v>
                </c:pt>
                <c:pt idx="161">
                  <c:v>402.5</c:v>
                </c:pt>
                <c:pt idx="162">
                  <c:v>405</c:v>
                </c:pt>
                <c:pt idx="163">
                  <c:v>407.5</c:v>
                </c:pt>
                <c:pt idx="164">
                  <c:v>410</c:v>
                </c:pt>
                <c:pt idx="165">
                  <c:v>412.5</c:v>
                </c:pt>
                <c:pt idx="166">
                  <c:v>415</c:v>
                </c:pt>
                <c:pt idx="167">
                  <c:v>417.5</c:v>
                </c:pt>
                <c:pt idx="168">
                  <c:v>420</c:v>
                </c:pt>
                <c:pt idx="169">
                  <c:v>422.5</c:v>
                </c:pt>
                <c:pt idx="170">
                  <c:v>425</c:v>
                </c:pt>
                <c:pt idx="171">
                  <c:v>427.5</c:v>
                </c:pt>
                <c:pt idx="172">
                  <c:v>430</c:v>
                </c:pt>
                <c:pt idx="173">
                  <c:v>432.5</c:v>
                </c:pt>
                <c:pt idx="174">
                  <c:v>435</c:v>
                </c:pt>
                <c:pt idx="175">
                  <c:v>437.5</c:v>
                </c:pt>
                <c:pt idx="176">
                  <c:v>440</c:v>
                </c:pt>
                <c:pt idx="177">
                  <c:v>442.5</c:v>
                </c:pt>
                <c:pt idx="178">
                  <c:v>445</c:v>
                </c:pt>
                <c:pt idx="179">
                  <c:v>447.5</c:v>
                </c:pt>
                <c:pt idx="180">
                  <c:v>450</c:v>
                </c:pt>
                <c:pt idx="181">
                  <c:v>452.5</c:v>
                </c:pt>
                <c:pt idx="182">
                  <c:v>455</c:v>
                </c:pt>
                <c:pt idx="183">
                  <c:v>457.5</c:v>
                </c:pt>
                <c:pt idx="184">
                  <c:v>460</c:v>
                </c:pt>
                <c:pt idx="185">
                  <c:v>462.5</c:v>
                </c:pt>
                <c:pt idx="186">
                  <c:v>465</c:v>
                </c:pt>
                <c:pt idx="187">
                  <c:v>467.5</c:v>
                </c:pt>
                <c:pt idx="188">
                  <c:v>470</c:v>
                </c:pt>
                <c:pt idx="189">
                  <c:v>472.5</c:v>
                </c:pt>
                <c:pt idx="190">
                  <c:v>475</c:v>
                </c:pt>
                <c:pt idx="191">
                  <c:v>477.5</c:v>
                </c:pt>
                <c:pt idx="192">
                  <c:v>480</c:v>
                </c:pt>
                <c:pt idx="193">
                  <c:v>482.5</c:v>
                </c:pt>
                <c:pt idx="194">
                  <c:v>485</c:v>
                </c:pt>
                <c:pt idx="195">
                  <c:v>487.5</c:v>
                </c:pt>
                <c:pt idx="196">
                  <c:v>490</c:v>
                </c:pt>
                <c:pt idx="197">
                  <c:v>492.5</c:v>
                </c:pt>
                <c:pt idx="198">
                  <c:v>495</c:v>
                </c:pt>
                <c:pt idx="199">
                  <c:v>497.5</c:v>
                </c:pt>
                <c:pt idx="200">
                  <c:v>500</c:v>
                </c:pt>
                <c:pt idx="201">
                  <c:v>502.5</c:v>
                </c:pt>
                <c:pt idx="202">
                  <c:v>505</c:v>
                </c:pt>
                <c:pt idx="203">
                  <c:v>507.5</c:v>
                </c:pt>
                <c:pt idx="204">
                  <c:v>510</c:v>
                </c:pt>
                <c:pt idx="205">
                  <c:v>512.5</c:v>
                </c:pt>
                <c:pt idx="206">
                  <c:v>515</c:v>
                </c:pt>
                <c:pt idx="207">
                  <c:v>517.5</c:v>
                </c:pt>
                <c:pt idx="208">
                  <c:v>520</c:v>
                </c:pt>
                <c:pt idx="209">
                  <c:v>522.5</c:v>
                </c:pt>
                <c:pt idx="210">
                  <c:v>525</c:v>
                </c:pt>
                <c:pt idx="211">
                  <c:v>527.5</c:v>
                </c:pt>
                <c:pt idx="212">
                  <c:v>530</c:v>
                </c:pt>
                <c:pt idx="213">
                  <c:v>532.5</c:v>
                </c:pt>
                <c:pt idx="214">
                  <c:v>535</c:v>
                </c:pt>
                <c:pt idx="215">
                  <c:v>537.5</c:v>
                </c:pt>
                <c:pt idx="216">
                  <c:v>540</c:v>
                </c:pt>
                <c:pt idx="217">
                  <c:v>542.5</c:v>
                </c:pt>
                <c:pt idx="218">
                  <c:v>545</c:v>
                </c:pt>
                <c:pt idx="219">
                  <c:v>547.5</c:v>
                </c:pt>
                <c:pt idx="220">
                  <c:v>550</c:v>
                </c:pt>
                <c:pt idx="221">
                  <c:v>552.5</c:v>
                </c:pt>
                <c:pt idx="222">
                  <c:v>555</c:v>
                </c:pt>
                <c:pt idx="223">
                  <c:v>557.5</c:v>
                </c:pt>
                <c:pt idx="224">
                  <c:v>560</c:v>
                </c:pt>
                <c:pt idx="225">
                  <c:v>562.5</c:v>
                </c:pt>
                <c:pt idx="226">
                  <c:v>565</c:v>
                </c:pt>
                <c:pt idx="227">
                  <c:v>567.5</c:v>
                </c:pt>
                <c:pt idx="228">
                  <c:v>570</c:v>
                </c:pt>
                <c:pt idx="229">
                  <c:v>572.5</c:v>
                </c:pt>
                <c:pt idx="230">
                  <c:v>575</c:v>
                </c:pt>
                <c:pt idx="231">
                  <c:v>577.5</c:v>
                </c:pt>
                <c:pt idx="232">
                  <c:v>580</c:v>
                </c:pt>
                <c:pt idx="233">
                  <c:v>582.5</c:v>
                </c:pt>
                <c:pt idx="234">
                  <c:v>585</c:v>
                </c:pt>
                <c:pt idx="235">
                  <c:v>587.5</c:v>
                </c:pt>
                <c:pt idx="236">
                  <c:v>590</c:v>
                </c:pt>
                <c:pt idx="237">
                  <c:v>592.5</c:v>
                </c:pt>
                <c:pt idx="238">
                  <c:v>595</c:v>
                </c:pt>
                <c:pt idx="239">
                  <c:v>597.5</c:v>
                </c:pt>
                <c:pt idx="240">
                  <c:v>600</c:v>
                </c:pt>
                <c:pt idx="241">
                  <c:v>602.5</c:v>
                </c:pt>
                <c:pt idx="242">
                  <c:v>605</c:v>
                </c:pt>
                <c:pt idx="243">
                  <c:v>607.5</c:v>
                </c:pt>
                <c:pt idx="244">
                  <c:v>610</c:v>
                </c:pt>
                <c:pt idx="245">
                  <c:v>612.5</c:v>
                </c:pt>
                <c:pt idx="246">
                  <c:v>615</c:v>
                </c:pt>
                <c:pt idx="247">
                  <c:v>617.5</c:v>
                </c:pt>
                <c:pt idx="248">
                  <c:v>620</c:v>
                </c:pt>
                <c:pt idx="249">
                  <c:v>622.5</c:v>
                </c:pt>
                <c:pt idx="250">
                  <c:v>625</c:v>
                </c:pt>
                <c:pt idx="251">
                  <c:v>627.5</c:v>
                </c:pt>
                <c:pt idx="252">
                  <c:v>630</c:v>
                </c:pt>
                <c:pt idx="253">
                  <c:v>632.5</c:v>
                </c:pt>
                <c:pt idx="254">
                  <c:v>635</c:v>
                </c:pt>
                <c:pt idx="255">
                  <c:v>637.5</c:v>
                </c:pt>
                <c:pt idx="256">
                  <c:v>640</c:v>
                </c:pt>
                <c:pt idx="257">
                  <c:v>642.5</c:v>
                </c:pt>
                <c:pt idx="258">
                  <c:v>645</c:v>
                </c:pt>
                <c:pt idx="259">
                  <c:v>647.5</c:v>
                </c:pt>
                <c:pt idx="260">
                  <c:v>650</c:v>
                </c:pt>
                <c:pt idx="261">
                  <c:v>652.5</c:v>
                </c:pt>
                <c:pt idx="262">
                  <c:v>655</c:v>
                </c:pt>
                <c:pt idx="263">
                  <c:v>657.5</c:v>
                </c:pt>
                <c:pt idx="264">
                  <c:v>660</c:v>
                </c:pt>
                <c:pt idx="265">
                  <c:v>662.5</c:v>
                </c:pt>
                <c:pt idx="266">
                  <c:v>665</c:v>
                </c:pt>
                <c:pt idx="267">
                  <c:v>667.5</c:v>
                </c:pt>
                <c:pt idx="268">
                  <c:v>670</c:v>
                </c:pt>
                <c:pt idx="269">
                  <c:v>672.5</c:v>
                </c:pt>
                <c:pt idx="270">
                  <c:v>675</c:v>
                </c:pt>
                <c:pt idx="271">
                  <c:v>677.5</c:v>
                </c:pt>
                <c:pt idx="272">
                  <c:v>680</c:v>
                </c:pt>
                <c:pt idx="273">
                  <c:v>682.5</c:v>
                </c:pt>
                <c:pt idx="274">
                  <c:v>685</c:v>
                </c:pt>
                <c:pt idx="275">
                  <c:v>687.5</c:v>
                </c:pt>
                <c:pt idx="276">
                  <c:v>690</c:v>
                </c:pt>
                <c:pt idx="277">
                  <c:v>692.5</c:v>
                </c:pt>
                <c:pt idx="278">
                  <c:v>695</c:v>
                </c:pt>
                <c:pt idx="279">
                  <c:v>697.5</c:v>
                </c:pt>
                <c:pt idx="280">
                  <c:v>700</c:v>
                </c:pt>
                <c:pt idx="281">
                  <c:v>702.5</c:v>
                </c:pt>
                <c:pt idx="282">
                  <c:v>705</c:v>
                </c:pt>
                <c:pt idx="283">
                  <c:v>707.5</c:v>
                </c:pt>
                <c:pt idx="284">
                  <c:v>710</c:v>
                </c:pt>
                <c:pt idx="285">
                  <c:v>712.5</c:v>
                </c:pt>
                <c:pt idx="286">
                  <c:v>715</c:v>
                </c:pt>
                <c:pt idx="287">
                  <c:v>717.5</c:v>
                </c:pt>
                <c:pt idx="288">
                  <c:v>720</c:v>
                </c:pt>
                <c:pt idx="289">
                  <c:v>722.5</c:v>
                </c:pt>
                <c:pt idx="290">
                  <c:v>725</c:v>
                </c:pt>
                <c:pt idx="291">
                  <c:v>727.5</c:v>
                </c:pt>
                <c:pt idx="292">
                  <c:v>730</c:v>
                </c:pt>
                <c:pt idx="293">
                  <c:v>732.5</c:v>
                </c:pt>
                <c:pt idx="294">
                  <c:v>735</c:v>
                </c:pt>
                <c:pt idx="295">
                  <c:v>737.5</c:v>
                </c:pt>
                <c:pt idx="296">
                  <c:v>740</c:v>
                </c:pt>
                <c:pt idx="297">
                  <c:v>742.5</c:v>
                </c:pt>
                <c:pt idx="298">
                  <c:v>745</c:v>
                </c:pt>
                <c:pt idx="299">
                  <c:v>747.5</c:v>
                </c:pt>
                <c:pt idx="300">
                  <c:v>750</c:v>
                </c:pt>
                <c:pt idx="301">
                  <c:v>752.5</c:v>
                </c:pt>
                <c:pt idx="302">
                  <c:v>755</c:v>
                </c:pt>
                <c:pt idx="303">
                  <c:v>757.5</c:v>
                </c:pt>
                <c:pt idx="304">
                  <c:v>760</c:v>
                </c:pt>
                <c:pt idx="305">
                  <c:v>762.5</c:v>
                </c:pt>
                <c:pt idx="306">
                  <c:v>765</c:v>
                </c:pt>
                <c:pt idx="307">
                  <c:v>767.5</c:v>
                </c:pt>
                <c:pt idx="308">
                  <c:v>770</c:v>
                </c:pt>
                <c:pt idx="309">
                  <c:v>772.5</c:v>
                </c:pt>
                <c:pt idx="310">
                  <c:v>775</c:v>
                </c:pt>
                <c:pt idx="311">
                  <c:v>777.5</c:v>
                </c:pt>
                <c:pt idx="312">
                  <c:v>780</c:v>
                </c:pt>
                <c:pt idx="313">
                  <c:v>782.5</c:v>
                </c:pt>
                <c:pt idx="314">
                  <c:v>785</c:v>
                </c:pt>
                <c:pt idx="315">
                  <c:v>787.5</c:v>
                </c:pt>
                <c:pt idx="316">
                  <c:v>790</c:v>
                </c:pt>
                <c:pt idx="317">
                  <c:v>792.5</c:v>
                </c:pt>
                <c:pt idx="318">
                  <c:v>795</c:v>
                </c:pt>
                <c:pt idx="319">
                  <c:v>797.5</c:v>
                </c:pt>
                <c:pt idx="320">
                  <c:v>800</c:v>
                </c:pt>
                <c:pt idx="321">
                  <c:v>802.5</c:v>
                </c:pt>
                <c:pt idx="322">
                  <c:v>805</c:v>
                </c:pt>
                <c:pt idx="323">
                  <c:v>807.5</c:v>
                </c:pt>
                <c:pt idx="324">
                  <c:v>810</c:v>
                </c:pt>
                <c:pt idx="325">
                  <c:v>812.5</c:v>
                </c:pt>
                <c:pt idx="326">
                  <c:v>815</c:v>
                </c:pt>
                <c:pt idx="327">
                  <c:v>817.5</c:v>
                </c:pt>
                <c:pt idx="328">
                  <c:v>820</c:v>
                </c:pt>
                <c:pt idx="329">
                  <c:v>822.5</c:v>
                </c:pt>
                <c:pt idx="330">
                  <c:v>825</c:v>
                </c:pt>
                <c:pt idx="331">
                  <c:v>827.5</c:v>
                </c:pt>
                <c:pt idx="332">
                  <c:v>830</c:v>
                </c:pt>
                <c:pt idx="333">
                  <c:v>832.5</c:v>
                </c:pt>
                <c:pt idx="334">
                  <c:v>835</c:v>
                </c:pt>
                <c:pt idx="335">
                  <c:v>837.5</c:v>
                </c:pt>
                <c:pt idx="336">
                  <c:v>840</c:v>
                </c:pt>
                <c:pt idx="337">
                  <c:v>842.5</c:v>
                </c:pt>
                <c:pt idx="338">
                  <c:v>845</c:v>
                </c:pt>
                <c:pt idx="339">
                  <c:v>847.5</c:v>
                </c:pt>
                <c:pt idx="340">
                  <c:v>850</c:v>
                </c:pt>
                <c:pt idx="341">
                  <c:v>852.5</c:v>
                </c:pt>
                <c:pt idx="342">
                  <c:v>855</c:v>
                </c:pt>
                <c:pt idx="343">
                  <c:v>857.5</c:v>
                </c:pt>
                <c:pt idx="344">
                  <c:v>860</c:v>
                </c:pt>
                <c:pt idx="345">
                  <c:v>862.5</c:v>
                </c:pt>
                <c:pt idx="346">
                  <c:v>865</c:v>
                </c:pt>
                <c:pt idx="347">
                  <c:v>867.5</c:v>
                </c:pt>
                <c:pt idx="348">
                  <c:v>870</c:v>
                </c:pt>
                <c:pt idx="349">
                  <c:v>872.5</c:v>
                </c:pt>
                <c:pt idx="350">
                  <c:v>875</c:v>
                </c:pt>
                <c:pt idx="351">
                  <c:v>877.5</c:v>
                </c:pt>
                <c:pt idx="352">
                  <c:v>880</c:v>
                </c:pt>
                <c:pt idx="353">
                  <c:v>882.5</c:v>
                </c:pt>
                <c:pt idx="354">
                  <c:v>885</c:v>
                </c:pt>
                <c:pt idx="355">
                  <c:v>887.5</c:v>
                </c:pt>
                <c:pt idx="356">
                  <c:v>890</c:v>
                </c:pt>
                <c:pt idx="357">
                  <c:v>892.5</c:v>
                </c:pt>
                <c:pt idx="358">
                  <c:v>895</c:v>
                </c:pt>
                <c:pt idx="359">
                  <c:v>897.5</c:v>
                </c:pt>
                <c:pt idx="360">
                  <c:v>900</c:v>
                </c:pt>
                <c:pt idx="361">
                  <c:v>902.5</c:v>
                </c:pt>
                <c:pt idx="362">
                  <c:v>905</c:v>
                </c:pt>
                <c:pt idx="363">
                  <c:v>907.5</c:v>
                </c:pt>
                <c:pt idx="364">
                  <c:v>910</c:v>
                </c:pt>
                <c:pt idx="365">
                  <c:v>912.5</c:v>
                </c:pt>
                <c:pt idx="366">
                  <c:v>915</c:v>
                </c:pt>
                <c:pt idx="367">
                  <c:v>917.5</c:v>
                </c:pt>
                <c:pt idx="368">
                  <c:v>920</c:v>
                </c:pt>
                <c:pt idx="369">
                  <c:v>922.5</c:v>
                </c:pt>
                <c:pt idx="370">
                  <c:v>925</c:v>
                </c:pt>
                <c:pt idx="371">
                  <c:v>927.5</c:v>
                </c:pt>
                <c:pt idx="372">
                  <c:v>930</c:v>
                </c:pt>
                <c:pt idx="373">
                  <c:v>932.5</c:v>
                </c:pt>
                <c:pt idx="374">
                  <c:v>935</c:v>
                </c:pt>
                <c:pt idx="375">
                  <c:v>937.5</c:v>
                </c:pt>
                <c:pt idx="376">
                  <c:v>940</c:v>
                </c:pt>
                <c:pt idx="377">
                  <c:v>942.5</c:v>
                </c:pt>
                <c:pt idx="378">
                  <c:v>945</c:v>
                </c:pt>
                <c:pt idx="379">
                  <c:v>947.5</c:v>
                </c:pt>
                <c:pt idx="380">
                  <c:v>950</c:v>
                </c:pt>
                <c:pt idx="381">
                  <c:v>952.5</c:v>
                </c:pt>
                <c:pt idx="382">
                  <c:v>955</c:v>
                </c:pt>
                <c:pt idx="383">
                  <c:v>957.5</c:v>
                </c:pt>
                <c:pt idx="384">
                  <c:v>960</c:v>
                </c:pt>
                <c:pt idx="385">
                  <c:v>962.5</c:v>
                </c:pt>
                <c:pt idx="386">
                  <c:v>965</c:v>
                </c:pt>
                <c:pt idx="387">
                  <c:v>967.5</c:v>
                </c:pt>
                <c:pt idx="388">
                  <c:v>970</c:v>
                </c:pt>
                <c:pt idx="389">
                  <c:v>972.5</c:v>
                </c:pt>
                <c:pt idx="390">
                  <c:v>975</c:v>
                </c:pt>
                <c:pt idx="391">
                  <c:v>977.5</c:v>
                </c:pt>
                <c:pt idx="392">
                  <c:v>980</c:v>
                </c:pt>
                <c:pt idx="393">
                  <c:v>982.5</c:v>
                </c:pt>
                <c:pt idx="394">
                  <c:v>985</c:v>
                </c:pt>
                <c:pt idx="395">
                  <c:v>987.5</c:v>
                </c:pt>
                <c:pt idx="396">
                  <c:v>990</c:v>
                </c:pt>
                <c:pt idx="397">
                  <c:v>992.5</c:v>
                </c:pt>
                <c:pt idx="398">
                  <c:v>995</c:v>
                </c:pt>
                <c:pt idx="399">
                  <c:v>997.5</c:v>
                </c:pt>
                <c:pt idx="400">
                  <c:v>1000</c:v>
                </c:pt>
              </c:numCache>
            </c:numRef>
          </c:xVal>
          <c:yVal>
            <c:numRef>
              <c:f>Sheet1!$D$10:$D$410</c:f>
              <c:numCache>
                <c:formatCode>General</c:formatCode>
                <c:ptCount val="401"/>
                <c:pt idx="0">
                  <c:v>0</c:v>
                </c:pt>
                <c:pt idx="1">
                  <c:v>0.12533323356430426</c:v>
                </c:pt>
                <c:pt idx="2">
                  <c:v>0.24868988716485479</c:v>
                </c:pt>
                <c:pt idx="3">
                  <c:v>0.36812455268467797</c:v>
                </c:pt>
                <c:pt idx="4">
                  <c:v>0.48175367410171532</c:v>
                </c:pt>
                <c:pt idx="5">
                  <c:v>0.58778525229247314</c:v>
                </c:pt>
                <c:pt idx="6">
                  <c:v>0.68454710592868873</c:v>
                </c:pt>
                <c:pt idx="7">
                  <c:v>0.77051324277578925</c:v>
                </c:pt>
                <c:pt idx="8">
                  <c:v>0.84432792550201508</c:v>
                </c:pt>
                <c:pt idx="9">
                  <c:v>0.90482705246601958</c:v>
                </c:pt>
                <c:pt idx="10">
                  <c:v>0.95105651629515353</c:v>
                </c:pt>
                <c:pt idx="11">
                  <c:v>0.98228725072868872</c:v>
                </c:pt>
                <c:pt idx="12">
                  <c:v>0.99802672842827156</c:v>
                </c:pt>
                <c:pt idx="13">
                  <c:v>0.99802672842827156</c:v>
                </c:pt>
                <c:pt idx="14">
                  <c:v>0.98228725072868872</c:v>
                </c:pt>
                <c:pt idx="15">
                  <c:v>0.95105651629515353</c:v>
                </c:pt>
                <c:pt idx="16">
                  <c:v>0.90482705246601947</c:v>
                </c:pt>
                <c:pt idx="17">
                  <c:v>0.84432792550201519</c:v>
                </c:pt>
                <c:pt idx="18">
                  <c:v>0.77051324277578925</c:v>
                </c:pt>
                <c:pt idx="19">
                  <c:v>0.6845471059286885</c:v>
                </c:pt>
                <c:pt idx="20">
                  <c:v>0.58778525229247325</c:v>
                </c:pt>
                <c:pt idx="21">
                  <c:v>0.48175367410171521</c:v>
                </c:pt>
                <c:pt idx="22">
                  <c:v>0.36812455268467775</c:v>
                </c:pt>
                <c:pt idx="23">
                  <c:v>0.24868988716485482</c:v>
                </c:pt>
                <c:pt idx="24">
                  <c:v>0.12533323356430409</c:v>
                </c:pt>
                <c:pt idx="25">
                  <c:v>1.22514845490862E-16</c:v>
                </c:pt>
                <c:pt idx="26">
                  <c:v>-0.12533323356430429</c:v>
                </c:pt>
                <c:pt idx="27">
                  <c:v>-0.24868988716485502</c:v>
                </c:pt>
                <c:pt idx="28">
                  <c:v>-0.36812455268467792</c:v>
                </c:pt>
                <c:pt idx="29">
                  <c:v>-0.48175367410171538</c:v>
                </c:pt>
                <c:pt idx="30">
                  <c:v>-0.58778525229247336</c:v>
                </c:pt>
                <c:pt idx="31">
                  <c:v>-0.68454710592868873</c:v>
                </c:pt>
                <c:pt idx="32">
                  <c:v>-0.77051324277578936</c:v>
                </c:pt>
                <c:pt idx="33">
                  <c:v>-0.8443279255020153</c:v>
                </c:pt>
                <c:pt idx="34">
                  <c:v>-0.90482705246601935</c:v>
                </c:pt>
                <c:pt idx="35">
                  <c:v>-0.95105651629515353</c:v>
                </c:pt>
                <c:pt idx="36">
                  <c:v>-0.98228725072868872</c:v>
                </c:pt>
                <c:pt idx="37">
                  <c:v>-0.99802672842827156</c:v>
                </c:pt>
                <c:pt idx="38">
                  <c:v>-0.99802672842827156</c:v>
                </c:pt>
                <c:pt idx="39">
                  <c:v>-0.98228725072868861</c:v>
                </c:pt>
                <c:pt idx="40">
                  <c:v>-0.95105651629515364</c:v>
                </c:pt>
                <c:pt idx="41">
                  <c:v>-0.90482705246601958</c:v>
                </c:pt>
                <c:pt idx="42">
                  <c:v>-0.84432792550201496</c:v>
                </c:pt>
                <c:pt idx="43">
                  <c:v>-0.77051324277578903</c:v>
                </c:pt>
                <c:pt idx="44">
                  <c:v>-0.68454710592868828</c:v>
                </c:pt>
                <c:pt idx="45">
                  <c:v>-0.58778525229247336</c:v>
                </c:pt>
                <c:pt idx="46">
                  <c:v>-0.48175367410171532</c:v>
                </c:pt>
                <c:pt idx="47">
                  <c:v>-0.36812455268467786</c:v>
                </c:pt>
                <c:pt idx="48">
                  <c:v>-0.24868988716485449</c:v>
                </c:pt>
                <c:pt idx="49">
                  <c:v>-0.12533323356430379</c:v>
                </c:pt>
                <c:pt idx="50">
                  <c:v>-2.45029690981724E-16</c:v>
                </c:pt>
                <c:pt idx="51">
                  <c:v>0.12533323356430418</c:v>
                </c:pt>
                <c:pt idx="52">
                  <c:v>0.24868988716485488</c:v>
                </c:pt>
                <c:pt idx="53">
                  <c:v>0.3681245526846782</c:v>
                </c:pt>
                <c:pt idx="54">
                  <c:v>0.48175367410171566</c:v>
                </c:pt>
                <c:pt idx="55">
                  <c:v>0.58778525229247292</c:v>
                </c:pt>
                <c:pt idx="56">
                  <c:v>0.68454710592868862</c:v>
                </c:pt>
                <c:pt idx="57">
                  <c:v>0.77051324277578925</c:v>
                </c:pt>
                <c:pt idx="58">
                  <c:v>0.84432792550201519</c:v>
                </c:pt>
                <c:pt idx="59">
                  <c:v>0.90482705246601969</c:v>
                </c:pt>
                <c:pt idx="60">
                  <c:v>0.95105651629515375</c:v>
                </c:pt>
                <c:pt idx="61">
                  <c:v>0.98228725072868861</c:v>
                </c:pt>
                <c:pt idx="62">
                  <c:v>0.99802672842827156</c:v>
                </c:pt>
                <c:pt idx="63">
                  <c:v>0.99802672842827156</c:v>
                </c:pt>
                <c:pt idx="64">
                  <c:v>0.98228725072868861</c:v>
                </c:pt>
                <c:pt idx="65">
                  <c:v>0.95105651629515364</c:v>
                </c:pt>
                <c:pt idx="66">
                  <c:v>0.90482705246601924</c:v>
                </c:pt>
                <c:pt idx="67">
                  <c:v>0.84432792550201508</c:v>
                </c:pt>
                <c:pt idx="68">
                  <c:v>0.7705132427757897</c:v>
                </c:pt>
                <c:pt idx="69">
                  <c:v>0.68454710592868839</c:v>
                </c:pt>
                <c:pt idx="70">
                  <c:v>0.58778525229247336</c:v>
                </c:pt>
                <c:pt idx="71">
                  <c:v>0.48175367410171466</c:v>
                </c:pt>
                <c:pt idx="72">
                  <c:v>0.36812455268467797</c:v>
                </c:pt>
                <c:pt idx="73">
                  <c:v>0.24868988716485377</c:v>
                </c:pt>
                <c:pt idx="74">
                  <c:v>0.1253332335643039</c:v>
                </c:pt>
                <c:pt idx="75">
                  <c:v>3.67544536472586E-16</c:v>
                </c:pt>
                <c:pt idx="76">
                  <c:v>-0.12533323356430492</c:v>
                </c:pt>
                <c:pt idx="77">
                  <c:v>-0.24868988716485477</c:v>
                </c:pt>
                <c:pt idx="78">
                  <c:v>-0.36812455268467892</c:v>
                </c:pt>
                <c:pt idx="79">
                  <c:v>-0.48175367410171555</c:v>
                </c:pt>
                <c:pt idx="80">
                  <c:v>-0.5877852522924728</c:v>
                </c:pt>
                <c:pt idx="81">
                  <c:v>-0.68454710592868917</c:v>
                </c:pt>
                <c:pt idx="82">
                  <c:v>-0.77051324277578925</c:v>
                </c:pt>
                <c:pt idx="83">
                  <c:v>-0.84432792550201563</c:v>
                </c:pt>
                <c:pt idx="84">
                  <c:v>-0.90482705246601969</c:v>
                </c:pt>
                <c:pt idx="85">
                  <c:v>-0.95105651629515342</c:v>
                </c:pt>
                <c:pt idx="86">
                  <c:v>-0.98228725072868883</c:v>
                </c:pt>
                <c:pt idx="87">
                  <c:v>-0.99802672842827156</c:v>
                </c:pt>
                <c:pt idx="88">
                  <c:v>-0.99802672842827145</c:v>
                </c:pt>
                <c:pt idx="89">
                  <c:v>-0.98228725072868861</c:v>
                </c:pt>
                <c:pt idx="90">
                  <c:v>-0.95105651629515375</c:v>
                </c:pt>
                <c:pt idx="91">
                  <c:v>-0.90482705246601924</c:v>
                </c:pt>
                <c:pt idx="92">
                  <c:v>-0.84432792550201508</c:v>
                </c:pt>
                <c:pt idx="93">
                  <c:v>-0.77051324277578859</c:v>
                </c:pt>
                <c:pt idx="94">
                  <c:v>-0.6845471059286885</c:v>
                </c:pt>
                <c:pt idx="95">
                  <c:v>-0.58778525229247347</c:v>
                </c:pt>
                <c:pt idx="96">
                  <c:v>-0.48175367410171477</c:v>
                </c:pt>
                <c:pt idx="97">
                  <c:v>-0.36812455268467809</c:v>
                </c:pt>
                <c:pt idx="98">
                  <c:v>-0.24868988716485388</c:v>
                </c:pt>
                <c:pt idx="99">
                  <c:v>-0.12533323356430401</c:v>
                </c:pt>
                <c:pt idx="100">
                  <c:v>-4.90059381963448E-16</c:v>
                </c:pt>
                <c:pt idx="101">
                  <c:v>0.12533323356430481</c:v>
                </c:pt>
                <c:pt idx="102">
                  <c:v>0.24868988716485466</c:v>
                </c:pt>
                <c:pt idx="103">
                  <c:v>0.36812455268467881</c:v>
                </c:pt>
                <c:pt idx="104">
                  <c:v>0.48175367410171543</c:v>
                </c:pt>
                <c:pt idx="105">
                  <c:v>0.58778525229247269</c:v>
                </c:pt>
                <c:pt idx="106">
                  <c:v>0.68454710592868906</c:v>
                </c:pt>
                <c:pt idx="107">
                  <c:v>0.77051324277578914</c:v>
                </c:pt>
                <c:pt idx="108">
                  <c:v>0.84432792550201552</c:v>
                </c:pt>
                <c:pt idx="109">
                  <c:v>0.90482705246601958</c:v>
                </c:pt>
                <c:pt idx="110">
                  <c:v>0.95105651629515342</c:v>
                </c:pt>
                <c:pt idx="111">
                  <c:v>0.98228725072868883</c:v>
                </c:pt>
                <c:pt idx="112">
                  <c:v>0.99802672842827156</c:v>
                </c:pt>
                <c:pt idx="113">
                  <c:v>0.99802672842827156</c:v>
                </c:pt>
                <c:pt idx="114">
                  <c:v>0.98228725072868861</c:v>
                </c:pt>
                <c:pt idx="115">
                  <c:v>0.95105651629515375</c:v>
                </c:pt>
                <c:pt idx="116">
                  <c:v>0.90482705246601935</c:v>
                </c:pt>
                <c:pt idx="117">
                  <c:v>0.84432792550201519</c:v>
                </c:pt>
                <c:pt idx="118">
                  <c:v>0.7705132427757887</c:v>
                </c:pt>
                <c:pt idx="119">
                  <c:v>0.68454710592868862</c:v>
                </c:pt>
                <c:pt idx="120">
                  <c:v>0.58778525229247214</c:v>
                </c:pt>
                <c:pt idx="121">
                  <c:v>0.48175367410171488</c:v>
                </c:pt>
                <c:pt idx="122">
                  <c:v>0.3681245526846782</c:v>
                </c:pt>
                <c:pt idx="123">
                  <c:v>0.24868988716485399</c:v>
                </c:pt>
                <c:pt idx="124">
                  <c:v>0.12533323356430415</c:v>
                </c:pt>
                <c:pt idx="125">
                  <c:v>-1.1637826119459405E-15</c:v>
                </c:pt>
                <c:pt idx="126">
                  <c:v>-0.1253332335643047</c:v>
                </c:pt>
                <c:pt idx="127">
                  <c:v>-0.24868988716485452</c:v>
                </c:pt>
                <c:pt idx="128">
                  <c:v>-0.3681245526846787</c:v>
                </c:pt>
                <c:pt idx="129">
                  <c:v>-0.48175367410171532</c:v>
                </c:pt>
                <c:pt idx="130">
                  <c:v>-0.58778525229247258</c:v>
                </c:pt>
                <c:pt idx="131">
                  <c:v>-0.68454710592868773</c:v>
                </c:pt>
                <c:pt idx="132">
                  <c:v>-0.77051324277579014</c:v>
                </c:pt>
                <c:pt idx="133">
                  <c:v>-0.84432792550201552</c:v>
                </c:pt>
                <c:pt idx="134">
                  <c:v>-0.90482705246601958</c:v>
                </c:pt>
                <c:pt idx="135">
                  <c:v>-0.95105651629515342</c:v>
                </c:pt>
                <c:pt idx="136">
                  <c:v>-0.98228725072868839</c:v>
                </c:pt>
                <c:pt idx="137">
                  <c:v>-0.99802672842827167</c:v>
                </c:pt>
                <c:pt idx="138">
                  <c:v>-0.99802672842827156</c:v>
                </c:pt>
                <c:pt idx="139">
                  <c:v>-0.98228725072868872</c:v>
                </c:pt>
                <c:pt idx="140">
                  <c:v>-0.95105651629515375</c:v>
                </c:pt>
                <c:pt idx="141">
                  <c:v>-0.90482705246601858</c:v>
                </c:pt>
                <c:pt idx="142">
                  <c:v>-0.8443279255020143</c:v>
                </c:pt>
                <c:pt idx="143">
                  <c:v>-0.77051324277578881</c:v>
                </c:pt>
                <c:pt idx="144">
                  <c:v>-0.68454710592868862</c:v>
                </c:pt>
                <c:pt idx="145">
                  <c:v>-0.58778525229247369</c:v>
                </c:pt>
                <c:pt idx="146">
                  <c:v>-0.48175367410171344</c:v>
                </c:pt>
                <c:pt idx="147">
                  <c:v>-0.36812455268467664</c:v>
                </c:pt>
                <c:pt idx="148">
                  <c:v>-0.2486898871648541</c:v>
                </c:pt>
                <c:pt idx="149">
                  <c:v>-0.12533323356430426</c:v>
                </c:pt>
                <c:pt idx="150">
                  <c:v>-7.3508907294517201E-16</c:v>
                </c:pt>
                <c:pt idx="151">
                  <c:v>0.12533323356430634</c:v>
                </c:pt>
                <c:pt idx="152">
                  <c:v>0.24868988716485613</c:v>
                </c:pt>
                <c:pt idx="153">
                  <c:v>0.36812455268467859</c:v>
                </c:pt>
                <c:pt idx="154">
                  <c:v>0.48175367410171521</c:v>
                </c:pt>
                <c:pt idx="155">
                  <c:v>0.58778525229247247</c:v>
                </c:pt>
                <c:pt idx="156">
                  <c:v>0.68454710592869017</c:v>
                </c:pt>
                <c:pt idx="157">
                  <c:v>0.77051324277579014</c:v>
                </c:pt>
                <c:pt idx="158">
                  <c:v>0.84432792550201541</c:v>
                </c:pt>
                <c:pt idx="159">
                  <c:v>0.90482705246601947</c:v>
                </c:pt>
                <c:pt idx="160">
                  <c:v>0.95105651629515331</c:v>
                </c:pt>
                <c:pt idx="161">
                  <c:v>0.98228725072868905</c:v>
                </c:pt>
                <c:pt idx="162">
                  <c:v>0.99802672842827167</c:v>
                </c:pt>
                <c:pt idx="163">
                  <c:v>0.99802672842827156</c:v>
                </c:pt>
                <c:pt idx="164">
                  <c:v>0.98228725072868872</c:v>
                </c:pt>
                <c:pt idx="165">
                  <c:v>0.95105651629515386</c:v>
                </c:pt>
                <c:pt idx="166">
                  <c:v>0.90482705246601869</c:v>
                </c:pt>
                <c:pt idx="167">
                  <c:v>0.84432792550201441</c:v>
                </c:pt>
                <c:pt idx="168">
                  <c:v>0.77051324277578881</c:v>
                </c:pt>
                <c:pt idx="169">
                  <c:v>0.68454710592868873</c:v>
                </c:pt>
                <c:pt idx="170">
                  <c:v>0.5877852522924738</c:v>
                </c:pt>
                <c:pt idx="171">
                  <c:v>0.48175367410171349</c:v>
                </c:pt>
                <c:pt idx="172">
                  <c:v>0.36812455268467675</c:v>
                </c:pt>
                <c:pt idx="173">
                  <c:v>0.24868988716485424</c:v>
                </c:pt>
                <c:pt idx="174">
                  <c:v>0.1253332335643044</c:v>
                </c:pt>
                <c:pt idx="175">
                  <c:v>8.5760391843603401E-16</c:v>
                </c:pt>
                <c:pt idx="176">
                  <c:v>-0.1253332335643062</c:v>
                </c:pt>
                <c:pt idx="177">
                  <c:v>-0.24868988716485602</c:v>
                </c:pt>
                <c:pt idx="178">
                  <c:v>-0.36812455268467847</c:v>
                </c:pt>
                <c:pt idx="179">
                  <c:v>-0.4817536741017151</c:v>
                </c:pt>
                <c:pt idx="180">
                  <c:v>-0.58778525229247247</c:v>
                </c:pt>
                <c:pt idx="181">
                  <c:v>-0.68454710592869006</c:v>
                </c:pt>
                <c:pt idx="182">
                  <c:v>-0.77051324277579003</c:v>
                </c:pt>
                <c:pt idx="183">
                  <c:v>-0.84432792550201541</c:v>
                </c:pt>
                <c:pt idx="184">
                  <c:v>-0.90482705246601947</c:v>
                </c:pt>
                <c:pt idx="185">
                  <c:v>-0.95105651629515331</c:v>
                </c:pt>
                <c:pt idx="186">
                  <c:v>-0.98228725072868905</c:v>
                </c:pt>
                <c:pt idx="187">
                  <c:v>-0.99802672842827167</c:v>
                </c:pt>
                <c:pt idx="188">
                  <c:v>-0.99802672842827156</c:v>
                </c:pt>
                <c:pt idx="189">
                  <c:v>-0.98228725072868872</c:v>
                </c:pt>
                <c:pt idx="190">
                  <c:v>-0.95105651629515386</c:v>
                </c:pt>
                <c:pt idx="191">
                  <c:v>-0.90482705246601869</c:v>
                </c:pt>
                <c:pt idx="192">
                  <c:v>-0.84432792550201441</c:v>
                </c:pt>
                <c:pt idx="193">
                  <c:v>-0.77051324277578892</c:v>
                </c:pt>
                <c:pt idx="194">
                  <c:v>-0.68454710592868884</c:v>
                </c:pt>
                <c:pt idx="195">
                  <c:v>-0.58778525229247391</c:v>
                </c:pt>
                <c:pt idx="196">
                  <c:v>-0.4817536741017136</c:v>
                </c:pt>
                <c:pt idx="197">
                  <c:v>-0.36812455268467686</c:v>
                </c:pt>
                <c:pt idx="198">
                  <c:v>-0.24868988716485435</c:v>
                </c:pt>
                <c:pt idx="199">
                  <c:v>-0.12533323356430451</c:v>
                </c:pt>
                <c:pt idx="200">
                  <c:v>-9.8011876392689601E-16</c:v>
                </c:pt>
                <c:pt idx="201">
                  <c:v>0.12533323356430609</c:v>
                </c:pt>
                <c:pt idx="202">
                  <c:v>0.24868988716485591</c:v>
                </c:pt>
                <c:pt idx="203">
                  <c:v>0.36812455268467836</c:v>
                </c:pt>
                <c:pt idx="204">
                  <c:v>0.48175367410171505</c:v>
                </c:pt>
                <c:pt idx="205">
                  <c:v>0.58778525229247236</c:v>
                </c:pt>
                <c:pt idx="206">
                  <c:v>0.68454710592869006</c:v>
                </c:pt>
                <c:pt idx="207">
                  <c:v>0.77051324277578992</c:v>
                </c:pt>
                <c:pt idx="208">
                  <c:v>0.8443279255020153</c:v>
                </c:pt>
                <c:pt idx="209">
                  <c:v>0.90482705246601935</c:v>
                </c:pt>
                <c:pt idx="210">
                  <c:v>0.95105651629515331</c:v>
                </c:pt>
                <c:pt idx="211">
                  <c:v>0.98228725072868905</c:v>
                </c:pt>
                <c:pt idx="212">
                  <c:v>0.99802672842827167</c:v>
                </c:pt>
                <c:pt idx="213">
                  <c:v>0.99802672842827156</c:v>
                </c:pt>
                <c:pt idx="214">
                  <c:v>0.98228725072868872</c:v>
                </c:pt>
                <c:pt idx="215">
                  <c:v>0.95105651629515386</c:v>
                </c:pt>
                <c:pt idx="216">
                  <c:v>0.9048270524660188</c:v>
                </c:pt>
                <c:pt idx="217">
                  <c:v>0.84432792550201452</c:v>
                </c:pt>
                <c:pt idx="218">
                  <c:v>0.77051324277578903</c:v>
                </c:pt>
                <c:pt idx="219">
                  <c:v>0.68454710592868895</c:v>
                </c:pt>
                <c:pt idx="220">
                  <c:v>0.58778525229247403</c:v>
                </c:pt>
                <c:pt idx="221">
                  <c:v>0.48175367410171371</c:v>
                </c:pt>
                <c:pt idx="222">
                  <c:v>0.36812455268467698</c:v>
                </c:pt>
                <c:pt idx="223">
                  <c:v>0.24868988716485446</c:v>
                </c:pt>
                <c:pt idx="224">
                  <c:v>0.12533323356430462</c:v>
                </c:pt>
                <c:pt idx="225">
                  <c:v>1.102633609417758E-15</c:v>
                </c:pt>
                <c:pt idx="226">
                  <c:v>-0.12533323356430598</c:v>
                </c:pt>
                <c:pt idx="227">
                  <c:v>-0.24868988716485577</c:v>
                </c:pt>
                <c:pt idx="228">
                  <c:v>-0.36812455268467825</c:v>
                </c:pt>
                <c:pt idx="229">
                  <c:v>-0.48175367410171493</c:v>
                </c:pt>
                <c:pt idx="230">
                  <c:v>-0.58778525229247225</c:v>
                </c:pt>
                <c:pt idx="231">
                  <c:v>-0.68454710592868995</c:v>
                </c:pt>
                <c:pt idx="232">
                  <c:v>-0.77051324277578992</c:v>
                </c:pt>
                <c:pt idx="233">
                  <c:v>-0.84432792550201519</c:v>
                </c:pt>
                <c:pt idx="234">
                  <c:v>-0.90482705246601935</c:v>
                </c:pt>
                <c:pt idx="235">
                  <c:v>-0.95105651629515431</c:v>
                </c:pt>
                <c:pt idx="236">
                  <c:v>-0.98228725072868894</c:v>
                </c:pt>
                <c:pt idx="237">
                  <c:v>-0.99802672842827167</c:v>
                </c:pt>
                <c:pt idx="238">
                  <c:v>-0.99802672842827156</c:v>
                </c:pt>
                <c:pt idx="239">
                  <c:v>-0.98228725072868872</c:v>
                </c:pt>
                <c:pt idx="240">
                  <c:v>-0.95105651629515287</c:v>
                </c:pt>
                <c:pt idx="241">
                  <c:v>-0.9048270524660188</c:v>
                </c:pt>
                <c:pt idx="242">
                  <c:v>-0.84432792550201452</c:v>
                </c:pt>
                <c:pt idx="243">
                  <c:v>-0.77051324277578903</c:v>
                </c:pt>
                <c:pt idx="244">
                  <c:v>-0.68454710592868906</c:v>
                </c:pt>
                <c:pt idx="245">
                  <c:v>-0.58778525229247125</c:v>
                </c:pt>
                <c:pt idx="246">
                  <c:v>-0.48175367410171382</c:v>
                </c:pt>
                <c:pt idx="247">
                  <c:v>-0.36812455268467709</c:v>
                </c:pt>
                <c:pt idx="248">
                  <c:v>-0.2486898871648546</c:v>
                </c:pt>
                <c:pt idx="249">
                  <c:v>-0.12533323356430476</c:v>
                </c:pt>
                <c:pt idx="250">
                  <c:v>2.3275652238918809E-15</c:v>
                </c:pt>
                <c:pt idx="251">
                  <c:v>0.12533323356430584</c:v>
                </c:pt>
                <c:pt idx="252">
                  <c:v>0.24868988716485566</c:v>
                </c:pt>
                <c:pt idx="253">
                  <c:v>0.36812455268467814</c:v>
                </c:pt>
                <c:pt idx="254">
                  <c:v>0.48175367410171482</c:v>
                </c:pt>
                <c:pt idx="255">
                  <c:v>0.58778525229247502</c:v>
                </c:pt>
                <c:pt idx="256">
                  <c:v>0.68454710592868984</c:v>
                </c:pt>
                <c:pt idx="257">
                  <c:v>0.77051324277578981</c:v>
                </c:pt>
                <c:pt idx="258">
                  <c:v>0.84432792550201519</c:v>
                </c:pt>
                <c:pt idx="259">
                  <c:v>0.90482705246601924</c:v>
                </c:pt>
                <c:pt idx="260">
                  <c:v>0.9510565162951532</c:v>
                </c:pt>
                <c:pt idx="261">
                  <c:v>0.98228725072868828</c:v>
                </c:pt>
                <c:pt idx="262">
                  <c:v>0.99802672842827134</c:v>
                </c:pt>
                <c:pt idx="263">
                  <c:v>0.99802672842827134</c:v>
                </c:pt>
                <c:pt idx="264">
                  <c:v>0.98228725072868817</c:v>
                </c:pt>
                <c:pt idx="265">
                  <c:v>0.95105651629515287</c:v>
                </c:pt>
                <c:pt idx="266">
                  <c:v>0.90482705246601891</c:v>
                </c:pt>
                <c:pt idx="267">
                  <c:v>0.84432792550201463</c:v>
                </c:pt>
                <c:pt idx="268">
                  <c:v>0.77051324277578914</c:v>
                </c:pt>
                <c:pt idx="269">
                  <c:v>0.68454710592868917</c:v>
                </c:pt>
                <c:pt idx="270">
                  <c:v>0.58778525229247425</c:v>
                </c:pt>
                <c:pt idx="271">
                  <c:v>0.48175367410171704</c:v>
                </c:pt>
                <c:pt idx="272">
                  <c:v>0.36812455268468053</c:v>
                </c:pt>
                <c:pt idx="273">
                  <c:v>0.24868988716485127</c:v>
                </c:pt>
                <c:pt idx="274">
                  <c:v>0.12533323356430134</c:v>
                </c:pt>
                <c:pt idx="275">
                  <c:v>-2.2050503784010189E-15</c:v>
                </c:pt>
                <c:pt idx="276">
                  <c:v>-0.12533323356430573</c:v>
                </c:pt>
                <c:pt idx="277">
                  <c:v>-0.24868988716485554</c:v>
                </c:pt>
                <c:pt idx="278">
                  <c:v>-0.36812455268467803</c:v>
                </c:pt>
                <c:pt idx="279">
                  <c:v>-0.48175367410171471</c:v>
                </c:pt>
                <c:pt idx="280">
                  <c:v>-0.58778525229247203</c:v>
                </c:pt>
                <c:pt idx="281">
                  <c:v>-0.68454710592868717</c:v>
                </c:pt>
                <c:pt idx="282">
                  <c:v>-0.77051324277579192</c:v>
                </c:pt>
                <c:pt idx="283">
                  <c:v>-0.84432792550201696</c:v>
                </c:pt>
                <c:pt idx="284">
                  <c:v>-0.9048270524660208</c:v>
                </c:pt>
                <c:pt idx="285">
                  <c:v>-0.9510565162951542</c:v>
                </c:pt>
                <c:pt idx="286">
                  <c:v>-0.98228725072868894</c:v>
                </c:pt>
                <c:pt idx="287">
                  <c:v>-0.99802672842827156</c:v>
                </c:pt>
                <c:pt idx="288">
                  <c:v>-0.99802672842827156</c:v>
                </c:pt>
                <c:pt idx="289">
                  <c:v>-0.98228725072868883</c:v>
                </c:pt>
                <c:pt idx="290">
                  <c:v>-0.95105651629515398</c:v>
                </c:pt>
                <c:pt idx="291">
                  <c:v>-0.90482705246602047</c:v>
                </c:pt>
                <c:pt idx="292">
                  <c:v>-0.84432792550201285</c:v>
                </c:pt>
                <c:pt idx="293">
                  <c:v>-0.77051324277578692</c:v>
                </c:pt>
                <c:pt idx="294">
                  <c:v>-0.68454710592868662</c:v>
                </c:pt>
                <c:pt idx="295">
                  <c:v>-0.58778525229247147</c:v>
                </c:pt>
                <c:pt idx="296">
                  <c:v>-0.48175367410171405</c:v>
                </c:pt>
                <c:pt idx="297">
                  <c:v>-0.36812455268467731</c:v>
                </c:pt>
                <c:pt idx="298">
                  <c:v>-0.24868988716485482</c:v>
                </c:pt>
                <c:pt idx="299">
                  <c:v>-0.12533323356430501</c:v>
                </c:pt>
                <c:pt idx="300">
                  <c:v>-1.470178145890344E-15</c:v>
                </c:pt>
                <c:pt idx="301">
                  <c:v>0.12533323356430207</c:v>
                </c:pt>
                <c:pt idx="302">
                  <c:v>0.24868988716485885</c:v>
                </c:pt>
                <c:pt idx="303">
                  <c:v>0.36812455268468119</c:v>
                </c:pt>
                <c:pt idx="304">
                  <c:v>0.48175367410171771</c:v>
                </c:pt>
                <c:pt idx="305">
                  <c:v>0.5877852522924748</c:v>
                </c:pt>
                <c:pt idx="306">
                  <c:v>0.68454710592868961</c:v>
                </c:pt>
                <c:pt idx="307">
                  <c:v>0.77051324277578959</c:v>
                </c:pt>
                <c:pt idx="308">
                  <c:v>0.84432792550201508</c:v>
                </c:pt>
                <c:pt idx="309">
                  <c:v>0.90482705246601913</c:v>
                </c:pt>
                <c:pt idx="310">
                  <c:v>0.95105651629515309</c:v>
                </c:pt>
                <c:pt idx="311">
                  <c:v>0.98228725072868828</c:v>
                </c:pt>
                <c:pt idx="312">
                  <c:v>0.99802672842827178</c:v>
                </c:pt>
                <c:pt idx="313">
                  <c:v>0.99802672842827134</c:v>
                </c:pt>
                <c:pt idx="314">
                  <c:v>0.98228725072868817</c:v>
                </c:pt>
                <c:pt idx="315">
                  <c:v>0.95105651629515298</c:v>
                </c:pt>
                <c:pt idx="316">
                  <c:v>0.90482705246601902</c:v>
                </c:pt>
                <c:pt idx="317">
                  <c:v>0.84432792550201474</c:v>
                </c:pt>
                <c:pt idx="318">
                  <c:v>0.77051324277578936</c:v>
                </c:pt>
                <c:pt idx="319">
                  <c:v>0.68454710592868928</c:v>
                </c:pt>
                <c:pt idx="320">
                  <c:v>0.58778525229247436</c:v>
                </c:pt>
                <c:pt idx="321">
                  <c:v>0.48175367410171727</c:v>
                </c:pt>
                <c:pt idx="322">
                  <c:v>0.36812455268467414</c:v>
                </c:pt>
                <c:pt idx="323">
                  <c:v>0.24868988716485149</c:v>
                </c:pt>
                <c:pt idx="324">
                  <c:v>0.12533323356430159</c:v>
                </c:pt>
                <c:pt idx="325">
                  <c:v>-1.9600206874192949E-15</c:v>
                </c:pt>
                <c:pt idx="326">
                  <c:v>-0.12533323356430548</c:v>
                </c:pt>
                <c:pt idx="327">
                  <c:v>-0.24868988716485529</c:v>
                </c:pt>
                <c:pt idx="328">
                  <c:v>-0.36812455268467781</c:v>
                </c:pt>
                <c:pt idx="329">
                  <c:v>-0.48175367410171449</c:v>
                </c:pt>
                <c:pt idx="330">
                  <c:v>-0.5877852522924718</c:v>
                </c:pt>
                <c:pt idx="331">
                  <c:v>-0.68454710592868695</c:v>
                </c:pt>
                <c:pt idx="332">
                  <c:v>-0.77051324277579181</c:v>
                </c:pt>
                <c:pt idx="333">
                  <c:v>-0.84432792550201685</c:v>
                </c:pt>
                <c:pt idx="334">
                  <c:v>-0.90482705246602069</c:v>
                </c:pt>
                <c:pt idx="335">
                  <c:v>-0.9510565162951542</c:v>
                </c:pt>
                <c:pt idx="336">
                  <c:v>-0.98228725072868894</c:v>
                </c:pt>
                <c:pt idx="337">
                  <c:v>-0.99802672842827156</c:v>
                </c:pt>
                <c:pt idx="338">
                  <c:v>-0.99802672842827156</c:v>
                </c:pt>
                <c:pt idx="339">
                  <c:v>-0.98228725072868883</c:v>
                </c:pt>
                <c:pt idx="340">
                  <c:v>-0.95105651629515409</c:v>
                </c:pt>
                <c:pt idx="341">
                  <c:v>-0.90482705246602058</c:v>
                </c:pt>
                <c:pt idx="342">
                  <c:v>-0.84432792550201297</c:v>
                </c:pt>
                <c:pt idx="343">
                  <c:v>-0.77051324277578714</c:v>
                </c:pt>
                <c:pt idx="344">
                  <c:v>-0.68454710592868684</c:v>
                </c:pt>
                <c:pt idx="345">
                  <c:v>-0.58778525229247158</c:v>
                </c:pt>
                <c:pt idx="346">
                  <c:v>-0.48175367410171427</c:v>
                </c:pt>
                <c:pt idx="347">
                  <c:v>-0.36812455268467753</c:v>
                </c:pt>
                <c:pt idx="348">
                  <c:v>-0.24868988716485507</c:v>
                </c:pt>
                <c:pt idx="349">
                  <c:v>-0.12533323356430523</c:v>
                </c:pt>
                <c:pt idx="350">
                  <c:v>-1.715207836872068E-15</c:v>
                </c:pt>
                <c:pt idx="351">
                  <c:v>0.12533323356430184</c:v>
                </c:pt>
                <c:pt idx="352">
                  <c:v>0.24868988716485863</c:v>
                </c:pt>
                <c:pt idx="353">
                  <c:v>0.36812455268468097</c:v>
                </c:pt>
                <c:pt idx="354">
                  <c:v>0.48175367410171749</c:v>
                </c:pt>
                <c:pt idx="355">
                  <c:v>0.58778525229247458</c:v>
                </c:pt>
                <c:pt idx="356">
                  <c:v>0.6845471059286895</c:v>
                </c:pt>
                <c:pt idx="357">
                  <c:v>0.77051324277578948</c:v>
                </c:pt>
                <c:pt idx="358">
                  <c:v>0.84432792550201485</c:v>
                </c:pt>
                <c:pt idx="359">
                  <c:v>0.90482705246601913</c:v>
                </c:pt>
                <c:pt idx="360">
                  <c:v>0.95105651629515298</c:v>
                </c:pt>
                <c:pt idx="361">
                  <c:v>0.98228725072868817</c:v>
                </c:pt>
                <c:pt idx="362">
                  <c:v>0.99802672842827178</c:v>
                </c:pt>
                <c:pt idx="363">
                  <c:v>0.99802672842827134</c:v>
                </c:pt>
                <c:pt idx="364">
                  <c:v>0.98228725072868817</c:v>
                </c:pt>
                <c:pt idx="365">
                  <c:v>0.95105651629515298</c:v>
                </c:pt>
                <c:pt idx="366">
                  <c:v>0.90482705246601913</c:v>
                </c:pt>
                <c:pt idx="367">
                  <c:v>0.84432792550201485</c:v>
                </c:pt>
                <c:pt idx="368">
                  <c:v>0.77051324277578948</c:v>
                </c:pt>
                <c:pt idx="369">
                  <c:v>0.6845471059286895</c:v>
                </c:pt>
                <c:pt idx="370">
                  <c:v>0.58778525229247458</c:v>
                </c:pt>
                <c:pt idx="371">
                  <c:v>0.48175367410171749</c:v>
                </c:pt>
                <c:pt idx="372">
                  <c:v>0.36812455268467437</c:v>
                </c:pt>
                <c:pt idx="373">
                  <c:v>0.24868988716485174</c:v>
                </c:pt>
                <c:pt idx="374">
                  <c:v>0.12533323356430184</c:v>
                </c:pt>
                <c:pt idx="375">
                  <c:v>-1.7149909964375709E-15</c:v>
                </c:pt>
                <c:pt idx="376">
                  <c:v>-0.12533323356430523</c:v>
                </c:pt>
                <c:pt idx="377">
                  <c:v>-0.24868988716485507</c:v>
                </c:pt>
                <c:pt idx="378">
                  <c:v>-0.36812455268467753</c:v>
                </c:pt>
                <c:pt idx="379">
                  <c:v>-0.48175367410171427</c:v>
                </c:pt>
                <c:pt idx="380">
                  <c:v>-0.58778525229247158</c:v>
                </c:pt>
                <c:pt idx="381">
                  <c:v>-0.68454710592869195</c:v>
                </c:pt>
                <c:pt idx="382">
                  <c:v>-0.7705132427757917</c:v>
                </c:pt>
                <c:pt idx="383">
                  <c:v>-0.84432792550201674</c:v>
                </c:pt>
                <c:pt idx="384">
                  <c:v>-0.90482705246602058</c:v>
                </c:pt>
                <c:pt idx="385">
                  <c:v>-0.95105651629515409</c:v>
                </c:pt>
                <c:pt idx="386">
                  <c:v>-0.98228725072868883</c:v>
                </c:pt>
                <c:pt idx="387">
                  <c:v>-0.99802672842827156</c:v>
                </c:pt>
                <c:pt idx="388">
                  <c:v>-0.99802672842827156</c:v>
                </c:pt>
                <c:pt idx="389">
                  <c:v>-0.98228725072868894</c:v>
                </c:pt>
                <c:pt idx="390">
                  <c:v>-0.9510565162951542</c:v>
                </c:pt>
                <c:pt idx="391">
                  <c:v>-0.90482705246601758</c:v>
                </c:pt>
                <c:pt idx="392">
                  <c:v>-0.84432792550201308</c:v>
                </c:pt>
                <c:pt idx="393">
                  <c:v>-0.77051324277578725</c:v>
                </c:pt>
                <c:pt idx="394">
                  <c:v>-0.68454710592868695</c:v>
                </c:pt>
                <c:pt idx="395">
                  <c:v>-0.5877852522924718</c:v>
                </c:pt>
                <c:pt idx="396">
                  <c:v>-0.48175367410171449</c:v>
                </c:pt>
                <c:pt idx="397">
                  <c:v>-0.36812455268467781</c:v>
                </c:pt>
                <c:pt idx="398">
                  <c:v>-0.24868988716485529</c:v>
                </c:pt>
                <c:pt idx="399">
                  <c:v>-0.12533323356430548</c:v>
                </c:pt>
                <c:pt idx="400">
                  <c:v>-1.960237527853792E-15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BE6F-45F1-B499-F666DE3594FE}"/>
            </c:ext>
          </c:extLst>
        </c:ser>
        <c:ser>
          <c:idx val="0"/>
          <c:order val="1"/>
          <c:tx>
            <c:v>LO</c:v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Sheet1!$B$10:$B$410</c:f>
              <c:numCache>
                <c:formatCode>General</c:formatCode>
                <c:ptCount val="401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17.5</c:v>
                </c:pt>
                <c:pt idx="8">
                  <c:v>20</c:v>
                </c:pt>
                <c:pt idx="9">
                  <c:v>22.5</c:v>
                </c:pt>
                <c:pt idx="10">
                  <c:v>25</c:v>
                </c:pt>
                <c:pt idx="11">
                  <c:v>27.5</c:v>
                </c:pt>
                <c:pt idx="12">
                  <c:v>30</c:v>
                </c:pt>
                <c:pt idx="13">
                  <c:v>32.5</c:v>
                </c:pt>
                <c:pt idx="14">
                  <c:v>35</c:v>
                </c:pt>
                <c:pt idx="15">
                  <c:v>37.5</c:v>
                </c:pt>
                <c:pt idx="16">
                  <c:v>40</c:v>
                </c:pt>
                <c:pt idx="17">
                  <c:v>42.5</c:v>
                </c:pt>
                <c:pt idx="18">
                  <c:v>45</c:v>
                </c:pt>
                <c:pt idx="19">
                  <c:v>47.5</c:v>
                </c:pt>
                <c:pt idx="20">
                  <c:v>50</c:v>
                </c:pt>
                <c:pt idx="21">
                  <c:v>52.5</c:v>
                </c:pt>
                <c:pt idx="22">
                  <c:v>55</c:v>
                </c:pt>
                <c:pt idx="23">
                  <c:v>57.5</c:v>
                </c:pt>
                <c:pt idx="24">
                  <c:v>60</c:v>
                </c:pt>
                <c:pt idx="25">
                  <c:v>62.5</c:v>
                </c:pt>
                <c:pt idx="26">
                  <c:v>65</c:v>
                </c:pt>
                <c:pt idx="27">
                  <c:v>67.5</c:v>
                </c:pt>
                <c:pt idx="28">
                  <c:v>70</c:v>
                </c:pt>
                <c:pt idx="29">
                  <c:v>72.5</c:v>
                </c:pt>
                <c:pt idx="30">
                  <c:v>75</c:v>
                </c:pt>
                <c:pt idx="31">
                  <c:v>77.5</c:v>
                </c:pt>
                <c:pt idx="32">
                  <c:v>80</c:v>
                </c:pt>
                <c:pt idx="33">
                  <c:v>82.5</c:v>
                </c:pt>
                <c:pt idx="34">
                  <c:v>85</c:v>
                </c:pt>
                <c:pt idx="35">
                  <c:v>87.5</c:v>
                </c:pt>
                <c:pt idx="36">
                  <c:v>90</c:v>
                </c:pt>
                <c:pt idx="37">
                  <c:v>92.5</c:v>
                </c:pt>
                <c:pt idx="38">
                  <c:v>95</c:v>
                </c:pt>
                <c:pt idx="39">
                  <c:v>97.5</c:v>
                </c:pt>
                <c:pt idx="40">
                  <c:v>100</c:v>
                </c:pt>
                <c:pt idx="41">
                  <c:v>102.5</c:v>
                </c:pt>
                <c:pt idx="42">
                  <c:v>105</c:v>
                </c:pt>
                <c:pt idx="43">
                  <c:v>107.5</c:v>
                </c:pt>
                <c:pt idx="44">
                  <c:v>110</c:v>
                </c:pt>
                <c:pt idx="45">
                  <c:v>112.5</c:v>
                </c:pt>
                <c:pt idx="46">
                  <c:v>115</c:v>
                </c:pt>
                <c:pt idx="47">
                  <c:v>117.5</c:v>
                </c:pt>
                <c:pt idx="48">
                  <c:v>120</c:v>
                </c:pt>
                <c:pt idx="49">
                  <c:v>122.5</c:v>
                </c:pt>
                <c:pt idx="50">
                  <c:v>125</c:v>
                </c:pt>
                <c:pt idx="51">
                  <c:v>127.5</c:v>
                </c:pt>
                <c:pt idx="52">
                  <c:v>130</c:v>
                </c:pt>
                <c:pt idx="53">
                  <c:v>132.5</c:v>
                </c:pt>
                <c:pt idx="54">
                  <c:v>135</c:v>
                </c:pt>
                <c:pt idx="55">
                  <c:v>137.5</c:v>
                </c:pt>
                <c:pt idx="56">
                  <c:v>140</c:v>
                </c:pt>
                <c:pt idx="57">
                  <c:v>142.5</c:v>
                </c:pt>
                <c:pt idx="58">
                  <c:v>145</c:v>
                </c:pt>
                <c:pt idx="59">
                  <c:v>147.5</c:v>
                </c:pt>
                <c:pt idx="60">
                  <c:v>150</c:v>
                </c:pt>
                <c:pt idx="61">
                  <c:v>152.5</c:v>
                </c:pt>
                <c:pt idx="62">
                  <c:v>155</c:v>
                </c:pt>
                <c:pt idx="63">
                  <c:v>157.5</c:v>
                </c:pt>
                <c:pt idx="64">
                  <c:v>160</c:v>
                </c:pt>
                <c:pt idx="65">
                  <c:v>162.5</c:v>
                </c:pt>
                <c:pt idx="66">
                  <c:v>165</c:v>
                </c:pt>
                <c:pt idx="67">
                  <c:v>167.5</c:v>
                </c:pt>
                <c:pt idx="68">
                  <c:v>170</c:v>
                </c:pt>
                <c:pt idx="69">
                  <c:v>172.5</c:v>
                </c:pt>
                <c:pt idx="70">
                  <c:v>175</c:v>
                </c:pt>
                <c:pt idx="71">
                  <c:v>177.5</c:v>
                </c:pt>
                <c:pt idx="72">
                  <c:v>180</c:v>
                </c:pt>
                <c:pt idx="73">
                  <c:v>182.5</c:v>
                </c:pt>
                <c:pt idx="74">
                  <c:v>185</c:v>
                </c:pt>
                <c:pt idx="75">
                  <c:v>187.5</c:v>
                </c:pt>
                <c:pt idx="76">
                  <c:v>190</c:v>
                </c:pt>
                <c:pt idx="77">
                  <c:v>192.5</c:v>
                </c:pt>
                <c:pt idx="78">
                  <c:v>195</c:v>
                </c:pt>
                <c:pt idx="79">
                  <c:v>197.5</c:v>
                </c:pt>
                <c:pt idx="80">
                  <c:v>200</c:v>
                </c:pt>
                <c:pt idx="81">
                  <c:v>202.5</c:v>
                </c:pt>
                <c:pt idx="82">
                  <c:v>205</c:v>
                </c:pt>
                <c:pt idx="83">
                  <c:v>207.5</c:v>
                </c:pt>
                <c:pt idx="84">
                  <c:v>210</c:v>
                </c:pt>
                <c:pt idx="85">
                  <c:v>212.5</c:v>
                </c:pt>
                <c:pt idx="86">
                  <c:v>215</c:v>
                </c:pt>
                <c:pt idx="87">
                  <c:v>217.5</c:v>
                </c:pt>
                <c:pt idx="88">
                  <c:v>220</c:v>
                </c:pt>
                <c:pt idx="89">
                  <c:v>222.5</c:v>
                </c:pt>
                <c:pt idx="90">
                  <c:v>225</c:v>
                </c:pt>
                <c:pt idx="91">
                  <c:v>227.5</c:v>
                </c:pt>
                <c:pt idx="92">
                  <c:v>230</c:v>
                </c:pt>
                <c:pt idx="93">
                  <c:v>232.5</c:v>
                </c:pt>
                <c:pt idx="94">
                  <c:v>235</c:v>
                </c:pt>
                <c:pt idx="95">
                  <c:v>237.5</c:v>
                </c:pt>
                <c:pt idx="96">
                  <c:v>240</c:v>
                </c:pt>
                <c:pt idx="97">
                  <c:v>242.5</c:v>
                </c:pt>
                <c:pt idx="98">
                  <c:v>245</c:v>
                </c:pt>
                <c:pt idx="99">
                  <c:v>247.5</c:v>
                </c:pt>
                <c:pt idx="100">
                  <c:v>250</c:v>
                </c:pt>
                <c:pt idx="101">
                  <c:v>252.5</c:v>
                </c:pt>
                <c:pt idx="102">
                  <c:v>255</c:v>
                </c:pt>
                <c:pt idx="103">
                  <c:v>257.5</c:v>
                </c:pt>
                <c:pt idx="104">
                  <c:v>260</c:v>
                </c:pt>
                <c:pt idx="105">
                  <c:v>262.5</c:v>
                </c:pt>
                <c:pt idx="106">
                  <c:v>265</c:v>
                </c:pt>
                <c:pt idx="107">
                  <c:v>267.5</c:v>
                </c:pt>
                <c:pt idx="108">
                  <c:v>270</c:v>
                </c:pt>
                <c:pt idx="109">
                  <c:v>272.5</c:v>
                </c:pt>
                <c:pt idx="110">
                  <c:v>275</c:v>
                </c:pt>
                <c:pt idx="111">
                  <c:v>277.5</c:v>
                </c:pt>
                <c:pt idx="112">
                  <c:v>280</c:v>
                </c:pt>
                <c:pt idx="113">
                  <c:v>282.5</c:v>
                </c:pt>
                <c:pt idx="114">
                  <c:v>285</c:v>
                </c:pt>
                <c:pt idx="115">
                  <c:v>287.5</c:v>
                </c:pt>
                <c:pt idx="116">
                  <c:v>290</c:v>
                </c:pt>
                <c:pt idx="117">
                  <c:v>292.5</c:v>
                </c:pt>
                <c:pt idx="118">
                  <c:v>295</c:v>
                </c:pt>
                <c:pt idx="119">
                  <c:v>297.5</c:v>
                </c:pt>
                <c:pt idx="120">
                  <c:v>300</c:v>
                </c:pt>
                <c:pt idx="121">
                  <c:v>302.5</c:v>
                </c:pt>
                <c:pt idx="122">
                  <c:v>305</c:v>
                </c:pt>
                <c:pt idx="123">
                  <c:v>307.5</c:v>
                </c:pt>
                <c:pt idx="124">
                  <c:v>310</c:v>
                </c:pt>
                <c:pt idx="125">
                  <c:v>312.5</c:v>
                </c:pt>
                <c:pt idx="126">
                  <c:v>315</c:v>
                </c:pt>
                <c:pt idx="127">
                  <c:v>317.5</c:v>
                </c:pt>
                <c:pt idx="128">
                  <c:v>320</c:v>
                </c:pt>
                <c:pt idx="129">
                  <c:v>322.5</c:v>
                </c:pt>
                <c:pt idx="130">
                  <c:v>325</c:v>
                </c:pt>
                <c:pt idx="131">
                  <c:v>327.5</c:v>
                </c:pt>
                <c:pt idx="132">
                  <c:v>330</c:v>
                </c:pt>
                <c:pt idx="133">
                  <c:v>332.5</c:v>
                </c:pt>
                <c:pt idx="134">
                  <c:v>335</c:v>
                </c:pt>
                <c:pt idx="135">
                  <c:v>337.5</c:v>
                </c:pt>
                <c:pt idx="136">
                  <c:v>340</c:v>
                </c:pt>
                <c:pt idx="137">
                  <c:v>342.5</c:v>
                </c:pt>
                <c:pt idx="138">
                  <c:v>345</c:v>
                </c:pt>
                <c:pt idx="139">
                  <c:v>347.5</c:v>
                </c:pt>
                <c:pt idx="140">
                  <c:v>350</c:v>
                </c:pt>
                <c:pt idx="141">
                  <c:v>352.5</c:v>
                </c:pt>
                <c:pt idx="142">
                  <c:v>355</c:v>
                </c:pt>
                <c:pt idx="143">
                  <c:v>357.5</c:v>
                </c:pt>
                <c:pt idx="144">
                  <c:v>360</c:v>
                </c:pt>
                <c:pt idx="145">
                  <c:v>362.5</c:v>
                </c:pt>
                <c:pt idx="146">
                  <c:v>365</c:v>
                </c:pt>
                <c:pt idx="147">
                  <c:v>367.5</c:v>
                </c:pt>
                <c:pt idx="148">
                  <c:v>370</c:v>
                </c:pt>
                <c:pt idx="149">
                  <c:v>372.5</c:v>
                </c:pt>
                <c:pt idx="150">
                  <c:v>375</c:v>
                </c:pt>
                <c:pt idx="151">
                  <c:v>377.5</c:v>
                </c:pt>
                <c:pt idx="152">
                  <c:v>380</c:v>
                </c:pt>
                <c:pt idx="153">
                  <c:v>382.5</c:v>
                </c:pt>
                <c:pt idx="154">
                  <c:v>385</c:v>
                </c:pt>
                <c:pt idx="155">
                  <c:v>387.5</c:v>
                </c:pt>
                <c:pt idx="156">
                  <c:v>390</c:v>
                </c:pt>
                <c:pt idx="157">
                  <c:v>392.5</c:v>
                </c:pt>
                <c:pt idx="158">
                  <c:v>395</c:v>
                </c:pt>
                <c:pt idx="159">
                  <c:v>397.5</c:v>
                </c:pt>
                <c:pt idx="160">
                  <c:v>400</c:v>
                </c:pt>
                <c:pt idx="161">
                  <c:v>402.5</c:v>
                </c:pt>
                <c:pt idx="162">
                  <c:v>405</c:v>
                </c:pt>
                <c:pt idx="163">
                  <c:v>407.5</c:v>
                </c:pt>
                <c:pt idx="164">
                  <c:v>410</c:v>
                </c:pt>
                <c:pt idx="165">
                  <c:v>412.5</c:v>
                </c:pt>
                <c:pt idx="166">
                  <c:v>415</c:v>
                </c:pt>
                <c:pt idx="167">
                  <c:v>417.5</c:v>
                </c:pt>
                <c:pt idx="168">
                  <c:v>420</c:v>
                </c:pt>
                <c:pt idx="169">
                  <c:v>422.5</c:v>
                </c:pt>
                <c:pt idx="170">
                  <c:v>425</c:v>
                </c:pt>
                <c:pt idx="171">
                  <c:v>427.5</c:v>
                </c:pt>
                <c:pt idx="172">
                  <c:v>430</c:v>
                </c:pt>
                <c:pt idx="173">
                  <c:v>432.5</c:v>
                </c:pt>
                <c:pt idx="174">
                  <c:v>435</c:v>
                </c:pt>
                <c:pt idx="175">
                  <c:v>437.5</c:v>
                </c:pt>
                <c:pt idx="176">
                  <c:v>440</c:v>
                </c:pt>
                <c:pt idx="177">
                  <c:v>442.5</c:v>
                </c:pt>
                <c:pt idx="178">
                  <c:v>445</c:v>
                </c:pt>
                <c:pt idx="179">
                  <c:v>447.5</c:v>
                </c:pt>
                <c:pt idx="180">
                  <c:v>450</c:v>
                </c:pt>
                <c:pt idx="181">
                  <c:v>452.5</c:v>
                </c:pt>
                <c:pt idx="182">
                  <c:v>455</c:v>
                </c:pt>
                <c:pt idx="183">
                  <c:v>457.5</c:v>
                </c:pt>
                <c:pt idx="184">
                  <c:v>460</c:v>
                </c:pt>
                <c:pt idx="185">
                  <c:v>462.5</c:v>
                </c:pt>
                <c:pt idx="186">
                  <c:v>465</c:v>
                </c:pt>
                <c:pt idx="187">
                  <c:v>467.5</c:v>
                </c:pt>
                <c:pt idx="188">
                  <c:v>470</c:v>
                </c:pt>
                <c:pt idx="189">
                  <c:v>472.5</c:v>
                </c:pt>
                <c:pt idx="190">
                  <c:v>475</c:v>
                </c:pt>
                <c:pt idx="191">
                  <c:v>477.5</c:v>
                </c:pt>
                <c:pt idx="192">
                  <c:v>480</c:v>
                </c:pt>
                <c:pt idx="193">
                  <c:v>482.5</c:v>
                </c:pt>
                <c:pt idx="194">
                  <c:v>485</c:v>
                </c:pt>
                <c:pt idx="195">
                  <c:v>487.5</c:v>
                </c:pt>
                <c:pt idx="196">
                  <c:v>490</c:v>
                </c:pt>
                <c:pt idx="197">
                  <c:v>492.5</c:v>
                </c:pt>
                <c:pt idx="198">
                  <c:v>495</c:v>
                </c:pt>
                <c:pt idx="199">
                  <c:v>497.5</c:v>
                </c:pt>
                <c:pt idx="200">
                  <c:v>500</c:v>
                </c:pt>
                <c:pt idx="201">
                  <c:v>502.5</c:v>
                </c:pt>
                <c:pt idx="202">
                  <c:v>505</c:v>
                </c:pt>
                <c:pt idx="203">
                  <c:v>507.5</c:v>
                </c:pt>
                <c:pt idx="204">
                  <c:v>510</c:v>
                </c:pt>
                <c:pt idx="205">
                  <c:v>512.5</c:v>
                </c:pt>
                <c:pt idx="206">
                  <c:v>515</c:v>
                </c:pt>
                <c:pt idx="207">
                  <c:v>517.5</c:v>
                </c:pt>
                <c:pt idx="208">
                  <c:v>520</c:v>
                </c:pt>
                <c:pt idx="209">
                  <c:v>522.5</c:v>
                </c:pt>
                <c:pt idx="210">
                  <c:v>525</c:v>
                </c:pt>
                <c:pt idx="211">
                  <c:v>527.5</c:v>
                </c:pt>
                <c:pt idx="212">
                  <c:v>530</c:v>
                </c:pt>
                <c:pt idx="213">
                  <c:v>532.5</c:v>
                </c:pt>
                <c:pt idx="214">
                  <c:v>535</c:v>
                </c:pt>
                <c:pt idx="215">
                  <c:v>537.5</c:v>
                </c:pt>
                <c:pt idx="216">
                  <c:v>540</c:v>
                </c:pt>
                <c:pt idx="217">
                  <c:v>542.5</c:v>
                </c:pt>
                <c:pt idx="218">
                  <c:v>545</c:v>
                </c:pt>
                <c:pt idx="219">
                  <c:v>547.5</c:v>
                </c:pt>
                <c:pt idx="220">
                  <c:v>550</c:v>
                </c:pt>
                <c:pt idx="221">
                  <c:v>552.5</c:v>
                </c:pt>
                <c:pt idx="222">
                  <c:v>555</c:v>
                </c:pt>
                <c:pt idx="223">
                  <c:v>557.5</c:v>
                </c:pt>
                <c:pt idx="224">
                  <c:v>560</c:v>
                </c:pt>
                <c:pt idx="225">
                  <c:v>562.5</c:v>
                </c:pt>
                <c:pt idx="226">
                  <c:v>565</c:v>
                </c:pt>
                <c:pt idx="227">
                  <c:v>567.5</c:v>
                </c:pt>
                <c:pt idx="228">
                  <c:v>570</c:v>
                </c:pt>
                <c:pt idx="229">
                  <c:v>572.5</c:v>
                </c:pt>
                <c:pt idx="230">
                  <c:v>575</c:v>
                </c:pt>
                <c:pt idx="231">
                  <c:v>577.5</c:v>
                </c:pt>
                <c:pt idx="232">
                  <c:v>580</c:v>
                </c:pt>
                <c:pt idx="233">
                  <c:v>582.5</c:v>
                </c:pt>
                <c:pt idx="234">
                  <c:v>585</c:v>
                </c:pt>
                <c:pt idx="235">
                  <c:v>587.5</c:v>
                </c:pt>
                <c:pt idx="236">
                  <c:v>590</c:v>
                </c:pt>
                <c:pt idx="237">
                  <c:v>592.5</c:v>
                </c:pt>
                <c:pt idx="238">
                  <c:v>595</c:v>
                </c:pt>
                <c:pt idx="239">
                  <c:v>597.5</c:v>
                </c:pt>
                <c:pt idx="240">
                  <c:v>600</c:v>
                </c:pt>
                <c:pt idx="241">
                  <c:v>602.5</c:v>
                </c:pt>
                <c:pt idx="242">
                  <c:v>605</c:v>
                </c:pt>
                <c:pt idx="243">
                  <c:v>607.5</c:v>
                </c:pt>
                <c:pt idx="244">
                  <c:v>610</c:v>
                </c:pt>
                <c:pt idx="245">
                  <c:v>612.5</c:v>
                </c:pt>
                <c:pt idx="246">
                  <c:v>615</c:v>
                </c:pt>
                <c:pt idx="247">
                  <c:v>617.5</c:v>
                </c:pt>
                <c:pt idx="248">
                  <c:v>620</c:v>
                </c:pt>
                <c:pt idx="249">
                  <c:v>622.5</c:v>
                </c:pt>
                <c:pt idx="250">
                  <c:v>625</c:v>
                </c:pt>
                <c:pt idx="251">
                  <c:v>627.5</c:v>
                </c:pt>
                <c:pt idx="252">
                  <c:v>630</c:v>
                </c:pt>
                <c:pt idx="253">
                  <c:v>632.5</c:v>
                </c:pt>
                <c:pt idx="254">
                  <c:v>635</c:v>
                </c:pt>
                <c:pt idx="255">
                  <c:v>637.5</c:v>
                </c:pt>
                <c:pt idx="256">
                  <c:v>640</c:v>
                </c:pt>
                <c:pt idx="257">
                  <c:v>642.5</c:v>
                </c:pt>
                <c:pt idx="258">
                  <c:v>645</c:v>
                </c:pt>
                <c:pt idx="259">
                  <c:v>647.5</c:v>
                </c:pt>
                <c:pt idx="260">
                  <c:v>650</c:v>
                </c:pt>
                <c:pt idx="261">
                  <c:v>652.5</c:v>
                </c:pt>
                <c:pt idx="262">
                  <c:v>655</c:v>
                </c:pt>
                <c:pt idx="263">
                  <c:v>657.5</c:v>
                </c:pt>
                <c:pt idx="264">
                  <c:v>660</c:v>
                </c:pt>
                <c:pt idx="265">
                  <c:v>662.5</c:v>
                </c:pt>
                <c:pt idx="266">
                  <c:v>665</c:v>
                </c:pt>
                <c:pt idx="267">
                  <c:v>667.5</c:v>
                </c:pt>
                <c:pt idx="268">
                  <c:v>670</c:v>
                </c:pt>
                <c:pt idx="269">
                  <c:v>672.5</c:v>
                </c:pt>
                <c:pt idx="270">
                  <c:v>675</c:v>
                </c:pt>
                <c:pt idx="271">
                  <c:v>677.5</c:v>
                </c:pt>
                <c:pt idx="272">
                  <c:v>680</c:v>
                </c:pt>
                <c:pt idx="273">
                  <c:v>682.5</c:v>
                </c:pt>
                <c:pt idx="274">
                  <c:v>685</c:v>
                </c:pt>
                <c:pt idx="275">
                  <c:v>687.5</c:v>
                </c:pt>
                <c:pt idx="276">
                  <c:v>690</c:v>
                </c:pt>
                <c:pt idx="277">
                  <c:v>692.5</c:v>
                </c:pt>
                <c:pt idx="278">
                  <c:v>695</c:v>
                </c:pt>
                <c:pt idx="279">
                  <c:v>697.5</c:v>
                </c:pt>
                <c:pt idx="280">
                  <c:v>700</c:v>
                </c:pt>
                <c:pt idx="281">
                  <c:v>702.5</c:v>
                </c:pt>
                <c:pt idx="282">
                  <c:v>705</c:v>
                </c:pt>
                <c:pt idx="283">
                  <c:v>707.5</c:v>
                </c:pt>
                <c:pt idx="284">
                  <c:v>710</c:v>
                </c:pt>
                <c:pt idx="285">
                  <c:v>712.5</c:v>
                </c:pt>
                <c:pt idx="286">
                  <c:v>715</c:v>
                </c:pt>
                <c:pt idx="287">
                  <c:v>717.5</c:v>
                </c:pt>
                <c:pt idx="288">
                  <c:v>720</c:v>
                </c:pt>
                <c:pt idx="289">
                  <c:v>722.5</c:v>
                </c:pt>
                <c:pt idx="290">
                  <c:v>725</c:v>
                </c:pt>
                <c:pt idx="291">
                  <c:v>727.5</c:v>
                </c:pt>
                <c:pt idx="292">
                  <c:v>730</c:v>
                </c:pt>
                <c:pt idx="293">
                  <c:v>732.5</c:v>
                </c:pt>
                <c:pt idx="294">
                  <c:v>735</c:v>
                </c:pt>
                <c:pt idx="295">
                  <c:v>737.5</c:v>
                </c:pt>
                <c:pt idx="296">
                  <c:v>740</c:v>
                </c:pt>
                <c:pt idx="297">
                  <c:v>742.5</c:v>
                </c:pt>
                <c:pt idx="298">
                  <c:v>745</c:v>
                </c:pt>
                <c:pt idx="299">
                  <c:v>747.5</c:v>
                </c:pt>
                <c:pt idx="300">
                  <c:v>750</c:v>
                </c:pt>
                <c:pt idx="301">
                  <c:v>752.5</c:v>
                </c:pt>
                <c:pt idx="302">
                  <c:v>755</c:v>
                </c:pt>
                <c:pt idx="303">
                  <c:v>757.5</c:v>
                </c:pt>
                <c:pt idx="304">
                  <c:v>760</c:v>
                </c:pt>
                <c:pt idx="305">
                  <c:v>762.5</c:v>
                </c:pt>
                <c:pt idx="306">
                  <c:v>765</c:v>
                </c:pt>
                <c:pt idx="307">
                  <c:v>767.5</c:v>
                </c:pt>
                <c:pt idx="308">
                  <c:v>770</c:v>
                </c:pt>
                <c:pt idx="309">
                  <c:v>772.5</c:v>
                </c:pt>
                <c:pt idx="310">
                  <c:v>775</c:v>
                </c:pt>
                <c:pt idx="311">
                  <c:v>777.5</c:v>
                </c:pt>
                <c:pt idx="312">
                  <c:v>780</c:v>
                </c:pt>
                <c:pt idx="313">
                  <c:v>782.5</c:v>
                </c:pt>
                <c:pt idx="314">
                  <c:v>785</c:v>
                </c:pt>
                <c:pt idx="315">
                  <c:v>787.5</c:v>
                </c:pt>
                <c:pt idx="316">
                  <c:v>790</c:v>
                </c:pt>
                <c:pt idx="317">
                  <c:v>792.5</c:v>
                </c:pt>
                <c:pt idx="318">
                  <c:v>795</c:v>
                </c:pt>
                <c:pt idx="319">
                  <c:v>797.5</c:v>
                </c:pt>
                <c:pt idx="320">
                  <c:v>800</c:v>
                </c:pt>
                <c:pt idx="321">
                  <c:v>802.5</c:v>
                </c:pt>
                <c:pt idx="322">
                  <c:v>805</c:v>
                </c:pt>
                <c:pt idx="323">
                  <c:v>807.5</c:v>
                </c:pt>
                <c:pt idx="324">
                  <c:v>810</c:v>
                </c:pt>
                <c:pt idx="325">
                  <c:v>812.5</c:v>
                </c:pt>
                <c:pt idx="326">
                  <c:v>815</c:v>
                </c:pt>
                <c:pt idx="327">
                  <c:v>817.5</c:v>
                </c:pt>
                <c:pt idx="328">
                  <c:v>820</c:v>
                </c:pt>
                <c:pt idx="329">
                  <c:v>822.5</c:v>
                </c:pt>
                <c:pt idx="330">
                  <c:v>825</c:v>
                </c:pt>
                <c:pt idx="331">
                  <c:v>827.5</c:v>
                </c:pt>
                <c:pt idx="332">
                  <c:v>830</c:v>
                </c:pt>
                <c:pt idx="333">
                  <c:v>832.5</c:v>
                </c:pt>
                <c:pt idx="334">
                  <c:v>835</c:v>
                </c:pt>
                <c:pt idx="335">
                  <c:v>837.5</c:v>
                </c:pt>
                <c:pt idx="336">
                  <c:v>840</c:v>
                </c:pt>
                <c:pt idx="337">
                  <c:v>842.5</c:v>
                </c:pt>
                <c:pt idx="338">
                  <c:v>845</c:v>
                </c:pt>
                <c:pt idx="339">
                  <c:v>847.5</c:v>
                </c:pt>
                <c:pt idx="340">
                  <c:v>850</c:v>
                </c:pt>
                <c:pt idx="341">
                  <c:v>852.5</c:v>
                </c:pt>
                <c:pt idx="342">
                  <c:v>855</c:v>
                </c:pt>
                <c:pt idx="343">
                  <c:v>857.5</c:v>
                </c:pt>
                <c:pt idx="344">
                  <c:v>860</c:v>
                </c:pt>
                <c:pt idx="345">
                  <c:v>862.5</c:v>
                </c:pt>
                <c:pt idx="346">
                  <c:v>865</c:v>
                </c:pt>
                <c:pt idx="347">
                  <c:v>867.5</c:v>
                </c:pt>
                <c:pt idx="348">
                  <c:v>870</c:v>
                </c:pt>
                <c:pt idx="349">
                  <c:v>872.5</c:v>
                </c:pt>
                <c:pt idx="350">
                  <c:v>875</c:v>
                </c:pt>
                <c:pt idx="351">
                  <c:v>877.5</c:v>
                </c:pt>
                <c:pt idx="352">
                  <c:v>880</c:v>
                </c:pt>
                <c:pt idx="353">
                  <c:v>882.5</c:v>
                </c:pt>
                <c:pt idx="354">
                  <c:v>885</c:v>
                </c:pt>
                <c:pt idx="355">
                  <c:v>887.5</c:v>
                </c:pt>
                <c:pt idx="356">
                  <c:v>890</c:v>
                </c:pt>
                <c:pt idx="357">
                  <c:v>892.5</c:v>
                </c:pt>
                <c:pt idx="358">
                  <c:v>895</c:v>
                </c:pt>
                <c:pt idx="359">
                  <c:v>897.5</c:v>
                </c:pt>
                <c:pt idx="360">
                  <c:v>900</c:v>
                </c:pt>
                <c:pt idx="361">
                  <c:v>902.5</c:v>
                </c:pt>
                <c:pt idx="362">
                  <c:v>905</c:v>
                </c:pt>
                <c:pt idx="363">
                  <c:v>907.5</c:v>
                </c:pt>
                <c:pt idx="364">
                  <c:v>910</c:v>
                </c:pt>
                <c:pt idx="365">
                  <c:v>912.5</c:v>
                </c:pt>
                <c:pt idx="366">
                  <c:v>915</c:v>
                </c:pt>
                <c:pt idx="367">
                  <c:v>917.5</c:v>
                </c:pt>
                <c:pt idx="368">
                  <c:v>920</c:v>
                </c:pt>
                <c:pt idx="369">
                  <c:v>922.5</c:v>
                </c:pt>
                <c:pt idx="370">
                  <c:v>925</c:v>
                </c:pt>
                <c:pt idx="371">
                  <c:v>927.5</c:v>
                </c:pt>
                <c:pt idx="372">
                  <c:v>930</c:v>
                </c:pt>
                <c:pt idx="373">
                  <c:v>932.5</c:v>
                </c:pt>
                <c:pt idx="374">
                  <c:v>935</c:v>
                </c:pt>
                <c:pt idx="375">
                  <c:v>937.5</c:v>
                </c:pt>
                <c:pt idx="376">
                  <c:v>940</c:v>
                </c:pt>
                <c:pt idx="377">
                  <c:v>942.5</c:v>
                </c:pt>
                <c:pt idx="378">
                  <c:v>945</c:v>
                </c:pt>
                <c:pt idx="379">
                  <c:v>947.5</c:v>
                </c:pt>
                <c:pt idx="380">
                  <c:v>950</c:v>
                </c:pt>
                <c:pt idx="381">
                  <c:v>952.5</c:v>
                </c:pt>
                <c:pt idx="382">
                  <c:v>955</c:v>
                </c:pt>
                <c:pt idx="383">
                  <c:v>957.5</c:v>
                </c:pt>
                <c:pt idx="384">
                  <c:v>960</c:v>
                </c:pt>
                <c:pt idx="385">
                  <c:v>962.5</c:v>
                </c:pt>
                <c:pt idx="386">
                  <c:v>965</c:v>
                </c:pt>
                <c:pt idx="387">
                  <c:v>967.5</c:v>
                </c:pt>
                <c:pt idx="388">
                  <c:v>970</c:v>
                </c:pt>
                <c:pt idx="389">
                  <c:v>972.5</c:v>
                </c:pt>
                <c:pt idx="390">
                  <c:v>975</c:v>
                </c:pt>
                <c:pt idx="391">
                  <c:v>977.5</c:v>
                </c:pt>
                <c:pt idx="392">
                  <c:v>980</c:v>
                </c:pt>
                <c:pt idx="393">
                  <c:v>982.5</c:v>
                </c:pt>
                <c:pt idx="394">
                  <c:v>985</c:v>
                </c:pt>
                <c:pt idx="395">
                  <c:v>987.5</c:v>
                </c:pt>
                <c:pt idx="396">
                  <c:v>990</c:v>
                </c:pt>
                <c:pt idx="397">
                  <c:v>992.5</c:v>
                </c:pt>
                <c:pt idx="398">
                  <c:v>995</c:v>
                </c:pt>
                <c:pt idx="399">
                  <c:v>997.5</c:v>
                </c:pt>
                <c:pt idx="400">
                  <c:v>1000</c:v>
                </c:pt>
              </c:numCache>
            </c:numRef>
          </c:xVal>
          <c:yVal>
            <c:numRef>
              <c:f>Sheet1!$C$10:$C$410</c:f>
              <c:numCache>
                <c:formatCode>General</c:formatCode>
                <c:ptCount val="401"/>
                <c:pt idx="0">
                  <c:v>0</c:v>
                </c:pt>
                <c:pt idx="1">
                  <c:v>0.15643446504023087</c:v>
                </c:pt>
                <c:pt idx="2">
                  <c:v>0.3090169943749474</c:v>
                </c:pt>
                <c:pt idx="3">
                  <c:v>0.4539904997395468</c:v>
                </c:pt>
                <c:pt idx="4">
                  <c:v>0.58778525229247314</c:v>
                </c:pt>
                <c:pt idx="5">
                  <c:v>0.70710678118654757</c:v>
                </c:pt>
                <c:pt idx="6">
                  <c:v>0.80901699437494745</c:v>
                </c:pt>
                <c:pt idx="7">
                  <c:v>0.89100652418836779</c:v>
                </c:pt>
                <c:pt idx="8">
                  <c:v>0.95105651629515353</c:v>
                </c:pt>
                <c:pt idx="9">
                  <c:v>0.98768834059513777</c:v>
                </c:pt>
                <c:pt idx="10">
                  <c:v>1</c:v>
                </c:pt>
                <c:pt idx="11">
                  <c:v>0.98768834059513766</c:v>
                </c:pt>
                <c:pt idx="12">
                  <c:v>0.95105651629515353</c:v>
                </c:pt>
                <c:pt idx="13">
                  <c:v>0.8910065241883679</c:v>
                </c:pt>
                <c:pt idx="14">
                  <c:v>0.80901699437494745</c:v>
                </c:pt>
                <c:pt idx="15">
                  <c:v>0.70710678118654757</c:v>
                </c:pt>
                <c:pt idx="16">
                  <c:v>0.58778525229247325</c:v>
                </c:pt>
                <c:pt idx="17">
                  <c:v>0.45399049973954647</c:v>
                </c:pt>
                <c:pt idx="18">
                  <c:v>0.30901699437494712</c:v>
                </c:pt>
                <c:pt idx="19">
                  <c:v>0.15643446504023054</c:v>
                </c:pt>
                <c:pt idx="20">
                  <c:v>-3.2157436435920062E-16</c:v>
                </c:pt>
                <c:pt idx="21">
                  <c:v>-0.15643446504023117</c:v>
                </c:pt>
                <c:pt idx="22">
                  <c:v>-0.30901699437494773</c:v>
                </c:pt>
                <c:pt idx="23">
                  <c:v>-0.45399049973954708</c:v>
                </c:pt>
                <c:pt idx="24">
                  <c:v>-0.58778525229247336</c:v>
                </c:pt>
                <c:pt idx="25">
                  <c:v>-0.70710678118654768</c:v>
                </c:pt>
                <c:pt idx="26">
                  <c:v>-0.80901699437494734</c:v>
                </c:pt>
                <c:pt idx="27">
                  <c:v>-0.89100652418836779</c:v>
                </c:pt>
                <c:pt idx="28">
                  <c:v>-0.95105651629515353</c:v>
                </c:pt>
                <c:pt idx="29">
                  <c:v>-0.98768834059513766</c:v>
                </c:pt>
                <c:pt idx="30">
                  <c:v>-1</c:v>
                </c:pt>
                <c:pt idx="31">
                  <c:v>-0.98768834059513777</c:v>
                </c:pt>
                <c:pt idx="32">
                  <c:v>-0.95105651629515364</c:v>
                </c:pt>
                <c:pt idx="33">
                  <c:v>-0.89100652418836757</c:v>
                </c:pt>
                <c:pt idx="34">
                  <c:v>-0.80901699437494701</c:v>
                </c:pt>
                <c:pt idx="35">
                  <c:v>-0.70710678118654702</c:v>
                </c:pt>
                <c:pt idx="36">
                  <c:v>-0.58778525229247258</c:v>
                </c:pt>
                <c:pt idx="37">
                  <c:v>-0.45399049973954619</c:v>
                </c:pt>
                <c:pt idx="38">
                  <c:v>-0.30901699437494679</c:v>
                </c:pt>
                <c:pt idx="39">
                  <c:v>-0.15643446504023023</c:v>
                </c:pt>
                <c:pt idx="40">
                  <c:v>6.4314872871840123E-16</c:v>
                </c:pt>
                <c:pt idx="41">
                  <c:v>0.15643446504023151</c:v>
                </c:pt>
                <c:pt idx="42">
                  <c:v>0.30901699437494801</c:v>
                </c:pt>
                <c:pt idx="43">
                  <c:v>0.45399049973954736</c:v>
                </c:pt>
                <c:pt idx="44">
                  <c:v>0.58778525229247358</c:v>
                </c:pt>
                <c:pt idx="45">
                  <c:v>0.70710678118654791</c:v>
                </c:pt>
                <c:pt idx="46">
                  <c:v>0.80901699437494778</c:v>
                </c:pt>
                <c:pt idx="47">
                  <c:v>0.89100652418836812</c:v>
                </c:pt>
                <c:pt idx="48">
                  <c:v>0.95105651629515375</c:v>
                </c:pt>
                <c:pt idx="49">
                  <c:v>0.98768834059513777</c:v>
                </c:pt>
                <c:pt idx="50">
                  <c:v>1</c:v>
                </c:pt>
                <c:pt idx="51">
                  <c:v>0.98768834059513766</c:v>
                </c:pt>
                <c:pt idx="52">
                  <c:v>0.95105651629515364</c:v>
                </c:pt>
                <c:pt idx="53">
                  <c:v>0.89100652418836757</c:v>
                </c:pt>
                <c:pt idx="54">
                  <c:v>0.80901699437494767</c:v>
                </c:pt>
                <c:pt idx="55">
                  <c:v>0.70710678118654713</c:v>
                </c:pt>
                <c:pt idx="56">
                  <c:v>0.58778525229247336</c:v>
                </c:pt>
                <c:pt idx="57">
                  <c:v>0.4539904997395463</c:v>
                </c:pt>
                <c:pt idx="58">
                  <c:v>0.30901699437494778</c:v>
                </c:pt>
                <c:pt idx="59">
                  <c:v>0.15643446504023034</c:v>
                </c:pt>
                <c:pt idx="60">
                  <c:v>3.67544536472586E-16</c:v>
                </c:pt>
                <c:pt idx="61">
                  <c:v>-0.15643446504023137</c:v>
                </c:pt>
                <c:pt idx="62">
                  <c:v>-0.30901699437494706</c:v>
                </c:pt>
                <c:pt idx="63">
                  <c:v>-0.45399049973954725</c:v>
                </c:pt>
                <c:pt idx="64">
                  <c:v>-0.5877852522924728</c:v>
                </c:pt>
                <c:pt idx="65">
                  <c:v>-0.70710678118654791</c:v>
                </c:pt>
                <c:pt idx="66">
                  <c:v>-0.80901699437494823</c:v>
                </c:pt>
                <c:pt idx="67">
                  <c:v>-0.89100652418836812</c:v>
                </c:pt>
                <c:pt idx="68">
                  <c:v>-0.95105651629515398</c:v>
                </c:pt>
                <c:pt idx="69">
                  <c:v>-0.98768834059513777</c:v>
                </c:pt>
                <c:pt idx="70">
                  <c:v>-1</c:v>
                </c:pt>
                <c:pt idx="71">
                  <c:v>-0.98768834059513766</c:v>
                </c:pt>
                <c:pt idx="72">
                  <c:v>-0.9510565162951532</c:v>
                </c:pt>
                <c:pt idx="73">
                  <c:v>-0.89100652418836768</c:v>
                </c:pt>
                <c:pt idx="74">
                  <c:v>-0.80901699437494667</c:v>
                </c:pt>
                <c:pt idx="75">
                  <c:v>-0.70710678118654724</c:v>
                </c:pt>
                <c:pt idx="76">
                  <c:v>-0.58778525229247203</c:v>
                </c:pt>
                <c:pt idx="77">
                  <c:v>-0.45399049973954642</c:v>
                </c:pt>
                <c:pt idx="78">
                  <c:v>-0.30901699437494617</c:v>
                </c:pt>
                <c:pt idx="79">
                  <c:v>-0.15643446504023048</c:v>
                </c:pt>
                <c:pt idx="80">
                  <c:v>1.2862974574368025E-15</c:v>
                </c:pt>
                <c:pt idx="81">
                  <c:v>0.15643446504023126</c:v>
                </c:pt>
                <c:pt idx="82">
                  <c:v>0.30901699437494862</c:v>
                </c:pt>
                <c:pt idx="83">
                  <c:v>0.45399049973954714</c:v>
                </c:pt>
                <c:pt idx="84">
                  <c:v>0.58778525229247414</c:v>
                </c:pt>
                <c:pt idx="85">
                  <c:v>0.70710678118654779</c:v>
                </c:pt>
                <c:pt idx="86">
                  <c:v>0.80901699437494812</c:v>
                </c:pt>
                <c:pt idx="87">
                  <c:v>0.89100652418836801</c:v>
                </c:pt>
                <c:pt idx="88">
                  <c:v>0.95105651629515398</c:v>
                </c:pt>
                <c:pt idx="89">
                  <c:v>0.98768834059513777</c:v>
                </c:pt>
                <c:pt idx="90">
                  <c:v>1</c:v>
                </c:pt>
                <c:pt idx="91">
                  <c:v>0.98768834059513766</c:v>
                </c:pt>
                <c:pt idx="92">
                  <c:v>0.9510565162951532</c:v>
                </c:pt>
                <c:pt idx="93">
                  <c:v>0.89100652418836768</c:v>
                </c:pt>
                <c:pt idx="94">
                  <c:v>0.80901699437494667</c:v>
                </c:pt>
                <c:pt idx="95">
                  <c:v>0.70710678118654735</c:v>
                </c:pt>
                <c:pt idx="96">
                  <c:v>0.58778525229247214</c:v>
                </c:pt>
                <c:pt idx="97">
                  <c:v>0.45399049973954653</c:v>
                </c:pt>
                <c:pt idx="98">
                  <c:v>0.30901699437494629</c:v>
                </c:pt>
                <c:pt idx="99">
                  <c:v>0.15643446504023059</c:v>
                </c:pt>
                <c:pt idx="100">
                  <c:v>-1.1637826119459405E-15</c:v>
                </c:pt>
                <c:pt idx="101">
                  <c:v>-0.15643446504023115</c:v>
                </c:pt>
                <c:pt idx="102">
                  <c:v>-0.30901699437494851</c:v>
                </c:pt>
                <c:pt idx="103">
                  <c:v>-0.45399049973954858</c:v>
                </c:pt>
                <c:pt idx="104">
                  <c:v>-0.58778525229247258</c:v>
                </c:pt>
                <c:pt idx="105">
                  <c:v>-0.70710678118654768</c:v>
                </c:pt>
                <c:pt idx="106">
                  <c:v>-0.80901699437494812</c:v>
                </c:pt>
                <c:pt idx="107">
                  <c:v>-0.89100652418836879</c:v>
                </c:pt>
                <c:pt idx="108">
                  <c:v>-0.95105651629515342</c:v>
                </c:pt>
                <c:pt idx="109">
                  <c:v>-0.98768834059513777</c:v>
                </c:pt>
                <c:pt idx="110">
                  <c:v>-1</c:v>
                </c:pt>
                <c:pt idx="111">
                  <c:v>-0.98768834059513744</c:v>
                </c:pt>
                <c:pt idx="112">
                  <c:v>-0.95105651629515375</c:v>
                </c:pt>
                <c:pt idx="113">
                  <c:v>-0.89100652418836779</c:v>
                </c:pt>
                <c:pt idx="114">
                  <c:v>-0.80901699437494679</c:v>
                </c:pt>
                <c:pt idx="115">
                  <c:v>-0.70710678118654613</c:v>
                </c:pt>
                <c:pt idx="116">
                  <c:v>-0.58778525229247369</c:v>
                </c:pt>
                <c:pt idx="117">
                  <c:v>-0.45399049973954664</c:v>
                </c:pt>
                <c:pt idx="118">
                  <c:v>-0.3090169943749464</c:v>
                </c:pt>
                <c:pt idx="119">
                  <c:v>-0.15643446504022895</c:v>
                </c:pt>
                <c:pt idx="120">
                  <c:v>-7.3508907294517201E-16</c:v>
                </c:pt>
                <c:pt idx="121">
                  <c:v>0.15643446504023101</c:v>
                </c:pt>
                <c:pt idx="122">
                  <c:v>0.30901699437494839</c:v>
                </c:pt>
                <c:pt idx="123">
                  <c:v>0.45399049973954847</c:v>
                </c:pt>
                <c:pt idx="124">
                  <c:v>0.58778525229247247</c:v>
                </c:pt>
                <c:pt idx="125">
                  <c:v>0.70710678118654757</c:v>
                </c:pt>
                <c:pt idx="126">
                  <c:v>0.80901699437494801</c:v>
                </c:pt>
                <c:pt idx="127">
                  <c:v>0.89100652418836868</c:v>
                </c:pt>
                <c:pt idx="128">
                  <c:v>0.95105651629515331</c:v>
                </c:pt>
                <c:pt idx="129">
                  <c:v>0.98768834059513777</c:v>
                </c:pt>
                <c:pt idx="130">
                  <c:v>1</c:v>
                </c:pt>
                <c:pt idx="131">
                  <c:v>0.98768834059513744</c:v>
                </c:pt>
                <c:pt idx="132">
                  <c:v>0.95105651629515275</c:v>
                </c:pt>
                <c:pt idx="133">
                  <c:v>0.89100652418836779</c:v>
                </c:pt>
                <c:pt idx="134">
                  <c:v>0.8090169943749469</c:v>
                </c:pt>
                <c:pt idx="135">
                  <c:v>0.70710678118654624</c:v>
                </c:pt>
                <c:pt idx="136">
                  <c:v>0.58778525229247092</c:v>
                </c:pt>
                <c:pt idx="137">
                  <c:v>0.45399049973954675</c:v>
                </c:pt>
                <c:pt idx="138">
                  <c:v>0.30901699437494656</c:v>
                </c:pt>
                <c:pt idx="139">
                  <c:v>0.15643446504022906</c:v>
                </c:pt>
                <c:pt idx="140">
                  <c:v>-2.6951097603644669E-15</c:v>
                </c:pt>
                <c:pt idx="141">
                  <c:v>-0.1564344650402309</c:v>
                </c:pt>
                <c:pt idx="142">
                  <c:v>-0.30901699437494828</c:v>
                </c:pt>
                <c:pt idx="143">
                  <c:v>-0.45399049973954836</c:v>
                </c:pt>
                <c:pt idx="144">
                  <c:v>-0.58778525229247525</c:v>
                </c:pt>
                <c:pt idx="145">
                  <c:v>-0.70710678118654757</c:v>
                </c:pt>
                <c:pt idx="146">
                  <c:v>-0.8090169943749479</c:v>
                </c:pt>
                <c:pt idx="147">
                  <c:v>-0.89100652418836868</c:v>
                </c:pt>
                <c:pt idx="148">
                  <c:v>-0.95105651629515442</c:v>
                </c:pt>
                <c:pt idx="149">
                  <c:v>-0.98768834059513777</c:v>
                </c:pt>
                <c:pt idx="150">
                  <c:v>-1</c:v>
                </c:pt>
                <c:pt idx="151">
                  <c:v>-0.98768834059513744</c:v>
                </c:pt>
                <c:pt idx="152">
                  <c:v>-0.95105651629515275</c:v>
                </c:pt>
                <c:pt idx="153">
                  <c:v>-0.8910065241883679</c:v>
                </c:pt>
                <c:pt idx="154">
                  <c:v>-0.8090169943749469</c:v>
                </c:pt>
                <c:pt idx="155">
                  <c:v>-0.70710678118654635</c:v>
                </c:pt>
                <c:pt idx="156">
                  <c:v>-0.58778525229247103</c:v>
                </c:pt>
                <c:pt idx="157">
                  <c:v>-0.45399049973954686</c:v>
                </c:pt>
                <c:pt idx="158">
                  <c:v>-0.30901699437494667</c:v>
                </c:pt>
                <c:pt idx="159">
                  <c:v>-0.1564344650402292</c:v>
                </c:pt>
                <c:pt idx="160">
                  <c:v>2.5725949148736049E-15</c:v>
                </c:pt>
                <c:pt idx="161">
                  <c:v>0.15643446504023079</c:v>
                </c:pt>
                <c:pt idx="162">
                  <c:v>0.30901699437494817</c:v>
                </c:pt>
                <c:pt idx="163">
                  <c:v>0.4539904997395483</c:v>
                </c:pt>
                <c:pt idx="164">
                  <c:v>0.58778525229247514</c:v>
                </c:pt>
                <c:pt idx="165">
                  <c:v>0.70710678118654746</c:v>
                </c:pt>
                <c:pt idx="166">
                  <c:v>0.8090169943749479</c:v>
                </c:pt>
                <c:pt idx="167">
                  <c:v>0.89100652418836856</c:v>
                </c:pt>
                <c:pt idx="168">
                  <c:v>0.95105651629515431</c:v>
                </c:pt>
                <c:pt idx="169">
                  <c:v>0.98768834059513766</c:v>
                </c:pt>
                <c:pt idx="170">
                  <c:v>1</c:v>
                </c:pt>
                <c:pt idx="171">
                  <c:v>0.98768834059513744</c:v>
                </c:pt>
                <c:pt idx="172">
                  <c:v>0.95105651629515275</c:v>
                </c:pt>
                <c:pt idx="173">
                  <c:v>0.8910065241883679</c:v>
                </c:pt>
                <c:pt idx="174">
                  <c:v>0.80901699437494701</c:v>
                </c:pt>
                <c:pt idx="175">
                  <c:v>0.70710678118654635</c:v>
                </c:pt>
                <c:pt idx="176">
                  <c:v>0.58778525229247114</c:v>
                </c:pt>
                <c:pt idx="177">
                  <c:v>0.45399049973954697</c:v>
                </c:pt>
                <c:pt idx="178">
                  <c:v>0.30901699437494679</c:v>
                </c:pt>
                <c:pt idx="179">
                  <c:v>0.15643446504022931</c:v>
                </c:pt>
                <c:pt idx="180">
                  <c:v>-2.4500800693827429E-15</c:v>
                </c:pt>
                <c:pt idx="181">
                  <c:v>-0.15643446504023065</c:v>
                </c:pt>
                <c:pt idx="182">
                  <c:v>-0.30901699437494806</c:v>
                </c:pt>
                <c:pt idx="183">
                  <c:v>-0.45399049973954819</c:v>
                </c:pt>
                <c:pt idx="184">
                  <c:v>-0.58778525229247514</c:v>
                </c:pt>
                <c:pt idx="185">
                  <c:v>-0.70710678118654735</c:v>
                </c:pt>
                <c:pt idx="186">
                  <c:v>-0.80901699437494778</c:v>
                </c:pt>
                <c:pt idx="187">
                  <c:v>-0.89100652418836856</c:v>
                </c:pt>
                <c:pt idx="188">
                  <c:v>-0.95105651629515431</c:v>
                </c:pt>
                <c:pt idx="189">
                  <c:v>-0.98768834059513766</c:v>
                </c:pt>
                <c:pt idx="190">
                  <c:v>-1</c:v>
                </c:pt>
                <c:pt idx="191">
                  <c:v>-0.98768834059513744</c:v>
                </c:pt>
                <c:pt idx="192">
                  <c:v>-0.95105651629515287</c:v>
                </c:pt>
                <c:pt idx="193">
                  <c:v>-0.89100652418836634</c:v>
                </c:pt>
                <c:pt idx="194">
                  <c:v>-0.80901699437494712</c:v>
                </c:pt>
                <c:pt idx="195">
                  <c:v>-0.70710678118654646</c:v>
                </c:pt>
                <c:pt idx="196">
                  <c:v>-0.58778525229247125</c:v>
                </c:pt>
                <c:pt idx="197">
                  <c:v>-0.45399049973954392</c:v>
                </c:pt>
                <c:pt idx="198">
                  <c:v>-0.3090169943749469</c:v>
                </c:pt>
                <c:pt idx="199">
                  <c:v>-0.15643446504022945</c:v>
                </c:pt>
                <c:pt idx="200">
                  <c:v>2.3275652238918809E-15</c:v>
                </c:pt>
                <c:pt idx="201">
                  <c:v>0.15643446504023403</c:v>
                </c:pt>
                <c:pt idx="202">
                  <c:v>0.30901699437494795</c:v>
                </c:pt>
                <c:pt idx="203">
                  <c:v>0.45399049973954808</c:v>
                </c:pt>
                <c:pt idx="204">
                  <c:v>0.58778525229247502</c:v>
                </c:pt>
                <c:pt idx="205">
                  <c:v>0.70710678118654979</c:v>
                </c:pt>
                <c:pt idx="206">
                  <c:v>0.80901699437494978</c:v>
                </c:pt>
                <c:pt idx="207">
                  <c:v>0.89100652418837012</c:v>
                </c:pt>
                <c:pt idx="208">
                  <c:v>0.9510565162951532</c:v>
                </c:pt>
                <c:pt idx="209">
                  <c:v>0.98768834059513766</c:v>
                </c:pt>
                <c:pt idx="210">
                  <c:v>1</c:v>
                </c:pt>
                <c:pt idx="211">
                  <c:v>0.98768834059513755</c:v>
                </c:pt>
                <c:pt idx="212">
                  <c:v>0.95105651629515287</c:v>
                </c:pt>
                <c:pt idx="213">
                  <c:v>0.89100652418836646</c:v>
                </c:pt>
                <c:pt idx="214">
                  <c:v>0.80901699437494501</c:v>
                </c:pt>
                <c:pt idx="215">
                  <c:v>0.70710678118654402</c:v>
                </c:pt>
                <c:pt idx="216">
                  <c:v>0.58778525229247425</c:v>
                </c:pt>
                <c:pt idx="217">
                  <c:v>0.45399049973954719</c:v>
                </c:pt>
                <c:pt idx="218">
                  <c:v>0.30901699437494701</c:v>
                </c:pt>
                <c:pt idx="219">
                  <c:v>0.15643446504022956</c:v>
                </c:pt>
                <c:pt idx="220">
                  <c:v>-2.2050503784010189E-15</c:v>
                </c:pt>
                <c:pt idx="221">
                  <c:v>-0.15643446504023392</c:v>
                </c:pt>
                <c:pt idx="222">
                  <c:v>-0.30901699437495123</c:v>
                </c:pt>
                <c:pt idx="223">
                  <c:v>-0.45399049973955113</c:v>
                </c:pt>
                <c:pt idx="224">
                  <c:v>-0.58778525229247203</c:v>
                </c:pt>
                <c:pt idx="225">
                  <c:v>-0.70710678118654713</c:v>
                </c:pt>
                <c:pt idx="226">
                  <c:v>-0.80901699437494767</c:v>
                </c:pt>
                <c:pt idx="227">
                  <c:v>-0.89100652418836845</c:v>
                </c:pt>
                <c:pt idx="228">
                  <c:v>-0.9510565162951542</c:v>
                </c:pt>
                <c:pt idx="229">
                  <c:v>-0.98768834059513821</c:v>
                </c:pt>
                <c:pt idx="230">
                  <c:v>-1</c:v>
                </c:pt>
                <c:pt idx="231">
                  <c:v>-0.98768834059513699</c:v>
                </c:pt>
                <c:pt idx="232">
                  <c:v>-0.95105651629515398</c:v>
                </c:pt>
                <c:pt idx="233">
                  <c:v>-0.89100652418836812</c:v>
                </c:pt>
                <c:pt idx="234">
                  <c:v>-0.80901699437494723</c:v>
                </c:pt>
                <c:pt idx="235">
                  <c:v>-0.70710678118654668</c:v>
                </c:pt>
                <c:pt idx="236">
                  <c:v>-0.58778525229247147</c:v>
                </c:pt>
                <c:pt idx="237">
                  <c:v>-0.45399049973954414</c:v>
                </c:pt>
                <c:pt idx="238">
                  <c:v>-0.30901699437494373</c:v>
                </c:pt>
                <c:pt idx="239">
                  <c:v>-0.15643446504022618</c:v>
                </c:pt>
                <c:pt idx="240">
                  <c:v>-1.470178145890344E-15</c:v>
                </c:pt>
                <c:pt idx="241">
                  <c:v>0.15643446504023029</c:v>
                </c:pt>
                <c:pt idx="242">
                  <c:v>0.30901699437494773</c:v>
                </c:pt>
                <c:pt idx="243">
                  <c:v>0.45399049973954786</c:v>
                </c:pt>
                <c:pt idx="244">
                  <c:v>0.5877852522924748</c:v>
                </c:pt>
                <c:pt idx="245">
                  <c:v>0.70710678118654957</c:v>
                </c:pt>
                <c:pt idx="246">
                  <c:v>0.80901699437494967</c:v>
                </c:pt>
                <c:pt idx="247">
                  <c:v>0.89100652418837001</c:v>
                </c:pt>
                <c:pt idx="248">
                  <c:v>0.95105651629515309</c:v>
                </c:pt>
                <c:pt idx="249">
                  <c:v>0.98768834059513766</c:v>
                </c:pt>
                <c:pt idx="250">
                  <c:v>1</c:v>
                </c:pt>
                <c:pt idx="251">
                  <c:v>0.98768834059513755</c:v>
                </c:pt>
                <c:pt idx="252">
                  <c:v>0.95105651629515298</c:v>
                </c:pt>
                <c:pt idx="253">
                  <c:v>0.89100652418836657</c:v>
                </c:pt>
                <c:pt idx="254">
                  <c:v>0.80901699437494523</c:v>
                </c:pt>
                <c:pt idx="255">
                  <c:v>0.70710678118654424</c:v>
                </c:pt>
                <c:pt idx="256">
                  <c:v>0.58778525229247436</c:v>
                </c:pt>
                <c:pt idx="257">
                  <c:v>0.45399049973954742</c:v>
                </c:pt>
                <c:pt idx="258">
                  <c:v>0.30901699437494723</c:v>
                </c:pt>
                <c:pt idx="259">
                  <c:v>0.15643446504022981</c:v>
                </c:pt>
                <c:pt idx="260">
                  <c:v>-1.9600206874192949E-15</c:v>
                </c:pt>
                <c:pt idx="261">
                  <c:v>-0.15643446504023367</c:v>
                </c:pt>
                <c:pt idx="262">
                  <c:v>-0.30901699437495095</c:v>
                </c:pt>
                <c:pt idx="263">
                  <c:v>-0.45399049973955091</c:v>
                </c:pt>
                <c:pt idx="264">
                  <c:v>-0.58778525229247758</c:v>
                </c:pt>
                <c:pt idx="265">
                  <c:v>-0.70710678118654702</c:v>
                </c:pt>
                <c:pt idx="266">
                  <c:v>-0.80901699437494756</c:v>
                </c:pt>
                <c:pt idx="267">
                  <c:v>-0.89100652418836834</c:v>
                </c:pt>
                <c:pt idx="268">
                  <c:v>-0.9510565162951542</c:v>
                </c:pt>
                <c:pt idx="269">
                  <c:v>-0.98768834059513821</c:v>
                </c:pt>
                <c:pt idx="270">
                  <c:v>-1</c:v>
                </c:pt>
                <c:pt idx="271">
                  <c:v>-0.98768834059513699</c:v>
                </c:pt>
                <c:pt idx="272">
                  <c:v>-0.95105651629515187</c:v>
                </c:pt>
                <c:pt idx="273">
                  <c:v>-0.89100652418836823</c:v>
                </c:pt>
                <c:pt idx="274">
                  <c:v>-0.80901699437494734</c:v>
                </c:pt>
                <c:pt idx="275">
                  <c:v>-0.7071067811865468</c:v>
                </c:pt>
                <c:pt idx="276">
                  <c:v>-0.58778525229247158</c:v>
                </c:pt>
                <c:pt idx="277">
                  <c:v>-0.45399049973954436</c:v>
                </c:pt>
                <c:pt idx="278">
                  <c:v>-0.30901699437494395</c:v>
                </c:pt>
                <c:pt idx="279">
                  <c:v>-0.15643446504022643</c:v>
                </c:pt>
                <c:pt idx="280">
                  <c:v>5.3902195207289338E-15</c:v>
                </c:pt>
                <c:pt idx="281">
                  <c:v>0.15643446504023004</c:v>
                </c:pt>
                <c:pt idx="282">
                  <c:v>0.30901699437494745</c:v>
                </c:pt>
                <c:pt idx="283">
                  <c:v>0.45399049973954764</c:v>
                </c:pt>
                <c:pt idx="284">
                  <c:v>0.58778525229247458</c:v>
                </c:pt>
                <c:pt idx="285">
                  <c:v>0.70710678118654946</c:v>
                </c:pt>
                <c:pt idx="286">
                  <c:v>0.80901699437494956</c:v>
                </c:pt>
                <c:pt idx="287">
                  <c:v>0.8910065241883699</c:v>
                </c:pt>
                <c:pt idx="288">
                  <c:v>0.9510565162951552</c:v>
                </c:pt>
                <c:pt idx="289">
                  <c:v>0.98768834059513755</c:v>
                </c:pt>
                <c:pt idx="290">
                  <c:v>1</c:v>
                </c:pt>
                <c:pt idx="291">
                  <c:v>0.98768834059513755</c:v>
                </c:pt>
                <c:pt idx="292">
                  <c:v>0.95105651629515298</c:v>
                </c:pt>
                <c:pt idx="293">
                  <c:v>0.89100652418836668</c:v>
                </c:pt>
                <c:pt idx="294">
                  <c:v>0.80901699437494534</c:v>
                </c:pt>
                <c:pt idx="295">
                  <c:v>0.70710678118654435</c:v>
                </c:pt>
                <c:pt idx="296">
                  <c:v>0.58778525229246881</c:v>
                </c:pt>
                <c:pt idx="297">
                  <c:v>0.45399049973954764</c:v>
                </c:pt>
                <c:pt idx="298">
                  <c:v>0.30901699437494745</c:v>
                </c:pt>
                <c:pt idx="299">
                  <c:v>0.15643446504023004</c:v>
                </c:pt>
                <c:pt idx="300">
                  <c:v>-1.7149909964375709E-15</c:v>
                </c:pt>
                <c:pt idx="301">
                  <c:v>-0.15643446504023342</c:v>
                </c:pt>
                <c:pt idx="302">
                  <c:v>-0.30901699437495073</c:v>
                </c:pt>
                <c:pt idx="303">
                  <c:v>-0.45399049973955069</c:v>
                </c:pt>
                <c:pt idx="304">
                  <c:v>-0.58778525229247736</c:v>
                </c:pt>
                <c:pt idx="305">
                  <c:v>-0.7071067811865468</c:v>
                </c:pt>
                <c:pt idx="306">
                  <c:v>-0.80901699437494734</c:v>
                </c:pt>
                <c:pt idx="307">
                  <c:v>-0.89100652418836823</c:v>
                </c:pt>
                <c:pt idx="308">
                  <c:v>-0.95105651629515409</c:v>
                </c:pt>
                <c:pt idx="309">
                  <c:v>-0.9876883405951381</c:v>
                </c:pt>
                <c:pt idx="310">
                  <c:v>-1</c:v>
                </c:pt>
                <c:pt idx="311">
                  <c:v>-0.9876883405951371</c:v>
                </c:pt>
                <c:pt idx="312">
                  <c:v>-0.95105651629515198</c:v>
                </c:pt>
                <c:pt idx="313">
                  <c:v>-0.89100652418836834</c:v>
                </c:pt>
                <c:pt idx="314">
                  <c:v>-0.80901699437494756</c:v>
                </c:pt>
                <c:pt idx="315">
                  <c:v>-0.70710678118654702</c:v>
                </c:pt>
                <c:pt idx="316">
                  <c:v>-0.5877852522924718</c:v>
                </c:pt>
                <c:pt idx="317">
                  <c:v>-0.45399049973954458</c:v>
                </c:pt>
                <c:pt idx="318">
                  <c:v>-0.30901699437494423</c:v>
                </c:pt>
                <c:pt idx="319">
                  <c:v>-0.15643446504022665</c:v>
                </c:pt>
                <c:pt idx="320">
                  <c:v>5.1451898297472098E-15</c:v>
                </c:pt>
                <c:pt idx="321">
                  <c:v>0.15643446504023681</c:v>
                </c:pt>
                <c:pt idx="322">
                  <c:v>0.30901699437494723</c:v>
                </c:pt>
                <c:pt idx="323">
                  <c:v>0.45399049973954742</c:v>
                </c:pt>
                <c:pt idx="324">
                  <c:v>0.58778525229247436</c:v>
                </c:pt>
                <c:pt idx="325">
                  <c:v>0.70710678118654924</c:v>
                </c:pt>
                <c:pt idx="326">
                  <c:v>0.80901699437494934</c:v>
                </c:pt>
                <c:pt idx="327">
                  <c:v>0.89100652418836979</c:v>
                </c:pt>
                <c:pt idx="328">
                  <c:v>0.9510565162951552</c:v>
                </c:pt>
                <c:pt idx="329">
                  <c:v>0.98768834059513866</c:v>
                </c:pt>
                <c:pt idx="330">
                  <c:v>1</c:v>
                </c:pt>
                <c:pt idx="331">
                  <c:v>0.98768834059513766</c:v>
                </c:pt>
                <c:pt idx="332">
                  <c:v>0.95105651629515309</c:v>
                </c:pt>
                <c:pt idx="333">
                  <c:v>0.89100652418836679</c:v>
                </c:pt>
                <c:pt idx="334">
                  <c:v>0.80901699437494545</c:v>
                </c:pt>
                <c:pt idx="335">
                  <c:v>0.70710678118654458</c:v>
                </c:pt>
                <c:pt idx="336">
                  <c:v>0.58778525229246903</c:v>
                </c:pt>
                <c:pt idx="337">
                  <c:v>0.45399049973954153</c:v>
                </c:pt>
                <c:pt idx="338">
                  <c:v>0.30901699437494773</c:v>
                </c:pt>
                <c:pt idx="339">
                  <c:v>0.15643446504023029</c:v>
                </c:pt>
                <c:pt idx="340">
                  <c:v>-1.4699613054558469E-15</c:v>
                </c:pt>
                <c:pt idx="341">
                  <c:v>-0.1564344650402332</c:v>
                </c:pt>
                <c:pt idx="342">
                  <c:v>-0.3090169943749505</c:v>
                </c:pt>
                <c:pt idx="343">
                  <c:v>-0.45399049973955047</c:v>
                </c:pt>
                <c:pt idx="344">
                  <c:v>-0.58778525229247713</c:v>
                </c:pt>
                <c:pt idx="345">
                  <c:v>-0.70710678118655168</c:v>
                </c:pt>
                <c:pt idx="346">
                  <c:v>-0.80901699437494723</c:v>
                </c:pt>
                <c:pt idx="347">
                  <c:v>-0.89100652418836812</c:v>
                </c:pt>
                <c:pt idx="348">
                  <c:v>-0.95105651629515398</c:v>
                </c:pt>
                <c:pt idx="349">
                  <c:v>-0.9876883405951381</c:v>
                </c:pt>
                <c:pt idx="350">
                  <c:v>-1</c:v>
                </c:pt>
                <c:pt idx="351">
                  <c:v>-0.9876883405951371</c:v>
                </c:pt>
                <c:pt idx="352">
                  <c:v>-0.95105651629515209</c:v>
                </c:pt>
                <c:pt idx="353">
                  <c:v>-0.89100652418836523</c:v>
                </c:pt>
                <c:pt idx="354">
                  <c:v>-0.80901699437494767</c:v>
                </c:pt>
                <c:pt idx="355">
                  <c:v>-0.70710678118654713</c:v>
                </c:pt>
                <c:pt idx="356">
                  <c:v>-0.58778525229247203</c:v>
                </c:pt>
                <c:pt idx="357">
                  <c:v>-0.45399049973954481</c:v>
                </c:pt>
                <c:pt idx="358">
                  <c:v>-0.30901699437494445</c:v>
                </c:pt>
                <c:pt idx="359">
                  <c:v>-0.1564344650402269</c:v>
                </c:pt>
                <c:pt idx="360">
                  <c:v>4.9001601387654858E-15</c:v>
                </c:pt>
                <c:pt idx="361">
                  <c:v>0.15643446504023659</c:v>
                </c:pt>
                <c:pt idx="362">
                  <c:v>0.30901699437494701</c:v>
                </c:pt>
                <c:pt idx="363">
                  <c:v>0.45399049973954719</c:v>
                </c:pt>
                <c:pt idx="364">
                  <c:v>0.58778525229247425</c:v>
                </c:pt>
                <c:pt idx="365">
                  <c:v>0.70710678118654913</c:v>
                </c:pt>
                <c:pt idx="366">
                  <c:v>0.80901699437494923</c:v>
                </c:pt>
                <c:pt idx="367">
                  <c:v>0.89100652418836968</c:v>
                </c:pt>
                <c:pt idx="368">
                  <c:v>0.95105651629515509</c:v>
                </c:pt>
                <c:pt idx="369">
                  <c:v>0.98768834059513866</c:v>
                </c:pt>
                <c:pt idx="370">
                  <c:v>1</c:v>
                </c:pt>
                <c:pt idx="371">
                  <c:v>0.98768834059513766</c:v>
                </c:pt>
                <c:pt idx="372">
                  <c:v>0.9510565162951532</c:v>
                </c:pt>
                <c:pt idx="373">
                  <c:v>0.8910065241883669</c:v>
                </c:pt>
                <c:pt idx="374">
                  <c:v>0.80901699437494567</c:v>
                </c:pt>
                <c:pt idx="375">
                  <c:v>0.7071067811865448</c:v>
                </c:pt>
                <c:pt idx="376">
                  <c:v>0.58778525229246925</c:v>
                </c:pt>
                <c:pt idx="377">
                  <c:v>0.45399049973954175</c:v>
                </c:pt>
                <c:pt idx="378">
                  <c:v>0.30901699437494795</c:v>
                </c:pt>
                <c:pt idx="379">
                  <c:v>0.15643446504023054</c:v>
                </c:pt>
                <c:pt idx="380">
                  <c:v>-1.2249316144741229E-15</c:v>
                </c:pt>
                <c:pt idx="381">
                  <c:v>-0.15643446504023295</c:v>
                </c:pt>
                <c:pt idx="382">
                  <c:v>-0.30901699437495028</c:v>
                </c:pt>
                <c:pt idx="383">
                  <c:v>-0.45399049973955025</c:v>
                </c:pt>
                <c:pt idx="384">
                  <c:v>-0.58778525229247702</c:v>
                </c:pt>
                <c:pt idx="385">
                  <c:v>-0.70710678118655146</c:v>
                </c:pt>
                <c:pt idx="386">
                  <c:v>-0.80901699437495123</c:v>
                </c:pt>
                <c:pt idx="387">
                  <c:v>-0.89100652418836801</c:v>
                </c:pt>
                <c:pt idx="388">
                  <c:v>-0.95105651629515398</c:v>
                </c:pt>
                <c:pt idx="389">
                  <c:v>-0.9876883405951381</c:v>
                </c:pt>
                <c:pt idx="390">
                  <c:v>-1</c:v>
                </c:pt>
                <c:pt idx="391">
                  <c:v>-0.9876883405951371</c:v>
                </c:pt>
                <c:pt idx="392">
                  <c:v>-0.95105651629515209</c:v>
                </c:pt>
                <c:pt idx="393">
                  <c:v>-0.89100652418836535</c:v>
                </c:pt>
                <c:pt idx="394">
                  <c:v>-0.80901699437494368</c:v>
                </c:pt>
                <c:pt idx="395">
                  <c:v>-0.70710678118654735</c:v>
                </c:pt>
                <c:pt idx="396">
                  <c:v>-0.58778525229247225</c:v>
                </c:pt>
                <c:pt idx="397">
                  <c:v>-0.45399049973954503</c:v>
                </c:pt>
                <c:pt idx="398">
                  <c:v>-0.30901699437494468</c:v>
                </c:pt>
                <c:pt idx="399">
                  <c:v>-0.15643446504022715</c:v>
                </c:pt>
                <c:pt idx="400">
                  <c:v>4.6551304477837618E-15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BE6F-45F1-B499-F666DE3594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069376"/>
        <c:axId val="124071296"/>
      </c:scatterChart>
      <c:valAx>
        <c:axId val="124069376"/>
        <c:scaling>
          <c:orientation val="minMax"/>
          <c:max val="10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(nanoseconds)</a:t>
                </a:r>
              </a:p>
            </c:rich>
          </c:tx>
          <c:layout>
            <c:manualLayout>
              <c:xMode val="edge"/>
              <c:yMode val="edge"/>
              <c:x val="0.37365591397849462"/>
              <c:y val="0.8697916666666665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124071296"/>
        <c:crossesAt val="-10"/>
        <c:crossBetween val="midCat"/>
      </c:valAx>
      <c:valAx>
        <c:axId val="12407129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Voltage</a:t>
                </a:r>
              </a:p>
            </c:rich>
          </c:tx>
          <c:layout>
            <c:manualLayout>
              <c:xMode val="edge"/>
              <c:yMode val="edge"/>
              <c:x val="8.9605734767025085E-3"/>
              <c:y val="0.3502604166666666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12406937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583715611211441"/>
          <c:y val="0.93019209333542285"/>
          <c:w val="0.34067252482102794"/>
          <c:h val="3.3308596056030426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noFill/>
    <a:ln w="6350">
      <a:solidFill>
        <a:schemeClr val="tx1"/>
      </a:solidFill>
    </a:ln>
  </c:spPr>
  <c:txPr>
    <a:bodyPr/>
    <a:lstStyle/>
    <a:p>
      <a:pPr>
        <a:defRPr sz="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021505376344085"/>
          <c:y val="4.4270833333333329E-2"/>
          <c:w val="0.760752688172043"/>
          <c:h val="0.74609375"/>
        </c:manualLayout>
      </c:layout>
      <c:scatterChart>
        <c:scatterStyle val="smoothMarker"/>
        <c:varyColors val="0"/>
        <c:ser>
          <c:idx val="1"/>
          <c:order val="0"/>
          <c:tx>
            <c:v>RF</c:v>
          </c:tx>
          <c:spPr>
            <a:ln w="381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Sheet1!$B$10:$B$410</c:f>
              <c:numCache>
                <c:formatCode>General</c:formatCode>
                <c:ptCount val="401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17.5</c:v>
                </c:pt>
                <c:pt idx="8">
                  <c:v>20</c:v>
                </c:pt>
                <c:pt idx="9">
                  <c:v>22.5</c:v>
                </c:pt>
                <c:pt idx="10">
                  <c:v>25</c:v>
                </c:pt>
                <c:pt idx="11">
                  <c:v>27.5</c:v>
                </c:pt>
                <c:pt idx="12">
                  <c:v>30</c:v>
                </c:pt>
                <c:pt idx="13">
                  <c:v>32.5</c:v>
                </c:pt>
                <c:pt idx="14">
                  <c:v>35</c:v>
                </c:pt>
                <c:pt idx="15">
                  <c:v>37.5</c:v>
                </c:pt>
                <c:pt idx="16">
                  <c:v>40</c:v>
                </c:pt>
                <c:pt idx="17">
                  <c:v>42.5</c:v>
                </c:pt>
                <c:pt idx="18">
                  <c:v>45</c:v>
                </c:pt>
                <c:pt idx="19">
                  <c:v>47.5</c:v>
                </c:pt>
                <c:pt idx="20">
                  <c:v>50</c:v>
                </c:pt>
                <c:pt idx="21">
                  <c:v>52.5</c:v>
                </c:pt>
                <c:pt idx="22">
                  <c:v>55</c:v>
                </c:pt>
                <c:pt idx="23">
                  <c:v>57.5</c:v>
                </c:pt>
                <c:pt idx="24">
                  <c:v>60</c:v>
                </c:pt>
                <c:pt idx="25">
                  <c:v>62.5</c:v>
                </c:pt>
                <c:pt idx="26">
                  <c:v>65</c:v>
                </c:pt>
                <c:pt idx="27">
                  <c:v>67.5</c:v>
                </c:pt>
                <c:pt idx="28">
                  <c:v>70</c:v>
                </c:pt>
                <c:pt idx="29">
                  <c:v>72.5</c:v>
                </c:pt>
                <c:pt idx="30">
                  <c:v>75</c:v>
                </c:pt>
                <c:pt idx="31">
                  <c:v>77.5</c:v>
                </c:pt>
                <c:pt idx="32">
                  <c:v>80</c:v>
                </c:pt>
                <c:pt idx="33">
                  <c:v>82.5</c:v>
                </c:pt>
                <c:pt idx="34">
                  <c:v>85</c:v>
                </c:pt>
                <c:pt idx="35">
                  <c:v>87.5</c:v>
                </c:pt>
                <c:pt idx="36">
                  <c:v>90</c:v>
                </c:pt>
                <c:pt idx="37">
                  <c:v>92.5</c:v>
                </c:pt>
                <c:pt idx="38">
                  <c:v>95</c:v>
                </c:pt>
                <c:pt idx="39">
                  <c:v>97.5</c:v>
                </c:pt>
                <c:pt idx="40">
                  <c:v>100</c:v>
                </c:pt>
                <c:pt idx="41">
                  <c:v>102.5</c:v>
                </c:pt>
                <c:pt idx="42">
                  <c:v>105</c:v>
                </c:pt>
                <c:pt idx="43">
                  <c:v>107.5</c:v>
                </c:pt>
                <c:pt idx="44">
                  <c:v>110</c:v>
                </c:pt>
                <c:pt idx="45">
                  <c:v>112.5</c:v>
                </c:pt>
                <c:pt idx="46">
                  <c:v>115</c:v>
                </c:pt>
                <c:pt idx="47">
                  <c:v>117.5</c:v>
                </c:pt>
                <c:pt idx="48">
                  <c:v>120</c:v>
                </c:pt>
                <c:pt idx="49">
                  <c:v>122.5</c:v>
                </c:pt>
                <c:pt idx="50">
                  <c:v>125</c:v>
                </c:pt>
                <c:pt idx="51">
                  <c:v>127.5</c:v>
                </c:pt>
                <c:pt idx="52">
                  <c:v>130</c:v>
                </c:pt>
                <c:pt idx="53">
                  <c:v>132.5</c:v>
                </c:pt>
                <c:pt idx="54">
                  <c:v>135</c:v>
                </c:pt>
                <c:pt idx="55">
                  <c:v>137.5</c:v>
                </c:pt>
                <c:pt idx="56">
                  <c:v>140</c:v>
                </c:pt>
                <c:pt idx="57">
                  <c:v>142.5</c:v>
                </c:pt>
                <c:pt idx="58">
                  <c:v>145</c:v>
                </c:pt>
                <c:pt idx="59">
                  <c:v>147.5</c:v>
                </c:pt>
                <c:pt idx="60">
                  <c:v>150</c:v>
                </c:pt>
                <c:pt idx="61">
                  <c:v>152.5</c:v>
                </c:pt>
                <c:pt idx="62">
                  <c:v>155</c:v>
                </c:pt>
                <c:pt idx="63">
                  <c:v>157.5</c:v>
                </c:pt>
                <c:pt idx="64">
                  <c:v>160</c:v>
                </c:pt>
                <c:pt idx="65">
                  <c:v>162.5</c:v>
                </c:pt>
                <c:pt idx="66">
                  <c:v>165</c:v>
                </c:pt>
                <c:pt idx="67">
                  <c:v>167.5</c:v>
                </c:pt>
                <c:pt idx="68">
                  <c:v>170</c:v>
                </c:pt>
                <c:pt idx="69">
                  <c:v>172.5</c:v>
                </c:pt>
                <c:pt idx="70">
                  <c:v>175</c:v>
                </c:pt>
                <c:pt idx="71">
                  <c:v>177.5</c:v>
                </c:pt>
                <c:pt idx="72">
                  <c:v>180</c:v>
                </c:pt>
                <c:pt idx="73">
                  <c:v>182.5</c:v>
                </c:pt>
                <c:pt idx="74">
                  <c:v>185</c:v>
                </c:pt>
                <c:pt idx="75">
                  <c:v>187.5</c:v>
                </c:pt>
                <c:pt idx="76">
                  <c:v>190</c:v>
                </c:pt>
                <c:pt idx="77">
                  <c:v>192.5</c:v>
                </c:pt>
                <c:pt idx="78">
                  <c:v>195</c:v>
                </c:pt>
                <c:pt idx="79">
                  <c:v>197.5</c:v>
                </c:pt>
                <c:pt idx="80">
                  <c:v>200</c:v>
                </c:pt>
                <c:pt idx="81">
                  <c:v>202.5</c:v>
                </c:pt>
                <c:pt idx="82">
                  <c:v>205</c:v>
                </c:pt>
                <c:pt idx="83">
                  <c:v>207.5</c:v>
                </c:pt>
                <c:pt idx="84">
                  <c:v>210</c:v>
                </c:pt>
                <c:pt idx="85">
                  <c:v>212.5</c:v>
                </c:pt>
                <c:pt idx="86">
                  <c:v>215</c:v>
                </c:pt>
                <c:pt idx="87">
                  <c:v>217.5</c:v>
                </c:pt>
                <c:pt idx="88">
                  <c:v>220</c:v>
                </c:pt>
                <c:pt idx="89">
                  <c:v>222.5</c:v>
                </c:pt>
                <c:pt idx="90">
                  <c:v>225</c:v>
                </c:pt>
                <c:pt idx="91">
                  <c:v>227.5</c:v>
                </c:pt>
                <c:pt idx="92">
                  <c:v>230</c:v>
                </c:pt>
                <c:pt idx="93">
                  <c:v>232.5</c:v>
                </c:pt>
                <c:pt idx="94">
                  <c:v>235</c:v>
                </c:pt>
                <c:pt idx="95">
                  <c:v>237.5</c:v>
                </c:pt>
                <c:pt idx="96">
                  <c:v>240</c:v>
                </c:pt>
                <c:pt idx="97">
                  <c:v>242.5</c:v>
                </c:pt>
                <c:pt idx="98">
                  <c:v>245</c:v>
                </c:pt>
                <c:pt idx="99">
                  <c:v>247.5</c:v>
                </c:pt>
                <c:pt idx="100">
                  <c:v>250</c:v>
                </c:pt>
                <c:pt idx="101">
                  <c:v>252.5</c:v>
                </c:pt>
                <c:pt idx="102">
                  <c:v>255</c:v>
                </c:pt>
                <c:pt idx="103">
                  <c:v>257.5</c:v>
                </c:pt>
                <c:pt idx="104">
                  <c:v>260</c:v>
                </c:pt>
                <c:pt idx="105">
                  <c:v>262.5</c:v>
                </c:pt>
                <c:pt idx="106">
                  <c:v>265</c:v>
                </c:pt>
                <c:pt idx="107">
                  <c:v>267.5</c:v>
                </c:pt>
                <c:pt idx="108">
                  <c:v>270</c:v>
                </c:pt>
                <c:pt idx="109">
                  <c:v>272.5</c:v>
                </c:pt>
                <c:pt idx="110">
                  <c:v>275</c:v>
                </c:pt>
                <c:pt idx="111">
                  <c:v>277.5</c:v>
                </c:pt>
                <c:pt idx="112">
                  <c:v>280</c:v>
                </c:pt>
                <c:pt idx="113">
                  <c:v>282.5</c:v>
                </c:pt>
                <c:pt idx="114">
                  <c:v>285</c:v>
                </c:pt>
                <c:pt idx="115">
                  <c:v>287.5</c:v>
                </c:pt>
                <c:pt idx="116">
                  <c:v>290</c:v>
                </c:pt>
                <c:pt idx="117">
                  <c:v>292.5</c:v>
                </c:pt>
                <c:pt idx="118">
                  <c:v>295</c:v>
                </c:pt>
                <c:pt idx="119">
                  <c:v>297.5</c:v>
                </c:pt>
                <c:pt idx="120">
                  <c:v>300</c:v>
                </c:pt>
                <c:pt idx="121">
                  <c:v>302.5</c:v>
                </c:pt>
                <c:pt idx="122">
                  <c:v>305</c:v>
                </c:pt>
                <c:pt idx="123">
                  <c:v>307.5</c:v>
                </c:pt>
                <c:pt idx="124">
                  <c:v>310</c:v>
                </c:pt>
                <c:pt idx="125">
                  <c:v>312.5</c:v>
                </c:pt>
                <c:pt idx="126">
                  <c:v>315</c:v>
                </c:pt>
                <c:pt idx="127">
                  <c:v>317.5</c:v>
                </c:pt>
                <c:pt idx="128">
                  <c:v>320</c:v>
                </c:pt>
                <c:pt idx="129">
                  <c:v>322.5</c:v>
                </c:pt>
                <c:pt idx="130">
                  <c:v>325</c:v>
                </c:pt>
                <c:pt idx="131">
                  <c:v>327.5</c:v>
                </c:pt>
                <c:pt idx="132">
                  <c:v>330</c:v>
                </c:pt>
                <c:pt idx="133">
                  <c:v>332.5</c:v>
                </c:pt>
                <c:pt idx="134">
                  <c:v>335</c:v>
                </c:pt>
                <c:pt idx="135">
                  <c:v>337.5</c:v>
                </c:pt>
                <c:pt idx="136">
                  <c:v>340</c:v>
                </c:pt>
                <c:pt idx="137">
                  <c:v>342.5</c:v>
                </c:pt>
                <c:pt idx="138">
                  <c:v>345</c:v>
                </c:pt>
                <c:pt idx="139">
                  <c:v>347.5</c:v>
                </c:pt>
                <c:pt idx="140">
                  <c:v>350</c:v>
                </c:pt>
                <c:pt idx="141">
                  <c:v>352.5</c:v>
                </c:pt>
                <c:pt idx="142">
                  <c:v>355</c:v>
                </c:pt>
                <c:pt idx="143">
                  <c:v>357.5</c:v>
                </c:pt>
                <c:pt idx="144">
                  <c:v>360</c:v>
                </c:pt>
                <c:pt idx="145">
                  <c:v>362.5</c:v>
                </c:pt>
                <c:pt idx="146">
                  <c:v>365</c:v>
                </c:pt>
                <c:pt idx="147">
                  <c:v>367.5</c:v>
                </c:pt>
                <c:pt idx="148">
                  <c:v>370</c:v>
                </c:pt>
                <c:pt idx="149">
                  <c:v>372.5</c:v>
                </c:pt>
                <c:pt idx="150">
                  <c:v>375</c:v>
                </c:pt>
                <c:pt idx="151">
                  <c:v>377.5</c:v>
                </c:pt>
                <c:pt idx="152">
                  <c:v>380</c:v>
                </c:pt>
                <c:pt idx="153">
                  <c:v>382.5</c:v>
                </c:pt>
                <c:pt idx="154">
                  <c:v>385</c:v>
                </c:pt>
                <c:pt idx="155">
                  <c:v>387.5</c:v>
                </c:pt>
                <c:pt idx="156">
                  <c:v>390</c:v>
                </c:pt>
                <c:pt idx="157">
                  <c:v>392.5</c:v>
                </c:pt>
                <c:pt idx="158">
                  <c:v>395</c:v>
                </c:pt>
                <c:pt idx="159">
                  <c:v>397.5</c:v>
                </c:pt>
                <c:pt idx="160">
                  <c:v>400</c:v>
                </c:pt>
                <c:pt idx="161">
                  <c:v>402.5</c:v>
                </c:pt>
                <c:pt idx="162">
                  <c:v>405</c:v>
                </c:pt>
                <c:pt idx="163">
                  <c:v>407.5</c:v>
                </c:pt>
                <c:pt idx="164">
                  <c:v>410</c:v>
                </c:pt>
                <c:pt idx="165">
                  <c:v>412.5</c:v>
                </c:pt>
                <c:pt idx="166">
                  <c:v>415</c:v>
                </c:pt>
                <c:pt idx="167">
                  <c:v>417.5</c:v>
                </c:pt>
                <c:pt idx="168">
                  <c:v>420</c:v>
                </c:pt>
                <c:pt idx="169">
                  <c:v>422.5</c:v>
                </c:pt>
                <c:pt idx="170">
                  <c:v>425</c:v>
                </c:pt>
                <c:pt idx="171">
                  <c:v>427.5</c:v>
                </c:pt>
                <c:pt idx="172">
                  <c:v>430</c:v>
                </c:pt>
                <c:pt idx="173">
                  <c:v>432.5</c:v>
                </c:pt>
                <c:pt idx="174">
                  <c:v>435</c:v>
                </c:pt>
                <c:pt idx="175">
                  <c:v>437.5</c:v>
                </c:pt>
                <c:pt idx="176">
                  <c:v>440</c:v>
                </c:pt>
                <c:pt idx="177">
                  <c:v>442.5</c:v>
                </c:pt>
                <c:pt idx="178">
                  <c:v>445</c:v>
                </c:pt>
                <c:pt idx="179">
                  <c:v>447.5</c:v>
                </c:pt>
                <c:pt idx="180">
                  <c:v>450</c:v>
                </c:pt>
                <c:pt idx="181">
                  <c:v>452.5</c:v>
                </c:pt>
                <c:pt idx="182">
                  <c:v>455</c:v>
                </c:pt>
                <c:pt idx="183">
                  <c:v>457.5</c:v>
                </c:pt>
                <c:pt idx="184">
                  <c:v>460</c:v>
                </c:pt>
                <c:pt idx="185">
                  <c:v>462.5</c:v>
                </c:pt>
                <c:pt idx="186">
                  <c:v>465</c:v>
                </c:pt>
                <c:pt idx="187">
                  <c:v>467.5</c:v>
                </c:pt>
                <c:pt idx="188">
                  <c:v>470</c:v>
                </c:pt>
                <c:pt idx="189">
                  <c:v>472.5</c:v>
                </c:pt>
                <c:pt idx="190">
                  <c:v>475</c:v>
                </c:pt>
                <c:pt idx="191">
                  <c:v>477.5</c:v>
                </c:pt>
                <c:pt idx="192">
                  <c:v>480</c:v>
                </c:pt>
                <c:pt idx="193">
                  <c:v>482.5</c:v>
                </c:pt>
                <c:pt idx="194">
                  <c:v>485</c:v>
                </c:pt>
                <c:pt idx="195">
                  <c:v>487.5</c:v>
                </c:pt>
                <c:pt idx="196">
                  <c:v>490</c:v>
                </c:pt>
                <c:pt idx="197">
                  <c:v>492.5</c:v>
                </c:pt>
                <c:pt idx="198">
                  <c:v>495</c:v>
                </c:pt>
                <c:pt idx="199">
                  <c:v>497.5</c:v>
                </c:pt>
                <c:pt idx="200">
                  <c:v>500</c:v>
                </c:pt>
                <c:pt idx="201">
                  <c:v>502.5</c:v>
                </c:pt>
                <c:pt idx="202">
                  <c:v>505</c:v>
                </c:pt>
                <c:pt idx="203">
                  <c:v>507.5</c:v>
                </c:pt>
                <c:pt idx="204">
                  <c:v>510</c:v>
                </c:pt>
                <c:pt idx="205">
                  <c:v>512.5</c:v>
                </c:pt>
                <c:pt idx="206">
                  <c:v>515</c:v>
                </c:pt>
                <c:pt idx="207">
                  <c:v>517.5</c:v>
                </c:pt>
                <c:pt idx="208">
                  <c:v>520</c:v>
                </c:pt>
                <c:pt idx="209">
                  <c:v>522.5</c:v>
                </c:pt>
                <c:pt idx="210">
                  <c:v>525</c:v>
                </c:pt>
                <c:pt idx="211">
                  <c:v>527.5</c:v>
                </c:pt>
                <c:pt idx="212">
                  <c:v>530</c:v>
                </c:pt>
                <c:pt idx="213">
                  <c:v>532.5</c:v>
                </c:pt>
                <c:pt idx="214">
                  <c:v>535</c:v>
                </c:pt>
                <c:pt idx="215">
                  <c:v>537.5</c:v>
                </c:pt>
                <c:pt idx="216">
                  <c:v>540</c:v>
                </c:pt>
                <c:pt idx="217">
                  <c:v>542.5</c:v>
                </c:pt>
                <c:pt idx="218">
                  <c:v>545</c:v>
                </c:pt>
                <c:pt idx="219">
                  <c:v>547.5</c:v>
                </c:pt>
                <c:pt idx="220">
                  <c:v>550</c:v>
                </c:pt>
                <c:pt idx="221">
                  <c:v>552.5</c:v>
                </c:pt>
                <c:pt idx="222">
                  <c:v>555</c:v>
                </c:pt>
                <c:pt idx="223">
                  <c:v>557.5</c:v>
                </c:pt>
                <c:pt idx="224">
                  <c:v>560</c:v>
                </c:pt>
                <c:pt idx="225">
                  <c:v>562.5</c:v>
                </c:pt>
                <c:pt idx="226">
                  <c:v>565</c:v>
                </c:pt>
                <c:pt idx="227">
                  <c:v>567.5</c:v>
                </c:pt>
                <c:pt idx="228">
                  <c:v>570</c:v>
                </c:pt>
                <c:pt idx="229">
                  <c:v>572.5</c:v>
                </c:pt>
                <c:pt idx="230">
                  <c:v>575</c:v>
                </c:pt>
                <c:pt idx="231">
                  <c:v>577.5</c:v>
                </c:pt>
                <c:pt idx="232">
                  <c:v>580</c:v>
                </c:pt>
                <c:pt idx="233">
                  <c:v>582.5</c:v>
                </c:pt>
                <c:pt idx="234">
                  <c:v>585</c:v>
                </c:pt>
                <c:pt idx="235">
                  <c:v>587.5</c:v>
                </c:pt>
                <c:pt idx="236">
                  <c:v>590</c:v>
                </c:pt>
                <c:pt idx="237">
                  <c:v>592.5</c:v>
                </c:pt>
                <c:pt idx="238">
                  <c:v>595</c:v>
                </c:pt>
                <c:pt idx="239">
                  <c:v>597.5</c:v>
                </c:pt>
                <c:pt idx="240">
                  <c:v>600</c:v>
                </c:pt>
                <c:pt idx="241">
                  <c:v>602.5</c:v>
                </c:pt>
                <c:pt idx="242">
                  <c:v>605</c:v>
                </c:pt>
                <c:pt idx="243">
                  <c:v>607.5</c:v>
                </c:pt>
                <c:pt idx="244">
                  <c:v>610</c:v>
                </c:pt>
                <c:pt idx="245">
                  <c:v>612.5</c:v>
                </c:pt>
                <c:pt idx="246">
                  <c:v>615</c:v>
                </c:pt>
                <c:pt idx="247">
                  <c:v>617.5</c:v>
                </c:pt>
                <c:pt idx="248">
                  <c:v>620</c:v>
                </c:pt>
                <c:pt idx="249">
                  <c:v>622.5</c:v>
                </c:pt>
                <c:pt idx="250">
                  <c:v>625</c:v>
                </c:pt>
                <c:pt idx="251">
                  <c:v>627.5</c:v>
                </c:pt>
                <c:pt idx="252">
                  <c:v>630</c:v>
                </c:pt>
                <c:pt idx="253">
                  <c:v>632.5</c:v>
                </c:pt>
                <c:pt idx="254">
                  <c:v>635</c:v>
                </c:pt>
                <c:pt idx="255">
                  <c:v>637.5</c:v>
                </c:pt>
                <c:pt idx="256">
                  <c:v>640</c:v>
                </c:pt>
                <c:pt idx="257">
                  <c:v>642.5</c:v>
                </c:pt>
                <c:pt idx="258">
                  <c:v>645</c:v>
                </c:pt>
                <c:pt idx="259">
                  <c:v>647.5</c:v>
                </c:pt>
                <c:pt idx="260">
                  <c:v>650</c:v>
                </c:pt>
                <c:pt idx="261">
                  <c:v>652.5</c:v>
                </c:pt>
                <c:pt idx="262">
                  <c:v>655</c:v>
                </c:pt>
                <c:pt idx="263">
                  <c:v>657.5</c:v>
                </c:pt>
                <c:pt idx="264">
                  <c:v>660</c:v>
                </c:pt>
                <c:pt idx="265">
                  <c:v>662.5</c:v>
                </c:pt>
                <c:pt idx="266">
                  <c:v>665</c:v>
                </c:pt>
                <c:pt idx="267">
                  <c:v>667.5</c:v>
                </c:pt>
                <c:pt idx="268">
                  <c:v>670</c:v>
                </c:pt>
                <c:pt idx="269">
                  <c:v>672.5</c:v>
                </c:pt>
                <c:pt idx="270">
                  <c:v>675</c:v>
                </c:pt>
                <c:pt idx="271">
                  <c:v>677.5</c:v>
                </c:pt>
                <c:pt idx="272">
                  <c:v>680</c:v>
                </c:pt>
                <c:pt idx="273">
                  <c:v>682.5</c:v>
                </c:pt>
                <c:pt idx="274">
                  <c:v>685</c:v>
                </c:pt>
                <c:pt idx="275">
                  <c:v>687.5</c:v>
                </c:pt>
                <c:pt idx="276">
                  <c:v>690</c:v>
                </c:pt>
                <c:pt idx="277">
                  <c:v>692.5</c:v>
                </c:pt>
                <c:pt idx="278">
                  <c:v>695</c:v>
                </c:pt>
                <c:pt idx="279">
                  <c:v>697.5</c:v>
                </c:pt>
                <c:pt idx="280">
                  <c:v>700</c:v>
                </c:pt>
                <c:pt idx="281">
                  <c:v>702.5</c:v>
                </c:pt>
                <c:pt idx="282">
                  <c:v>705</c:v>
                </c:pt>
                <c:pt idx="283">
                  <c:v>707.5</c:v>
                </c:pt>
                <c:pt idx="284">
                  <c:v>710</c:v>
                </c:pt>
                <c:pt idx="285">
                  <c:v>712.5</c:v>
                </c:pt>
                <c:pt idx="286">
                  <c:v>715</c:v>
                </c:pt>
                <c:pt idx="287">
                  <c:v>717.5</c:v>
                </c:pt>
                <c:pt idx="288">
                  <c:v>720</c:v>
                </c:pt>
                <c:pt idx="289">
                  <c:v>722.5</c:v>
                </c:pt>
                <c:pt idx="290">
                  <c:v>725</c:v>
                </c:pt>
                <c:pt idx="291">
                  <c:v>727.5</c:v>
                </c:pt>
                <c:pt idx="292">
                  <c:v>730</c:v>
                </c:pt>
                <c:pt idx="293">
                  <c:v>732.5</c:v>
                </c:pt>
                <c:pt idx="294">
                  <c:v>735</c:v>
                </c:pt>
                <c:pt idx="295">
                  <c:v>737.5</c:v>
                </c:pt>
                <c:pt idx="296">
                  <c:v>740</c:v>
                </c:pt>
                <c:pt idx="297">
                  <c:v>742.5</c:v>
                </c:pt>
                <c:pt idx="298">
                  <c:v>745</c:v>
                </c:pt>
                <c:pt idx="299">
                  <c:v>747.5</c:v>
                </c:pt>
                <c:pt idx="300">
                  <c:v>750</c:v>
                </c:pt>
                <c:pt idx="301">
                  <c:v>752.5</c:v>
                </c:pt>
                <c:pt idx="302">
                  <c:v>755</c:v>
                </c:pt>
                <c:pt idx="303">
                  <c:v>757.5</c:v>
                </c:pt>
                <c:pt idx="304">
                  <c:v>760</c:v>
                </c:pt>
                <c:pt idx="305">
                  <c:v>762.5</c:v>
                </c:pt>
                <c:pt idx="306">
                  <c:v>765</c:v>
                </c:pt>
                <c:pt idx="307">
                  <c:v>767.5</c:v>
                </c:pt>
                <c:pt idx="308">
                  <c:v>770</c:v>
                </c:pt>
                <c:pt idx="309">
                  <c:v>772.5</c:v>
                </c:pt>
                <c:pt idx="310">
                  <c:v>775</c:v>
                </c:pt>
                <c:pt idx="311">
                  <c:v>777.5</c:v>
                </c:pt>
                <c:pt idx="312">
                  <c:v>780</c:v>
                </c:pt>
                <c:pt idx="313">
                  <c:v>782.5</c:v>
                </c:pt>
                <c:pt idx="314">
                  <c:v>785</c:v>
                </c:pt>
                <c:pt idx="315">
                  <c:v>787.5</c:v>
                </c:pt>
                <c:pt idx="316">
                  <c:v>790</c:v>
                </c:pt>
                <c:pt idx="317">
                  <c:v>792.5</c:v>
                </c:pt>
                <c:pt idx="318">
                  <c:v>795</c:v>
                </c:pt>
                <c:pt idx="319">
                  <c:v>797.5</c:v>
                </c:pt>
                <c:pt idx="320">
                  <c:v>800</c:v>
                </c:pt>
                <c:pt idx="321">
                  <c:v>802.5</c:v>
                </c:pt>
                <c:pt idx="322">
                  <c:v>805</c:v>
                </c:pt>
                <c:pt idx="323">
                  <c:v>807.5</c:v>
                </c:pt>
                <c:pt idx="324">
                  <c:v>810</c:v>
                </c:pt>
                <c:pt idx="325">
                  <c:v>812.5</c:v>
                </c:pt>
                <c:pt idx="326">
                  <c:v>815</c:v>
                </c:pt>
                <c:pt idx="327">
                  <c:v>817.5</c:v>
                </c:pt>
                <c:pt idx="328">
                  <c:v>820</c:v>
                </c:pt>
                <c:pt idx="329">
                  <c:v>822.5</c:v>
                </c:pt>
                <c:pt idx="330">
                  <c:v>825</c:v>
                </c:pt>
                <c:pt idx="331">
                  <c:v>827.5</c:v>
                </c:pt>
                <c:pt idx="332">
                  <c:v>830</c:v>
                </c:pt>
                <c:pt idx="333">
                  <c:v>832.5</c:v>
                </c:pt>
                <c:pt idx="334">
                  <c:v>835</c:v>
                </c:pt>
                <c:pt idx="335">
                  <c:v>837.5</c:v>
                </c:pt>
                <c:pt idx="336">
                  <c:v>840</c:v>
                </c:pt>
                <c:pt idx="337">
                  <c:v>842.5</c:v>
                </c:pt>
                <c:pt idx="338">
                  <c:v>845</c:v>
                </c:pt>
                <c:pt idx="339">
                  <c:v>847.5</c:v>
                </c:pt>
                <c:pt idx="340">
                  <c:v>850</c:v>
                </c:pt>
                <c:pt idx="341">
                  <c:v>852.5</c:v>
                </c:pt>
                <c:pt idx="342">
                  <c:v>855</c:v>
                </c:pt>
                <c:pt idx="343">
                  <c:v>857.5</c:v>
                </c:pt>
                <c:pt idx="344">
                  <c:v>860</c:v>
                </c:pt>
                <c:pt idx="345">
                  <c:v>862.5</c:v>
                </c:pt>
                <c:pt idx="346">
                  <c:v>865</c:v>
                </c:pt>
                <c:pt idx="347">
                  <c:v>867.5</c:v>
                </c:pt>
                <c:pt idx="348">
                  <c:v>870</c:v>
                </c:pt>
                <c:pt idx="349">
                  <c:v>872.5</c:v>
                </c:pt>
                <c:pt idx="350">
                  <c:v>875</c:v>
                </c:pt>
                <c:pt idx="351">
                  <c:v>877.5</c:v>
                </c:pt>
                <c:pt idx="352">
                  <c:v>880</c:v>
                </c:pt>
                <c:pt idx="353">
                  <c:v>882.5</c:v>
                </c:pt>
                <c:pt idx="354">
                  <c:v>885</c:v>
                </c:pt>
                <c:pt idx="355">
                  <c:v>887.5</c:v>
                </c:pt>
                <c:pt idx="356">
                  <c:v>890</c:v>
                </c:pt>
                <c:pt idx="357">
                  <c:v>892.5</c:v>
                </c:pt>
                <c:pt idx="358">
                  <c:v>895</c:v>
                </c:pt>
                <c:pt idx="359">
                  <c:v>897.5</c:v>
                </c:pt>
                <c:pt idx="360">
                  <c:v>900</c:v>
                </c:pt>
                <c:pt idx="361">
                  <c:v>902.5</c:v>
                </c:pt>
                <c:pt idx="362">
                  <c:v>905</c:v>
                </c:pt>
                <c:pt idx="363">
                  <c:v>907.5</c:v>
                </c:pt>
                <c:pt idx="364">
                  <c:v>910</c:v>
                </c:pt>
                <c:pt idx="365">
                  <c:v>912.5</c:v>
                </c:pt>
                <c:pt idx="366">
                  <c:v>915</c:v>
                </c:pt>
                <c:pt idx="367">
                  <c:v>917.5</c:v>
                </c:pt>
                <c:pt idx="368">
                  <c:v>920</c:v>
                </c:pt>
                <c:pt idx="369">
                  <c:v>922.5</c:v>
                </c:pt>
                <c:pt idx="370">
                  <c:v>925</c:v>
                </c:pt>
                <c:pt idx="371">
                  <c:v>927.5</c:v>
                </c:pt>
                <c:pt idx="372">
                  <c:v>930</c:v>
                </c:pt>
                <c:pt idx="373">
                  <c:v>932.5</c:v>
                </c:pt>
                <c:pt idx="374">
                  <c:v>935</c:v>
                </c:pt>
                <c:pt idx="375">
                  <c:v>937.5</c:v>
                </c:pt>
                <c:pt idx="376">
                  <c:v>940</c:v>
                </c:pt>
                <c:pt idx="377">
                  <c:v>942.5</c:v>
                </c:pt>
                <c:pt idx="378">
                  <c:v>945</c:v>
                </c:pt>
                <c:pt idx="379">
                  <c:v>947.5</c:v>
                </c:pt>
                <c:pt idx="380">
                  <c:v>950</c:v>
                </c:pt>
                <c:pt idx="381">
                  <c:v>952.5</c:v>
                </c:pt>
                <c:pt idx="382">
                  <c:v>955</c:v>
                </c:pt>
                <c:pt idx="383">
                  <c:v>957.5</c:v>
                </c:pt>
                <c:pt idx="384">
                  <c:v>960</c:v>
                </c:pt>
                <c:pt idx="385">
                  <c:v>962.5</c:v>
                </c:pt>
                <c:pt idx="386">
                  <c:v>965</c:v>
                </c:pt>
                <c:pt idx="387">
                  <c:v>967.5</c:v>
                </c:pt>
                <c:pt idx="388">
                  <c:v>970</c:v>
                </c:pt>
                <c:pt idx="389">
                  <c:v>972.5</c:v>
                </c:pt>
                <c:pt idx="390">
                  <c:v>975</c:v>
                </c:pt>
                <c:pt idx="391">
                  <c:v>977.5</c:v>
                </c:pt>
                <c:pt idx="392">
                  <c:v>980</c:v>
                </c:pt>
                <c:pt idx="393">
                  <c:v>982.5</c:v>
                </c:pt>
                <c:pt idx="394">
                  <c:v>985</c:v>
                </c:pt>
                <c:pt idx="395">
                  <c:v>987.5</c:v>
                </c:pt>
                <c:pt idx="396">
                  <c:v>990</c:v>
                </c:pt>
                <c:pt idx="397">
                  <c:v>992.5</c:v>
                </c:pt>
                <c:pt idx="398">
                  <c:v>995</c:v>
                </c:pt>
                <c:pt idx="399">
                  <c:v>997.5</c:v>
                </c:pt>
                <c:pt idx="400">
                  <c:v>1000</c:v>
                </c:pt>
              </c:numCache>
            </c:numRef>
          </c:xVal>
          <c:yVal>
            <c:numRef>
              <c:f>Sheet1!$E$10:$E$410</c:f>
              <c:numCache>
                <c:formatCode>General</c:formatCode>
                <c:ptCount val="401"/>
                <c:pt idx="0">
                  <c:v>0</c:v>
                </c:pt>
                <c:pt idx="1">
                  <c:v>0.12533323356430426</c:v>
                </c:pt>
                <c:pt idx="2">
                  <c:v>0.24868988716485479</c:v>
                </c:pt>
                <c:pt idx="3">
                  <c:v>0.36812455268467797</c:v>
                </c:pt>
                <c:pt idx="4">
                  <c:v>0.48175367410171532</c:v>
                </c:pt>
                <c:pt idx="5">
                  <c:v>0.58778525229247314</c:v>
                </c:pt>
                <c:pt idx="6">
                  <c:v>0.68454710592868873</c:v>
                </c:pt>
                <c:pt idx="7">
                  <c:v>0.77051324277578925</c:v>
                </c:pt>
                <c:pt idx="8">
                  <c:v>0.84432792550201508</c:v>
                </c:pt>
                <c:pt idx="9">
                  <c:v>0.90482705246601958</c:v>
                </c:pt>
                <c:pt idx="10">
                  <c:v>0.95105651629515353</c:v>
                </c:pt>
                <c:pt idx="11">
                  <c:v>0.98228725072868872</c:v>
                </c:pt>
                <c:pt idx="12">
                  <c:v>0.99802672842827156</c:v>
                </c:pt>
                <c:pt idx="13">
                  <c:v>0.99802672842827156</c:v>
                </c:pt>
                <c:pt idx="14">
                  <c:v>0.98228725072868872</c:v>
                </c:pt>
                <c:pt idx="15">
                  <c:v>0.95105651629515353</c:v>
                </c:pt>
                <c:pt idx="16">
                  <c:v>0.90482705246601947</c:v>
                </c:pt>
                <c:pt idx="17">
                  <c:v>0.84432792550201519</c:v>
                </c:pt>
                <c:pt idx="18">
                  <c:v>0.77051324277578925</c:v>
                </c:pt>
                <c:pt idx="19">
                  <c:v>0.6845471059286885</c:v>
                </c:pt>
                <c:pt idx="20">
                  <c:v>-0.58778525229247325</c:v>
                </c:pt>
                <c:pt idx="21">
                  <c:v>-0.48175367410171521</c:v>
                </c:pt>
                <c:pt idx="22">
                  <c:v>-0.36812455268467775</c:v>
                </c:pt>
                <c:pt idx="23">
                  <c:v>-0.24868988716485482</c:v>
                </c:pt>
                <c:pt idx="24">
                  <c:v>-0.12533323356430409</c:v>
                </c:pt>
                <c:pt idx="25">
                  <c:v>-1.22514845490862E-16</c:v>
                </c:pt>
                <c:pt idx="26">
                  <c:v>0.12533323356430429</c:v>
                </c:pt>
                <c:pt idx="27">
                  <c:v>0.24868988716485502</c:v>
                </c:pt>
                <c:pt idx="28">
                  <c:v>0.36812455268467792</c:v>
                </c:pt>
                <c:pt idx="29">
                  <c:v>0.48175367410171538</c:v>
                </c:pt>
                <c:pt idx="30">
                  <c:v>0.58778525229247336</c:v>
                </c:pt>
                <c:pt idx="31">
                  <c:v>0.68454710592868873</c:v>
                </c:pt>
                <c:pt idx="32">
                  <c:v>0.77051324277578936</c:v>
                </c:pt>
                <c:pt idx="33">
                  <c:v>0.8443279255020153</c:v>
                </c:pt>
                <c:pt idx="34">
                  <c:v>0.90482705246601935</c:v>
                </c:pt>
                <c:pt idx="35">
                  <c:v>0.95105651629515353</c:v>
                </c:pt>
                <c:pt idx="36">
                  <c:v>0.98228725072868872</c:v>
                </c:pt>
                <c:pt idx="37">
                  <c:v>0.99802672842827156</c:v>
                </c:pt>
                <c:pt idx="38">
                  <c:v>0.99802672842827156</c:v>
                </c:pt>
                <c:pt idx="39">
                  <c:v>0.98228725072868861</c:v>
                </c:pt>
                <c:pt idx="40">
                  <c:v>-0.95105651629515364</c:v>
                </c:pt>
                <c:pt idx="41">
                  <c:v>-0.90482705246601958</c:v>
                </c:pt>
                <c:pt idx="42">
                  <c:v>-0.84432792550201496</c:v>
                </c:pt>
                <c:pt idx="43">
                  <c:v>-0.77051324277578903</c:v>
                </c:pt>
                <c:pt idx="44">
                  <c:v>-0.68454710592868828</c:v>
                </c:pt>
                <c:pt idx="45">
                  <c:v>-0.58778525229247336</c:v>
                </c:pt>
                <c:pt idx="46">
                  <c:v>-0.48175367410171532</c:v>
                </c:pt>
                <c:pt idx="47">
                  <c:v>-0.36812455268467786</c:v>
                </c:pt>
                <c:pt idx="48">
                  <c:v>-0.24868988716485449</c:v>
                </c:pt>
                <c:pt idx="49">
                  <c:v>-0.12533323356430379</c:v>
                </c:pt>
                <c:pt idx="50">
                  <c:v>-2.45029690981724E-16</c:v>
                </c:pt>
                <c:pt idx="51">
                  <c:v>0.12533323356430418</c:v>
                </c:pt>
                <c:pt idx="52">
                  <c:v>0.24868988716485488</c:v>
                </c:pt>
                <c:pt idx="53">
                  <c:v>0.3681245526846782</c:v>
                </c:pt>
                <c:pt idx="54">
                  <c:v>0.48175367410171566</c:v>
                </c:pt>
                <c:pt idx="55">
                  <c:v>0.58778525229247292</c:v>
                </c:pt>
                <c:pt idx="56">
                  <c:v>0.68454710592868862</c:v>
                </c:pt>
                <c:pt idx="57">
                  <c:v>0.77051324277578925</c:v>
                </c:pt>
                <c:pt idx="58">
                  <c:v>0.84432792550201519</c:v>
                </c:pt>
                <c:pt idx="59">
                  <c:v>0.90482705246601969</c:v>
                </c:pt>
                <c:pt idx="60">
                  <c:v>0.95105651629515375</c:v>
                </c:pt>
                <c:pt idx="61">
                  <c:v>-0.98228725072868861</c:v>
                </c:pt>
                <c:pt idx="62">
                  <c:v>-0.99802672842827156</c:v>
                </c:pt>
                <c:pt idx="63">
                  <c:v>-0.99802672842827156</c:v>
                </c:pt>
                <c:pt idx="64">
                  <c:v>-0.98228725072868861</c:v>
                </c:pt>
                <c:pt idx="65">
                  <c:v>-0.95105651629515364</c:v>
                </c:pt>
                <c:pt idx="66">
                  <c:v>-0.90482705246601924</c:v>
                </c:pt>
                <c:pt idx="67">
                  <c:v>-0.84432792550201508</c:v>
                </c:pt>
                <c:pt idx="68">
                  <c:v>-0.7705132427757897</c:v>
                </c:pt>
                <c:pt idx="69">
                  <c:v>-0.68454710592868839</c:v>
                </c:pt>
                <c:pt idx="70">
                  <c:v>-0.58778525229247336</c:v>
                </c:pt>
                <c:pt idx="71">
                  <c:v>-0.48175367410171466</c:v>
                </c:pt>
                <c:pt idx="72">
                  <c:v>-0.36812455268467797</c:v>
                </c:pt>
                <c:pt idx="73">
                  <c:v>-0.24868988716485377</c:v>
                </c:pt>
                <c:pt idx="74">
                  <c:v>-0.1253332335643039</c:v>
                </c:pt>
                <c:pt idx="75">
                  <c:v>-3.67544536472586E-16</c:v>
                </c:pt>
                <c:pt idx="76">
                  <c:v>0.12533323356430492</c:v>
                </c:pt>
                <c:pt idx="77">
                  <c:v>0.24868988716485477</c:v>
                </c:pt>
                <c:pt idx="78">
                  <c:v>0.36812455268467892</c:v>
                </c:pt>
                <c:pt idx="79">
                  <c:v>0.48175367410171555</c:v>
                </c:pt>
                <c:pt idx="80">
                  <c:v>-0.5877852522924728</c:v>
                </c:pt>
                <c:pt idx="81">
                  <c:v>-0.68454710592868917</c:v>
                </c:pt>
                <c:pt idx="82">
                  <c:v>-0.77051324277578925</c:v>
                </c:pt>
                <c:pt idx="83">
                  <c:v>-0.84432792550201563</c:v>
                </c:pt>
                <c:pt idx="84">
                  <c:v>-0.90482705246601969</c:v>
                </c:pt>
                <c:pt idx="85">
                  <c:v>-0.95105651629515342</c:v>
                </c:pt>
                <c:pt idx="86">
                  <c:v>-0.98228725072868883</c:v>
                </c:pt>
                <c:pt idx="87">
                  <c:v>-0.99802672842827156</c:v>
                </c:pt>
                <c:pt idx="88">
                  <c:v>-0.99802672842827145</c:v>
                </c:pt>
                <c:pt idx="89">
                  <c:v>-0.98228725072868861</c:v>
                </c:pt>
                <c:pt idx="90">
                  <c:v>-0.95105651629515375</c:v>
                </c:pt>
                <c:pt idx="91">
                  <c:v>-0.90482705246601924</c:v>
                </c:pt>
                <c:pt idx="92">
                  <c:v>-0.84432792550201508</c:v>
                </c:pt>
                <c:pt idx="93">
                  <c:v>-0.77051324277578859</c:v>
                </c:pt>
                <c:pt idx="94">
                  <c:v>-0.6845471059286885</c:v>
                </c:pt>
                <c:pt idx="95">
                  <c:v>-0.58778525229247347</c:v>
                </c:pt>
                <c:pt idx="96">
                  <c:v>-0.48175367410171477</c:v>
                </c:pt>
                <c:pt idx="97">
                  <c:v>-0.36812455268467809</c:v>
                </c:pt>
                <c:pt idx="98">
                  <c:v>-0.24868988716485388</c:v>
                </c:pt>
                <c:pt idx="99">
                  <c:v>-0.12533323356430401</c:v>
                </c:pt>
                <c:pt idx="100">
                  <c:v>4.90059381963448E-16</c:v>
                </c:pt>
                <c:pt idx="101">
                  <c:v>-0.12533323356430481</c:v>
                </c:pt>
                <c:pt idx="102">
                  <c:v>-0.24868988716485466</c:v>
                </c:pt>
                <c:pt idx="103">
                  <c:v>-0.36812455268467881</c:v>
                </c:pt>
                <c:pt idx="104">
                  <c:v>-0.48175367410171543</c:v>
                </c:pt>
                <c:pt idx="105">
                  <c:v>-0.58778525229247269</c:v>
                </c:pt>
                <c:pt idx="106">
                  <c:v>-0.68454710592868906</c:v>
                </c:pt>
                <c:pt idx="107">
                  <c:v>-0.77051324277578914</c:v>
                </c:pt>
                <c:pt idx="108">
                  <c:v>-0.84432792550201552</c:v>
                </c:pt>
                <c:pt idx="109">
                  <c:v>-0.90482705246601958</c:v>
                </c:pt>
                <c:pt idx="110">
                  <c:v>-0.95105651629515342</c:v>
                </c:pt>
                <c:pt idx="111">
                  <c:v>-0.98228725072868883</c:v>
                </c:pt>
                <c:pt idx="112">
                  <c:v>-0.99802672842827156</c:v>
                </c:pt>
                <c:pt idx="113">
                  <c:v>-0.99802672842827156</c:v>
                </c:pt>
                <c:pt idx="114">
                  <c:v>-0.98228725072868861</c:v>
                </c:pt>
                <c:pt idx="115">
                  <c:v>-0.95105651629515375</c:v>
                </c:pt>
                <c:pt idx="116">
                  <c:v>-0.90482705246601935</c:v>
                </c:pt>
                <c:pt idx="117">
                  <c:v>-0.84432792550201519</c:v>
                </c:pt>
                <c:pt idx="118">
                  <c:v>-0.7705132427757887</c:v>
                </c:pt>
                <c:pt idx="119">
                  <c:v>-0.68454710592868862</c:v>
                </c:pt>
                <c:pt idx="120">
                  <c:v>-0.58778525229247214</c:v>
                </c:pt>
                <c:pt idx="121">
                  <c:v>0.48175367410171488</c:v>
                </c:pt>
                <c:pt idx="122">
                  <c:v>0.3681245526846782</c:v>
                </c:pt>
                <c:pt idx="123">
                  <c:v>0.24868988716485399</c:v>
                </c:pt>
                <c:pt idx="124">
                  <c:v>0.12533323356430415</c:v>
                </c:pt>
                <c:pt idx="125">
                  <c:v>-1.1637826119459405E-15</c:v>
                </c:pt>
                <c:pt idx="126">
                  <c:v>-0.1253332335643047</c:v>
                </c:pt>
                <c:pt idx="127">
                  <c:v>-0.24868988716485452</c:v>
                </c:pt>
                <c:pt idx="128">
                  <c:v>-0.3681245526846787</c:v>
                </c:pt>
                <c:pt idx="129">
                  <c:v>-0.48175367410171532</c:v>
                </c:pt>
                <c:pt idx="130">
                  <c:v>-0.58778525229247258</c:v>
                </c:pt>
                <c:pt idx="131">
                  <c:v>-0.68454710592868773</c:v>
                </c:pt>
                <c:pt idx="132">
                  <c:v>-0.77051324277579014</c:v>
                </c:pt>
                <c:pt idx="133">
                  <c:v>-0.84432792550201552</c:v>
                </c:pt>
                <c:pt idx="134">
                  <c:v>-0.90482705246601958</c:v>
                </c:pt>
                <c:pt idx="135">
                  <c:v>-0.95105651629515342</c:v>
                </c:pt>
                <c:pt idx="136">
                  <c:v>-0.98228725072868839</c:v>
                </c:pt>
                <c:pt idx="137">
                  <c:v>-0.99802672842827167</c:v>
                </c:pt>
                <c:pt idx="138">
                  <c:v>-0.99802672842827156</c:v>
                </c:pt>
                <c:pt idx="139">
                  <c:v>-0.98228725072868872</c:v>
                </c:pt>
                <c:pt idx="140">
                  <c:v>0.95105651629515375</c:v>
                </c:pt>
                <c:pt idx="141">
                  <c:v>0.90482705246601858</c:v>
                </c:pt>
                <c:pt idx="142">
                  <c:v>0.8443279255020143</c:v>
                </c:pt>
                <c:pt idx="143">
                  <c:v>0.77051324277578881</c:v>
                </c:pt>
                <c:pt idx="144">
                  <c:v>0.68454710592868862</c:v>
                </c:pt>
                <c:pt idx="145">
                  <c:v>0.58778525229247369</c:v>
                </c:pt>
                <c:pt idx="146">
                  <c:v>0.48175367410171344</c:v>
                </c:pt>
                <c:pt idx="147">
                  <c:v>0.36812455268467664</c:v>
                </c:pt>
                <c:pt idx="148">
                  <c:v>0.2486898871648541</c:v>
                </c:pt>
                <c:pt idx="149">
                  <c:v>0.12533323356430426</c:v>
                </c:pt>
                <c:pt idx="150">
                  <c:v>7.3508907294517201E-16</c:v>
                </c:pt>
                <c:pt idx="151">
                  <c:v>-0.12533323356430634</c:v>
                </c:pt>
                <c:pt idx="152">
                  <c:v>-0.24868988716485613</c:v>
                </c:pt>
                <c:pt idx="153">
                  <c:v>-0.36812455268467859</c:v>
                </c:pt>
                <c:pt idx="154">
                  <c:v>-0.48175367410171521</c:v>
                </c:pt>
                <c:pt idx="155">
                  <c:v>-0.58778525229247247</c:v>
                </c:pt>
                <c:pt idx="156">
                  <c:v>-0.68454710592869017</c:v>
                </c:pt>
                <c:pt idx="157">
                  <c:v>-0.77051324277579014</c:v>
                </c:pt>
                <c:pt idx="158">
                  <c:v>-0.84432792550201541</c:v>
                </c:pt>
                <c:pt idx="159">
                  <c:v>-0.90482705246601947</c:v>
                </c:pt>
                <c:pt idx="160">
                  <c:v>0.95105651629515331</c:v>
                </c:pt>
                <c:pt idx="161">
                  <c:v>0.98228725072868905</c:v>
                </c:pt>
                <c:pt idx="162">
                  <c:v>0.99802672842827167</c:v>
                </c:pt>
                <c:pt idx="163">
                  <c:v>0.99802672842827156</c:v>
                </c:pt>
                <c:pt idx="164">
                  <c:v>0.98228725072868872</c:v>
                </c:pt>
                <c:pt idx="165">
                  <c:v>0.95105651629515386</c:v>
                </c:pt>
                <c:pt idx="166">
                  <c:v>0.90482705246601869</c:v>
                </c:pt>
                <c:pt idx="167">
                  <c:v>0.84432792550201441</c:v>
                </c:pt>
                <c:pt idx="168">
                  <c:v>0.77051324277578881</c:v>
                </c:pt>
                <c:pt idx="169">
                  <c:v>0.68454710592868873</c:v>
                </c:pt>
                <c:pt idx="170">
                  <c:v>0.5877852522924738</c:v>
                </c:pt>
                <c:pt idx="171">
                  <c:v>0.48175367410171349</c:v>
                </c:pt>
                <c:pt idx="172">
                  <c:v>0.36812455268467675</c:v>
                </c:pt>
                <c:pt idx="173">
                  <c:v>0.24868988716485424</c:v>
                </c:pt>
                <c:pt idx="174">
                  <c:v>0.1253332335643044</c:v>
                </c:pt>
                <c:pt idx="175">
                  <c:v>8.5760391843603401E-16</c:v>
                </c:pt>
                <c:pt idx="176">
                  <c:v>-0.1253332335643062</c:v>
                </c:pt>
                <c:pt idx="177">
                  <c:v>-0.24868988716485602</c:v>
                </c:pt>
                <c:pt idx="178">
                  <c:v>-0.36812455268467847</c:v>
                </c:pt>
                <c:pt idx="179">
                  <c:v>-0.4817536741017151</c:v>
                </c:pt>
                <c:pt idx="180">
                  <c:v>0.58778525229247247</c:v>
                </c:pt>
                <c:pt idx="181">
                  <c:v>0.68454710592869006</c:v>
                </c:pt>
                <c:pt idx="182">
                  <c:v>0.77051324277579003</c:v>
                </c:pt>
                <c:pt idx="183">
                  <c:v>0.84432792550201541</c:v>
                </c:pt>
                <c:pt idx="184">
                  <c:v>0.90482705246601947</c:v>
                </c:pt>
                <c:pt idx="185">
                  <c:v>0.95105651629515331</c:v>
                </c:pt>
                <c:pt idx="186">
                  <c:v>0.98228725072868905</c:v>
                </c:pt>
                <c:pt idx="187">
                  <c:v>0.99802672842827167</c:v>
                </c:pt>
                <c:pt idx="188">
                  <c:v>0.99802672842827156</c:v>
                </c:pt>
                <c:pt idx="189">
                  <c:v>0.98228725072868872</c:v>
                </c:pt>
                <c:pt idx="190">
                  <c:v>0.95105651629515386</c:v>
                </c:pt>
                <c:pt idx="191">
                  <c:v>0.90482705246601869</c:v>
                </c:pt>
                <c:pt idx="192">
                  <c:v>0.84432792550201441</c:v>
                </c:pt>
                <c:pt idx="193">
                  <c:v>0.77051324277578892</c:v>
                </c:pt>
                <c:pt idx="194">
                  <c:v>0.68454710592868884</c:v>
                </c:pt>
                <c:pt idx="195">
                  <c:v>0.58778525229247391</c:v>
                </c:pt>
                <c:pt idx="196">
                  <c:v>0.4817536741017136</c:v>
                </c:pt>
                <c:pt idx="197">
                  <c:v>0.36812455268467686</c:v>
                </c:pt>
                <c:pt idx="198">
                  <c:v>0.24868988716485435</c:v>
                </c:pt>
                <c:pt idx="199">
                  <c:v>0.12533323356430451</c:v>
                </c:pt>
                <c:pt idx="200">
                  <c:v>-9.8011876392689601E-16</c:v>
                </c:pt>
                <c:pt idx="201">
                  <c:v>0.12533323356430609</c:v>
                </c:pt>
                <c:pt idx="202">
                  <c:v>0.24868988716485591</c:v>
                </c:pt>
                <c:pt idx="203">
                  <c:v>0.36812455268467836</c:v>
                </c:pt>
                <c:pt idx="204">
                  <c:v>0.48175367410171505</c:v>
                </c:pt>
                <c:pt idx="205">
                  <c:v>0.58778525229247236</c:v>
                </c:pt>
                <c:pt idx="206">
                  <c:v>0.68454710592869006</c:v>
                </c:pt>
                <c:pt idx="207">
                  <c:v>0.77051324277578992</c:v>
                </c:pt>
                <c:pt idx="208">
                  <c:v>0.8443279255020153</c:v>
                </c:pt>
                <c:pt idx="209">
                  <c:v>0.90482705246601935</c:v>
                </c:pt>
                <c:pt idx="210">
                  <c:v>0.95105651629515331</c:v>
                </c:pt>
                <c:pt idx="211">
                  <c:v>0.98228725072868905</c:v>
                </c:pt>
                <c:pt idx="212">
                  <c:v>0.99802672842827167</c:v>
                </c:pt>
                <c:pt idx="213">
                  <c:v>0.99802672842827156</c:v>
                </c:pt>
                <c:pt idx="214">
                  <c:v>0.98228725072868872</c:v>
                </c:pt>
                <c:pt idx="215">
                  <c:v>0.95105651629515386</c:v>
                </c:pt>
                <c:pt idx="216">
                  <c:v>0.9048270524660188</c:v>
                </c:pt>
                <c:pt idx="217">
                  <c:v>0.84432792550201452</c:v>
                </c:pt>
                <c:pt idx="218">
                  <c:v>0.77051324277578903</c:v>
                </c:pt>
                <c:pt idx="219">
                  <c:v>0.68454710592868895</c:v>
                </c:pt>
                <c:pt idx="220">
                  <c:v>-0.58778525229247403</c:v>
                </c:pt>
                <c:pt idx="221">
                  <c:v>-0.48175367410171371</c:v>
                </c:pt>
                <c:pt idx="222">
                  <c:v>-0.36812455268467698</c:v>
                </c:pt>
                <c:pt idx="223">
                  <c:v>-0.24868988716485446</c:v>
                </c:pt>
                <c:pt idx="224">
                  <c:v>-0.12533323356430462</c:v>
                </c:pt>
                <c:pt idx="225">
                  <c:v>-1.102633609417758E-15</c:v>
                </c:pt>
                <c:pt idx="226">
                  <c:v>0.12533323356430598</c:v>
                </c:pt>
                <c:pt idx="227">
                  <c:v>0.24868988716485577</c:v>
                </c:pt>
                <c:pt idx="228">
                  <c:v>0.36812455268467825</c:v>
                </c:pt>
                <c:pt idx="229">
                  <c:v>0.48175367410171493</c:v>
                </c:pt>
                <c:pt idx="230">
                  <c:v>0.58778525229247225</c:v>
                </c:pt>
                <c:pt idx="231">
                  <c:v>0.68454710592868995</c:v>
                </c:pt>
                <c:pt idx="232">
                  <c:v>0.77051324277578992</c:v>
                </c:pt>
                <c:pt idx="233">
                  <c:v>0.84432792550201519</c:v>
                </c:pt>
                <c:pt idx="234">
                  <c:v>0.90482705246601935</c:v>
                </c:pt>
                <c:pt idx="235">
                  <c:v>0.95105651629515431</c:v>
                </c:pt>
                <c:pt idx="236">
                  <c:v>0.98228725072868894</c:v>
                </c:pt>
                <c:pt idx="237">
                  <c:v>0.99802672842827167</c:v>
                </c:pt>
                <c:pt idx="238">
                  <c:v>0.99802672842827156</c:v>
                </c:pt>
                <c:pt idx="239">
                  <c:v>0.98228725072868872</c:v>
                </c:pt>
                <c:pt idx="240">
                  <c:v>0.95105651629515287</c:v>
                </c:pt>
                <c:pt idx="241">
                  <c:v>-0.9048270524660188</c:v>
                </c:pt>
                <c:pt idx="242">
                  <c:v>-0.84432792550201452</c:v>
                </c:pt>
                <c:pt idx="243">
                  <c:v>-0.77051324277578903</c:v>
                </c:pt>
                <c:pt idx="244">
                  <c:v>-0.68454710592868906</c:v>
                </c:pt>
                <c:pt idx="245">
                  <c:v>-0.58778525229247125</c:v>
                </c:pt>
                <c:pt idx="246">
                  <c:v>-0.48175367410171382</c:v>
                </c:pt>
                <c:pt idx="247">
                  <c:v>-0.36812455268467709</c:v>
                </c:pt>
                <c:pt idx="248">
                  <c:v>-0.2486898871648546</c:v>
                </c:pt>
                <c:pt idx="249">
                  <c:v>-0.12533323356430476</c:v>
                </c:pt>
                <c:pt idx="250">
                  <c:v>2.3275652238918809E-15</c:v>
                </c:pt>
                <c:pt idx="251">
                  <c:v>0.12533323356430584</c:v>
                </c:pt>
                <c:pt idx="252">
                  <c:v>0.24868988716485566</c:v>
                </c:pt>
                <c:pt idx="253">
                  <c:v>0.36812455268467814</c:v>
                </c:pt>
                <c:pt idx="254">
                  <c:v>0.48175367410171482</c:v>
                </c:pt>
                <c:pt idx="255">
                  <c:v>0.58778525229247502</c:v>
                </c:pt>
                <c:pt idx="256">
                  <c:v>0.68454710592868984</c:v>
                </c:pt>
                <c:pt idx="257">
                  <c:v>0.77051324277578981</c:v>
                </c:pt>
                <c:pt idx="258">
                  <c:v>0.84432792550201519</c:v>
                </c:pt>
                <c:pt idx="259">
                  <c:v>0.90482705246601924</c:v>
                </c:pt>
                <c:pt idx="260">
                  <c:v>-0.9510565162951532</c:v>
                </c:pt>
                <c:pt idx="261">
                  <c:v>-0.98228725072868828</c:v>
                </c:pt>
                <c:pt idx="262">
                  <c:v>-0.99802672842827134</c:v>
                </c:pt>
                <c:pt idx="263">
                  <c:v>-0.99802672842827134</c:v>
                </c:pt>
                <c:pt idx="264">
                  <c:v>-0.98228725072868817</c:v>
                </c:pt>
                <c:pt idx="265">
                  <c:v>-0.95105651629515287</c:v>
                </c:pt>
                <c:pt idx="266">
                  <c:v>-0.90482705246601891</c:v>
                </c:pt>
                <c:pt idx="267">
                  <c:v>-0.84432792550201463</c:v>
                </c:pt>
                <c:pt idx="268">
                  <c:v>-0.77051324277578914</c:v>
                </c:pt>
                <c:pt idx="269">
                  <c:v>-0.68454710592868917</c:v>
                </c:pt>
                <c:pt idx="270">
                  <c:v>-0.58778525229247425</c:v>
                </c:pt>
                <c:pt idx="271">
                  <c:v>-0.48175367410171704</c:v>
                </c:pt>
                <c:pt idx="272">
                  <c:v>-0.36812455268468053</c:v>
                </c:pt>
                <c:pt idx="273">
                  <c:v>-0.24868988716485127</c:v>
                </c:pt>
                <c:pt idx="274">
                  <c:v>-0.12533323356430134</c:v>
                </c:pt>
                <c:pt idx="275">
                  <c:v>2.2050503784010189E-15</c:v>
                </c:pt>
                <c:pt idx="276">
                  <c:v>0.12533323356430573</c:v>
                </c:pt>
                <c:pt idx="277">
                  <c:v>0.24868988716485554</c:v>
                </c:pt>
                <c:pt idx="278">
                  <c:v>0.36812455268467803</c:v>
                </c:pt>
                <c:pt idx="279">
                  <c:v>0.48175367410171471</c:v>
                </c:pt>
                <c:pt idx="280">
                  <c:v>-0.58778525229247203</c:v>
                </c:pt>
                <c:pt idx="281">
                  <c:v>-0.68454710592868717</c:v>
                </c:pt>
                <c:pt idx="282">
                  <c:v>-0.77051324277579192</c:v>
                </c:pt>
                <c:pt idx="283">
                  <c:v>-0.84432792550201696</c:v>
                </c:pt>
                <c:pt idx="284">
                  <c:v>-0.9048270524660208</c:v>
                </c:pt>
                <c:pt idx="285">
                  <c:v>-0.9510565162951542</c:v>
                </c:pt>
                <c:pt idx="286">
                  <c:v>-0.98228725072868894</c:v>
                </c:pt>
                <c:pt idx="287">
                  <c:v>-0.99802672842827156</c:v>
                </c:pt>
                <c:pt idx="288">
                  <c:v>-0.99802672842827156</c:v>
                </c:pt>
                <c:pt idx="289">
                  <c:v>-0.98228725072868883</c:v>
                </c:pt>
                <c:pt idx="290">
                  <c:v>-0.95105651629515398</c:v>
                </c:pt>
                <c:pt idx="291">
                  <c:v>-0.90482705246602047</c:v>
                </c:pt>
                <c:pt idx="292">
                  <c:v>-0.84432792550201285</c:v>
                </c:pt>
                <c:pt idx="293">
                  <c:v>-0.77051324277578692</c:v>
                </c:pt>
                <c:pt idx="294">
                  <c:v>-0.68454710592868662</c:v>
                </c:pt>
                <c:pt idx="295">
                  <c:v>-0.58778525229247147</c:v>
                </c:pt>
                <c:pt idx="296">
                  <c:v>-0.48175367410171405</c:v>
                </c:pt>
                <c:pt idx="297">
                  <c:v>-0.36812455268467731</c:v>
                </c:pt>
                <c:pt idx="298">
                  <c:v>-0.24868988716485482</c:v>
                </c:pt>
                <c:pt idx="299">
                  <c:v>-0.12533323356430501</c:v>
                </c:pt>
                <c:pt idx="300">
                  <c:v>1.470178145890344E-15</c:v>
                </c:pt>
                <c:pt idx="301">
                  <c:v>-0.12533323356430207</c:v>
                </c:pt>
                <c:pt idx="302">
                  <c:v>-0.24868988716485885</c:v>
                </c:pt>
                <c:pt idx="303">
                  <c:v>-0.36812455268468119</c:v>
                </c:pt>
                <c:pt idx="304">
                  <c:v>-0.48175367410171771</c:v>
                </c:pt>
                <c:pt idx="305">
                  <c:v>-0.5877852522924748</c:v>
                </c:pt>
                <c:pt idx="306">
                  <c:v>-0.68454710592868961</c:v>
                </c:pt>
                <c:pt idx="307">
                  <c:v>-0.77051324277578959</c:v>
                </c:pt>
                <c:pt idx="308">
                  <c:v>-0.84432792550201508</c:v>
                </c:pt>
                <c:pt idx="309">
                  <c:v>-0.90482705246601913</c:v>
                </c:pt>
                <c:pt idx="310">
                  <c:v>-0.95105651629515309</c:v>
                </c:pt>
                <c:pt idx="311">
                  <c:v>-0.98228725072868828</c:v>
                </c:pt>
                <c:pt idx="312">
                  <c:v>-0.99802672842827178</c:v>
                </c:pt>
                <c:pt idx="313">
                  <c:v>-0.99802672842827134</c:v>
                </c:pt>
                <c:pt idx="314">
                  <c:v>-0.98228725072868817</c:v>
                </c:pt>
                <c:pt idx="315">
                  <c:v>-0.95105651629515298</c:v>
                </c:pt>
                <c:pt idx="316">
                  <c:v>-0.90482705246601902</c:v>
                </c:pt>
                <c:pt idx="317">
                  <c:v>-0.84432792550201474</c:v>
                </c:pt>
                <c:pt idx="318">
                  <c:v>-0.77051324277578936</c:v>
                </c:pt>
                <c:pt idx="319">
                  <c:v>-0.68454710592868928</c:v>
                </c:pt>
                <c:pt idx="320">
                  <c:v>0.58778525229247436</c:v>
                </c:pt>
                <c:pt idx="321">
                  <c:v>0.48175367410171727</c:v>
                </c:pt>
                <c:pt idx="322">
                  <c:v>0.36812455268467414</c:v>
                </c:pt>
                <c:pt idx="323">
                  <c:v>0.24868988716485149</c:v>
                </c:pt>
                <c:pt idx="324">
                  <c:v>0.12533323356430159</c:v>
                </c:pt>
                <c:pt idx="325">
                  <c:v>-1.9600206874192949E-15</c:v>
                </c:pt>
                <c:pt idx="326">
                  <c:v>-0.12533323356430548</c:v>
                </c:pt>
                <c:pt idx="327">
                  <c:v>-0.24868988716485529</c:v>
                </c:pt>
                <c:pt idx="328">
                  <c:v>-0.36812455268467781</c:v>
                </c:pt>
                <c:pt idx="329">
                  <c:v>-0.48175367410171449</c:v>
                </c:pt>
                <c:pt idx="330">
                  <c:v>-0.5877852522924718</c:v>
                </c:pt>
                <c:pt idx="331">
                  <c:v>-0.68454710592868695</c:v>
                </c:pt>
                <c:pt idx="332">
                  <c:v>-0.77051324277579181</c:v>
                </c:pt>
                <c:pt idx="333">
                  <c:v>-0.84432792550201685</c:v>
                </c:pt>
                <c:pt idx="334">
                  <c:v>-0.90482705246602069</c:v>
                </c:pt>
                <c:pt idx="335">
                  <c:v>-0.9510565162951542</c:v>
                </c:pt>
                <c:pt idx="336">
                  <c:v>-0.98228725072868894</c:v>
                </c:pt>
                <c:pt idx="337">
                  <c:v>-0.99802672842827156</c:v>
                </c:pt>
                <c:pt idx="338">
                  <c:v>-0.99802672842827156</c:v>
                </c:pt>
                <c:pt idx="339">
                  <c:v>-0.98228725072868883</c:v>
                </c:pt>
                <c:pt idx="340">
                  <c:v>0.95105651629515409</c:v>
                </c:pt>
                <c:pt idx="341">
                  <c:v>0.90482705246602058</c:v>
                </c:pt>
                <c:pt idx="342">
                  <c:v>0.84432792550201297</c:v>
                </c:pt>
                <c:pt idx="343">
                  <c:v>0.77051324277578714</c:v>
                </c:pt>
                <c:pt idx="344">
                  <c:v>0.68454710592868684</c:v>
                </c:pt>
                <c:pt idx="345">
                  <c:v>0.58778525229247158</c:v>
                </c:pt>
                <c:pt idx="346">
                  <c:v>0.48175367410171427</c:v>
                </c:pt>
                <c:pt idx="347">
                  <c:v>0.36812455268467753</c:v>
                </c:pt>
                <c:pt idx="348">
                  <c:v>0.24868988716485507</c:v>
                </c:pt>
                <c:pt idx="349">
                  <c:v>0.12533323356430523</c:v>
                </c:pt>
                <c:pt idx="350">
                  <c:v>1.715207836872068E-15</c:v>
                </c:pt>
                <c:pt idx="351">
                  <c:v>-0.12533323356430184</c:v>
                </c:pt>
                <c:pt idx="352">
                  <c:v>-0.24868988716485863</c:v>
                </c:pt>
                <c:pt idx="353">
                  <c:v>-0.36812455268468097</c:v>
                </c:pt>
                <c:pt idx="354">
                  <c:v>-0.48175367410171749</c:v>
                </c:pt>
                <c:pt idx="355">
                  <c:v>-0.58778525229247458</c:v>
                </c:pt>
                <c:pt idx="356">
                  <c:v>-0.6845471059286895</c:v>
                </c:pt>
                <c:pt idx="357">
                  <c:v>-0.77051324277578948</c:v>
                </c:pt>
                <c:pt idx="358">
                  <c:v>-0.84432792550201485</c:v>
                </c:pt>
                <c:pt idx="359">
                  <c:v>-0.90482705246601913</c:v>
                </c:pt>
                <c:pt idx="360">
                  <c:v>0.95105651629515298</c:v>
                </c:pt>
                <c:pt idx="361">
                  <c:v>0.98228725072868817</c:v>
                </c:pt>
                <c:pt idx="362">
                  <c:v>0.99802672842827178</c:v>
                </c:pt>
                <c:pt idx="363">
                  <c:v>0.99802672842827134</c:v>
                </c:pt>
                <c:pt idx="364">
                  <c:v>0.98228725072868817</c:v>
                </c:pt>
                <c:pt idx="365">
                  <c:v>0.95105651629515298</c:v>
                </c:pt>
                <c:pt idx="366">
                  <c:v>0.90482705246601913</c:v>
                </c:pt>
                <c:pt idx="367">
                  <c:v>0.84432792550201485</c:v>
                </c:pt>
                <c:pt idx="368">
                  <c:v>0.77051324277578948</c:v>
                </c:pt>
                <c:pt idx="369">
                  <c:v>0.6845471059286895</c:v>
                </c:pt>
                <c:pt idx="370">
                  <c:v>0.58778525229247458</c:v>
                </c:pt>
                <c:pt idx="371">
                  <c:v>0.48175367410171749</c:v>
                </c:pt>
                <c:pt idx="372">
                  <c:v>0.36812455268467437</c:v>
                </c:pt>
                <c:pt idx="373">
                  <c:v>0.24868988716485174</c:v>
                </c:pt>
                <c:pt idx="374">
                  <c:v>0.12533323356430184</c:v>
                </c:pt>
                <c:pt idx="375">
                  <c:v>-1.7149909964375709E-15</c:v>
                </c:pt>
                <c:pt idx="376">
                  <c:v>-0.12533323356430523</c:v>
                </c:pt>
                <c:pt idx="377">
                  <c:v>-0.24868988716485507</c:v>
                </c:pt>
                <c:pt idx="378">
                  <c:v>-0.36812455268467753</c:v>
                </c:pt>
                <c:pt idx="379">
                  <c:v>-0.48175367410171427</c:v>
                </c:pt>
                <c:pt idx="380">
                  <c:v>0.58778525229247158</c:v>
                </c:pt>
                <c:pt idx="381">
                  <c:v>0.68454710592869195</c:v>
                </c:pt>
                <c:pt idx="382">
                  <c:v>0.7705132427757917</c:v>
                </c:pt>
                <c:pt idx="383">
                  <c:v>0.84432792550201674</c:v>
                </c:pt>
                <c:pt idx="384">
                  <c:v>0.90482705246602058</c:v>
                </c:pt>
                <c:pt idx="385">
                  <c:v>0.95105651629515409</c:v>
                </c:pt>
                <c:pt idx="386">
                  <c:v>0.98228725072868883</c:v>
                </c:pt>
                <c:pt idx="387">
                  <c:v>0.99802672842827156</c:v>
                </c:pt>
                <c:pt idx="388">
                  <c:v>0.99802672842827156</c:v>
                </c:pt>
                <c:pt idx="389">
                  <c:v>0.98228725072868894</c:v>
                </c:pt>
                <c:pt idx="390">
                  <c:v>0.9510565162951542</c:v>
                </c:pt>
                <c:pt idx="391">
                  <c:v>0.90482705246601758</c:v>
                </c:pt>
                <c:pt idx="392">
                  <c:v>0.84432792550201308</c:v>
                </c:pt>
                <c:pt idx="393">
                  <c:v>0.77051324277578725</c:v>
                </c:pt>
                <c:pt idx="394">
                  <c:v>0.68454710592868695</c:v>
                </c:pt>
                <c:pt idx="395">
                  <c:v>0.5877852522924718</c:v>
                </c:pt>
                <c:pt idx="396">
                  <c:v>0.48175367410171449</c:v>
                </c:pt>
                <c:pt idx="397">
                  <c:v>0.36812455268467781</c:v>
                </c:pt>
                <c:pt idx="398">
                  <c:v>0.24868988716485529</c:v>
                </c:pt>
                <c:pt idx="399">
                  <c:v>0.12533323356430548</c:v>
                </c:pt>
                <c:pt idx="400">
                  <c:v>-1.960237527853792E-15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616-4AF6-898A-EE579BCD0DB5}"/>
            </c:ext>
          </c:extLst>
        </c:ser>
        <c:ser>
          <c:idx val="0"/>
          <c:order val="1"/>
          <c:tx>
            <c:v>LO</c:v>
          </c:tx>
          <c:spPr>
            <a:ln w="12700">
              <a:solidFill>
                <a:srgbClr val="000080"/>
              </a:solidFill>
              <a:prstDash val="sysDash"/>
            </a:ln>
          </c:spPr>
          <c:marker>
            <c:symbol val="none"/>
          </c:marker>
          <c:xVal>
            <c:numRef>
              <c:f>Sheet1!$B$10:$B$410</c:f>
              <c:numCache>
                <c:formatCode>General</c:formatCode>
                <c:ptCount val="401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17.5</c:v>
                </c:pt>
                <c:pt idx="8">
                  <c:v>20</c:v>
                </c:pt>
                <c:pt idx="9">
                  <c:v>22.5</c:v>
                </c:pt>
                <c:pt idx="10">
                  <c:v>25</c:v>
                </c:pt>
                <c:pt idx="11">
                  <c:v>27.5</c:v>
                </c:pt>
                <c:pt idx="12">
                  <c:v>30</c:v>
                </c:pt>
                <c:pt idx="13">
                  <c:v>32.5</c:v>
                </c:pt>
                <c:pt idx="14">
                  <c:v>35</c:v>
                </c:pt>
                <c:pt idx="15">
                  <c:v>37.5</c:v>
                </c:pt>
                <c:pt idx="16">
                  <c:v>40</c:v>
                </c:pt>
                <c:pt idx="17">
                  <c:v>42.5</c:v>
                </c:pt>
                <c:pt idx="18">
                  <c:v>45</c:v>
                </c:pt>
                <c:pt idx="19">
                  <c:v>47.5</c:v>
                </c:pt>
                <c:pt idx="20">
                  <c:v>50</c:v>
                </c:pt>
                <c:pt idx="21">
                  <c:v>52.5</c:v>
                </c:pt>
                <c:pt idx="22">
                  <c:v>55</c:v>
                </c:pt>
                <c:pt idx="23">
                  <c:v>57.5</c:v>
                </c:pt>
                <c:pt idx="24">
                  <c:v>60</c:v>
                </c:pt>
                <c:pt idx="25">
                  <c:v>62.5</c:v>
                </c:pt>
                <c:pt idx="26">
                  <c:v>65</c:v>
                </c:pt>
                <c:pt idx="27">
                  <c:v>67.5</c:v>
                </c:pt>
                <c:pt idx="28">
                  <c:v>70</c:v>
                </c:pt>
                <c:pt idx="29">
                  <c:v>72.5</c:v>
                </c:pt>
                <c:pt idx="30">
                  <c:v>75</c:v>
                </c:pt>
                <c:pt idx="31">
                  <c:v>77.5</c:v>
                </c:pt>
                <c:pt idx="32">
                  <c:v>80</c:v>
                </c:pt>
                <c:pt idx="33">
                  <c:v>82.5</c:v>
                </c:pt>
                <c:pt idx="34">
                  <c:v>85</c:v>
                </c:pt>
                <c:pt idx="35">
                  <c:v>87.5</c:v>
                </c:pt>
                <c:pt idx="36">
                  <c:v>90</c:v>
                </c:pt>
                <c:pt idx="37">
                  <c:v>92.5</c:v>
                </c:pt>
                <c:pt idx="38">
                  <c:v>95</c:v>
                </c:pt>
                <c:pt idx="39">
                  <c:v>97.5</c:v>
                </c:pt>
                <c:pt idx="40">
                  <c:v>100</c:v>
                </c:pt>
                <c:pt idx="41">
                  <c:v>102.5</c:v>
                </c:pt>
                <c:pt idx="42">
                  <c:v>105</c:v>
                </c:pt>
                <c:pt idx="43">
                  <c:v>107.5</c:v>
                </c:pt>
                <c:pt idx="44">
                  <c:v>110</c:v>
                </c:pt>
                <c:pt idx="45">
                  <c:v>112.5</c:v>
                </c:pt>
                <c:pt idx="46">
                  <c:v>115</c:v>
                </c:pt>
                <c:pt idx="47">
                  <c:v>117.5</c:v>
                </c:pt>
                <c:pt idx="48">
                  <c:v>120</c:v>
                </c:pt>
                <c:pt idx="49">
                  <c:v>122.5</c:v>
                </c:pt>
                <c:pt idx="50">
                  <c:v>125</c:v>
                </c:pt>
                <c:pt idx="51">
                  <c:v>127.5</c:v>
                </c:pt>
                <c:pt idx="52">
                  <c:v>130</c:v>
                </c:pt>
                <c:pt idx="53">
                  <c:v>132.5</c:v>
                </c:pt>
                <c:pt idx="54">
                  <c:v>135</c:v>
                </c:pt>
                <c:pt idx="55">
                  <c:v>137.5</c:v>
                </c:pt>
                <c:pt idx="56">
                  <c:v>140</c:v>
                </c:pt>
                <c:pt idx="57">
                  <c:v>142.5</c:v>
                </c:pt>
                <c:pt idx="58">
                  <c:v>145</c:v>
                </c:pt>
                <c:pt idx="59">
                  <c:v>147.5</c:v>
                </c:pt>
                <c:pt idx="60">
                  <c:v>150</c:v>
                </c:pt>
                <c:pt idx="61">
                  <c:v>152.5</c:v>
                </c:pt>
                <c:pt idx="62">
                  <c:v>155</c:v>
                </c:pt>
                <c:pt idx="63">
                  <c:v>157.5</c:v>
                </c:pt>
                <c:pt idx="64">
                  <c:v>160</c:v>
                </c:pt>
                <c:pt idx="65">
                  <c:v>162.5</c:v>
                </c:pt>
                <c:pt idx="66">
                  <c:v>165</c:v>
                </c:pt>
                <c:pt idx="67">
                  <c:v>167.5</c:v>
                </c:pt>
                <c:pt idx="68">
                  <c:v>170</c:v>
                </c:pt>
                <c:pt idx="69">
                  <c:v>172.5</c:v>
                </c:pt>
                <c:pt idx="70">
                  <c:v>175</c:v>
                </c:pt>
                <c:pt idx="71">
                  <c:v>177.5</c:v>
                </c:pt>
                <c:pt idx="72">
                  <c:v>180</c:v>
                </c:pt>
                <c:pt idx="73">
                  <c:v>182.5</c:v>
                </c:pt>
                <c:pt idx="74">
                  <c:v>185</c:v>
                </c:pt>
                <c:pt idx="75">
                  <c:v>187.5</c:v>
                </c:pt>
                <c:pt idx="76">
                  <c:v>190</c:v>
                </c:pt>
                <c:pt idx="77">
                  <c:v>192.5</c:v>
                </c:pt>
                <c:pt idx="78">
                  <c:v>195</c:v>
                </c:pt>
                <c:pt idx="79">
                  <c:v>197.5</c:v>
                </c:pt>
                <c:pt idx="80">
                  <c:v>200</c:v>
                </c:pt>
                <c:pt idx="81">
                  <c:v>202.5</c:v>
                </c:pt>
                <c:pt idx="82">
                  <c:v>205</c:v>
                </c:pt>
                <c:pt idx="83">
                  <c:v>207.5</c:v>
                </c:pt>
                <c:pt idx="84">
                  <c:v>210</c:v>
                </c:pt>
                <c:pt idx="85">
                  <c:v>212.5</c:v>
                </c:pt>
                <c:pt idx="86">
                  <c:v>215</c:v>
                </c:pt>
                <c:pt idx="87">
                  <c:v>217.5</c:v>
                </c:pt>
                <c:pt idx="88">
                  <c:v>220</c:v>
                </c:pt>
                <c:pt idx="89">
                  <c:v>222.5</c:v>
                </c:pt>
                <c:pt idx="90">
                  <c:v>225</c:v>
                </c:pt>
                <c:pt idx="91">
                  <c:v>227.5</c:v>
                </c:pt>
                <c:pt idx="92">
                  <c:v>230</c:v>
                </c:pt>
                <c:pt idx="93">
                  <c:v>232.5</c:v>
                </c:pt>
                <c:pt idx="94">
                  <c:v>235</c:v>
                </c:pt>
                <c:pt idx="95">
                  <c:v>237.5</c:v>
                </c:pt>
                <c:pt idx="96">
                  <c:v>240</c:v>
                </c:pt>
                <c:pt idx="97">
                  <c:v>242.5</c:v>
                </c:pt>
                <c:pt idx="98">
                  <c:v>245</c:v>
                </c:pt>
                <c:pt idx="99">
                  <c:v>247.5</c:v>
                </c:pt>
                <c:pt idx="100">
                  <c:v>250</c:v>
                </c:pt>
                <c:pt idx="101">
                  <c:v>252.5</c:v>
                </c:pt>
                <c:pt idx="102">
                  <c:v>255</c:v>
                </c:pt>
                <c:pt idx="103">
                  <c:v>257.5</c:v>
                </c:pt>
                <c:pt idx="104">
                  <c:v>260</c:v>
                </c:pt>
                <c:pt idx="105">
                  <c:v>262.5</c:v>
                </c:pt>
                <c:pt idx="106">
                  <c:v>265</c:v>
                </c:pt>
                <c:pt idx="107">
                  <c:v>267.5</c:v>
                </c:pt>
                <c:pt idx="108">
                  <c:v>270</c:v>
                </c:pt>
                <c:pt idx="109">
                  <c:v>272.5</c:v>
                </c:pt>
                <c:pt idx="110">
                  <c:v>275</c:v>
                </c:pt>
                <c:pt idx="111">
                  <c:v>277.5</c:v>
                </c:pt>
                <c:pt idx="112">
                  <c:v>280</c:v>
                </c:pt>
                <c:pt idx="113">
                  <c:v>282.5</c:v>
                </c:pt>
                <c:pt idx="114">
                  <c:v>285</c:v>
                </c:pt>
                <c:pt idx="115">
                  <c:v>287.5</c:v>
                </c:pt>
                <c:pt idx="116">
                  <c:v>290</c:v>
                </c:pt>
                <c:pt idx="117">
                  <c:v>292.5</c:v>
                </c:pt>
                <c:pt idx="118">
                  <c:v>295</c:v>
                </c:pt>
                <c:pt idx="119">
                  <c:v>297.5</c:v>
                </c:pt>
                <c:pt idx="120">
                  <c:v>300</c:v>
                </c:pt>
                <c:pt idx="121">
                  <c:v>302.5</c:v>
                </c:pt>
                <c:pt idx="122">
                  <c:v>305</c:v>
                </c:pt>
                <c:pt idx="123">
                  <c:v>307.5</c:v>
                </c:pt>
                <c:pt idx="124">
                  <c:v>310</c:v>
                </c:pt>
                <c:pt idx="125">
                  <c:v>312.5</c:v>
                </c:pt>
                <c:pt idx="126">
                  <c:v>315</c:v>
                </c:pt>
                <c:pt idx="127">
                  <c:v>317.5</c:v>
                </c:pt>
                <c:pt idx="128">
                  <c:v>320</c:v>
                </c:pt>
                <c:pt idx="129">
                  <c:v>322.5</c:v>
                </c:pt>
                <c:pt idx="130">
                  <c:v>325</c:v>
                </c:pt>
                <c:pt idx="131">
                  <c:v>327.5</c:v>
                </c:pt>
                <c:pt idx="132">
                  <c:v>330</c:v>
                </c:pt>
                <c:pt idx="133">
                  <c:v>332.5</c:v>
                </c:pt>
                <c:pt idx="134">
                  <c:v>335</c:v>
                </c:pt>
                <c:pt idx="135">
                  <c:v>337.5</c:v>
                </c:pt>
                <c:pt idx="136">
                  <c:v>340</c:v>
                </c:pt>
                <c:pt idx="137">
                  <c:v>342.5</c:v>
                </c:pt>
                <c:pt idx="138">
                  <c:v>345</c:v>
                </c:pt>
                <c:pt idx="139">
                  <c:v>347.5</c:v>
                </c:pt>
                <c:pt idx="140">
                  <c:v>350</c:v>
                </c:pt>
                <c:pt idx="141">
                  <c:v>352.5</c:v>
                </c:pt>
                <c:pt idx="142">
                  <c:v>355</c:v>
                </c:pt>
                <c:pt idx="143">
                  <c:v>357.5</c:v>
                </c:pt>
                <c:pt idx="144">
                  <c:v>360</c:v>
                </c:pt>
                <c:pt idx="145">
                  <c:v>362.5</c:v>
                </c:pt>
                <c:pt idx="146">
                  <c:v>365</c:v>
                </c:pt>
                <c:pt idx="147">
                  <c:v>367.5</c:v>
                </c:pt>
                <c:pt idx="148">
                  <c:v>370</c:v>
                </c:pt>
                <c:pt idx="149">
                  <c:v>372.5</c:v>
                </c:pt>
                <c:pt idx="150">
                  <c:v>375</c:v>
                </c:pt>
                <c:pt idx="151">
                  <c:v>377.5</c:v>
                </c:pt>
                <c:pt idx="152">
                  <c:v>380</c:v>
                </c:pt>
                <c:pt idx="153">
                  <c:v>382.5</c:v>
                </c:pt>
                <c:pt idx="154">
                  <c:v>385</c:v>
                </c:pt>
                <c:pt idx="155">
                  <c:v>387.5</c:v>
                </c:pt>
                <c:pt idx="156">
                  <c:v>390</c:v>
                </c:pt>
                <c:pt idx="157">
                  <c:v>392.5</c:v>
                </c:pt>
                <c:pt idx="158">
                  <c:v>395</c:v>
                </c:pt>
                <c:pt idx="159">
                  <c:v>397.5</c:v>
                </c:pt>
                <c:pt idx="160">
                  <c:v>400</c:v>
                </c:pt>
                <c:pt idx="161">
                  <c:v>402.5</c:v>
                </c:pt>
                <c:pt idx="162">
                  <c:v>405</c:v>
                </c:pt>
                <c:pt idx="163">
                  <c:v>407.5</c:v>
                </c:pt>
                <c:pt idx="164">
                  <c:v>410</c:v>
                </c:pt>
                <c:pt idx="165">
                  <c:v>412.5</c:v>
                </c:pt>
                <c:pt idx="166">
                  <c:v>415</c:v>
                </c:pt>
                <c:pt idx="167">
                  <c:v>417.5</c:v>
                </c:pt>
                <c:pt idx="168">
                  <c:v>420</c:v>
                </c:pt>
                <c:pt idx="169">
                  <c:v>422.5</c:v>
                </c:pt>
                <c:pt idx="170">
                  <c:v>425</c:v>
                </c:pt>
                <c:pt idx="171">
                  <c:v>427.5</c:v>
                </c:pt>
                <c:pt idx="172">
                  <c:v>430</c:v>
                </c:pt>
                <c:pt idx="173">
                  <c:v>432.5</c:v>
                </c:pt>
                <c:pt idx="174">
                  <c:v>435</c:v>
                </c:pt>
                <c:pt idx="175">
                  <c:v>437.5</c:v>
                </c:pt>
                <c:pt idx="176">
                  <c:v>440</c:v>
                </c:pt>
                <c:pt idx="177">
                  <c:v>442.5</c:v>
                </c:pt>
                <c:pt idx="178">
                  <c:v>445</c:v>
                </c:pt>
                <c:pt idx="179">
                  <c:v>447.5</c:v>
                </c:pt>
                <c:pt idx="180">
                  <c:v>450</c:v>
                </c:pt>
                <c:pt idx="181">
                  <c:v>452.5</c:v>
                </c:pt>
                <c:pt idx="182">
                  <c:v>455</c:v>
                </c:pt>
                <c:pt idx="183">
                  <c:v>457.5</c:v>
                </c:pt>
                <c:pt idx="184">
                  <c:v>460</c:v>
                </c:pt>
                <c:pt idx="185">
                  <c:v>462.5</c:v>
                </c:pt>
                <c:pt idx="186">
                  <c:v>465</c:v>
                </c:pt>
                <c:pt idx="187">
                  <c:v>467.5</c:v>
                </c:pt>
                <c:pt idx="188">
                  <c:v>470</c:v>
                </c:pt>
                <c:pt idx="189">
                  <c:v>472.5</c:v>
                </c:pt>
                <c:pt idx="190">
                  <c:v>475</c:v>
                </c:pt>
                <c:pt idx="191">
                  <c:v>477.5</c:v>
                </c:pt>
                <c:pt idx="192">
                  <c:v>480</c:v>
                </c:pt>
                <c:pt idx="193">
                  <c:v>482.5</c:v>
                </c:pt>
                <c:pt idx="194">
                  <c:v>485</c:v>
                </c:pt>
                <c:pt idx="195">
                  <c:v>487.5</c:v>
                </c:pt>
                <c:pt idx="196">
                  <c:v>490</c:v>
                </c:pt>
                <c:pt idx="197">
                  <c:v>492.5</c:v>
                </c:pt>
                <c:pt idx="198">
                  <c:v>495</c:v>
                </c:pt>
                <c:pt idx="199">
                  <c:v>497.5</c:v>
                </c:pt>
                <c:pt idx="200">
                  <c:v>500</c:v>
                </c:pt>
                <c:pt idx="201">
                  <c:v>502.5</c:v>
                </c:pt>
                <c:pt idx="202">
                  <c:v>505</c:v>
                </c:pt>
                <c:pt idx="203">
                  <c:v>507.5</c:v>
                </c:pt>
                <c:pt idx="204">
                  <c:v>510</c:v>
                </c:pt>
                <c:pt idx="205">
                  <c:v>512.5</c:v>
                </c:pt>
                <c:pt idx="206">
                  <c:v>515</c:v>
                </c:pt>
                <c:pt idx="207">
                  <c:v>517.5</c:v>
                </c:pt>
                <c:pt idx="208">
                  <c:v>520</c:v>
                </c:pt>
                <c:pt idx="209">
                  <c:v>522.5</c:v>
                </c:pt>
                <c:pt idx="210">
                  <c:v>525</c:v>
                </c:pt>
                <c:pt idx="211">
                  <c:v>527.5</c:v>
                </c:pt>
                <c:pt idx="212">
                  <c:v>530</c:v>
                </c:pt>
                <c:pt idx="213">
                  <c:v>532.5</c:v>
                </c:pt>
                <c:pt idx="214">
                  <c:v>535</c:v>
                </c:pt>
                <c:pt idx="215">
                  <c:v>537.5</c:v>
                </c:pt>
                <c:pt idx="216">
                  <c:v>540</c:v>
                </c:pt>
                <c:pt idx="217">
                  <c:v>542.5</c:v>
                </c:pt>
                <c:pt idx="218">
                  <c:v>545</c:v>
                </c:pt>
                <c:pt idx="219">
                  <c:v>547.5</c:v>
                </c:pt>
                <c:pt idx="220">
                  <c:v>550</c:v>
                </c:pt>
                <c:pt idx="221">
                  <c:v>552.5</c:v>
                </c:pt>
                <c:pt idx="222">
                  <c:v>555</c:v>
                </c:pt>
                <c:pt idx="223">
                  <c:v>557.5</c:v>
                </c:pt>
                <c:pt idx="224">
                  <c:v>560</c:v>
                </c:pt>
                <c:pt idx="225">
                  <c:v>562.5</c:v>
                </c:pt>
                <c:pt idx="226">
                  <c:v>565</c:v>
                </c:pt>
                <c:pt idx="227">
                  <c:v>567.5</c:v>
                </c:pt>
                <c:pt idx="228">
                  <c:v>570</c:v>
                </c:pt>
                <c:pt idx="229">
                  <c:v>572.5</c:v>
                </c:pt>
                <c:pt idx="230">
                  <c:v>575</c:v>
                </c:pt>
                <c:pt idx="231">
                  <c:v>577.5</c:v>
                </c:pt>
                <c:pt idx="232">
                  <c:v>580</c:v>
                </c:pt>
                <c:pt idx="233">
                  <c:v>582.5</c:v>
                </c:pt>
                <c:pt idx="234">
                  <c:v>585</c:v>
                </c:pt>
                <c:pt idx="235">
                  <c:v>587.5</c:v>
                </c:pt>
                <c:pt idx="236">
                  <c:v>590</c:v>
                </c:pt>
                <c:pt idx="237">
                  <c:v>592.5</c:v>
                </c:pt>
                <c:pt idx="238">
                  <c:v>595</c:v>
                </c:pt>
                <c:pt idx="239">
                  <c:v>597.5</c:v>
                </c:pt>
                <c:pt idx="240">
                  <c:v>600</c:v>
                </c:pt>
                <c:pt idx="241">
                  <c:v>602.5</c:v>
                </c:pt>
                <c:pt idx="242">
                  <c:v>605</c:v>
                </c:pt>
                <c:pt idx="243">
                  <c:v>607.5</c:v>
                </c:pt>
                <c:pt idx="244">
                  <c:v>610</c:v>
                </c:pt>
                <c:pt idx="245">
                  <c:v>612.5</c:v>
                </c:pt>
                <c:pt idx="246">
                  <c:v>615</c:v>
                </c:pt>
                <c:pt idx="247">
                  <c:v>617.5</c:v>
                </c:pt>
                <c:pt idx="248">
                  <c:v>620</c:v>
                </c:pt>
                <c:pt idx="249">
                  <c:v>622.5</c:v>
                </c:pt>
                <c:pt idx="250">
                  <c:v>625</c:v>
                </c:pt>
                <c:pt idx="251">
                  <c:v>627.5</c:v>
                </c:pt>
                <c:pt idx="252">
                  <c:v>630</c:v>
                </c:pt>
                <c:pt idx="253">
                  <c:v>632.5</c:v>
                </c:pt>
                <c:pt idx="254">
                  <c:v>635</c:v>
                </c:pt>
                <c:pt idx="255">
                  <c:v>637.5</c:v>
                </c:pt>
                <c:pt idx="256">
                  <c:v>640</c:v>
                </c:pt>
                <c:pt idx="257">
                  <c:v>642.5</c:v>
                </c:pt>
                <c:pt idx="258">
                  <c:v>645</c:v>
                </c:pt>
                <c:pt idx="259">
                  <c:v>647.5</c:v>
                </c:pt>
                <c:pt idx="260">
                  <c:v>650</c:v>
                </c:pt>
                <c:pt idx="261">
                  <c:v>652.5</c:v>
                </c:pt>
                <c:pt idx="262">
                  <c:v>655</c:v>
                </c:pt>
                <c:pt idx="263">
                  <c:v>657.5</c:v>
                </c:pt>
                <c:pt idx="264">
                  <c:v>660</c:v>
                </c:pt>
                <c:pt idx="265">
                  <c:v>662.5</c:v>
                </c:pt>
                <c:pt idx="266">
                  <c:v>665</c:v>
                </c:pt>
                <c:pt idx="267">
                  <c:v>667.5</c:v>
                </c:pt>
                <c:pt idx="268">
                  <c:v>670</c:v>
                </c:pt>
                <c:pt idx="269">
                  <c:v>672.5</c:v>
                </c:pt>
                <c:pt idx="270">
                  <c:v>675</c:v>
                </c:pt>
                <c:pt idx="271">
                  <c:v>677.5</c:v>
                </c:pt>
                <c:pt idx="272">
                  <c:v>680</c:v>
                </c:pt>
                <c:pt idx="273">
                  <c:v>682.5</c:v>
                </c:pt>
                <c:pt idx="274">
                  <c:v>685</c:v>
                </c:pt>
                <c:pt idx="275">
                  <c:v>687.5</c:v>
                </c:pt>
                <c:pt idx="276">
                  <c:v>690</c:v>
                </c:pt>
                <c:pt idx="277">
                  <c:v>692.5</c:v>
                </c:pt>
                <c:pt idx="278">
                  <c:v>695</c:v>
                </c:pt>
                <c:pt idx="279">
                  <c:v>697.5</c:v>
                </c:pt>
                <c:pt idx="280">
                  <c:v>700</c:v>
                </c:pt>
                <c:pt idx="281">
                  <c:v>702.5</c:v>
                </c:pt>
                <c:pt idx="282">
                  <c:v>705</c:v>
                </c:pt>
                <c:pt idx="283">
                  <c:v>707.5</c:v>
                </c:pt>
                <c:pt idx="284">
                  <c:v>710</c:v>
                </c:pt>
                <c:pt idx="285">
                  <c:v>712.5</c:v>
                </c:pt>
                <c:pt idx="286">
                  <c:v>715</c:v>
                </c:pt>
                <c:pt idx="287">
                  <c:v>717.5</c:v>
                </c:pt>
                <c:pt idx="288">
                  <c:v>720</c:v>
                </c:pt>
                <c:pt idx="289">
                  <c:v>722.5</c:v>
                </c:pt>
                <c:pt idx="290">
                  <c:v>725</c:v>
                </c:pt>
                <c:pt idx="291">
                  <c:v>727.5</c:v>
                </c:pt>
                <c:pt idx="292">
                  <c:v>730</c:v>
                </c:pt>
                <c:pt idx="293">
                  <c:v>732.5</c:v>
                </c:pt>
                <c:pt idx="294">
                  <c:v>735</c:v>
                </c:pt>
                <c:pt idx="295">
                  <c:v>737.5</c:v>
                </c:pt>
                <c:pt idx="296">
                  <c:v>740</c:v>
                </c:pt>
                <c:pt idx="297">
                  <c:v>742.5</c:v>
                </c:pt>
                <c:pt idx="298">
                  <c:v>745</c:v>
                </c:pt>
                <c:pt idx="299">
                  <c:v>747.5</c:v>
                </c:pt>
                <c:pt idx="300">
                  <c:v>750</c:v>
                </c:pt>
                <c:pt idx="301">
                  <c:v>752.5</c:v>
                </c:pt>
                <c:pt idx="302">
                  <c:v>755</c:v>
                </c:pt>
                <c:pt idx="303">
                  <c:v>757.5</c:v>
                </c:pt>
                <c:pt idx="304">
                  <c:v>760</c:v>
                </c:pt>
                <c:pt idx="305">
                  <c:v>762.5</c:v>
                </c:pt>
                <c:pt idx="306">
                  <c:v>765</c:v>
                </c:pt>
                <c:pt idx="307">
                  <c:v>767.5</c:v>
                </c:pt>
                <c:pt idx="308">
                  <c:v>770</c:v>
                </c:pt>
                <c:pt idx="309">
                  <c:v>772.5</c:v>
                </c:pt>
                <c:pt idx="310">
                  <c:v>775</c:v>
                </c:pt>
                <c:pt idx="311">
                  <c:v>777.5</c:v>
                </c:pt>
                <c:pt idx="312">
                  <c:v>780</c:v>
                </c:pt>
                <c:pt idx="313">
                  <c:v>782.5</c:v>
                </c:pt>
                <c:pt idx="314">
                  <c:v>785</c:v>
                </c:pt>
                <c:pt idx="315">
                  <c:v>787.5</c:v>
                </c:pt>
                <c:pt idx="316">
                  <c:v>790</c:v>
                </c:pt>
                <c:pt idx="317">
                  <c:v>792.5</c:v>
                </c:pt>
                <c:pt idx="318">
                  <c:v>795</c:v>
                </c:pt>
                <c:pt idx="319">
                  <c:v>797.5</c:v>
                </c:pt>
                <c:pt idx="320">
                  <c:v>800</c:v>
                </c:pt>
                <c:pt idx="321">
                  <c:v>802.5</c:v>
                </c:pt>
                <c:pt idx="322">
                  <c:v>805</c:v>
                </c:pt>
                <c:pt idx="323">
                  <c:v>807.5</c:v>
                </c:pt>
                <c:pt idx="324">
                  <c:v>810</c:v>
                </c:pt>
                <c:pt idx="325">
                  <c:v>812.5</c:v>
                </c:pt>
                <c:pt idx="326">
                  <c:v>815</c:v>
                </c:pt>
                <c:pt idx="327">
                  <c:v>817.5</c:v>
                </c:pt>
                <c:pt idx="328">
                  <c:v>820</c:v>
                </c:pt>
                <c:pt idx="329">
                  <c:v>822.5</c:v>
                </c:pt>
                <c:pt idx="330">
                  <c:v>825</c:v>
                </c:pt>
                <c:pt idx="331">
                  <c:v>827.5</c:v>
                </c:pt>
                <c:pt idx="332">
                  <c:v>830</c:v>
                </c:pt>
                <c:pt idx="333">
                  <c:v>832.5</c:v>
                </c:pt>
                <c:pt idx="334">
                  <c:v>835</c:v>
                </c:pt>
                <c:pt idx="335">
                  <c:v>837.5</c:v>
                </c:pt>
                <c:pt idx="336">
                  <c:v>840</c:v>
                </c:pt>
                <c:pt idx="337">
                  <c:v>842.5</c:v>
                </c:pt>
                <c:pt idx="338">
                  <c:v>845</c:v>
                </c:pt>
                <c:pt idx="339">
                  <c:v>847.5</c:v>
                </c:pt>
                <c:pt idx="340">
                  <c:v>850</c:v>
                </c:pt>
                <c:pt idx="341">
                  <c:v>852.5</c:v>
                </c:pt>
                <c:pt idx="342">
                  <c:v>855</c:v>
                </c:pt>
                <c:pt idx="343">
                  <c:v>857.5</c:v>
                </c:pt>
                <c:pt idx="344">
                  <c:v>860</c:v>
                </c:pt>
                <c:pt idx="345">
                  <c:v>862.5</c:v>
                </c:pt>
                <c:pt idx="346">
                  <c:v>865</c:v>
                </c:pt>
                <c:pt idx="347">
                  <c:v>867.5</c:v>
                </c:pt>
                <c:pt idx="348">
                  <c:v>870</c:v>
                </c:pt>
                <c:pt idx="349">
                  <c:v>872.5</c:v>
                </c:pt>
                <c:pt idx="350">
                  <c:v>875</c:v>
                </c:pt>
                <c:pt idx="351">
                  <c:v>877.5</c:v>
                </c:pt>
                <c:pt idx="352">
                  <c:v>880</c:v>
                </c:pt>
                <c:pt idx="353">
                  <c:v>882.5</c:v>
                </c:pt>
                <c:pt idx="354">
                  <c:v>885</c:v>
                </c:pt>
                <c:pt idx="355">
                  <c:v>887.5</c:v>
                </c:pt>
                <c:pt idx="356">
                  <c:v>890</c:v>
                </c:pt>
                <c:pt idx="357">
                  <c:v>892.5</c:v>
                </c:pt>
                <c:pt idx="358">
                  <c:v>895</c:v>
                </c:pt>
                <c:pt idx="359">
                  <c:v>897.5</c:v>
                </c:pt>
                <c:pt idx="360">
                  <c:v>900</c:v>
                </c:pt>
                <c:pt idx="361">
                  <c:v>902.5</c:v>
                </c:pt>
                <c:pt idx="362">
                  <c:v>905</c:v>
                </c:pt>
                <c:pt idx="363">
                  <c:v>907.5</c:v>
                </c:pt>
                <c:pt idx="364">
                  <c:v>910</c:v>
                </c:pt>
                <c:pt idx="365">
                  <c:v>912.5</c:v>
                </c:pt>
                <c:pt idx="366">
                  <c:v>915</c:v>
                </c:pt>
                <c:pt idx="367">
                  <c:v>917.5</c:v>
                </c:pt>
                <c:pt idx="368">
                  <c:v>920</c:v>
                </c:pt>
                <c:pt idx="369">
                  <c:v>922.5</c:v>
                </c:pt>
                <c:pt idx="370">
                  <c:v>925</c:v>
                </c:pt>
                <c:pt idx="371">
                  <c:v>927.5</c:v>
                </c:pt>
                <c:pt idx="372">
                  <c:v>930</c:v>
                </c:pt>
                <c:pt idx="373">
                  <c:v>932.5</c:v>
                </c:pt>
                <c:pt idx="374">
                  <c:v>935</c:v>
                </c:pt>
                <c:pt idx="375">
                  <c:v>937.5</c:v>
                </c:pt>
                <c:pt idx="376">
                  <c:v>940</c:v>
                </c:pt>
                <c:pt idx="377">
                  <c:v>942.5</c:v>
                </c:pt>
                <c:pt idx="378">
                  <c:v>945</c:v>
                </c:pt>
                <c:pt idx="379">
                  <c:v>947.5</c:v>
                </c:pt>
                <c:pt idx="380">
                  <c:v>950</c:v>
                </c:pt>
                <c:pt idx="381">
                  <c:v>952.5</c:v>
                </c:pt>
                <c:pt idx="382">
                  <c:v>955</c:v>
                </c:pt>
                <c:pt idx="383">
                  <c:v>957.5</c:v>
                </c:pt>
                <c:pt idx="384">
                  <c:v>960</c:v>
                </c:pt>
                <c:pt idx="385">
                  <c:v>962.5</c:v>
                </c:pt>
                <c:pt idx="386">
                  <c:v>965</c:v>
                </c:pt>
                <c:pt idx="387">
                  <c:v>967.5</c:v>
                </c:pt>
                <c:pt idx="388">
                  <c:v>970</c:v>
                </c:pt>
                <c:pt idx="389">
                  <c:v>972.5</c:v>
                </c:pt>
                <c:pt idx="390">
                  <c:v>975</c:v>
                </c:pt>
                <c:pt idx="391">
                  <c:v>977.5</c:v>
                </c:pt>
                <c:pt idx="392">
                  <c:v>980</c:v>
                </c:pt>
                <c:pt idx="393">
                  <c:v>982.5</c:v>
                </c:pt>
                <c:pt idx="394">
                  <c:v>985</c:v>
                </c:pt>
                <c:pt idx="395">
                  <c:v>987.5</c:v>
                </c:pt>
                <c:pt idx="396">
                  <c:v>990</c:v>
                </c:pt>
                <c:pt idx="397">
                  <c:v>992.5</c:v>
                </c:pt>
                <c:pt idx="398">
                  <c:v>995</c:v>
                </c:pt>
                <c:pt idx="399">
                  <c:v>997.5</c:v>
                </c:pt>
                <c:pt idx="400">
                  <c:v>1000</c:v>
                </c:pt>
              </c:numCache>
            </c:numRef>
          </c:xVal>
          <c:yVal>
            <c:numRef>
              <c:f>Sheet1!$C$10:$C$410</c:f>
              <c:numCache>
                <c:formatCode>General</c:formatCode>
                <c:ptCount val="401"/>
                <c:pt idx="0">
                  <c:v>0</c:v>
                </c:pt>
                <c:pt idx="1">
                  <c:v>0.15643446504023087</c:v>
                </c:pt>
                <c:pt idx="2">
                  <c:v>0.3090169943749474</c:v>
                </c:pt>
                <c:pt idx="3">
                  <c:v>0.4539904997395468</c:v>
                </c:pt>
                <c:pt idx="4">
                  <c:v>0.58778525229247314</c:v>
                </c:pt>
                <c:pt idx="5">
                  <c:v>0.70710678118654757</c:v>
                </c:pt>
                <c:pt idx="6">
                  <c:v>0.80901699437494745</c:v>
                </c:pt>
                <c:pt idx="7">
                  <c:v>0.89100652418836779</c:v>
                </c:pt>
                <c:pt idx="8">
                  <c:v>0.95105651629515353</c:v>
                </c:pt>
                <c:pt idx="9">
                  <c:v>0.98768834059513777</c:v>
                </c:pt>
                <c:pt idx="10">
                  <c:v>1</c:v>
                </c:pt>
                <c:pt idx="11">
                  <c:v>0.98768834059513766</c:v>
                </c:pt>
                <c:pt idx="12">
                  <c:v>0.95105651629515353</c:v>
                </c:pt>
                <c:pt idx="13">
                  <c:v>0.8910065241883679</c:v>
                </c:pt>
                <c:pt idx="14">
                  <c:v>0.80901699437494745</c:v>
                </c:pt>
                <c:pt idx="15">
                  <c:v>0.70710678118654757</c:v>
                </c:pt>
                <c:pt idx="16">
                  <c:v>0.58778525229247325</c:v>
                </c:pt>
                <c:pt idx="17">
                  <c:v>0.45399049973954647</c:v>
                </c:pt>
                <c:pt idx="18">
                  <c:v>0.30901699437494712</c:v>
                </c:pt>
                <c:pt idx="19">
                  <c:v>0.15643446504023054</c:v>
                </c:pt>
                <c:pt idx="20">
                  <c:v>-3.2157436435920062E-16</c:v>
                </c:pt>
                <c:pt idx="21">
                  <c:v>-0.15643446504023117</c:v>
                </c:pt>
                <c:pt idx="22">
                  <c:v>-0.30901699437494773</c:v>
                </c:pt>
                <c:pt idx="23">
                  <c:v>-0.45399049973954708</c:v>
                </c:pt>
                <c:pt idx="24">
                  <c:v>-0.58778525229247336</c:v>
                </c:pt>
                <c:pt idx="25">
                  <c:v>-0.70710678118654768</c:v>
                </c:pt>
                <c:pt idx="26">
                  <c:v>-0.80901699437494734</c:v>
                </c:pt>
                <c:pt idx="27">
                  <c:v>-0.89100652418836779</c:v>
                </c:pt>
                <c:pt idx="28">
                  <c:v>-0.95105651629515353</c:v>
                </c:pt>
                <c:pt idx="29">
                  <c:v>-0.98768834059513766</c:v>
                </c:pt>
                <c:pt idx="30">
                  <c:v>-1</c:v>
                </c:pt>
                <c:pt idx="31">
                  <c:v>-0.98768834059513777</c:v>
                </c:pt>
                <c:pt idx="32">
                  <c:v>-0.95105651629515364</c:v>
                </c:pt>
                <c:pt idx="33">
                  <c:v>-0.89100652418836757</c:v>
                </c:pt>
                <c:pt idx="34">
                  <c:v>-0.80901699437494701</c:v>
                </c:pt>
                <c:pt idx="35">
                  <c:v>-0.70710678118654702</c:v>
                </c:pt>
                <c:pt idx="36">
                  <c:v>-0.58778525229247258</c:v>
                </c:pt>
                <c:pt idx="37">
                  <c:v>-0.45399049973954619</c:v>
                </c:pt>
                <c:pt idx="38">
                  <c:v>-0.30901699437494679</c:v>
                </c:pt>
                <c:pt idx="39">
                  <c:v>-0.15643446504023023</c:v>
                </c:pt>
                <c:pt idx="40">
                  <c:v>6.4314872871840123E-16</c:v>
                </c:pt>
                <c:pt idx="41">
                  <c:v>0.15643446504023151</c:v>
                </c:pt>
                <c:pt idx="42">
                  <c:v>0.30901699437494801</c:v>
                </c:pt>
                <c:pt idx="43">
                  <c:v>0.45399049973954736</c:v>
                </c:pt>
                <c:pt idx="44">
                  <c:v>0.58778525229247358</c:v>
                </c:pt>
                <c:pt idx="45">
                  <c:v>0.70710678118654791</c:v>
                </c:pt>
                <c:pt idx="46">
                  <c:v>0.80901699437494778</c:v>
                </c:pt>
                <c:pt idx="47">
                  <c:v>0.89100652418836812</c:v>
                </c:pt>
                <c:pt idx="48">
                  <c:v>0.95105651629515375</c:v>
                </c:pt>
                <c:pt idx="49">
                  <c:v>0.98768834059513777</c:v>
                </c:pt>
                <c:pt idx="50">
                  <c:v>1</c:v>
                </c:pt>
                <c:pt idx="51">
                  <c:v>0.98768834059513766</c:v>
                </c:pt>
                <c:pt idx="52">
                  <c:v>0.95105651629515364</c:v>
                </c:pt>
                <c:pt idx="53">
                  <c:v>0.89100652418836757</c:v>
                </c:pt>
                <c:pt idx="54">
                  <c:v>0.80901699437494767</c:v>
                </c:pt>
                <c:pt idx="55">
                  <c:v>0.70710678118654713</c:v>
                </c:pt>
                <c:pt idx="56">
                  <c:v>0.58778525229247336</c:v>
                </c:pt>
                <c:pt idx="57">
                  <c:v>0.4539904997395463</c:v>
                </c:pt>
                <c:pt idx="58">
                  <c:v>0.30901699437494778</c:v>
                </c:pt>
                <c:pt idx="59">
                  <c:v>0.15643446504023034</c:v>
                </c:pt>
                <c:pt idx="60">
                  <c:v>3.67544536472586E-16</c:v>
                </c:pt>
                <c:pt idx="61">
                  <c:v>-0.15643446504023137</c:v>
                </c:pt>
                <c:pt idx="62">
                  <c:v>-0.30901699437494706</c:v>
                </c:pt>
                <c:pt idx="63">
                  <c:v>-0.45399049973954725</c:v>
                </c:pt>
                <c:pt idx="64">
                  <c:v>-0.5877852522924728</c:v>
                </c:pt>
                <c:pt idx="65">
                  <c:v>-0.70710678118654791</c:v>
                </c:pt>
                <c:pt idx="66">
                  <c:v>-0.80901699437494823</c:v>
                </c:pt>
                <c:pt idx="67">
                  <c:v>-0.89100652418836812</c:v>
                </c:pt>
                <c:pt idx="68">
                  <c:v>-0.95105651629515398</c:v>
                </c:pt>
                <c:pt idx="69">
                  <c:v>-0.98768834059513777</c:v>
                </c:pt>
                <c:pt idx="70">
                  <c:v>-1</c:v>
                </c:pt>
                <c:pt idx="71">
                  <c:v>-0.98768834059513766</c:v>
                </c:pt>
                <c:pt idx="72">
                  <c:v>-0.9510565162951532</c:v>
                </c:pt>
                <c:pt idx="73">
                  <c:v>-0.89100652418836768</c:v>
                </c:pt>
                <c:pt idx="74">
                  <c:v>-0.80901699437494667</c:v>
                </c:pt>
                <c:pt idx="75">
                  <c:v>-0.70710678118654724</c:v>
                </c:pt>
                <c:pt idx="76">
                  <c:v>-0.58778525229247203</c:v>
                </c:pt>
                <c:pt idx="77">
                  <c:v>-0.45399049973954642</c:v>
                </c:pt>
                <c:pt idx="78">
                  <c:v>-0.30901699437494617</c:v>
                </c:pt>
                <c:pt idx="79">
                  <c:v>-0.15643446504023048</c:v>
                </c:pt>
                <c:pt idx="80">
                  <c:v>1.2862974574368025E-15</c:v>
                </c:pt>
                <c:pt idx="81">
                  <c:v>0.15643446504023126</c:v>
                </c:pt>
                <c:pt idx="82">
                  <c:v>0.30901699437494862</c:v>
                </c:pt>
                <c:pt idx="83">
                  <c:v>0.45399049973954714</c:v>
                </c:pt>
                <c:pt idx="84">
                  <c:v>0.58778525229247414</c:v>
                </c:pt>
                <c:pt idx="85">
                  <c:v>0.70710678118654779</c:v>
                </c:pt>
                <c:pt idx="86">
                  <c:v>0.80901699437494812</c:v>
                </c:pt>
                <c:pt idx="87">
                  <c:v>0.89100652418836801</c:v>
                </c:pt>
                <c:pt idx="88">
                  <c:v>0.95105651629515398</c:v>
                </c:pt>
                <c:pt idx="89">
                  <c:v>0.98768834059513777</c:v>
                </c:pt>
                <c:pt idx="90">
                  <c:v>1</c:v>
                </c:pt>
                <c:pt idx="91">
                  <c:v>0.98768834059513766</c:v>
                </c:pt>
                <c:pt idx="92">
                  <c:v>0.9510565162951532</c:v>
                </c:pt>
                <c:pt idx="93">
                  <c:v>0.89100652418836768</c:v>
                </c:pt>
                <c:pt idx="94">
                  <c:v>0.80901699437494667</c:v>
                </c:pt>
                <c:pt idx="95">
                  <c:v>0.70710678118654735</c:v>
                </c:pt>
                <c:pt idx="96">
                  <c:v>0.58778525229247214</c:v>
                </c:pt>
                <c:pt idx="97">
                  <c:v>0.45399049973954653</c:v>
                </c:pt>
                <c:pt idx="98">
                  <c:v>0.30901699437494629</c:v>
                </c:pt>
                <c:pt idx="99">
                  <c:v>0.15643446504023059</c:v>
                </c:pt>
                <c:pt idx="100">
                  <c:v>-1.1637826119459405E-15</c:v>
                </c:pt>
                <c:pt idx="101">
                  <c:v>-0.15643446504023115</c:v>
                </c:pt>
                <c:pt idx="102">
                  <c:v>-0.30901699437494851</c:v>
                </c:pt>
                <c:pt idx="103">
                  <c:v>-0.45399049973954858</c:v>
                </c:pt>
                <c:pt idx="104">
                  <c:v>-0.58778525229247258</c:v>
                </c:pt>
                <c:pt idx="105">
                  <c:v>-0.70710678118654768</c:v>
                </c:pt>
                <c:pt idx="106">
                  <c:v>-0.80901699437494812</c:v>
                </c:pt>
                <c:pt idx="107">
                  <c:v>-0.89100652418836879</c:v>
                </c:pt>
                <c:pt idx="108">
                  <c:v>-0.95105651629515342</c:v>
                </c:pt>
                <c:pt idx="109">
                  <c:v>-0.98768834059513777</c:v>
                </c:pt>
                <c:pt idx="110">
                  <c:v>-1</c:v>
                </c:pt>
                <c:pt idx="111">
                  <c:v>-0.98768834059513744</c:v>
                </c:pt>
                <c:pt idx="112">
                  <c:v>-0.95105651629515375</c:v>
                </c:pt>
                <c:pt idx="113">
                  <c:v>-0.89100652418836779</c:v>
                </c:pt>
                <c:pt idx="114">
                  <c:v>-0.80901699437494679</c:v>
                </c:pt>
                <c:pt idx="115">
                  <c:v>-0.70710678118654613</c:v>
                </c:pt>
                <c:pt idx="116">
                  <c:v>-0.58778525229247369</c:v>
                </c:pt>
                <c:pt idx="117">
                  <c:v>-0.45399049973954664</c:v>
                </c:pt>
                <c:pt idx="118">
                  <c:v>-0.3090169943749464</c:v>
                </c:pt>
                <c:pt idx="119">
                  <c:v>-0.15643446504022895</c:v>
                </c:pt>
                <c:pt idx="120">
                  <c:v>-7.3508907294517201E-16</c:v>
                </c:pt>
                <c:pt idx="121">
                  <c:v>0.15643446504023101</c:v>
                </c:pt>
                <c:pt idx="122">
                  <c:v>0.30901699437494839</c:v>
                </c:pt>
                <c:pt idx="123">
                  <c:v>0.45399049973954847</c:v>
                </c:pt>
                <c:pt idx="124">
                  <c:v>0.58778525229247247</c:v>
                </c:pt>
                <c:pt idx="125">
                  <c:v>0.70710678118654757</c:v>
                </c:pt>
                <c:pt idx="126">
                  <c:v>0.80901699437494801</c:v>
                </c:pt>
                <c:pt idx="127">
                  <c:v>0.89100652418836868</c:v>
                </c:pt>
                <c:pt idx="128">
                  <c:v>0.95105651629515331</c:v>
                </c:pt>
                <c:pt idx="129">
                  <c:v>0.98768834059513777</c:v>
                </c:pt>
                <c:pt idx="130">
                  <c:v>1</c:v>
                </c:pt>
                <c:pt idx="131">
                  <c:v>0.98768834059513744</c:v>
                </c:pt>
                <c:pt idx="132">
                  <c:v>0.95105651629515275</c:v>
                </c:pt>
                <c:pt idx="133">
                  <c:v>0.89100652418836779</c:v>
                </c:pt>
                <c:pt idx="134">
                  <c:v>0.8090169943749469</c:v>
                </c:pt>
                <c:pt idx="135">
                  <c:v>0.70710678118654624</c:v>
                </c:pt>
                <c:pt idx="136">
                  <c:v>0.58778525229247092</c:v>
                </c:pt>
                <c:pt idx="137">
                  <c:v>0.45399049973954675</c:v>
                </c:pt>
                <c:pt idx="138">
                  <c:v>0.30901699437494656</c:v>
                </c:pt>
                <c:pt idx="139">
                  <c:v>0.15643446504022906</c:v>
                </c:pt>
                <c:pt idx="140">
                  <c:v>-2.6951097603644669E-15</c:v>
                </c:pt>
                <c:pt idx="141">
                  <c:v>-0.1564344650402309</c:v>
                </c:pt>
                <c:pt idx="142">
                  <c:v>-0.30901699437494828</c:v>
                </c:pt>
                <c:pt idx="143">
                  <c:v>-0.45399049973954836</c:v>
                </c:pt>
                <c:pt idx="144">
                  <c:v>-0.58778525229247525</c:v>
                </c:pt>
                <c:pt idx="145">
                  <c:v>-0.70710678118654757</c:v>
                </c:pt>
                <c:pt idx="146">
                  <c:v>-0.8090169943749479</c:v>
                </c:pt>
                <c:pt idx="147">
                  <c:v>-0.89100652418836868</c:v>
                </c:pt>
                <c:pt idx="148">
                  <c:v>-0.95105651629515442</c:v>
                </c:pt>
                <c:pt idx="149">
                  <c:v>-0.98768834059513777</c:v>
                </c:pt>
                <c:pt idx="150">
                  <c:v>-1</c:v>
                </c:pt>
                <c:pt idx="151">
                  <c:v>-0.98768834059513744</c:v>
                </c:pt>
                <c:pt idx="152">
                  <c:v>-0.95105651629515275</c:v>
                </c:pt>
                <c:pt idx="153">
                  <c:v>-0.8910065241883679</c:v>
                </c:pt>
                <c:pt idx="154">
                  <c:v>-0.8090169943749469</c:v>
                </c:pt>
                <c:pt idx="155">
                  <c:v>-0.70710678118654635</c:v>
                </c:pt>
                <c:pt idx="156">
                  <c:v>-0.58778525229247103</c:v>
                </c:pt>
                <c:pt idx="157">
                  <c:v>-0.45399049973954686</c:v>
                </c:pt>
                <c:pt idx="158">
                  <c:v>-0.30901699437494667</c:v>
                </c:pt>
                <c:pt idx="159">
                  <c:v>-0.1564344650402292</c:v>
                </c:pt>
                <c:pt idx="160">
                  <c:v>2.5725949148736049E-15</c:v>
                </c:pt>
                <c:pt idx="161">
                  <c:v>0.15643446504023079</c:v>
                </c:pt>
                <c:pt idx="162">
                  <c:v>0.30901699437494817</c:v>
                </c:pt>
                <c:pt idx="163">
                  <c:v>0.4539904997395483</c:v>
                </c:pt>
                <c:pt idx="164">
                  <c:v>0.58778525229247514</c:v>
                </c:pt>
                <c:pt idx="165">
                  <c:v>0.70710678118654746</c:v>
                </c:pt>
                <c:pt idx="166">
                  <c:v>0.8090169943749479</c:v>
                </c:pt>
                <c:pt idx="167">
                  <c:v>0.89100652418836856</c:v>
                </c:pt>
                <c:pt idx="168">
                  <c:v>0.95105651629515431</c:v>
                </c:pt>
                <c:pt idx="169">
                  <c:v>0.98768834059513766</c:v>
                </c:pt>
                <c:pt idx="170">
                  <c:v>1</c:v>
                </c:pt>
                <c:pt idx="171">
                  <c:v>0.98768834059513744</c:v>
                </c:pt>
                <c:pt idx="172">
                  <c:v>0.95105651629515275</c:v>
                </c:pt>
                <c:pt idx="173">
                  <c:v>0.8910065241883679</c:v>
                </c:pt>
                <c:pt idx="174">
                  <c:v>0.80901699437494701</c:v>
                </c:pt>
                <c:pt idx="175">
                  <c:v>0.70710678118654635</c:v>
                </c:pt>
                <c:pt idx="176">
                  <c:v>0.58778525229247114</c:v>
                </c:pt>
                <c:pt idx="177">
                  <c:v>0.45399049973954697</c:v>
                </c:pt>
                <c:pt idx="178">
                  <c:v>0.30901699437494679</c:v>
                </c:pt>
                <c:pt idx="179">
                  <c:v>0.15643446504022931</c:v>
                </c:pt>
                <c:pt idx="180">
                  <c:v>-2.4500800693827429E-15</c:v>
                </c:pt>
                <c:pt idx="181">
                  <c:v>-0.15643446504023065</c:v>
                </c:pt>
                <c:pt idx="182">
                  <c:v>-0.30901699437494806</c:v>
                </c:pt>
                <c:pt idx="183">
                  <c:v>-0.45399049973954819</c:v>
                </c:pt>
                <c:pt idx="184">
                  <c:v>-0.58778525229247514</c:v>
                </c:pt>
                <c:pt idx="185">
                  <c:v>-0.70710678118654735</c:v>
                </c:pt>
                <c:pt idx="186">
                  <c:v>-0.80901699437494778</c:v>
                </c:pt>
                <c:pt idx="187">
                  <c:v>-0.89100652418836856</c:v>
                </c:pt>
                <c:pt idx="188">
                  <c:v>-0.95105651629515431</c:v>
                </c:pt>
                <c:pt idx="189">
                  <c:v>-0.98768834059513766</c:v>
                </c:pt>
                <c:pt idx="190">
                  <c:v>-1</c:v>
                </c:pt>
                <c:pt idx="191">
                  <c:v>-0.98768834059513744</c:v>
                </c:pt>
                <c:pt idx="192">
                  <c:v>-0.95105651629515287</c:v>
                </c:pt>
                <c:pt idx="193">
                  <c:v>-0.89100652418836634</c:v>
                </c:pt>
                <c:pt idx="194">
                  <c:v>-0.80901699437494712</c:v>
                </c:pt>
                <c:pt idx="195">
                  <c:v>-0.70710678118654646</c:v>
                </c:pt>
                <c:pt idx="196">
                  <c:v>-0.58778525229247125</c:v>
                </c:pt>
                <c:pt idx="197">
                  <c:v>-0.45399049973954392</c:v>
                </c:pt>
                <c:pt idx="198">
                  <c:v>-0.3090169943749469</c:v>
                </c:pt>
                <c:pt idx="199">
                  <c:v>-0.15643446504022945</c:v>
                </c:pt>
                <c:pt idx="200">
                  <c:v>2.3275652238918809E-15</c:v>
                </c:pt>
                <c:pt idx="201">
                  <c:v>0.15643446504023403</c:v>
                </c:pt>
                <c:pt idx="202">
                  <c:v>0.30901699437494795</c:v>
                </c:pt>
                <c:pt idx="203">
                  <c:v>0.45399049973954808</c:v>
                </c:pt>
                <c:pt idx="204">
                  <c:v>0.58778525229247502</c:v>
                </c:pt>
                <c:pt idx="205">
                  <c:v>0.70710678118654979</c:v>
                </c:pt>
                <c:pt idx="206">
                  <c:v>0.80901699437494978</c:v>
                </c:pt>
                <c:pt idx="207">
                  <c:v>0.89100652418837012</c:v>
                </c:pt>
                <c:pt idx="208">
                  <c:v>0.9510565162951532</c:v>
                </c:pt>
                <c:pt idx="209">
                  <c:v>0.98768834059513766</c:v>
                </c:pt>
                <c:pt idx="210">
                  <c:v>1</c:v>
                </c:pt>
                <c:pt idx="211">
                  <c:v>0.98768834059513755</c:v>
                </c:pt>
                <c:pt idx="212">
                  <c:v>0.95105651629515287</c:v>
                </c:pt>
                <c:pt idx="213">
                  <c:v>0.89100652418836646</c:v>
                </c:pt>
                <c:pt idx="214">
                  <c:v>0.80901699437494501</c:v>
                </c:pt>
                <c:pt idx="215">
                  <c:v>0.70710678118654402</c:v>
                </c:pt>
                <c:pt idx="216">
                  <c:v>0.58778525229247425</c:v>
                </c:pt>
                <c:pt idx="217">
                  <c:v>0.45399049973954719</c:v>
                </c:pt>
                <c:pt idx="218">
                  <c:v>0.30901699437494701</c:v>
                </c:pt>
                <c:pt idx="219">
                  <c:v>0.15643446504022956</c:v>
                </c:pt>
                <c:pt idx="220">
                  <c:v>-2.2050503784010189E-15</c:v>
                </c:pt>
                <c:pt idx="221">
                  <c:v>-0.15643446504023392</c:v>
                </c:pt>
                <c:pt idx="222">
                  <c:v>-0.30901699437495123</c:v>
                </c:pt>
                <c:pt idx="223">
                  <c:v>-0.45399049973955113</c:v>
                </c:pt>
                <c:pt idx="224">
                  <c:v>-0.58778525229247203</c:v>
                </c:pt>
                <c:pt idx="225">
                  <c:v>-0.70710678118654713</c:v>
                </c:pt>
                <c:pt idx="226">
                  <c:v>-0.80901699437494767</c:v>
                </c:pt>
                <c:pt idx="227">
                  <c:v>-0.89100652418836845</c:v>
                </c:pt>
                <c:pt idx="228">
                  <c:v>-0.9510565162951542</c:v>
                </c:pt>
                <c:pt idx="229">
                  <c:v>-0.98768834059513821</c:v>
                </c:pt>
                <c:pt idx="230">
                  <c:v>-1</c:v>
                </c:pt>
                <c:pt idx="231">
                  <c:v>-0.98768834059513699</c:v>
                </c:pt>
                <c:pt idx="232">
                  <c:v>-0.95105651629515398</c:v>
                </c:pt>
                <c:pt idx="233">
                  <c:v>-0.89100652418836812</c:v>
                </c:pt>
                <c:pt idx="234">
                  <c:v>-0.80901699437494723</c:v>
                </c:pt>
                <c:pt idx="235">
                  <c:v>-0.70710678118654668</c:v>
                </c:pt>
                <c:pt idx="236">
                  <c:v>-0.58778525229247147</c:v>
                </c:pt>
                <c:pt idx="237">
                  <c:v>-0.45399049973954414</c:v>
                </c:pt>
                <c:pt idx="238">
                  <c:v>-0.30901699437494373</c:v>
                </c:pt>
                <c:pt idx="239">
                  <c:v>-0.15643446504022618</c:v>
                </c:pt>
                <c:pt idx="240">
                  <c:v>-1.470178145890344E-15</c:v>
                </c:pt>
                <c:pt idx="241">
                  <c:v>0.15643446504023029</c:v>
                </c:pt>
                <c:pt idx="242">
                  <c:v>0.30901699437494773</c:v>
                </c:pt>
                <c:pt idx="243">
                  <c:v>0.45399049973954786</c:v>
                </c:pt>
                <c:pt idx="244">
                  <c:v>0.5877852522924748</c:v>
                </c:pt>
                <c:pt idx="245">
                  <c:v>0.70710678118654957</c:v>
                </c:pt>
                <c:pt idx="246">
                  <c:v>0.80901699437494967</c:v>
                </c:pt>
                <c:pt idx="247">
                  <c:v>0.89100652418837001</c:v>
                </c:pt>
                <c:pt idx="248">
                  <c:v>0.95105651629515309</c:v>
                </c:pt>
                <c:pt idx="249">
                  <c:v>0.98768834059513766</c:v>
                </c:pt>
                <c:pt idx="250">
                  <c:v>1</c:v>
                </c:pt>
                <c:pt idx="251">
                  <c:v>0.98768834059513755</c:v>
                </c:pt>
                <c:pt idx="252">
                  <c:v>0.95105651629515298</c:v>
                </c:pt>
                <c:pt idx="253">
                  <c:v>0.89100652418836657</c:v>
                </c:pt>
                <c:pt idx="254">
                  <c:v>0.80901699437494523</c:v>
                </c:pt>
                <c:pt idx="255">
                  <c:v>0.70710678118654424</c:v>
                </c:pt>
                <c:pt idx="256">
                  <c:v>0.58778525229247436</c:v>
                </c:pt>
                <c:pt idx="257">
                  <c:v>0.45399049973954742</c:v>
                </c:pt>
                <c:pt idx="258">
                  <c:v>0.30901699437494723</c:v>
                </c:pt>
                <c:pt idx="259">
                  <c:v>0.15643446504022981</c:v>
                </c:pt>
                <c:pt idx="260">
                  <c:v>-1.9600206874192949E-15</c:v>
                </c:pt>
                <c:pt idx="261">
                  <c:v>-0.15643446504023367</c:v>
                </c:pt>
                <c:pt idx="262">
                  <c:v>-0.30901699437495095</c:v>
                </c:pt>
                <c:pt idx="263">
                  <c:v>-0.45399049973955091</c:v>
                </c:pt>
                <c:pt idx="264">
                  <c:v>-0.58778525229247758</c:v>
                </c:pt>
                <c:pt idx="265">
                  <c:v>-0.70710678118654702</c:v>
                </c:pt>
                <c:pt idx="266">
                  <c:v>-0.80901699437494756</c:v>
                </c:pt>
                <c:pt idx="267">
                  <c:v>-0.89100652418836834</c:v>
                </c:pt>
                <c:pt idx="268">
                  <c:v>-0.9510565162951542</c:v>
                </c:pt>
                <c:pt idx="269">
                  <c:v>-0.98768834059513821</c:v>
                </c:pt>
                <c:pt idx="270">
                  <c:v>-1</c:v>
                </c:pt>
                <c:pt idx="271">
                  <c:v>-0.98768834059513699</c:v>
                </c:pt>
                <c:pt idx="272">
                  <c:v>-0.95105651629515187</c:v>
                </c:pt>
                <c:pt idx="273">
                  <c:v>-0.89100652418836823</c:v>
                </c:pt>
                <c:pt idx="274">
                  <c:v>-0.80901699437494734</c:v>
                </c:pt>
                <c:pt idx="275">
                  <c:v>-0.7071067811865468</c:v>
                </c:pt>
                <c:pt idx="276">
                  <c:v>-0.58778525229247158</c:v>
                </c:pt>
                <c:pt idx="277">
                  <c:v>-0.45399049973954436</c:v>
                </c:pt>
                <c:pt idx="278">
                  <c:v>-0.30901699437494395</c:v>
                </c:pt>
                <c:pt idx="279">
                  <c:v>-0.15643446504022643</c:v>
                </c:pt>
                <c:pt idx="280">
                  <c:v>5.3902195207289338E-15</c:v>
                </c:pt>
                <c:pt idx="281">
                  <c:v>0.15643446504023004</c:v>
                </c:pt>
                <c:pt idx="282">
                  <c:v>0.30901699437494745</c:v>
                </c:pt>
                <c:pt idx="283">
                  <c:v>0.45399049973954764</c:v>
                </c:pt>
                <c:pt idx="284">
                  <c:v>0.58778525229247458</c:v>
                </c:pt>
                <c:pt idx="285">
                  <c:v>0.70710678118654946</c:v>
                </c:pt>
                <c:pt idx="286">
                  <c:v>0.80901699437494956</c:v>
                </c:pt>
                <c:pt idx="287">
                  <c:v>0.8910065241883699</c:v>
                </c:pt>
                <c:pt idx="288">
                  <c:v>0.9510565162951552</c:v>
                </c:pt>
                <c:pt idx="289">
                  <c:v>0.98768834059513755</c:v>
                </c:pt>
                <c:pt idx="290">
                  <c:v>1</c:v>
                </c:pt>
                <c:pt idx="291">
                  <c:v>0.98768834059513755</c:v>
                </c:pt>
                <c:pt idx="292">
                  <c:v>0.95105651629515298</c:v>
                </c:pt>
                <c:pt idx="293">
                  <c:v>0.89100652418836668</c:v>
                </c:pt>
                <c:pt idx="294">
                  <c:v>0.80901699437494534</c:v>
                </c:pt>
                <c:pt idx="295">
                  <c:v>0.70710678118654435</c:v>
                </c:pt>
                <c:pt idx="296">
                  <c:v>0.58778525229246881</c:v>
                </c:pt>
                <c:pt idx="297">
                  <c:v>0.45399049973954764</c:v>
                </c:pt>
                <c:pt idx="298">
                  <c:v>0.30901699437494745</c:v>
                </c:pt>
                <c:pt idx="299">
                  <c:v>0.15643446504023004</c:v>
                </c:pt>
                <c:pt idx="300">
                  <c:v>-1.7149909964375709E-15</c:v>
                </c:pt>
                <c:pt idx="301">
                  <c:v>-0.15643446504023342</c:v>
                </c:pt>
                <c:pt idx="302">
                  <c:v>-0.30901699437495073</c:v>
                </c:pt>
                <c:pt idx="303">
                  <c:v>-0.45399049973955069</c:v>
                </c:pt>
                <c:pt idx="304">
                  <c:v>-0.58778525229247736</c:v>
                </c:pt>
                <c:pt idx="305">
                  <c:v>-0.7071067811865468</c:v>
                </c:pt>
                <c:pt idx="306">
                  <c:v>-0.80901699437494734</c:v>
                </c:pt>
                <c:pt idx="307">
                  <c:v>-0.89100652418836823</c:v>
                </c:pt>
                <c:pt idx="308">
                  <c:v>-0.95105651629515409</c:v>
                </c:pt>
                <c:pt idx="309">
                  <c:v>-0.9876883405951381</c:v>
                </c:pt>
                <c:pt idx="310">
                  <c:v>-1</c:v>
                </c:pt>
                <c:pt idx="311">
                  <c:v>-0.9876883405951371</c:v>
                </c:pt>
                <c:pt idx="312">
                  <c:v>-0.95105651629515198</c:v>
                </c:pt>
                <c:pt idx="313">
                  <c:v>-0.89100652418836834</c:v>
                </c:pt>
                <c:pt idx="314">
                  <c:v>-0.80901699437494756</c:v>
                </c:pt>
                <c:pt idx="315">
                  <c:v>-0.70710678118654702</c:v>
                </c:pt>
                <c:pt idx="316">
                  <c:v>-0.5877852522924718</c:v>
                </c:pt>
                <c:pt idx="317">
                  <c:v>-0.45399049973954458</c:v>
                </c:pt>
                <c:pt idx="318">
                  <c:v>-0.30901699437494423</c:v>
                </c:pt>
                <c:pt idx="319">
                  <c:v>-0.15643446504022665</c:v>
                </c:pt>
                <c:pt idx="320">
                  <c:v>5.1451898297472098E-15</c:v>
                </c:pt>
                <c:pt idx="321">
                  <c:v>0.15643446504023681</c:v>
                </c:pt>
                <c:pt idx="322">
                  <c:v>0.30901699437494723</c:v>
                </c:pt>
                <c:pt idx="323">
                  <c:v>0.45399049973954742</c:v>
                </c:pt>
                <c:pt idx="324">
                  <c:v>0.58778525229247436</c:v>
                </c:pt>
                <c:pt idx="325">
                  <c:v>0.70710678118654924</c:v>
                </c:pt>
                <c:pt idx="326">
                  <c:v>0.80901699437494934</c:v>
                </c:pt>
                <c:pt idx="327">
                  <c:v>0.89100652418836979</c:v>
                </c:pt>
                <c:pt idx="328">
                  <c:v>0.9510565162951552</c:v>
                </c:pt>
                <c:pt idx="329">
                  <c:v>0.98768834059513866</c:v>
                </c:pt>
                <c:pt idx="330">
                  <c:v>1</c:v>
                </c:pt>
                <c:pt idx="331">
                  <c:v>0.98768834059513766</c:v>
                </c:pt>
                <c:pt idx="332">
                  <c:v>0.95105651629515309</c:v>
                </c:pt>
                <c:pt idx="333">
                  <c:v>0.89100652418836679</c:v>
                </c:pt>
                <c:pt idx="334">
                  <c:v>0.80901699437494545</c:v>
                </c:pt>
                <c:pt idx="335">
                  <c:v>0.70710678118654458</c:v>
                </c:pt>
                <c:pt idx="336">
                  <c:v>0.58778525229246903</c:v>
                </c:pt>
                <c:pt idx="337">
                  <c:v>0.45399049973954153</c:v>
                </c:pt>
                <c:pt idx="338">
                  <c:v>0.30901699437494773</c:v>
                </c:pt>
                <c:pt idx="339">
                  <c:v>0.15643446504023029</c:v>
                </c:pt>
                <c:pt idx="340">
                  <c:v>-1.4699613054558469E-15</c:v>
                </c:pt>
                <c:pt idx="341">
                  <c:v>-0.1564344650402332</c:v>
                </c:pt>
                <c:pt idx="342">
                  <c:v>-0.3090169943749505</c:v>
                </c:pt>
                <c:pt idx="343">
                  <c:v>-0.45399049973955047</c:v>
                </c:pt>
                <c:pt idx="344">
                  <c:v>-0.58778525229247713</c:v>
                </c:pt>
                <c:pt idx="345">
                  <c:v>-0.70710678118655168</c:v>
                </c:pt>
                <c:pt idx="346">
                  <c:v>-0.80901699437494723</c:v>
                </c:pt>
                <c:pt idx="347">
                  <c:v>-0.89100652418836812</c:v>
                </c:pt>
                <c:pt idx="348">
                  <c:v>-0.95105651629515398</c:v>
                </c:pt>
                <c:pt idx="349">
                  <c:v>-0.9876883405951381</c:v>
                </c:pt>
                <c:pt idx="350">
                  <c:v>-1</c:v>
                </c:pt>
                <c:pt idx="351">
                  <c:v>-0.9876883405951371</c:v>
                </c:pt>
                <c:pt idx="352">
                  <c:v>-0.95105651629515209</c:v>
                </c:pt>
                <c:pt idx="353">
                  <c:v>-0.89100652418836523</c:v>
                </c:pt>
                <c:pt idx="354">
                  <c:v>-0.80901699437494767</c:v>
                </c:pt>
                <c:pt idx="355">
                  <c:v>-0.70710678118654713</c:v>
                </c:pt>
                <c:pt idx="356">
                  <c:v>-0.58778525229247203</c:v>
                </c:pt>
                <c:pt idx="357">
                  <c:v>-0.45399049973954481</c:v>
                </c:pt>
                <c:pt idx="358">
                  <c:v>-0.30901699437494445</c:v>
                </c:pt>
                <c:pt idx="359">
                  <c:v>-0.1564344650402269</c:v>
                </c:pt>
                <c:pt idx="360">
                  <c:v>4.9001601387654858E-15</c:v>
                </c:pt>
                <c:pt idx="361">
                  <c:v>0.15643446504023659</c:v>
                </c:pt>
                <c:pt idx="362">
                  <c:v>0.30901699437494701</c:v>
                </c:pt>
                <c:pt idx="363">
                  <c:v>0.45399049973954719</c:v>
                </c:pt>
                <c:pt idx="364">
                  <c:v>0.58778525229247425</c:v>
                </c:pt>
                <c:pt idx="365">
                  <c:v>0.70710678118654913</c:v>
                </c:pt>
                <c:pt idx="366">
                  <c:v>0.80901699437494923</c:v>
                </c:pt>
                <c:pt idx="367">
                  <c:v>0.89100652418836968</c:v>
                </c:pt>
                <c:pt idx="368">
                  <c:v>0.95105651629515509</c:v>
                </c:pt>
                <c:pt idx="369">
                  <c:v>0.98768834059513866</c:v>
                </c:pt>
                <c:pt idx="370">
                  <c:v>1</c:v>
                </c:pt>
                <c:pt idx="371">
                  <c:v>0.98768834059513766</c:v>
                </c:pt>
                <c:pt idx="372">
                  <c:v>0.9510565162951532</c:v>
                </c:pt>
                <c:pt idx="373">
                  <c:v>0.8910065241883669</c:v>
                </c:pt>
                <c:pt idx="374">
                  <c:v>0.80901699437494567</c:v>
                </c:pt>
                <c:pt idx="375">
                  <c:v>0.7071067811865448</c:v>
                </c:pt>
                <c:pt idx="376">
                  <c:v>0.58778525229246925</c:v>
                </c:pt>
                <c:pt idx="377">
                  <c:v>0.45399049973954175</c:v>
                </c:pt>
                <c:pt idx="378">
                  <c:v>0.30901699437494795</c:v>
                </c:pt>
                <c:pt idx="379">
                  <c:v>0.15643446504023054</c:v>
                </c:pt>
                <c:pt idx="380">
                  <c:v>-1.2249316144741229E-15</c:v>
                </c:pt>
                <c:pt idx="381">
                  <c:v>-0.15643446504023295</c:v>
                </c:pt>
                <c:pt idx="382">
                  <c:v>-0.30901699437495028</c:v>
                </c:pt>
                <c:pt idx="383">
                  <c:v>-0.45399049973955025</c:v>
                </c:pt>
                <c:pt idx="384">
                  <c:v>-0.58778525229247702</c:v>
                </c:pt>
                <c:pt idx="385">
                  <c:v>-0.70710678118655146</c:v>
                </c:pt>
                <c:pt idx="386">
                  <c:v>-0.80901699437495123</c:v>
                </c:pt>
                <c:pt idx="387">
                  <c:v>-0.89100652418836801</c:v>
                </c:pt>
                <c:pt idx="388">
                  <c:v>-0.95105651629515398</c:v>
                </c:pt>
                <c:pt idx="389">
                  <c:v>-0.9876883405951381</c:v>
                </c:pt>
                <c:pt idx="390">
                  <c:v>-1</c:v>
                </c:pt>
                <c:pt idx="391">
                  <c:v>-0.9876883405951371</c:v>
                </c:pt>
                <c:pt idx="392">
                  <c:v>-0.95105651629515209</c:v>
                </c:pt>
                <c:pt idx="393">
                  <c:v>-0.89100652418836535</c:v>
                </c:pt>
                <c:pt idx="394">
                  <c:v>-0.80901699437494368</c:v>
                </c:pt>
                <c:pt idx="395">
                  <c:v>-0.70710678118654735</c:v>
                </c:pt>
                <c:pt idx="396">
                  <c:v>-0.58778525229247225</c:v>
                </c:pt>
                <c:pt idx="397">
                  <c:v>-0.45399049973954503</c:v>
                </c:pt>
                <c:pt idx="398">
                  <c:v>-0.30901699437494468</c:v>
                </c:pt>
                <c:pt idx="399">
                  <c:v>-0.15643446504022715</c:v>
                </c:pt>
                <c:pt idx="400">
                  <c:v>4.6551304477837618E-15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616-4AF6-898A-EE579BCD0DB5}"/>
            </c:ext>
          </c:extLst>
        </c:ser>
        <c:ser>
          <c:idx val="2"/>
          <c:order val="2"/>
          <c:tx>
            <c:v>IF</c:v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Sheet1!$B$10:$B$410</c:f>
              <c:numCache>
                <c:formatCode>General</c:formatCode>
                <c:ptCount val="401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17.5</c:v>
                </c:pt>
                <c:pt idx="8">
                  <c:v>20</c:v>
                </c:pt>
                <c:pt idx="9">
                  <c:v>22.5</c:v>
                </c:pt>
                <c:pt idx="10">
                  <c:v>25</c:v>
                </c:pt>
                <c:pt idx="11">
                  <c:v>27.5</c:v>
                </c:pt>
                <c:pt idx="12">
                  <c:v>30</c:v>
                </c:pt>
                <c:pt idx="13">
                  <c:v>32.5</c:v>
                </c:pt>
                <c:pt idx="14">
                  <c:v>35</c:v>
                </c:pt>
                <c:pt idx="15">
                  <c:v>37.5</c:v>
                </c:pt>
                <c:pt idx="16">
                  <c:v>40</c:v>
                </c:pt>
                <c:pt idx="17">
                  <c:v>42.5</c:v>
                </c:pt>
                <c:pt idx="18">
                  <c:v>45</c:v>
                </c:pt>
                <c:pt idx="19">
                  <c:v>47.5</c:v>
                </c:pt>
                <c:pt idx="20">
                  <c:v>50</c:v>
                </c:pt>
                <c:pt idx="21">
                  <c:v>52.5</c:v>
                </c:pt>
                <c:pt idx="22">
                  <c:v>55</c:v>
                </c:pt>
                <c:pt idx="23">
                  <c:v>57.5</c:v>
                </c:pt>
                <c:pt idx="24">
                  <c:v>60</c:v>
                </c:pt>
                <c:pt idx="25">
                  <c:v>62.5</c:v>
                </c:pt>
                <c:pt idx="26">
                  <c:v>65</c:v>
                </c:pt>
                <c:pt idx="27">
                  <c:v>67.5</c:v>
                </c:pt>
                <c:pt idx="28">
                  <c:v>70</c:v>
                </c:pt>
                <c:pt idx="29">
                  <c:v>72.5</c:v>
                </c:pt>
                <c:pt idx="30">
                  <c:v>75</c:v>
                </c:pt>
                <c:pt idx="31">
                  <c:v>77.5</c:v>
                </c:pt>
                <c:pt idx="32">
                  <c:v>80</c:v>
                </c:pt>
                <c:pt idx="33">
                  <c:v>82.5</c:v>
                </c:pt>
                <c:pt idx="34">
                  <c:v>85</c:v>
                </c:pt>
                <c:pt idx="35">
                  <c:v>87.5</c:v>
                </c:pt>
                <c:pt idx="36">
                  <c:v>90</c:v>
                </c:pt>
                <c:pt idx="37">
                  <c:v>92.5</c:v>
                </c:pt>
                <c:pt idx="38">
                  <c:v>95</c:v>
                </c:pt>
                <c:pt idx="39">
                  <c:v>97.5</c:v>
                </c:pt>
                <c:pt idx="40">
                  <c:v>100</c:v>
                </c:pt>
                <c:pt idx="41">
                  <c:v>102.5</c:v>
                </c:pt>
                <c:pt idx="42">
                  <c:v>105</c:v>
                </c:pt>
                <c:pt idx="43">
                  <c:v>107.5</c:v>
                </c:pt>
                <c:pt idx="44">
                  <c:v>110</c:v>
                </c:pt>
                <c:pt idx="45">
                  <c:v>112.5</c:v>
                </c:pt>
                <c:pt idx="46">
                  <c:v>115</c:v>
                </c:pt>
                <c:pt idx="47">
                  <c:v>117.5</c:v>
                </c:pt>
                <c:pt idx="48">
                  <c:v>120</c:v>
                </c:pt>
                <c:pt idx="49">
                  <c:v>122.5</c:v>
                </c:pt>
                <c:pt idx="50">
                  <c:v>125</c:v>
                </c:pt>
                <c:pt idx="51">
                  <c:v>127.5</c:v>
                </c:pt>
                <c:pt idx="52">
                  <c:v>130</c:v>
                </c:pt>
                <c:pt idx="53">
                  <c:v>132.5</c:v>
                </c:pt>
                <c:pt idx="54">
                  <c:v>135</c:v>
                </c:pt>
                <c:pt idx="55">
                  <c:v>137.5</c:v>
                </c:pt>
                <c:pt idx="56">
                  <c:v>140</c:v>
                </c:pt>
                <c:pt idx="57">
                  <c:v>142.5</c:v>
                </c:pt>
                <c:pt idx="58">
                  <c:v>145</c:v>
                </c:pt>
                <c:pt idx="59">
                  <c:v>147.5</c:v>
                </c:pt>
                <c:pt idx="60">
                  <c:v>150</c:v>
                </c:pt>
                <c:pt idx="61">
                  <c:v>152.5</c:v>
                </c:pt>
                <c:pt idx="62">
                  <c:v>155</c:v>
                </c:pt>
                <c:pt idx="63">
                  <c:v>157.5</c:v>
                </c:pt>
                <c:pt idx="64">
                  <c:v>160</c:v>
                </c:pt>
                <c:pt idx="65">
                  <c:v>162.5</c:v>
                </c:pt>
                <c:pt idx="66">
                  <c:v>165</c:v>
                </c:pt>
                <c:pt idx="67">
                  <c:v>167.5</c:v>
                </c:pt>
                <c:pt idx="68">
                  <c:v>170</c:v>
                </c:pt>
                <c:pt idx="69">
                  <c:v>172.5</c:v>
                </c:pt>
                <c:pt idx="70">
                  <c:v>175</c:v>
                </c:pt>
                <c:pt idx="71">
                  <c:v>177.5</c:v>
                </c:pt>
                <c:pt idx="72">
                  <c:v>180</c:v>
                </c:pt>
                <c:pt idx="73">
                  <c:v>182.5</c:v>
                </c:pt>
                <c:pt idx="74">
                  <c:v>185</c:v>
                </c:pt>
                <c:pt idx="75">
                  <c:v>187.5</c:v>
                </c:pt>
                <c:pt idx="76">
                  <c:v>190</c:v>
                </c:pt>
                <c:pt idx="77">
                  <c:v>192.5</c:v>
                </c:pt>
                <c:pt idx="78">
                  <c:v>195</c:v>
                </c:pt>
                <c:pt idx="79">
                  <c:v>197.5</c:v>
                </c:pt>
                <c:pt idx="80">
                  <c:v>200</c:v>
                </c:pt>
                <c:pt idx="81">
                  <c:v>202.5</c:v>
                </c:pt>
                <c:pt idx="82">
                  <c:v>205</c:v>
                </c:pt>
                <c:pt idx="83">
                  <c:v>207.5</c:v>
                </c:pt>
                <c:pt idx="84">
                  <c:v>210</c:v>
                </c:pt>
                <c:pt idx="85">
                  <c:v>212.5</c:v>
                </c:pt>
                <c:pt idx="86">
                  <c:v>215</c:v>
                </c:pt>
                <c:pt idx="87">
                  <c:v>217.5</c:v>
                </c:pt>
                <c:pt idx="88">
                  <c:v>220</c:v>
                </c:pt>
                <c:pt idx="89">
                  <c:v>222.5</c:v>
                </c:pt>
                <c:pt idx="90">
                  <c:v>225</c:v>
                </c:pt>
                <c:pt idx="91">
                  <c:v>227.5</c:v>
                </c:pt>
                <c:pt idx="92">
                  <c:v>230</c:v>
                </c:pt>
                <c:pt idx="93">
                  <c:v>232.5</c:v>
                </c:pt>
                <c:pt idx="94">
                  <c:v>235</c:v>
                </c:pt>
                <c:pt idx="95">
                  <c:v>237.5</c:v>
                </c:pt>
                <c:pt idx="96">
                  <c:v>240</c:v>
                </c:pt>
                <c:pt idx="97">
                  <c:v>242.5</c:v>
                </c:pt>
                <c:pt idx="98">
                  <c:v>245</c:v>
                </c:pt>
                <c:pt idx="99">
                  <c:v>247.5</c:v>
                </c:pt>
                <c:pt idx="100">
                  <c:v>250</c:v>
                </c:pt>
                <c:pt idx="101">
                  <c:v>252.5</c:v>
                </c:pt>
                <c:pt idx="102">
                  <c:v>255</c:v>
                </c:pt>
                <c:pt idx="103">
                  <c:v>257.5</c:v>
                </c:pt>
                <c:pt idx="104">
                  <c:v>260</c:v>
                </c:pt>
                <c:pt idx="105">
                  <c:v>262.5</c:v>
                </c:pt>
                <c:pt idx="106">
                  <c:v>265</c:v>
                </c:pt>
                <c:pt idx="107">
                  <c:v>267.5</c:v>
                </c:pt>
                <c:pt idx="108">
                  <c:v>270</c:v>
                </c:pt>
                <c:pt idx="109">
                  <c:v>272.5</c:v>
                </c:pt>
                <c:pt idx="110">
                  <c:v>275</c:v>
                </c:pt>
                <c:pt idx="111">
                  <c:v>277.5</c:v>
                </c:pt>
                <c:pt idx="112">
                  <c:v>280</c:v>
                </c:pt>
                <c:pt idx="113">
                  <c:v>282.5</c:v>
                </c:pt>
                <c:pt idx="114">
                  <c:v>285</c:v>
                </c:pt>
                <c:pt idx="115">
                  <c:v>287.5</c:v>
                </c:pt>
                <c:pt idx="116">
                  <c:v>290</c:v>
                </c:pt>
                <c:pt idx="117">
                  <c:v>292.5</c:v>
                </c:pt>
                <c:pt idx="118">
                  <c:v>295</c:v>
                </c:pt>
                <c:pt idx="119">
                  <c:v>297.5</c:v>
                </c:pt>
                <c:pt idx="120">
                  <c:v>300</c:v>
                </c:pt>
                <c:pt idx="121">
                  <c:v>302.5</c:v>
                </c:pt>
                <c:pt idx="122">
                  <c:v>305</c:v>
                </c:pt>
                <c:pt idx="123">
                  <c:v>307.5</c:v>
                </c:pt>
                <c:pt idx="124">
                  <c:v>310</c:v>
                </c:pt>
                <c:pt idx="125">
                  <c:v>312.5</c:v>
                </c:pt>
                <c:pt idx="126">
                  <c:v>315</c:v>
                </c:pt>
                <c:pt idx="127">
                  <c:v>317.5</c:v>
                </c:pt>
                <c:pt idx="128">
                  <c:v>320</c:v>
                </c:pt>
                <c:pt idx="129">
                  <c:v>322.5</c:v>
                </c:pt>
                <c:pt idx="130">
                  <c:v>325</c:v>
                </c:pt>
                <c:pt idx="131">
                  <c:v>327.5</c:v>
                </c:pt>
                <c:pt idx="132">
                  <c:v>330</c:v>
                </c:pt>
                <c:pt idx="133">
                  <c:v>332.5</c:v>
                </c:pt>
                <c:pt idx="134">
                  <c:v>335</c:v>
                </c:pt>
                <c:pt idx="135">
                  <c:v>337.5</c:v>
                </c:pt>
                <c:pt idx="136">
                  <c:v>340</c:v>
                </c:pt>
                <c:pt idx="137">
                  <c:v>342.5</c:v>
                </c:pt>
                <c:pt idx="138">
                  <c:v>345</c:v>
                </c:pt>
                <c:pt idx="139">
                  <c:v>347.5</c:v>
                </c:pt>
                <c:pt idx="140">
                  <c:v>350</c:v>
                </c:pt>
                <c:pt idx="141">
                  <c:v>352.5</c:v>
                </c:pt>
                <c:pt idx="142">
                  <c:v>355</c:v>
                </c:pt>
                <c:pt idx="143">
                  <c:v>357.5</c:v>
                </c:pt>
                <c:pt idx="144">
                  <c:v>360</c:v>
                </c:pt>
                <c:pt idx="145">
                  <c:v>362.5</c:v>
                </c:pt>
                <c:pt idx="146">
                  <c:v>365</c:v>
                </c:pt>
                <c:pt idx="147">
                  <c:v>367.5</c:v>
                </c:pt>
                <c:pt idx="148">
                  <c:v>370</c:v>
                </c:pt>
                <c:pt idx="149">
                  <c:v>372.5</c:v>
                </c:pt>
                <c:pt idx="150">
                  <c:v>375</c:v>
                </c:pt>
                <c:pt idx="151">
                  <c:v>377.5</c:v>
                </c:pt>
                <c:pt idx="152">
                  <c:v>380</c:v>
                </c:pt>
                <c:pt idx="153">
                  <c:v>382.5</c:v>
                </c:pt>
                <c:pt idx="154">
                  <c:v>385</c:v>
                </c:pt>
                <c:pt idx="155">
                  <c:v>387.5</c:v>
                </c:pt>
                <c:pt idx="156">
                  <c:v>390</c:v>
                </c:pt>
                <c:pt idx="157">
                  <c:v>392.5</c:v>
                </c:pt>
                <c:pt idx="158">
                  <c:v>395</c:v>
                </c:pt>
                <c:pt idx="159">
                  <c:v>397.5</c:v>
                </c:pt>
                <c:pt idx="160">
                  <c:v>400</c:v>
                </c:pt>
                <c:pt idx="161">
                  <c:v>402.5</c:v>
                </c:pt>
                <c:pt idx="162">
                  <c:v>405</c:v>
                </c:pt>
                <c:pt idx="163">
                  <c:v>407.5</c:v>
                </c:pt>
                <c:pt idx="164">
                  <c:v>410</c:v>
                </c:pt>
                <c:pt idx="165">
                  <c:v>412.5</c:v>
                </c:pt>
                <c:pt idx="166">
                  <c:v>415</c:v>
                </c:pt>
                <c:pt idx="167">
                  <c:v>417.5</c:v>
                </c:pt>
                <c:pt idx="168">
                  <c:v>420</c:v>
                </c:pt>
                <c:pt idx="169">
                  <c:v>422.5</c:v>
                </c:pt>
                <c:pt idx="170">
                  <c:v>425</c:v>
                </c:pt>
                <c:pt idx="171">
                  <c:v>427.5</c:v>
                </c:pt>
                <c:pt idx="172">
                  <c:v>430</c:v>
                </c:pt>
                <c:pt idx="173">
                  <c:v>432.5</c:v>
                </c:pt>
                <c:pt idx="174">
                  <c:v>435</c:v>
                </c:pt>
                <c:pt idx="175">
                  <c:v>437.5</c:v>
                </c:pt>
                <c:pt idx="176">
                  <c:v>440</c:v>
                </c:pt>
                <c:pt idx="177">
                  <c:v>442.5</c:v>
                </c:pt>
                <c:pt idx="178">
                  <c:v>445</c:v>
                </c:pt>
                <c:pt idx="179">
                  <c:v>447.5</c:v>
                </c:pt>
                <c:pt idx="180">
                  <c:v>450</c:v>
                </c:pt>
                <c:pt idx="181">
                  <c:v>452.5</c:v>
                </c:pt>
                <c:pt idx="182">
                  <c:v>455</c:v>
                </c:pt>
                <c:pt idx="183">
                  <c:v>457.5</c:v>
                </c:pt>
                <c:pt idx="184">
                  <c:v>460</c:v>
                </c:pt>
                <c:pt idx="185">
                  <c:v>462.5</c:v>
                </c:pt>
                <c:pt idx="186">
                  <c:v>465</c:v>
                </c:pt>
                <c:pt idx="187">
                  <c:v>467.5</c:v>
                </c:pt>
                <c:pt idx="188">
                  <c:v>470</c:v>
                </c:pt>
                <c:pt idx="189">
                  <c:v>472.5</c:v>
                </c:pt>
                <c:pt idx="190">
                  <c:v>475</c:v>
                </c:pt>
                <c:pt idx="191">
                  <c:v>477.5</c:v>
                </c:pt>
                <c:pt idx="192">
                  <c:v>480</c:v>
                </c:pt>
                <c:pt idx="193">
                  <c:v>482.5</c:v>
                </c:pt>
                <c:pt idx="194">
                  <c:v>485</c:v>
                </c:pt>
                <c:pt idx="195">
                  <c:v>487.5</c:v>
                </c:pt>
                <c:pt idx="196">
                  <c:v>490</c:v>
                </c:pt>
                <c:pt idx="197">
                  <c:v>492.5</c:v>
                </c:pt>
                <c:pt idx="198">
                  <c:v>495</c:v>
                </c:pt>
                <c:pt idx="199">
                  <c:v>497.5</c:v>
                </c:pt>
                <c:pt idx="200">
                  <c:v>500</c:v>
                </c:pt>
                <c:pt idx="201">
                  <c:v>502.5</c:v>
                </c:pt>
                <c:pt idx="202">
                  <c:v>505</c:v>
                </c:pt>
                <c:pt idx="203">
                  <c:v>507.5</c:v>
                </c:pt>
                <c:pt idx="204">
                  <c:v>510</c:v>
                </c:pt>
                <c:pt idx="205">
                  <c:v>512.5</c:v>
                </c:pt>
                <c:pt idx="206">
                  <c:v>515</c:v>
                </c:pt>
                <c:pt idx="207">
                  <c:v>517.5</c:v>
                </c:pt>
                <c:pt idx="208">
                  <c:v>520</c:v>
                </c:pt>
                <c:pt idx="209">
                  <c:v>522.5</c:v>
                </c:pt>
                <c:pt idx="210">
                  <c:v>525</c:v>
                </c:pt>
                <c:pt idx="211">
                  <c:v>527.5</c:v>
                </c:pt>
                <c:pt idx="212">
                  <c:v>530</c:v>
                </c:pt>
                <c:pt idx="213">
                  <c:v>532.5</c:v>
                </c:pt>
                <c:pt idx="214">
                  <c:v>535</c:v>
                </c:pt>
                <c:pt idx="215">
                  <c:v>537.5</c:v>
                </c:pt>
                <c:pt idx="216">
                  <c:v>540</c:v>
                </c:pt>
                <c:pt idx="217">
                  <c:v>542.5</c:v>
                </c:pt>
                <c:pt idx="218">
                  <c:v>545</c:v>
                </c:pt>
                <c:pt idx="219">
                  <c:v>547.5</c:v>
                </c:pt>
                <c:pt idx="220">
                  <c:v>550</c:v>
                </c:pt>
                <c:pt idx="221">
                  <c:v>552.5</c:v>
                </c:pt>
                <c:pt idx="222">
                  <c:v>555</c:v>
                </c:pt>
                <c:pt idx="223">
                  <c:v>557.5</c:v>
                </c:pt>
                <c:pt idx="224">
                  <c:v>560</c:v>
                </c:pt>
                <c:pt idx="225">
                  <c:v>562.5</c:v>
                </c:pt>
                <c:pt idx="226">
                  <c:v>565</c:v>
                </c:pt>
                <c:pt idx="227">
                  <c:v>567.5</c:v>
                </c:pt>
                <c:pt idx="228">
                  <c:v>570</c:v>
                </c:pt>
                <c:pt idx="229">
                  <c:v>572.5</c:v>
                </c:pt>
                <c:pt idx="230">
                  <c:v>575</c:v>
                </c:pt>
                <c:pt idx="231">
                  <c:v>577.5</c:v>
                </c:pt>
                <c:pt idx="232">
                  <c:v>580</c:v>
                </c:pt>
                <c:pt idx="233">
                  <c:v>582.5</c:v>
                </c:pt>
                <c:pt idx="234">
                  <c:v>585</c:v>
                </c:pt>
                <c:pt idx="235">
                  <c:v>587.5</c:v>
                </c:pt>
                <c:pt idx="236">
                  <c:v>590</c:v>
                </c:pt>
                <c:pt idx="237">
                  <c:v>592.5</c:v>
                </c:pt>
                <c:pt idx="238">
                  <c:v>595</c:v>
                </c:pt>
                <c:pt idx="239">
                  <c:v>597.5</c:v>
                </c:pt>
                <c:pt idx="240">
                  <c:v>600</c:v>
                </c:pt>
                <c:pt idx="241">
                  <c:v>602.5</c:v>
                </c:pt>
                <c:pt idx="242">
                  <c:v>605</c:v>
                </c:pt>
                <c:pt idx="243">
                  <c:v>607.5</c:v>
                </c:pt>
                <c:pt idx="244">
                  <c:v>610</c:v>
                </c:pt>
                <c:pt idx="245">
                  <c:v>612.5</c:v>
                </c:pt>
                <c:pt idx="246">
                  <c:v>615</c:v>
                </c:pt>
                <c:pt idx="247">
                  <c:v>617.5</c:v>
                </c:pt>
                <c:pt idx="248">
                  <c:v>620</c:v>
                </c:pt>
                <c:pt idx="249">
                  <c:v>622.5</c:v>
                </c:pt>
                <c:pt idx="250">
                  <c:v>625</c:v>
                </c:pt>
                <c:pt idx="251">
                  <c:v>627.5</c:v>
                </c:pt>
                <c:pt idx="252">
                  <c:v>630</c:v>
                </c:pt>
                <c:pt idx="253">
                  <c:v>632.5</c:v>
                </c:pt>
                <c:pt idx="254">
                  <c:v>635</c:v>
                </c:pt>
                <c:pt idx="255">
                  <c:v>637.5</c:v>
                </c:pt>
                <c:pt idx="256">
                  <c:v>640</c:v>
                </c:pt>
                <c:pt idx="257">
                  <c:v>642.5</c:v>
                </c:pt>
                <c:pt idx="258">
                  <c:v>645</c:v>
                </c:pt>
                <c:pt idx="259">
                  <c:v>647.5</c:v>
                </c:pt>
                <c:pt idx="260">
                  <c:v>650</c:v>
                </c:pt>
                <c:pt idx="261">
                  <c:v>652.5</c:v>
                </c:pt>
                <c:pt idx="262">
                  <c:v>655</c:v>
                </c:pt>
                <c:pt idx="263">
                  <c:v>657.5</c:v>
                </c:pt>
                <c:pt idx="264">
                  <c:v>660</c:v>
                </c:pt>
                <c:pt idx="265">
                  <c:v>662.5</c:v>
                </c:pt>
                <c:pt idx="266">
                  <c:v>665</c:v>
                </c:pt>
                <c:pt idx="267">
                  <c:v>667.5</c:v>
                </c:pt>
                <c:pt idx="268">
                  <c:v>670</c:v>
                </c:pt>
                <c:pt idx="269">
                  <c:v>672.5</c:v>
                </c:pt>
                <c:pt idx="270">
                  <c:v>675</c:v>
                </c:pt>
                <c:pt idx="271">
                  <c:v>677.5</c:v>
                </c:pt>
                <c:pt idx="272">
                  <c:v>680</c:v>
                </c:pt>
                <c:pt idx="273">
                  <c:v>682.5</c:v>
                </c:pt>
                <c:pt idx="274">
                  <c:v>685</c:v>
                </c:pt>
                <c:pt idx="275">
                  <c:v>687.5</c:v>
                </c:pt>
                <c:pt idx="276">
                  <c:v>690</c:v>
                </c:pt>
                <c:pt idx="277">
                  <c:v>692.5</c:v>
                </c:pt>
                <c:pt idx="278">
                  <c:v>695</c:v>
                </c:pt>
                <c:pt idx="279">
                  <c:v>697.5</c:v>
                </c:pt>
                <c:pt idx="280">
                  <c:v>700</c:v>
                </c:pt>
                <c:pt idx="281">
                  <c:v>702.5</c:v>
                </c:pt>
                <c:pt idx="282">
                  <c:v>705</c:v>
                </c:pt>
                <c:pt idx="283">
                  <c:v>707.5</c:v>
                </c:pt>
                <c:pt idx="284">
                  <c:v>710</c:v>
                </c:pt>
                <c:pt idx="285">
                  <c:v>712.5</c:v>
                </c:pt>
                <c:pt idx="286">
                  <c:v>715</c:v>
                </c:pt>
                <c:pt idx="287">
                  <c:v>717.5</c:v>
                </c:pt>
                <c:pt idx="288">
                  <c:v>720</c:v>
                </c:pt>
                <c:pt idx="289">
                  <c:v>722.5</c:v>
                </c:pt>
                <c:pt idx="290">
                  <c:v>725</c:v>
                </c:pt>
                <c:pt idx="291">
                  <c:v>727.5</c:v>
                </c:pt>
                <c:pt idx="292">
                  <c:v>730</c:v>
                </c:pt>
                <c:pt idx="293">
                  <c:v>732.5</c:v>
                </c:pt>
                <c:pt idx="294">
                  <c:v>735</c:v>
                </c:pt>
                <c:pt idx="295">
                  <c:v>737.5</c:v>
                </c:pt>
                <c:pt idx="296">
                  <c:v>740</c:v>
                </c:pt>
                <c:pt idx="297">
                  <c:v>742.5</c:v>
                </c:pt>
                <c:pt idx="298">
                  <c:v>745</c:v>
                </c:pt>
                <c:pt idx="299">
                  <c:v>747.5</c:v>
                </c:pt>
                <c:pt idx="300">
                  <c:v>750</c:v>
                </c:pt>
                <c:pt idx="301">
                  <c:v>752.5</c:v>
                </c:pt>
                <c:pt idx="302">
                  <c:v>755</c:v>
                </c:pt>
                <c:pt idx="303">
                  <c:v>757.5</c:v>
                </c:pt>
                <c:pt idx="304">
                  <c:v>760</c:v>
                </c:pt>
                <c:pt idx="305">
                  <c:v>762.5</c:v>
                </c:pt>
                <c:pt idx="306">
                  <c:v>765</c:v>
                </c:pt>
                <c:pt idx="307">
                  <c:v>767.5</c:v>
                </c:pt>
                <c:pt idx="308">
                  <c:v>770</c:v>
                </c:pt>
                <c:pt idx="309">
                  <c:v>772.5</c:v>
                </c:pt>
                <c:pt idx="310">
                  <c:v>775</c:v>
                </c:pt>
                <c:pt idx="311">
                  <c:v>777.5</c:v>
                </c:pt>
                <c:pt idx="312">
                  <c:v>780</c:v>
                </c:pt>
                <c:pt idx="313">
                  <c:v>782.5</c:v>
                </c:pt>
                <c:pt idx="314">
                  <c:v>785</c:v>
                </c:pt>
                <c:pt idx="315">
                  <c:v>787.5</c:v>
                </c:pt>
                <c:pt idx="316">
                  <c:v>790</c:v>
                </c:pt>
                <c:pt idx="317">
                  <c:v>792.5</c:v>
                </c:pt>
                <c:pt idx="318">
                  <c:v>795</c:v>
                </c:pt>
                <c:pt idx="319">
                  <c:v>797.5</c:v>
                </c:pt>
                <c:pt idx="320">
                  <c:v>800</c:v>
                </c:pt>
                <c:pt idx="321">
                  <c:v>802.5</c:v>
                </c:pt>
                <c:pt idx="322">
                  <c:v>805</c:v>
                </c:pt>
                <c:pt idx="323">
                  <c:v>807.5</c:v>
                </c:pt>
                <c:pt idx="324">
                  <c:v>810</c:v>
                </c:pt>
                <c:pt idx="325">
                  <c:v>812.5</c:v>
                </c:pt>
                <c:pt idx="326">
                  <c:v>815</c:v>
                </c:pt>
                <c:pt idx="327">
                  <c:v>817.5</c:v>
                </c:pt>
                <c:pt idx="328">
                  <c:v>820</c:v>
                </c:pt>
                <c:pt idx="329">
                  <c:v>822.5</c:v>
                </c:pt>
                <c:pt idx="330">
                  <c:v>825</c:v>
                </c:pt>
                <c:pt idx="331">
                  <c:v>827.5</c:v>
                </c:pt>
                <c:pt idx="332">
                  <c:v>830</c:v>
                </c:pt>
                <c:pt idx="333">
                  <c:v>832.5</c:v>
                </c:pt>
                <c:pt idx="334">
                  <c:v>835</c:v>
                </c:pt>
                <c:pt idx="335">
                  <c:v>837.5</c:v>
                </c:pt>
                <c:pt idx="336">
                  <c:v>840</c:v>
                </c:pt>
                <c:pt idx="337">
                  <c:v>842.5</c:v>
                </c:pt>
                <c:pt idx="338">
                  <c:v>845</c:v>
                </c:pt>
                <c:pt idx="339">
                  <c:v>847.5</c:v>
                </c:pt>
                <c:pt idx="340">
                  <c:v>850</c:v>
                </c:pt>
                <c:pt idx="341">
                  <c:v>852.5</c:v>
                </c:pt>
                <c:pt idx="342">
                  <c:v>855</c:v>
                </c:pt>
                <c:pt idx="343">
                  <c:v>857.5</c:v>
                </c:pt>
                <c:pt idx="344">
                  <c:v>860</c:v>
                </c:pt>
                <c:pt idx="345">
                  <c:v>862.5</c:v>
                </c:pt>
                <c:pt idx="346">
                  <c:v>865</c:v>
                </c:pt>
                <c:pt idx="347">
                  <c:v>867.5</c:v>
                </c:pt>
                <c:pt idx="348">
                  <c:v>870</c:v>
                </c:pt>
                <c:pt idx="349">
                  <c:v>872.5</c:v>
                </c:pt>
                <c:pt idx="350">
                  <c:v>875</c:v>
                </c:pt>
                <c:pt idx="351">
                  <c:v>877.5</c:v>
                </c:pt>
                <c:pt idx="352">
                  <c:v>880</c:v>
                </c:pt>
                <c:pt idx="353">
                  <c:v>882.5</c:v>
                </c:pt>
                <c:pt idx="354">
                  <c:v>885</c:v>
                </c:pt>
                <c:pt idx="355">
                  <c:v>887.5</c:v>
                </c:pt>
                <c:pt idx="356">
                  <c:v>890</c:v>
                </c:pt>
                <c:pt idx="357">
                  <c:v>892.5</c:v>
                </c:pt>
                <c:pt idx="358">
                  <c:v>895</c:v>
                </c:pt>
                <c:pt idx="359">
                  <c:v>897.5</c:v>
                </c:pt>
                <c:pt idx="360">
                  <c:v>900</c:v>
                </c:pt>
                <c:pt idx="361">
                  <c:v>902.5</c:v>
                </c:pt>
                <c:pt idx="362">
                  <c:v>905</c:v>
                </c:pt>
                <c:pt idx="363">
                  <c:v>907.5</c:v>
                </c:pt>
                <c:pt idx="364">
                  <c:v>910</c:v>
                </c:pt>
                <c:pt idx="365">
                  <c:v>912.5</c:v>
                </c:pt>
                <c:pt idx="366">
                  <c:v>915</c:v>
                </c:pt>
                <c:pt idx="367">
                  <c:v>917.5</c:v>
                </c:pt>
                <c:pt idx="368">
                  <c:v>920</c:v>
                </c:pt>
                <c:pt idx="369">
                  <c:v>922.5</c:v>
                </c:pt>
                <c:pt idx="370">
                  <c:v>925</c:v>
                </c:pt>
                <c:pt idx="371">
                  <c:v>927.5</c:v>
                </c:pt>
                <c:pt idx="372">
                  <c:v>930</c:v>
                </c:pt>
                <c:pt idx="373">
                  <c:v>932.5</c:v>
                </c:pt>
                <c:pt idx="374">
                  <c:v>935</c:v>
                </c:pt>
                <c:pt idx="375">
                  <c:v>937.5</c:v>
                </c:pt>
                <c:pt idx="376">
                  <c:v>940</c:v>
                </c:pt>
                <c:pt idx="377">
                  <c:v>942.5</c:v>
                </c:pt>
                <c:pt idx="378">
                  <c:v>945</c:v>
                </c:pt>
                <c:pt idx="379">
                  <c:v>947.5</c:v>
                </c:pt>
                <c:pt idx="380">
                  <c:v>950</c:v>
                </c:pt>
                <c:pt idx="381">
                  <c:v>952.5</c:v>
                </c:pt>
                <c:pt idx="382">
                  <c:v>955</c:v>
                </c:pt>
                <c:pt idx="383">
                  <c:v>957.5</c:v>
                </c:pt>
                <c:pt idx="384">
                  <c:v>960</c:v>
                </c:pt>
                <c:pt idx="385">
                  <c:v>962.5</c:v>
                </c:pt>
                <c:pt idx="386">
                  <c:v>965</c:v>
                </c:pt>
                <c:pt idx="387">
                  <c:v>967.5</c:v>
                </c:pt>
                <c:pt idx="388">
                  <c:v>970</c:v>
                </c:pt>
                <c:pt idx="389">
                  <c:v>972.5</c:v>
                </c:pt>
                <c:pt idx="390">
                  <c:v>975</c:v>
                </c:pt>
                <c:pt idx="391">
                  <c:v>977.5</c:v>
                </c:pt>
                <c:pt idx="392">
                  <c:v>980</c:v>
                </c:pt>
                <c:pt idx="393">
                  <c:v>982.5</c:v>
                </c:pt>
                <c:pt idx="394">
                  <c:v>985</c:v>
                </c:pt>
                <c:pt idx="395">
                  <c:v>987.5</c:v>
                </c:pt>
                <c:pt idx="396">
                  <c:v>990</c:v>
                </c:pt>
                <c:pt idx="397">
                  <c:v>992.5</c:v>
                </c:pt>
                <c:pt idx="398">
                  <c:v>995</c:v>
                </c:pt>
                <c:pt idx="399">
                  <c:v>997.5</c:v>
                </c:pt>
                <c:pt idx="400">
                  <c:v>1000</c:v>
                </c:pt>
              </c:numCache>
            </c:numRef>
          </c:xVal>
          <c:yVal>
            <c:numRef>
              <c:f>Sheet1!$F$10:$F$410</c:f>
              <c:numCache>
                <c:formatCode>General</c:formatCode>
                <c:ptCount val="401"/>
                <c:pt idx="0">
                  <c:v>1</c:v>
                </c:pt>
                <c:pt idx="1">
                  <c:v>0.9995065603657316</c:v>
                </c:pt>
                <c:pt idx="2">
                  <c:v>0.99802672842827156</c:v>
                </c:pt>
                <c:pt idx="3">
                  <c:v>0.99556196460308</c:v>
                </c:pt>
                <c:pt idx="4">
                  <c:v>0.99211470131447788</c:v>
                </c:pt>
                <c:pt idx="5">
                  <c:v>0.98768834059513777</c:v>
                </c:pt>
                <c:pt idx="6">
                  <c:v>0.98228725072868872</c:v>
                </c:pt>
                <c:pt idx="7">
                  <c:v>0.97591676193874743</c:v>
                </c:pt>
                <c:pt idx="8">
                  <c:v>0.96858316112863108</c:v>
                </c:pt>
                <c:pt idx="9">
                  <c:v>0.96029368567694307</c:v>
                </c:pt>
                <c:pt idx="10">
                  <c:v>0.95105651629515353</c:v>
                </c:pt>
                <c:pt idx="11">
                  <c:v>0.94088076895422545</c:v>
                </c:pt>
                <c:pt idx="12">
                  <c:v>0.92977648588825135</c:v>
                </c:pt>
                <c:pt idx="13">
                  <c:v>0.91775462568398114</c:v>
                </c:pt>
                <c:pt idx="14">
                  <c:v>0.90482705246601947</c:v>
                </c:pt>
                <c:pt idx="15">
                  <c:v>0.89100652418836779</c:v>
                </c:pt>
                <c:pt idx="16">
                  <c:v>0.87630668004386358</c:v>
                </c:pt>
                <c:pt idx="17">
                  <c:v>0.86074202700394364</c:v>
                </c:pt>
                <c:pt idx="18">
                  <c:v>0.84432792550201496</c:v>
                </c:pt>
                <c:pt idx="19">
                  <c:v>0.82708057427456183</c:v>
                </c:pt>
                <c:pt idx="20">
                  <c:v>0.80901699437494734</c:v>
                </c:pt>
                <c:pt idx="21">
                  <c:v>0.7901550123756903</c:v>
                </c:pt>
                <c:pt idx="22">
                  <c:v>0.77051324277578914</c:v>
                </c:pt>
                <c:pt idx="23">
                  <c:v>0.75011106963045948</c:v>
                </c:pt>
                <c:pt idx="24">
                  <c:v>0.72896862742141144</c:v>
                </c:pt>
                <c:pt idx="25">
                  <c:v>0.70710678118654746</c:v>
                </c:pt>
                <c:pt idx="26">
                  <c:v>0.68454710592868862</c:v>
                </c:pt>
                <c:pt idx="27">
                  <c:v>0.66131186532365172</c:v>
                </c:pt>
                <c:pt idx="28">
                  <c:v>0.63742398974868963</c:v>
                </c:pt>
                <c:pt idx="29">
                  <c:v>0.61290705365297637</c:v>
                </c:pt>
                <c:pt idx="30">
                  <c:v>0.58778525229247303</c:v>
                </c:pt>
                <c:pt idx="31">
                  <c:v>0.56208337785213047</c:v>
                </c:pt>
                <c:pt idx="32">
                  <c:v>0.53582679497899655</c:v>
                </c:pt>
                <c:pt idx="33">
                  <c:v>0.50904141575037121</c:v>
                </c:pt>
                <c:pt idx="34">
                  <c:v>0.48175367410171516</c:v>
                </c:pt>
                <c:pt idx="35">
                  <c:v>0.45399049973954664</c:v>
                </c:pt>
                <c:pt idx="36">
                  <c:v>0.42577929156507244</c:v>
                </c:pt>
                <c:pt idx="37">
                  <c:v>0.39714789063478034</c:v>
                </c:pt>
                <c:pt idx="38">
                  <c:v>0.36812455268467786</c:v>
                </c:pt>
                <c:pt idx="39">
                  <c:v>0.33873792024529126</c:v>
                </c:pt>
                <c:pt idx="40">
                  <c:v>0.30901699437494728</c:v>
                </c:pt>
                <c:pt idx="41">
                  <c:v>0.27899110603922905</c:v>
                </c:pt>
                <c:pt idx="42">
                  <c:v>0.24868988716485455</c:v>
                </c:pt>
                <c:pt idx="43">
                  <c:v>0.21814324139654226</c:v>
                </c:pt>
                <c:pt idx="44">
                  <c:v>0.18738131458572452</c:v>
                </c:pt>
                <c:pt idx="45">
                  <c:v>0.1564344650402307</c:v>
                </c:pt>
                <c:pt idx="46">
                  <c:v>0.12533323356430404</c:v>
                </c:pt>
                <c:pt idx="47">
                  <c:v>9.4108313318514061E-2</c:v>
                </c:pt>
                <c:pt idx="48">
                  <c:v>6.2790519529313082E-2</c:v>
                </c:pt>
                <c:pt idx="49">
                  <c:v>3.1410759078127952E-2</c:v>
                </c:pt>
                <c:pt idx="50">
                  <c:v>-1.6078718217960031E-16</c:v>
                </c:pt>
                <c:pt idx="51">
                  <c:v>-3.14107590781285E-2</c:v>
                </c:pt>
                <c:pt idx="52">
                  <c:v>-6.2790519529313624E-2</c:v>
                </c:pt>
                <c:pt idx="53">
                  <c:v>-9.4108313318514603E-2</c:v>
                </c:pt>
                <c:pt idx="54">
                  <c:v>-0.12533323356430456</c:v>
                </c:pt>
                <c:pt idx="55">
                  <c:v>-0.15643446504023123</c:v>
                </c:pt>
                <c:pt idx="56">
                  <c:v>-0.18738131458572482</c:v>
                </c:pt>
                <c:pt idx="57">
                  <c:v>-0.21814324139654279</c:v>
                </c:pt>
                <c:pt idx="58">
                  <c:v>-0.24868988716485507</c:v>
                </c:pt>
                <c:pt idx="59">
                  <c:v>-0.27899110603922955</c:v>
                </c:pt>
                <c:pt idx="60">
                  <c:v>-0.30901699437494778</c:v>
                </c:pt>
                <c:pt idx="61">
                  <c:v>-0.33873792024529176</c:v>
                </c:pt>
                <c:pt idx="62">
                  <c:v>-0.3681245526846782</c:v>
                </c:pt>
                <c:pt idx="63">
                  <c:v>-0.39714789063478084</c:v>
                </c:pt>
                <c:pt idx="64">
                  <c:v>-0.42577929156507272</c:v>
                </c:pt>
                <c:pt idx="65">
                  <c:v>-0.45399049973954714</c:v>
                </c:pt>
                <c:pt idx="66">
                  <c:v>-0.48175367410171543</c:v>
                </c:pt>
                <c:pt idx="67">
                  <c:v>-0.50904141575037165</c:v>
                </c:pt>
                <c:pt idx="68">
                  <c:v>-0.53582679497899688</c:v>
                </c:pt>
                <c:pt idx="69">
                  <c:v>-0.56208337785213103</c:v>
                </c:pt>
                <c:pt idx="70">
                  <c:v>-0.58778525229247347</c:v>
                </c:pt>
                <c:pt idx="71">
                  <c:v>-0.6129070536529766</c:v>
                </c:pt>
                <c:pt idx="72">
                  <c:v>-0.63742398974869008</c:v>
                </c:pt>
                <c:pt idx="73">
                  <c:v>-0.66131186532365205</c:v>
                </c:pt>
                <c:pt idx="74">
                  <c:v>-0.68454710592868906</c:v>
                </c:pt>
                <c:pt idx="75">
                  <c:v>-0.70710678118654779</c:v>
                </c:pt>
                <c:pt idx="76">
                  <c:v>-0.72896862742141166</c:v>
                </c:pt>
                <c:pt idx="77">
                  <c:v>-0.75011106963045981</c:v>
                </c:pt>
                <c:pt idx="78">
                  <c:v>-0.77051324277578936</c:v>
                </c:pt>
                <c:pt idx="79">
                  <c:v>-0.79015501237569064</c:v>
                </c:pt>
                <c:pt idx="80">
                  <c:v>-0.80901699437494767</c:v>
                </c:pt>
                <c:pt idx="81">
                  <c:v>-0.82708057427456216</c:v>
                </c:pt>
                <c:pt idx="82">
                  <c:v>-0.8443279255020153</c:v>
                </c:pt>
                <c:pt idx="83">
                  <c:v>-0.86074202700394375</c:v>
                </c:pt>
                <c:pt idx="84">
                  <c:v>-0.87630668004386381</c:v>
                </c:pt>
                <c:pt idx="85">
                  <c:v>-0.89100652418836801</c:v>
                </c:pt>
                <c:pt idx="86">
                  <c:v>-0.9048270524660198</c:v>
                </c:pt>
                <c:pt idx="87">
                  <c:v>-0.91775462568398136</c:v>
                </c:pt>
                <c:pt idx="88">
                  <c:v>-0.92977648588825146</c:v>
                </c:pt>
                <c:pt idx="89">
                  <c:v>-0.94088076895422568</c:v>
                </c:pt>
                <c:pt idx="90">
                  <c:v>-0.95105651629515364</c:v>
                </c:pt>
                <c:pt idx="91">
                  <c:v>-0.96029368567694329</c:v>
                </c:pt>
                <c:pt idx="92">
                  <c:v>-0.96858316112863119</c:v>
                </c:pt>
                <c:pt idx="93">
                  <c:v>-0.97591676193874755</c:v>
                </c:pt>
                <c:pt idx="94">
                  <c:v>-0.98228725072868872</c:v>
                </c:pt>
                <c:pt idx="95">
                  <c:v>-0.98768834059513777</c:v>
                </c:pt>
                <c:pt idx="96">
                  <c:v>-0.99211470131447788</c:v>
                </c:pt>
                <c:pt idx="97">
                  <c:v>-0.99556196460308011</c:v>
                </c:pt>
                <c:pt idx="98">
                  <c:v>-0.99802672842827156</c:v>
                </c:pt>
                <c:pt idx="99">
                  <c:v>-0.9995065603657316</c:v>
                </c:pt>
                <c:pt idx="100">
                  <c:v>-1</c:v>
                </c:pt>
                <c:pt idx="101">
                  <c:v>-0.99950656036573149</c:v>
                </c:pt>
                <c:pt idx="102">
                  <c:v>-0.99802672842827156</c:v>
                </c:pt>
                <c:pt idx="103">
                  <c:v>-0.99556196460308</c:v>
                </c:pt>
                <c:pt idx="104">
                  <c:v>-0.99211470131447776</c:v>
                </c:pt>
                <c:pt idx="105">
                  <c:v>-0.98768834059513766</c:v>
                </c:pt>
                <c:pt idx="106">
                  <c:v>-0.98228725072868861</c:v>
                </c:pt>
                <c:pt idx="107">
                  <c:v>-0.97591676193874732</c:v>
                </c:pt>
                <c:pt idx="108">
                  <c:v>-0.96858316112863097</c:v>
                </c:pt>
                <c:pt idx="109">
                  <c:v>-0.96029368567694295</c:v>
                </c:pt>
                <c:pt idx="110">
                  <c:v>-0.95105651629515331</c:v>
                </c:pt>
                <c:pt idx="111">
                  <c:v>-0.94088076895422523</c:v>
                </c:pt>
                <c:pt idx="112">
                  <c:v>-0.92977648588825124</c:v>
                </c:pt>
                <c:pt idx="113">
                  <c:v>-0.91775462568398092</c:v>
                </c:pt>
                <c:pt idx="114">
                  <c:v>-0.90482705246601935</c:v>
                </c:pt>
                <c:pt idx="115">
                  <c:v>-0.89100652418836757</c:v>
                </c:pt>
                <c:pt idx="116">
                  <c:v>-0.87630668004386336</c:v>
                </c:pt>
                <c:pt idx="117">
                  <c:v>-0.86074202700394342</c:v>
                </c:pt>
                <c:pt idx="118">
                  <c:v>-0.84432792550201474</c:v>
                </c:pt>
                <c:pt idx="119">
                  <c:v>-0.82708057427456161</c:v>
                </c:pt>
                <c:pt idx="120">
                  <c:v>-0.80901699437494701</c:v>
                </c:pt>
                <c:pt idx="121">
                  <c:v>-0.79015501237568997</c:v>
                </c:pt>
                <c:pt idx="122">
                  <c:v>-0.7705132427757887</c:v>
                </c:pt>
                <c:pt idx="123">
                  <c:v>-0.75011106963045915</c:v>
                </c:pt>
                <c:pt idx="124">
                  <c:v>-0.72896862742141122</c:v>
                </c:pt>
                <c:pt idx="125">
                  <c:v>-0.70710678118654702</c:v>
                </c:pt>
                <c:pt idx="126">
                  <c:v>-0.68454710592868828</c:v>
                </c:pt>
                <c:pt idx="127">
                  <c:v>-0.66131186532365127</c:v>
                </c:pt>
                <c:pt idx="128">
                  <c:v>-0.63742398974868952</c:v>
                </c:pt>
                <c:pt idx="129">
                  <c:v>-0.61290705365297582</c:v>
                </c:pt>
                <c:pt idx="130">
                  <c:v>-0.58778525229247258</c:v>
                </c:pt>
                <c:pt idx="131">
                  <c:v>-0.56208337785213014</c:v>
                </c:pt>
                <c:pt idx="132">
                  <c:v>-0.53582679497899632</c:v>
                </c:pt>
                <c:pt idx="133">
                  <c:v>-0.50904141575037032</c:v>
                </c:pt>
                <c:pt idx="134">
                  <c:v>-0.48175367410171449</c:v>
                </c:pt>
                <c:pt idx="135">
                  <c:v>-0.45399049973954614</c:v>
                </c:pt>
                <c:pt idx="136">
                  <c:v>-0.42577929156507216</c:v>
                </c:pt>
                <c:pt idx="137">
                  <c:v>-0.39714789063478029</c:v>
                </c:pt>
                <c:pt idx="138">
                  <c:v>-0.36812455268467698</c:v>
                </c:pt>
                <c:pt idx="139">
                  <c:v>-0.33873792024529054</c:v>
                </c:pt>
                <c:pt idx="140">
                  <c:v>-0.30901699437494673</c:v>
                </c:pt>
                <c:pt idx="141">
                  <c:v>-0.27899110603922872</c:v>
                </c:pt>
                <c:pt idx="142">
                  <c:v>-0.24868988716485443</c:v>
                </c:pt>
                <c:pt idx="143">
                  <c:v>-0.21814324139654151</c:v>
                </c:pt>
                <c:pt idx="144">
                  <c:v>-0.18738131458572377</c:v>
                </c:pt>
                <c:pt idx="145">
                  <c:v>-0.15643446504023018</c:v>
                </c:pt>
                <c:pt idx="146">
                  <c:v>-0.12533323356430373</c:v>
                </c:pt>
                <c:pt idx="147">
                  <c:v>-9.4108313318513964E-2</c:v>
                </c:pt>
                <c:pt idx="148">
                  <c:v>-6.2790519529312319E-2</c:v>
                </c:pt>
                <c:pt idx="149">
                  <c:v>-3.1410759078127411E-2</c:v>
                </c:pt>
                <c:pt idx="150">
                  <c:v>7.0440615146383223E-16</c:v>
                </c:pt>
                <c:pt idx="151">
                  <c:v>3.1410759078128819E-2</c:v>
                </c:pt>
                <c:pt idx="152">
                  <c:v>6.2790519529313721E-2</c:v>
                </c:pt>
                <c:pt idx="153">
                  <c:v>9.4108313318515366E-2</c:v>
                </c:pt>
                <c:pt idx="154">
                  <c:v>0.12533323356430512</c:v>
                </c:pt>
                <c:pt idx="155">
                  <c:v>0.15643446504023156</c:v>
                </c:pt>
                <c:pt idx="156">
                  <c:v>0.18738131458572513</c:v>
                </c:pt>
                <c:pt idx="157">
                  <c:v>0.21814324139654376</c:v>
                </c:pt>
                <c:pt idx="158">
                  <c:v>0.24868988716485579</c:v>
                </c:pt>
                <c:pt idx="159">
                  <c:v>0.27899110603923011</c:v>
                </c:pt>
                <c:pt idx="160">
                  <c:v>0.30901699437494806</c:v>
                </c:pt>
                <c:pt idx="161">
                  <c:v>0.33873792024529187</c:v>
                </c:pt>
                <c:pt idx="162">
                  <c:v>0.36812455268467908</c:v>
                </c:pt>
                <c:pt idx="163">
                  <c:v>0.39714789063478156</c:v>
                </c:pt>
                <c:pt idx="164">
                  <c:v>0.42577929156507344</c:v>
                </c:pt>
                <c:pt idx="165">
                  <c:v>0.45399049973954742</c:v>
                </c:pt>
                <c:pt idx="166">
                  <c:v>0.48175367410171571</c:v>
                </c:pt>
                <c:pt idx="167">
                  <c:v>0.50904141575037232</c:v>
                </c:pt>
                <c:pt idx="168">
                  <c:v>0.53582679497899754</c:v>
                </c:pt>
                <c:pt idx="169">
                  <c:v>0.56208337785213136</c:v>
                </c:pt>
                <c:pt idx="170">
                  <c:v>0.58778525229247369</c:v>
                </c:pt>
                <c:pt idx="171">
                  <c:v>0.61290705365297693</c:v>
                </c:pt>
                <c:pt idx="172">
                  <c:v>0.63742398974869063</c:v>
                </c:pt>
                <c:pt idx="173">
                  <c:v>0.6613118653236526</c:v>
                </c:pt>
                <c:pt idx="174">
                  <c:v>0.68454710592868928</c:v>
                </c:pt>
                <c:pt idx="175">
                  <c:v>0.70710678118654802</c:v>
                </c:pt>
                <c:pt idx="176">
                  <c:v>0.72896862742141189</c:v>
                </c:pt>
                <c:pt idx="177">
                  <c:v>0.75011106963046037</c:v>
                </c:pt>
                <c:pt idx="178">
                  <c:v>0.77051324277578992</c:v>
                </c:pt>
                <c:pt idx="179">
                  <c:v>0.79015501237569086</c:v>
                </c:pt>
                <c:pt idx="180">
                  <c:v>0.80901699437494778</c:v>
                </c:pt>
                <c:pt idx="181">
                  <c:v>0.82708057427456205</c:v>
                </c:pt>
                <c:pt idx="182">
                  <c:v>0.84432792550201574</c:v>
                </c:pt>
                <c:pt idx="183">
                  <c:v>0.8607420270039442</c:v>
                </c:pt>
                <c:pt idx="184">
                  <c:v>0.87630668004386403</c:v>
                </c:pt>
                <c:pt idx="185">
                  <c:v>0.89100652418836812</c:v>
                </c:pt>
                <c:pt idx="186">
                  <c:v>0.90482705246602013</c:v>
                </c:pt>
                <c:pt idx="187">
                  <c:v>0.91775462568398158</c:v>
                </c:pt>
                <c:pt idx="188">
                  <c:v>0.92977648588825179</c:v>
                </c:pt>
                <c:pt idx="189">
                  <c:v>0.94088076895422579</c:v>
                </c:pt>
                <c:pt idx="190">
                  <c:v>0.95105651629515375</c:v>
                </c:pt>
                <c:pt idx="191">
                  <c:v>0.9602936856769434</c:v>
                </c:pt>
                <c:pt idx="192">
                  <c:v>0.96858316112863141</c:v>
                </c:pt>
                <c:pt idx="193">
                  <c:v>0.97591676193874766</c:v>
                </c:pt>
                <c:pt idx="194">
                  <c:v>0.98228725072868883</c:v>
                </c:pt>
                <c:pt idx="195">
                  <c:v>0.98768834059513788</c:v>
                </c:pt>
                <c:pt idx="196">
                  <c:v>0.99211470131447799</c:v>
                </c:pt>
                <c:pt idx="197">
                  <c:v>0.99556196460308011</c:v>
                </c:pt>
                <c:pt idx="198">
                  <c:v>0.99802672842827167</c:v>
                </c:pt>
                <c:pt idx="199">
                  <c:v>0.9995065603657316</c:v>
                </c:pt>
                <c:pt idx="200">
                  <c:v>1</c:v>
                </c:pt>
                <c:pt idx="201">
                  <c:v>0.99950656036573149</c:v>
                </c:pt>
                <c:pt idx="202">
                  <c:v>0.99802672842827145</c:v>
                </c:pt>
                <c:pt idx="203">
                  <c:v>0.99556196460307989</c:v>
                </c:pt>
                <c:pt idx="204">
                  <c:v>0.99211470131447776</c:v>
                </c:pt>
                <c:pt idx="205">
                  <c:v>0.98768834059513766</c:v>
                </c:pt>
                <c:pt idx="206">
                  <c:v>0.98228725072868839</c:v>
                </c:pt>
                <c:pt idx="207">
                  <c:v>0.9759167619387471</c:v>
                </c:pt>
                <c:pt idx="208">
                  <c:v>0.96858316112863085</c:v>
                </c:pt>
                <c:pt idx="209">
                  <c:v>0.96029368567694284</c:v>
                </c:pt>
                <c:pt idx="210">
                  <c:v>0.95105651629515342</c:v>
                </c:pt>
                <c:pt idx="211">
                  <c:v>0.94088076895422501</c:v>
                </c:pt>
                <c:pt idx="212">
                  <c:v>0.92977648588825101</c:v>
                </c:pt>
                <c:pt idx="213">
                  <c:v>0.9177546256839807</c:v>
                </c:pt>
                <c:pt idx="214">
                  <c:v>0.90482705246601913</c:v>
                </c:pt>
                <c:pt idx="215">
                  <c:v>0.89100652418836712</c:v>
                </c:pt>
                <c:pt idx="216">
                  <c:v>0.87630668004386292</c:v>
                </c:pt>
                <c:pt idx="217">
                  <c:v>0.86074202700394309</c:v>
                </c:pt>
                <c:pt idx="218">
                  <c:v>0.84432792550201452</c:v>
                </c:pt>
                <c:pt idx="219">
                  <c:v>0.82708057427456139</c:v>
                </c:pt>
                <c:pt idx="220">
                  <c:v>0.80901699437494656</c:v>
                </c:pt>
                <c:pt idx="221">
                  <c:v>0.79015501237568952</c:v>
                </c:pt>
                <c:pt idx="222">
                  <c:v>0.77051324277578848</c:v>
                </c:pt>
                <c:pt idx="223">
                  <c:v>0.75011106963045893</c:v>
                </c:pt>
                <c:pt idx="224">
                  <c:v>0.728968627421411</c:v>
                </c:pt>
                <c:pt idx="225">
                  <c:v>0.70710678118654646</c:v>
                </c:pt>
                <c:pt idx="226">
                  <c:v>0.68454710592868773</c:v>
                </c:pt>
                <c:pt idx="227">
                  <c:v>0.66131186532365105</c:v>
                </c:pt>
                <c:pt idx="228">
                  <c:v>0.63742398974868897</c:v>
                </c:pt>
                <c:pt idx="229">
                  <c:v>0.61290705365297582</c:v>
                </c:pt>
                <c:pt idx="230">
                  <c:v>0.58778525229247192</c:v>
                </c:pt>
                <c:pt idx="231">
                  <c:v>0.56208337785212947</c:v>
                </c:pt>
                <c:pt idx="232">
                  <c:v>0.53582679497899566</c:v>
                </c:pt>
                <c:pt idx="233">
                  <c:v>0.50904141575037043</c:v>
                </c:pt>
                <c:pt idx="234">
                  <c:v>0.4817536741017146</c:v>
                </c:pt>
                <c:pt idx="235">
                  <c:v>0.45399049973954547</c:v>
                </c:pt>
                <c:pt idx="236">
                  <c:v>0.42577929156507144</c:v>
                </c:pt>
                <c:pt idx="237">
                  <c:v>0.39714789063477957</c:v>
                </c:pt>
                <c:pt idx="238">
                  <c:v>0.36812455268467709</c:v>
                </c:pt>
                <c:pt idx="239">
                  <c:v>0.33873792024529065</c:v>
                </c:pt>
                <c:pt idx="240">
                  <c:v>0.30901699437494601</c:v>
                </c:pt>
                <c:pt idx="241">
                  <c:v>0.278991106039228</c:v>
                </c:pt>
                <c:pt idx="242">
                  <c:v>0.24868988716485371</c:v>
                </c:pt>
                <c:pt idx="243">
                  <c:v>0.21814324139654162</c:v>
                </c:pt>
                <c:pt idx="244">
                  <c:v>0.18738131458572299</c:v>
                </c:pt>
                <c:pt idx="245">
                  <c:v>0.1564344650402294</c:v>
                </c:pt>
                <c:pt idx="246">
                  <c:v>0.12533323356430295</c:v>
                </c:pt>
                <c:pt idx="247">
                  <c:v>9.4108313318513201E-2</c:v>
                </c:pt>
                <c:pt idx="248">
                  <c:v>6.2790519529312444E-2</c:v>
                </c:pt>
                <c:pt idx="249">
                  <c:v>3.1410759078126647E-2</c:v>
                </c:pt>
                <c:pt idx="250">
                  <c:v>-1.4700697256730955E-15</c:v>
                </c:pt>
                <c:pt idx="251">
                  <c:v>-3.1410759078129583E-2</c:v>
                </c:pt>
                <c:pt idx="252">
                  <c:v>-6.2790519529314484E-2</c:v>
                </c:pt>
                <c:pt idx="253">
                  <c:v>-9.4108313318515241E-2</c:v>
                </c:pt>
                <c:pt idx="254">
                  <c:v>-0.12533323356430587</c:v>
                </c:pt>
                <c:pt idx="255">
                  <c:v>-0.15643446504023142</c:v>
                </c:pt>
                <c:pt idx="256">
                  <c:v>-0.18738131458572502</c:v>
                </c:pt>
                <c:pt idx="257">
                  <c:v>-0.21814324139654451</c:v>
                </c:pt>
                <c:pt idx="258">
                  <c:v>-0.24868988716485654</c:v>
                </c:pt>
                <c:pt idx="259">
                  <c:v>-0.27899110603923083</c:v>
                </c:pt>
                <c:pt idx="260">
                  <c:v>-0.30901699437494878</c:v>
                </c:pt>
                <c:pt idx="261">
                  <c:v>-0.33873792024529259</c:v>
                </c:pt>
                <c:pt idx="262">
                  <c:v>-0.36812455268467897</c:v>
                </c:pt>
                <c:pt idx="263">
                  <c:v>-0.39714789063478145</c:v>
                </c:pt>
                <c:pt idx="264">
                  <c:v>-0.42577929156507333</c:v>
                </c:pt>
                <c:pt idx="265">
                  <c:v>-0.4539904997395473</c:v>
                </c:pt>
                <c:pt idx="266">
                  <c:v>-0.48175367410171716</c:v>
                </c:pt>
                <c:pt idx="267">
                  <c:v>-0.50904141575037298</c:v>
                </c:pt>
                <c:pt idx="268">
                  <c:v>-0.5358267949789981</c:v>
                </c:pt>
                <c:pt idx="269">
                  <c:v>-0.56208337785213192</c:v>
                </c:pt>
                <c:pt idx="270">
                  <c:v>-0.58778525229247425</c:v>
                </c:pt>
                <c:pt idx="271">
                  <c:v>-0.61290705365297748</c:v>
                </c:pt>
                <c:pt idx="272">
                  <c:v>-0.63742398974869052</c:v>
                </c:pt>
                <c:pt idx="273">
                  <c:v>-0.6613118653236526</c:v>
                </c:pt>
                <c:pt idx="274">
                  <c:v>-0.68454710592868917</c:v>
                </c:pt>
                <c:pt idx="275">
                  <c:v>-0.70710678118654791</c:v>
                </c:pt>
                <c:pt idx="276">
                  <c:v>-0.728968627421413</c:v>
                </c:pt>
                <c:pt idx="277">
                  <c:v>-0.75011106963046081</c:v>
                </c:pt>
                <c:pt idx="278">
                  <c:v>-0.77051324277579036</c:v>
                </c:pt>
                <c:pt idx="279">
                  <c:v>-0.7901550123756913</c:v>
                </c:pt>
                <c:pt idx="280">
                  <c:v>-0.80901699437494823</c:v>
                </c:pt>
                <c:pt idx="281">
                  <c:v>-0.8270805742745625</c:v>
                </c:pt>
                <c:pt idx="282">
                  <c:v>-0.84432792550201563</c:v>
                </c:pt>
                <c:pt idx="283">
                  <c:v>-0.86074202700394409</c:v>
                </c:pt>
                <c:pt idx="284">
                  <c:v>-0.87630668004386392</c:v>
                </c:pt>
                <c:pt idx="285">
                  <c:v>-0.8910065241883689</c:v>
                </c:pt>
                <c:pt idx="286">
                  <c:v>-0.90482705246602047</c:v>
                </c:pt>
                <c:pt idx="287">
                  <c:v>-0.91775462568398192</c:v>
                </c:pt>
                <c:pt idx="288">
                  <c:v>-0.92977648588825201</c:v>
                </c:pt>
                <c:pt idx="289">
                  <c:v>-0.94088076895422601</c:v>
                </c:pt>
                <c:pt idx="290">
                  <c:v>-0.95105651629515398</c:v>
                </c:pt>
                <c:pt idx="291">
                  <c:v>-0.9602936856769434</c:v>
                </c:pt>
                <c:pt idx="292">
                  <c:v>-0.96858316112863141</c:v>
                </c:pt>
                <c:pt idx="293">
                  <c:v>-0.97591676193874755</c:v>
                </c:pt>
                <c:pt idx="294">
                  <c:v>-0.98228725072868883</c:v>
                </c:pt>
                <c:pt idx="295">
                  <c:v>-0.9876883405951381</c:v>
                </c:pt>
                <c:pt idx="296">
                  <c:v>-0.9921147013144781</c:v>
                </c:pt>
                <c:pt idx="297">
                  <c:v>-0.99556196460308022</c:v>
                </c:pt>
                <c:pt idx="298">
                  <c:v>-0.99802672842827167</c:v>
                </c:pt>
                <c:pt idx="299">
                  <c:v>-0.9995065603657316</c:v>
                </c:pt>
                <c:pt idx="300">
                  <c:v>-1</c:v>
                </c:pt>
                <c:pt idx="301">
                  <c:v>-0.99950656036573149</c:v>
                </c:pt>
                <c:pt idx="302">
                  <c:v>-0.99802672842827145</c:v>
                </c:pt>
                <c:pt idx="303">
                  <c:v>-0.99556196460307989</c:v>
                </c:pt>
                <c:pt idx="304">
                  <c:v>-0.99211470131447776</c:v>
                </c:pt>
                <c:pt idx="305">
                  <c:v>-0.98768834059513733</c:v>
                </c:pt>
                <c:pt idx="306">
                  <c:v>-0.98228725072868828</c:v>
                </c:pt>
                <c:pt idx="307">
                  <c:v>-0.97591676193874699</c:v>
                </c:pt>
                <c:pt idx="308">
                  <c:v>-0.96858316112863063</c:v>
                </c:pt>
                <c:pt idx="309">
                  <c:v>-0.96029368567694262</c:v>
                </c:pt>
                <c:pt idx="310">
                  <c:v>-0.95105651629515309</c:v>
                </c:pt>
                <c:pt idx="311">
                  <c:v>-0.94088076895422501</c:v>
                </c:pt>
                <c:pt idx="312">
                  <c:v>-0.92977648588825101</c:v>
                </c:pt>
                <c:pt idx="313">
                  <c:v>-0.91775462568398081</c:v>
                </c:pt>
                <c:pt idx="314">
                  <c:v>-0.90482705246601847</c:v>
                </c:pt>
                <c:pt idx="315">
                  <c:v>-0.89100652418836679</c:v>
                </c:pt>
                <c:pt idx="316">
                  <c:v>-0.87630668004386258</c:v>
                </c:pt>
                <c:pt idx="317">
                  <c:v>-0.86074202700394264</c:v>
                </c:pt>
                <c:pt idx="318">
                  <c:v>-0.84432792550201419</c:v>
                </c:pt>
                <c:pt idx="319">
                  <c:v>-0.82708057427456094</c:v>
                </c:pt>
                <c:pt idx="320">
                  <c:v>-0.80901699437494656</c:v>
                </c:pt>
                <c:pt idx="321">
                  <c:v>-0.79015501237568964</c:v>
                </c:pt>
                <c:pt idx="322">
                  <c:v>-0.77051324277578859</c:v>
                </c:pt>
                <c:pt idx="323">
                  <c:v>-0.75011106963045893</c:v>
                </c:pt>
                <c:pt idx="324">
                  <c:v>-0.72896862742140989</c:v>
                </c:pt>
                <c:pt idx="325">
                  <c:v>-0.70710678118654591</c:v>
                </c:pt>
                <c:pt idx="326">
                  <c:v>-0.68454710592868717</c:v>
                </c:pt>
                <c:pt idx="327">
                  <c:v>-0.66131186532365049</c:v>
                </c:pt>
                <c:pt idx="328">
                  <c:v>-0.63742398974868841</c:v>
                </c:pt>
                <c:pt idx="329">
                  <c:v>-0.61290705365297526</c:v>
                </c:pt>
                <c:pt idx="330">
                  <c:v>-0.58778525229247203</c:v>
                </c:pt>
                <c:pt idx="331">
                  <c:v>-0.56208337785212958</c:v>
                </c:pt>
                <c:pt idx="332">
                  <c:v>-0.53582679497899577</c:v>
                </c:pt>
                <c:pt idx="333">
                  <c:v>-0.50904141575037054</c:v>
                </c:pt>
                <c:pt idx="334">
                  <c:v>-0.48175367410171316</c:v>
                </c:pt>
                <c:pt idx="335">
                  <c:v>-0.45399049973954481</c:v>
                </c:pt>
                <c:pt idx="336">
                  <c:v>-0.42577929156507077</c:v>
                </c:pt>
                <c:pt idx="337">
                  <c:v>-0.3971478906347789</c:v>
                </c:pt>
                <c:pt idx="338">
                  <c:v>-0.36812455268467636</c:v>
                </c:pt>
                <c:pt idx="339">
                  <c:v>-0.33873792024528993</c:v>
                </c:pt>
                <c:pt idx="340">
                  <c:v>-0.30901699437494612</c:v>
                </c:pt>
                <c:pt idx="341">
                  <c:v>-0.27899110603922811</c:v>
                </c:pt>
                <c:pt idx="342">
                  <c:v>-0.24868988716485382</c:v>
                </c:pt>
                <c:pt idx="343">
                  <c:v>-0.21814324139654001</c:v>
                </c:pt>
                <c:pt idx="344">
                  <c:v>-0.18738131458572224</c:v>
                </c:pt>
                <c:pt idx="345">
                  <c:v>-0.15643446504022865</c:v>
                </c:pt>
                <c:pt idx="346">
                  <c:v>-0.1253332335643022</c:v>
                </c:pt>
                <c:pt idx="347">
                  <c:v>-9.4108313318512438E-2</c:v>
                </c:pt>
                <c:pt idx="348">
                  <c:v>-6.2790519529311681E-2</c:v>
                </c:pt>
                <c:pt idx="349">
                  <c:v>-3.1410759078126765E-2</c:v>
                </c:pt>
                <c:pt idx="350">
                  <c:v>1.3475548801822335E-15</c:v>
                </c:pt>
                <c:pt idx="351">
                  <c:v>3.1410759078129465E-2</c:v>
                </c:pt>
                <c:pt idx="352">
                  <c:v>6.2790519529314359E-2</c:v>
                </c:pt>
                <c:pt idx="353">
                  <c:v>9.4108313318516892E-2</c:v>
                </c:pt>
                <c:pt idx="354">
                  <c:v>0.12533323356430665</c:v>
                </c:pt>
                <c:pt idx="355">
                  <c:v>0.15643446504023306</c:v>
                </c:pt>
                <c:pt idx="356">
                  <c:v>0.18738131458572665</c:v>
                </c:pt>
                <c:pt idx="357">
                  <c:v>0.21814324139654437</c:v>
                </c:pt>
                <c:pt idx="358">
                  <c:v>0.24868988716485643</c:v>
                </c:pt>
                <c:pt idx="359">
                  <c:v>0.27899110603923072</c:v>
                </c:pt>
                <c:pt idx="360">
                  <c:v>0.30901699437494867</c:v>
                </c:pt>
                <c:pt idx="361">
                  <c:v>0.33873792024529248</c:v>
                </c:pt>
                <c:pt idx="362">
                  <c:v>0.36812455268467886</c:v>
                </c:pt>
                <c:pt idx="363">
                  <c:v>0.39714789063478295</c:v>
                </c:pt>
                <c:pt idx="364">
                  <c:v>0.42577929156507482</c:v>
                </c:pt>
                <c:pt idx="365">
                  <c:v>0.45399049973954875</c:v>
                </c:pt>
                <c:pt idx="366">
                  <c:v>0.48175367410171704</c:v>
                </c:pt>
                <c:pt idx="367">
                  <c:v>0.50904141575037287</c:v>
                </c:pt>
                <c:pt idx="368">
                  <c:v>0.53582679497899799</c:v>
                </c:pt>
                <c:pt idx="369">
                  <c:v>0.5620833778521318</c:v>
                </c:pt>
                <c:pt idx="370">
                  <c:v>0.58778525229247425</c:v>
                </c:pt>
                <c:pt idx="371">
                  <c:v>0.61290705365297737</c:v>
                </c:pt>
                <c:pt idx="372">
                  <c:v>0.63742398974869185</c:v>
                </c:pt>
                <c:pt idx="373">
                  <c:v>0.66131186532365382</c:v>
                </c:pt>
                <c:pt idx="374">
                  <c:v>0.68454710592869039</c:v>
                </c:pt>
                <c:pt idx="375">
                  <c:v>0.70710678118654913</c:v>
                </c:pt>
                <c:pt idx="376">
                  <c:v>0.72896862742141288</c:v>
                </c:pt>
                <c:pt idx="377">
                  <c:v>0.75011106963046081</c:v>
                </c:pt>
                <c:pt idx="378">
                  <c:v>0.77051324277579025</c:v>
                </c:pt>
                <c:pt idx="379">
                  <c:v>0.7901550123756913</c:v>
                </c:pt>
                <c:pt idx="380">
                  <c:v>0.80901699437494823</c:v>
                </c:pt>
                <c:pt idx="381">
                  <c:v>0.8270805742745625</c:v>
                </c:pt>
                <c:pt idx="382">
                  <c:v>0.84432792550201652</c:v>
                </c:pt>
                <c:pt idx="383">
                  <c:v>0.86074202700394498</c:v>
                </c:pt>
                <c:pt idx="384">
                  <c:v>0.87630668004386469</c:v>
                </c:pt>
                <c:pt idx="385">
                  <c:v>0.8910065241883689</c:v>
                </c:pt>
                <c:pt idx="386">
                  <c:v>0.90482705246602035</c:v>
                </c:pt>
                <c:pt idx="387">
                  <c:v>0.91775462568398192</c:v>
                </c:pt>
                <c:pt idx="388">
                  <c:v>0.92977648588825201</c:v>
                </c:pt>
                <c:pt idx="389">
                  <c:v>0.94088076895422601</c:v>
                </c:pt>
                <c:pt idx="390">
                  <c:v>0.95105651629515398</c:v>
                </c:pt>
                <c:pt idx="391">
                  <c:v>0.9602936856769434</c:v>
                </c:pt>
                <c:pt idx="392">
                  <c:v>0.96858316112863174</c:v>
                </c:pt>
                <c:pt idx="393">
                  <c:v>0.97591676193874799</c:v>
                </c:pt>
                <c:pt idx="394">
                  <c:v>0.98228725072868917</c:v>
                </c:pt>
                <c:pt idx="395">
                  <c:v>0.9876883405951381</c:v>
                </c:pt>
                <c:pt idx="396">
                  <c:v>0.9921147013144781</c:v>
                </c:pt>
                <c:pt idx="397">
                  <c:v>0.99556196460308022</c:v>
                </c:pt>
                <c:pt idx="398">
                  <c:v>0.99802672842827167</c:v>
                </c:pt>
                <c:pt idx="399">
                  <c:v>0.9995065603657316</c:v>
                </c:pt>
                <c:pt idx="40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0616-4AF6-898A-EE579BCD0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237120"/>
        <c:axId val="125272832"/>
      </c:scatterChart>
      <c:valAx>
        <c:axId val="125237120"/>
        <c:scaling>
          <c:orientation val="minMax"/>
          <c:max val="10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(nanoseconds)</a:t>
                </a:r>
              </a:p>
            </c:rich>
          </c:tx>
          <c:layout>
            <c:manualLayout>
              <c:xMode val="edge"/>
              <c:yMode val="edge"/>
              <c:x val="0.37365591397849462"/>
              <c:y val="0.8697916666666665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125272832"/>
        <c:crossesAt val="-10"/>
        <c:crossBetween val="midCat"/>
      </c:valAx>
      <c:valAx>
        <c:axId val="12527283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Voltage</a:t>
                </a:r>
              </a:p>
            </c:rich>
          </c:tx>
          <c:layout>
            <c:manualLayout>
              <c:xMode val="edge"/>
              <c:yMode val="edge"/>
              <c:x val="8.9605734767025085E-3"/>
              <c:y val="0.3502604166666666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125237120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041896950732846"/>
          <c:y val="0.94270833333333326"/>
          <c:w val="0.60852465695327096"/>
          <c:h val="5.2083333333333329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7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11021505376344085"/>
          <c:y val="4.4270833333333329E-2"/>
          <c:w val="0.760752688172043"/>
          <c:h val="0.74609375"/>
        </c:manualLayout>
      </c:layout>
      <c:scatterChart>
        <c:scatterStyle val="smoothMarker"/>
        <c:varyColors val="0"/>
        <c:ser>
          <c:idx val="2"/>
          <c:order val="0"/>
          <c:tx>
            <c:v>IF</c:v>
          </c:tx>
          <c:spPr>
            <a:ln w="38100">
              <a:solidFill>
                <a:srgbClr val="FFC000"/>
              </a:solidFill>
              <a:prstDash val="solid"/>
            </a:ln>
          </c:spPr>
          <c:marker>
            <c:symbol val="none"/>
          </c:marker>
          <c:xVal>
            <c:numRef>
              <c:f>Sheet1!$B$10:$B$410</c:f>
              <c:numCache>
                <c:formatCode>General</c:formatCode>
                <c:ptCount val="401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17.5</c:v>
                </c:pt>
                <c:pt idx="8">
                  <c:v>20</c:v>
                </c:pt>
                <c:pt idx="9">
                  <c:v>22.5</c:v>
                </c:pt>
                <c:pt idx="10">
                  <c:v>25</c:v>
                </c:pt>
                <c:pt idx="11">
                  <c:v>27.5</c:v>
                </c:pt>
                <c:pt idx="12">
                  <c:v>30</c:v>
                </c:pt>
                <c:pt idx="13">
                  <c:v>32.5</c:v>
                </c:pt>
                <c:pt idx="14">
                  <c:v>35</c:v>
                </c:pt>
                <c:pt idx="15">
                  <c:v>37.5</c:v>
                </c:pt>
                <c:pt idx="16">
                  <c:v>40</c:v>
                </c:pt>
                <c:pt idx="17">
                  <c:v>42.5</c:v>
                </c:pt>
                <c:pt idx="18">
                  <c:v>45</c:v>
                </c:pt>
                <c:pt idx="19">
                  <c:v>47.5</c:v>
                </c:pt>
                <c:pt idx="20">
                  <c:v>50</c:v>
                </c:pt>
                <c:pt idx="21">
                  <c:v>52.5</c:v>
                </c:pt>
                <c:pt idx="22">
                  <c:v>55</c:v>
                </c:pt>
                <c:pt idx="23">
                  <c:v>57.5</c:v>
                </c:pt>
                <c:pt idx="24">
                  <c:v>60</c:v>
                </c:pt>
                <c:pt idx="25">
                  <c:v>62.5</c:v>
                </c:pt>
                <c:pt idx="26">
                  <c:v>65</c:v>
                </c:pt>
                <c:pt idx="27">
                  <c:v>67.5</c:v>
                </c:pt>
                <c:pt idx="28">
                  <c:v>70</c:v>
                </c:pt>
                <c:pt idx="29">
                  <c:v>72.5</c:v>
                </c:pt>
                <c:pt idx="30">
                  <c:v>75</c:v>
                </c:pt>
                <c:pt idx="31">
                  <c:v>77.5</c:v>
                </c:pt>
                <c:pt idx="32">
                  <c:v>80</c:v>
                </c:pt>
                <c:pt idx="33">
                  <c:v>82.5</c:v>
                </c:pt>
                <c:pt idx="34">
                  <c:v>85</c:v>
                </c:pt>
                <c:pt idx="35">
                  <c:v>87.5</c:v>
                </c:pt>
                <c:pt idx="36">
                  <c:v>90</c:v>
                </c:pt>
                <c:pt idx="37">
                  <c:v>92.5</c:v>
                </c:pt>
                <c:pt idx="38">
                  <c:v>95</c:v>
                </c:pt>
                <c:pt idx="39">
                  <c:v>97.5</c:v>
                </c:pt>
                <c:pt idx="40">
                  <c:v>100</c:v>
                </c:pt>
                <c:pt idx="41">
                  <c:v>102.5</c:v>
                </c:pt>
                <c:pt idx="42">
                  <c:v>105</c:v>
                </c:pt>
                <c:pt idx="43">
                  <c:v>107.5</c:v>
                </c:pt>
                <c:pt idx="44">
                  <c:v>110</c:v>
                </c:pt>
                <c:pt idx="45">
                  <c:v>112.5</c:v>
                </c:pt>
                <c:pt idx="46">
                  <c:v>115</c:v>
                </c:pt>
                <c:pt idx="47">
                  <c:v>117.5</c:v>
                </c:pt>
                <c:pt idx="48">
                  <c:v>120</c:v>
                </c:pt>
                <c:pt idx="49">
                  <c:v>122.5</c:v>
                </c:pt>
                <c:pt idx="50">
                  <c:v>125</c:v>
                </c:pt>
                <c:pt idx="51">
                  <c:v>127.5</c:v>
                </c:pt>
                <c:pt idx="52">
                  <c:v>130</c:v>
                </c:pt>
                <c:pt idx="53">
                  <c:v>132.5</c:v>
                </c:pt>
                <c:pt idx="54">
                  <c:v>135</c:v>
                </c:pt>
                <c:pt idx="55">
                  <c:v>137.5</c:v>
                </c:pt>
                <c:pt idx="56">
                  <c:v>140</c:v>
                </c:pt>
                <c:pt idx="57">
                  <c:v>142.5</c:v>
                </c:pt>
                <c:pt idx="58">
                  <c:v>145</c:v>
                </c:pt>
                <c:pt idx="59">
                  <c:v>147.5</c:v>
                </c:pt>
                <c:pt idx="60">
                  <c:v>150</c:v>
                </c:pt>
                <c:pt idx="61">
                  <c:v>152.5</c:v>
                </c:pt>
                <c:pt idx="62">
                  <c:v>155</c:v>
                </c:pt>
                <c:pt idx="63">
                  <c:v>157.5</c:v>
                </c:pt>
                <c:pt idx="64">
                  <c:v>160</c:v>
                </c:pt>
                <c:pt idx="65">
                  <c:v>162.5</c:v>
                </c:pt>
                <c:pt idx="66">
                  <c:v>165</c:v>
                </c:pt>
                <c:pt idx="67">
                  <c:v>167.5</c:v>
                </c:pt>
                <c:pt idx="68">
                  <c:v>170</c:v>
                </c:pt>
                <c:pt idx="69">
                  <c:v>172.5</c:v>
                </c:pt>
                <c:pt idx="70">
                  <c:v>175</c:v>
                </c:pt>
                <c:pt idx="71">
                  <c:v>177.5</c:v>
                </c:pt>
                <c:pt idx="72">
                  <c:v>180</c:v>
                </c:pt>
                <c:pt idx="73">
                  <c:v>182.5</c:v>
                </c:pt>
                <c:pt idx="74">
                  <c:v>185</c:v>
                </c:pt>
                <c:pt idx="75">
                  <c:v>187.5</c:v>
                </c:pt>
                <c:pt idx="76">
                  <c:v>190</c:v>
                </c:pt>
                <c:pt idx="77">
                  <c:v>192.5</c:v>
                </c:pt>
                <c:pt idx="78">
                  <c:v>195</c:v>
                </c:pt>
                <c:pt idx="79">
                  <c:v>197.5</c:v>
                </c:pt>
                <c:pt idx="80">
                  <c:v>200</c:v>
                </c:pt>
                <c:pt idx="81">
                  <c:v>202.5</c:v>
                </c:pt>
                <c:pt idx="82">
                  <c:v>205</c:v>
                </c:pt>
                <c:pt idx="83">
                  <c:v>207.5</c:v>
                </c:pt>
                <c:pt idx="84">
                  <c:v>210</c:v>
                </c:pt>
                <c:pt idx="85">
                  <c:v>212.5</c:v>
                </c:pt>
                <c:pt idx="86">
                  <c:v>215</c:v>
                </c:pt>
                <c:pt idx="87">
                  <c:v>217.5</c:v>
                </c:pt>
                <c:pt idx="88">
                  <c:v>220</c:v>
                </c:pt>
                <c:pt idx="89">
                  <c:v>222.5</c:v>
                </c:pt>
                <c:pt idx="90">
                  <c:v>225</c:v>
                </c:pt>
                <c:pt idx="91">
                  <c:v>227.5</c:v>
                </c:pt>
                <c:pt idx="92">
                  <c:v>230</c:v>
                </c:pt>
                <c:pt idx="93">
                  <c:v>232.5</c:v>
                </c:pt>
                <c:pt idx="94">
                  <c:v>235</c:v>
                </c:pt>
                <c:pt idx="95">
                  <c:v>237.5</c:v>
                </c:pt>
                <c:pt idx="96">
                  <c:v>240</c:v>
                </c:pt>
                <c:pt idx="97">
                  <c:v>242.5</c:v>
                </c:pt>
                <c:pt idx="98">
                  <c:v>245</c:v>
                </c:pt>
                <c:pt idx="99">
                  <c:v>247.5</c:v>
                </c:pt>
                <c:pt idx="100">
                  <c:v>250</c:v>
                </c:pt>
                <c:pt idx="101">
                  <c:v>252.5</c:v>
                </c:pt>
                <c:pt idx="102">
                  <c:v>255</c:v>
                </c:pt>
                <c:pt idx="103">
                  <c:v>257.5</c:v>
                </c:pt>
                <c:pt idx="104">
                  <c:v>260</c:v>
                </c:pt>
                <c:pt idx="105">
                  <c:v>262.5</c:v>
                </c:pt>
                <c:pt idx="106">
                  <c:v>265</c:v>
                </c:pt>
                <c:pt idx="107">
                  <c:v>267.5</c:v>
                </c:pt>
                <c:pt idx="108">
                  <c:v>270</c:v>
                </c:pt>
                <c:pt idx="109">
                  <c:v>272.5</c:v>
                </c:pt>
                <c:pt idx="110">
                  <c:v>275</c:v>
                </c:pt>
                <c:pt idx="111">
                  <c:v>277.5</c:v>
                </c:pt>
                <c:pt idx="112">
                  <c:v>280</c:v>
                </c:pt>
                <c:pt idx="113">
                  <c:v>282.5</c:v>
                </c:pt>
                <c:pt idx="114">
                  <c:v>285</c:v>
                </c:pt>
                <c:pt idx="115">
                  <c:v>287.5</c:v>
                </c:pt>
                <c:pt idx="116">
                  <c:v>290</c:v>
                </c:pt>
                <c:pt idx="117">
                  <c:v>292.5</c:v>
                </c:pt>
                <c:pt idx="118">
                  <c:v>295</c:v>
                </c:pt>
                <c:pt idx="119">
                  <c:v>297.5</c:v>
                </c:pt>
                <c:pt idx="120">
                  <c:v>300</c:v>
                </c:pt>
                <c:pt idx="121">
                  <c:v>302.5</c:v>
                </c:pt>
                <c:pt idx="122">
                  <c:v>305</c:v>
                </c:pt>
                <c:pt idx="123">
                  <c:v>307.5</c:v>
                </c:pt>
                <c:pt idx="124">
                  <c:v>310</c:v>
                </c:pt>
                <c:pt idx="125">
                  <c:v>312.5</c:v>
                </c:pt>
                <c:pt idx="126">
                  <c:v>315</c:v>
                </c:pt>
                <c:pt idx="127">
                  <c:v>317.5</c:v>
                </c:pt>
                <c:pt idx="128">
                  <c:v>320</c:v>
                </c:pt>
                <c:pt idx="129">
                  <c:v>322.5</c:v>
                </c:pt>
                <c:pt idx="130">
                  <c:v>325</c:v>
                </c:pt>
                <c:pt idx="131">
                  <c:v>327.5</c:v>
                </c:pt>
                <c:pt idx="132">
                  <c:v>330</c:v>
                </c:pt>
                <c:pt idx="133">
                  <c:v>332.5</c:v>
                </c:pt>
                <c:pt idx="134">
                  <c:v>335</c:v>
                </c:pt>
                <c:pt idx="135">
                  <c:v>337.5</c:v>
                </c:pt>
                <c:pt idx="136">
                  <c:v>340</c:v>
                </c:pt>
                <c:pt idx="137">
                  <c:v>342.5</c:v>
                </c:pt>
                <c:pt idx="138">
                  <c:v>345</c:v>
                </c:pt>
                <c:pt idx="139">
                  <c:v>347.5</c:v>
                </c:pt>
                <c:pt idx="140">
                  <c:v>350</c:v>
                </c:pt>
                <c:pt idx="141">
                  <c:v>352.5</c:v>
                </c:pt>
                <c:pt idx="142">
                  <c:v>355</c:v>
                </c:pt>
                <c:pt idx="143">
                  <c:v>357.5</c:v>
                </c:pt>
                <c:pt idx="144">
                  <c:v>360</c:v>
                </c:pt>
                <c:pt idx="145">
                  <c:v>362.5</c:v>
                </c:pt>
                <c:pt idx="146">
                  <c:v>365</c:v>
                </c:pt>
                <c:pt idx="147">
                  <c:v>367.5</c:v>
                </c:pt>
                <c:pt idx="148">
                  <c:v>370</c:v>
                </c:pt>
                <c:pt idx="149">
                  <c:v>372.5</c:v>
                </c:pt>
                <c:pt idx="150">
                  <c:v>375</c:v>
                </c:pt>
                <c:pt idx="151">
                  <c:v>377.5</c:v>
                </c:pt>
                <c:pt idx="152">
                  <c:v>380</c:v>
                </c:pt>
                <c:pt idx="153">
                  <c:v>382.5</c:v>
                </c:pt>
                <c:pt idx="154">
                  <c:v>385</c:v>
                </c:pt>
                <c:pt idx="155">
                  <c:v>387.5</c:v>
                </c:pt>
                <c:pt idx="156">
                  <c:v>390</c:v>
                </c:pt>
                <c:pt idx="157">
                  <c:v>392.5</c:v>
                </c:pt>
                <c:pt idx="158">
                  <c:v>395</c:v>
                </c:pt>
                <c:pt idx="159">
                  <c:v>397.5</c:v>
                </c:pt>
                <c:pt idx="160">
                  <c:v>400</c:v>
                </c:pt>
                <c:pt idx="161">
                  <c:v>402.5</c:v>
                </c:pt>
                <c:pt idx="162">
                  <c:v>405</c:v>
                </c:pt>
                <c:pt idx="163">
                  <c:v>407.5</c:v>
                </c:pt>
                <c:pt idx="164">
                  <c:v>410</c:v>
                </c:pt>
                <c:pt idx="165">
                  <c:v>412.5</c:v>
                </c:pt>
                <c:pt idx="166">
                  <c:v>415</c:v>
                </c:pt>
                <c:pt idx="167">
                  <c:v>417.5</c:v>
                </c:pt>
                <c:pt idx="168">
                  <c:v>420</c:v>
                </c:pt>
                <c:pt idx="169">
                  <c:v>422.5</c:v>
                </c:pt>
                <c:pt idx="170">
                  <c:v>425</c:v>
                </c:pt>
                <c:pt idx="171">
                  <c:v>427.5</c:v>
                </c:pt>
                <c:pt idx="172">
                  <c:v>430</c:v>
                </c:pt>
                <c:pt idx="173">
                  <c:v>432.5</c:v>
                </c:pt>
                <c:pt idx="174">
                  <c:v>435</c:v>
                </c:pt>
                <c:pt idx="175">
                  <c:v>437.5</c:v>
                </c:pt>
                <c:pt idx="176">
                  <c:v>440</c:v>
                </c:pt>
                <c:pt idx="177">
                  <c:v>442.5</c:v>
                </c:pt>
                <c:pt idx="178">
                  <c:v>445</c:v>
                </c:pt>
                <c:pt idx="179">
                  <c:v>447.5</c:v>
                </c:pt>
                <c:pt idx="180">
                  <c:v>450</c:v>
                </c:pt>
                <c:pt idx="181">
                  <c:v>452.5</c:v>
                </c:pt>
                <c:pt idx="182">
                  <c:v>455</c:v>
                </c:pt>
                <c:pt idx="183">
                  <c:v>457.5</c:v>
                </c:pt>
                <c:pt idx="184">
                  <c:v>460</c:v>
                </c:pt>
                <c:pt idx="185">
                  <c:v>462.5</c:v>
                </c:pt>
                <c:pt idx="186">
                  <c:v>465</c:v>
                </c:pt>
                <c:pt idx="187">
                  <c:v>467.5</c:v>
                </c:pt>
                <c:pt idx="188">
                  <c:v>470</c:v>
                </c:pt>
                <c:pt idx="189">
                  <c:v>472.5</c:v>
                </c:pt>
                <c:pt idx="190">
                  <c:v>475</c:v>
                </c:pt>
                <c:pt idx="191">
                  <c:v>477.5</c:v>
                </c:pt>
                <c:pt idx="192">
                  <c:v>480</c:v>
                </c:pt>
                <c:pt idx="193">
                  <c:v>482.5</c:v>
                </c:pt>
                <c:pt idx="194">
                  <c:v>485</c:v>
                </c:pt>
                <c:pt idx="195">
                  <c:v>487.5</c:v>
                </c:pt>
                <c:pt idx="196">
                  <c:v>490</c:v>
                </c:pt>
                <c:pt idx="197">
                  <c:v>492.5</c:v>
                </c:pt>
                <c:pt idx="198">
                  <c:v>495</c:v>
                </c:pt>
                <c:pt idx="199">
                  <c:v>497.5</c:v>
                </c:pt>
                <c:pt idx="200">
                  <c:v>500</c:v>
                </c:pt>
                <c:pt idx="201">
                  <c:v>502.5</c:v>
                </c:pt>
                <c:pt idx="202">
                  <c:v>505</c:v>
                </c:pt>
                <c:pt idx="203">
                  <c:v>507.5</c:v>
                </c:pt>
                <c:pt idx="204">
                  <c:v>510</c:v>
                </c:pt>
                <c:pt idx="205">
                  <c:v>512.5</c:v>
                </c:pt>
                <c:pt idx="206">
                  <c:v>515</c:v>
                </c:pt>
                <c:pt idx="207">
                  <c:v>517.5</c:v>
                </c:pt>
                <c:pt idx="208">
                  <c:v>520</c:v>
                </c:pt>
                <c:pt idx="209">
                  <c:v>522.5</c:v>
                </c:pt>
                <c:pt idx="210">
                  <c:v>525</c:v>
                </c:pt>
                <c:pt idx="211">
                  <c:v>527.5</c:v>
                </c:pt>
                <c:pt idx="212">
                  <c:v>530</c:v>
                </c:pt>
                <c:pt idx="213">
                  <c:v>532.5</c:v>
                </c:pt>
                <c:pt idx="214">
                  <c:v>535</c:v>
                </c:pt>
                <c:pt idx="215">
                  <c:v>537.5</c:v>
                </c:pt>
                <c:pt idx="216">
                  <c:v>540</c:v>
                </c:pt>
                <c:pt idx="217">
                  <c:v>542.5</c:v>
                </c:pt>
                <c:pt idx="218">
                  <c:v>545</c:v>
                </c:pt>
                <c:pt idx="219">
                  <c:v>547.5</c:v>
                </c:pt>
                <c:pt idx="220">
                  <c:v>550</c:v>
                </c:pt>
                <c:pt idx="221">
                  <c:v>552.5</c:v>
                </c:pt>
                <c:pt idx="222">
                  <c:v>555</c:v>
                </c:pt>
                <c:pt idx="223">
                  <c:v>557.5</c:v>
                </c:pt>
                <c:pt idx="224">
                  <c:v>560</c:v>
                </c:pt>
                <c:pt idx="225">
                  <c:v>562.5</c:v>
                </c:pt>
                <c:pt idx="226">
                  <c:v>565</c:v>
                </c:pt>
                <c:pt idx="227">
                  <c:v>567.5</c:v>
                </c:pt>
                <c:pt idx="228">
                  <c:v>570</c:v>
                </c:pt>
                <c:pt idx="229">
                  <c:v>572.5</c:v>
                </c:pt>
                <c:pt idx="230">
                  <c:v>575</c:v>
                </c:pt>
                <c:pt idx="231">
                  <c:v>577.5</c:v>
                </c:pt>
                <c:pt idx="232">
                  <c:v>580</c:v>
                </c:pt>
                <c:pt idx="233">
                  <c:v>582.5</c:v>
                </c:pt>
                <c:pt idx="234">
                  <c:v>585</c:v>
                </c:pt>
                <c:pt idx="235">
                  <c:v>587.5</c:v>
                </c:pt>
                <c:pt idx="236">
                  <c:v>590</c:v>
                </c:pt>
                <c:pt idx="237">
                  <c:v>592.5</c:v>
                </c:pt>
                <c:pt idx="238">
                  <c:v>595</c:v>
                </c:pt>
                <c:pt idx="239">
                  <c:v>597.5</c:v>
                </c:pt>
                <c:pt idx="240">
                  <c:v>600</c:v>
                </c:pt>
                <c:pt idx="241">
                  <c:v>602.5</c:v>
                </c:pt>
                <c:pt idx="242">
                  <c:v>605</c:v>
                </c:pt>
                <c:pt idx="243">
                  <c:v>607.5</c:v>
                </c:pt>
                <c:pt idx="244">
                  <c:v>610</c:v>
                </c:pt>
                <c:pt idx="245">
                  <c:v>612.5</c:v>
                </c:pt>
                <c:pt idx="246">
                  <c:v>615</c:v>
                </c:pt>
                <c:pt idx="247">
                  <c:v>617.5</c:v>
                </c:pt>
                <c:pt idx="248">
                  <c:v>620</c:v>
                </c:pt>
                <c:pt idx="249">
                  <c:v>622.5</c:v>
                </c:pt>
                <c:pt idx="250">
                  <c:v>625</c:v>
                </c:pt>
                <c:pt idx="251">
                  <c:v>627.5</c:v>
                </c:pt>
                <c:pt idx="252">
                  <c:v>630</c:v>
                </c:pt>
                <c:pt idx="253">
                  <c:v>632.5</c:v>
                </c:pt>
                <c:pt idx="254">
                  <c:v>635</c:v>
                </c:pt>
                <c:pt idx="255">
                  <c:v>637.5</c:v>
                </c:pt>
                <c:pt idx="256">
                  <c:v>640</c:v>
                </c:pt>
                <c:pt idx="257">
                  <c:v>642.5</c:v>
                </c:pt>
                <c:pt idx="258">
                  <c:v>645</c:v>
                </c:pt>
                <c:pt idx="259">
                  <c:v>647.5</c:v>
                </c:pt>
                <c:pt idx="260">
                  <c:v>650</c:v>
                </c:pt>
                <c:pt idx="261">
                  <c:v>652.5</c:v>
                </c:pt>
                <c:pt idx="262">
                  <c:v>655</c:v>
                </c:pt>
                <c:pt idx="263">
                  <c:v>657.5</c:v>
                </c:pt>
                <c:pt idx="264">
                  <c:v>660</c:v>
                </c:pt>
                <c:pt idx="265">
                  <c:v>662.5</c:v>
                </c:pt>
                <c:pt idx="266">
                  <c:v>665</c:v>
                </c:pt>
                <c:pt idx="267">
                  <c:v>667.5</c:v>
                </c:pt>
                <c:pt idx="268">
                  <c:v>670</c:v>
                </c:pt>
                <c:pt idx="269">
                  <c:v>672.5</c:v>
                </c:pt>
                <c:pt idx="270">
                  <c:v>675</c:v>
                </c:pt>
                <c:pt idx="271">
                  <c:v>677.5</c:v>
                </c:pt>
                <c:pt idx="272">
                  <c:v>680</c:v>
                </c:pt>
                <c:pt idx="273">
                  <c:v>682.5</c:v>
                </c:pt>
                <c:pt idx="274">
                  <c:v>685</c:v>
                </c:pt>
                <c:pt idx="275">
                  <c:v>687.5</c:v>
                </c:pt>
                <c:pt idx="276">
                  <c:v>690</c:v>
                </c:pt>
                <c:pt idx="277">
                  <c:v>692.5</c:v>
                </c:pt>
                <c:pt idx="278">
                  <c:v>695</c:v>
                </c:pt>
                <c:pt idx="279">
                  <c:v>697.5</c:v>
                </c:pt>
                <c:pt idx="280">
                  <c:v>700</c:v>
                </c:pt>
                <c:pt idx="281">
                  <c:v>702.5</c:v>
                </c:pt>
                <c:pt idx="282">
                  <c:v>705</c:v>
                </c:pt>
                <c:pt idx="283">
                  <c:v>707.5</c:v>
                </c:pt>
                <c:pt idx="284">
                  <c:v>710</c:v>
                </c:pt>
                <c:pt idx="285">
                  <c:v>712.5</c:v>
                </c:pt>
                <c:pt idx="286">
                  <c:v>715</c:v>
                </c:pt>
                <c:pt idx="287">
                  <c:v>717.5</c:v>
                </c:pt>
                <c:pt idx="288">
                  <c:v>720</c:v>
                </c:pt>
                <c:pt idx="289">
                  <c:v>722.5</c:v>
                </c:pt>
                <c:pt idx="290">
                  <c:v>725</c:v>
                </c:pt>
                <c:pt idx="291">
                  <c:v>727.5</c:v>
                </c:pt>
                <c:pt idx="292">
                  <c:v>730</c:v>
                </c:pt>
                <c:pt idx="293">
                  <c:v>732.5</c:v>
                </c:pt>
                <c:pt idx="294">
                  <c:v>735</c:v>
                </c:pt>
                <c:pt idx="295">
                  <c:v>737.5</c:v>
                </c:pt>
                <c:pt idx="296">
                  <c:v>740</c:v>
                </c:pt>
                <c:pt idx="297">
                  <c:v>742.5</c:v>
                </c:pt>
                <c:pt idx="298">
                  <c:v>745</c:v>
                </c:pt>
                <c:pt idx="299">
                  <c:v>747.5</c:v>
                </c:pt>
                <c:pt idx="300">
                  <c:v>750</c:v>
                </c:pt>
                <c:pt idx="301">
                  <c:v>752.5</c:v>
                </c:pt>
                <c:pt idx="302">
                  <c:v>755</c:v>
                </c:pt>
                <c:pt idx="303">
                  <c:v>757.5</c:v>
                </c:pt>
                <c:pt idx="304">
                  <c:v>760</c:v>
                </c:pt>
                <c:pt idx="305">
                  <c:v>762.5</c:v>
                </c:pt>
                <c:pt idx="306">
                  <c:v>765</c:v>
                </c:pt>
                <c:pt idx="307">
                  <c:v>767.5</c:v>
                </c:pt>
                <c:pt idx="308">
                  <c:v>770</c:v>
                </c:pt>
                <c:pt idx="309">
                  <c:v>772.5</c:v>
                </c:pt>
                <c:pt idx="310">
                  <c:v>775</c:v>
                </c:pt>
                <c:pt idx="311">
                  <c:v>777.5</c:v>
                </c:pt>
                <c:pt idx="312">
                  <c:v>780</c:v>
                </c:pt>
                <c:pt idx="313">
                  <c:v>782.5</c:v>
                </c:pt>
                <c:pt idx="314">
                  <c:v>785</c:v>
                </c:pt>
                <c:pt idx="315">
                  <c:v>787.5</c:v>
                </c:pt>
                <c:pt idx="316">
                  <c:v>790</c:v>
                </c:pt>
                <c:pt idx="317">
                  <c:v>792.5</c:v>
                </c:pt>
                <c:pt idx="318">
                  <c:v>795</c:v>
                </c:pt>
                <c:pt idx="319">
                  <c:v>797.5</c:v>
                </c:pt>
                <c:pt idx="320">
                  <c:v>800</c:v>
                </c:pt>
                <c:pt idx="321">
                  <c:v>802.5</c:v>
                </c:pt>
                <c:pt idx="322">
                  <c:v>805</c:v>
                </c:pt>
                <c:pt idx="323">
                  <c:v>807.5</c:v>
                </c:pt>
                <c:pt idx="324">
                  <c:v>810</c:v>
                </c:pt>
                <c:pt idx="325">
                  <c:v>812.5</c:v>
                </c:pt>
                <c:pt idx="326">
                  <c:v>815</c:v>
                </c:pt>
                <c:pt idx="327">
                  <c:v>817.5</c:v>
                </c:pt>
                <c:pt idx="328">
                  <c:v>820</c:v>
                </c:pt>
                <c:pt idx="329">
                  <c:v>822.5</c:v>
                </c:pt>
                <c:pt idx="330">
                  <c:v>825</c:v>
                </c:pt>
                <c:pt idx="331">
                  <c:v>827.5</c:v>
                </c:pt>
                <c:pt idx="332">
                  <c:v>830</c:v>
                </c:pt>
                <c:pt idx="333">
                  <c:v>832.5</c:v>
                </c:pt>
                <c:pt idx="334">
                  <c:v>835</c:v>
                </c:pt>
                <c:pt idx="335">
                  <c:v>837.5</c:v>
                </c:pt>
                <c:pt idx="336">
                  <c:v>840</c:v>
                </c:pt>
                <c:pt idx="337">
                  <c:v>842.5</c:v>
                </c:pt>
                <c:pt idx="338">
                  <c:v>845</c:v>
                </c:pt>
                <c:pt idx="339">
                  <c:v>847.5</c:v>
                </c:pt>
                <c:pt idx="340">
                  <c:v>850</c:v>
                </c:pt>
                <c:pt idx="341">
                  <c:v>852.5</c:v>
                </c:pt>
                <c:pt idx="342">
                  <c:v>855</c:v>
                </c:pt>
                <c:pt idx="343">
                  <c:v>857.5</c:v>
                </c:pt>
                <c:pt idx="344">
                  <c:v>860</c:v>
                </c:pt>
                <c:pt idx="345">
                  <c:v>862.5</c:v>
                </c:pt>
                <c:pt idx="346">
                  <c:v>865</c:v>
                </c:pt>
                <c:pt idx="347">
                  <c:v>867.5</c:v>
                </c:pt>
                <c:pt idx="348">
                  <c:v>870</c:v>
                </c:pt>
                <c:pt idx="349">
                  <c:v>872.5</c:v>
                </c:pt>
                <c:pt idx="350">
                  <c:v>875</c:v>
                </c:pt>
                <c:pt idx="351">
                  <c:v>877.5</c:v>
                </c:pt>
                <c:pt idx="352">
                  <c:v>880</c:v>
                </c:pt>
                <c:pt idx="353">
                  <c:v>882.5</c:v>
                </c:pt>
                <c:pt idx="354">
                  <c:v>885</c:v>
                </c:pt>
                <c:pt idx="355">
                  <c:v>887.5</c:v>
                </c:pt>
                <c:pt idx="356">
                  <c:v>890</c:v>
                </c:pt>
                <c:pt idx="357">
                  <c:v>892.5</c:v>
                </c:pt>
                <c:pt idx="358">
                  <c:v>895</c:v>
                </c:pt>
                <c:pt idx="359">
                  <c:v>897.5</c:v>
                </c:pt>
                <c:pt idx="360">
                  <c:v>900</c:v>
                </c:pt>
                <c:pt idx="361">
                  <c:v>902.5</c:v>
                </c:pt>
                <c:pt idx="362">
                  <c:v>905</c:v>
                </c:pt>
                <c:pt idx="363">
                  <c:v>907.5</c:v>
                </c:pt>
                <c:pt idx="364">
                  <c:v>910</c:v>
                </c:pt>
                <c:pt idx="365">
                  <c:v>912.5</c:v>
                </c:pt>
                <c:pt idx="366">
                  <c:v>915</c:v>
                </c:pt>
                <c:pt idx="367">
                  <c:v>917.5</c:v>
                </c:pt>
                <c:pt idx="368">
                  <c:v>920</c:v>
                </c:pt>
                <c:pt idx="369">
                  <c:v>922.5</c:v>
                </c:pt>
                <c:pt idx="370">
                  <c:v>925</c:v>
                </c:pt>
                <c:pt idx="371">
                  <c:v>927.5</c:v>
                </c:pt>
                <c:pt idx="372">
                  <c:v>930</c:v>
                </c:pt>
                <c:pt idx="373">
                  <c:v>932.5</c:v>
                </c:pt>
                <c:pt idx="374">
                  <c:v>935</c:v>
                </c:pt>
                <c:pt idx="375">
                  <c:v>937.5</c:v>
                </c:pt>
                <c:pt idx="376">
                  <c:v>940</c:v>
                </c:pt>
                <c:pt idx="377">
                  <c:v>942.5</c:v>
                </c:pt>
                <c:pt idx="378">
                  <c:v>945</c:v>
                </c:pt>
                <c:pt idx="379">
                  <c:v>947.5</c:v>
                </c:pt>
                <c:pt idx="380">
                  <c:v>950</c:v>
                </c:pt>
                <c:pt idx="381">
                  <c:v>952.5</c:v>
                </c:pt>
                <c:pt idx="382">
                  <c:v>955</c:v>
                </c:pt>
                <c:pt idx="383">
                  <c:v>957.5</c:v>
                </c:pt>
                <c:pt idx="384">
                  <c:v>960</c:v>
                </c:pt>
                <c:pt idx="385">
                  <c:v>962.5</c:v>
                </c:pt>
                <c:pt idx="386">
                  <c:v>965</c:v>
                </c:pt>
                <c:pt idx="387">
                  <c:v>967.5</c:v>
                </c:pt>
                <c:pt idx="388">
                  <c:v>970</c:v>
                </c:pt>
                <c:pt idx="389">
                  <c:v>972.5</c:v>
                </c:pt>
                <c:pt idx="390">
                  <c:v>975</c:v>
                </c:pt>
                <c:pt idx="391">
                  <c:v>977.5</c:v>
                </c:pt>
                <c:pt idx="392">
                  <c:v>980</c:v>
                </c:pt>
                <c:pt idx="393">
                  <c:v>982.5</c:v>
                </c:pt>
                <c:pt idx="394">
                  <c:v>985</c:v>
                </c:pt>
                <c:pt idx="395">
                  <c:v>987.5</c:v>
                </c:pt>
                <c:pt idx="396">
                  <c:v>990</c:v>
                </c:pt>
                <c:pt idx="397">
                  <c:v>992.5</c:v>
                </c:pt>
                <c:pt idx="398">
                  <c:v>995</c:v>
                </c:pt>
                <c:pt idx="399">
                  <c:v>997.5</c:v>
                </c:pt>
                <c:pt idx="400">
                  <c:v>1000</c:v>
                </c:pt>
              </c:numCache>
            </c:numRef>
          </c:xVal>
          <c:yVal>
            <c:numRef>
              <c:f>Sheet1!$F$10:$F$410</c:f>
              <c:numCache>
                <c:formatCode>General</c:formatCode>
                <c:ptCount val="401"/>
                <c:pt idx="0">
                  <c:v>1</c:v>
                </c:pt>
                <c:pt idx="1">
                  <c:v>0.9995065603657316</c:v>
                </c:pt>
                <c:pt idx="2">
                  <c:v>0.99802672842827156</c:v>
                </c:pt>
                <c:pt idx="3">
                  <c:v>0.99556196460308</c:v>
                </c:pt>
                <c:pt idx="4">
                  <c:v>0.99211470131447788</c:v>
                </c:pt>
                <c:pt idx="5">
                  <c:v>0.98768834059513777</c:v>
                </c:pt>
                <c:pt idx="6">
                  <c:v>0.98228725072868872</c:v>
                </c:pt>
                <c:pt idx="7">
                  <c:v>0.97591676193874743</c:v>
                </c:pt>
                <c:pt idx="8">
                  <c:v>0.96858316112863108</c:v>
                </c:pt>
                <c:pt idx="9">
                  <c:v>0.96029368567694307</c:v>
                </c:pt>
                <c:pt idx="10">
                  <c:v>0.95105651629515353</c:v>
                </c:pt>
                <c:pt idx="11">
                  <c:v>0.94088076895422545</c:v>
                </c:pt>
                <c:pt idx="12">
                  <c:v>0.92977648588825135</c:v>
                </c:pt>
                <c:pt idx="13">
                  <c:v>0.91775462568398114</c:v>
                </c:pt>
                <c:pt idx="14">
                  <c:v>0.90482705246601947</c:v>
                </c:pt>
                <c:pt idx="15">
                  <c:v>0.89100652418836779</c:v>
                </c:pt>
                <c:pt idx="16">
                  <c:v>0.87630668004386358</c:v>
                </c:pt>
                <c:pt idx="17">
                  <c:v>0.86074202700394364</c:v>
                </c:pt>
                <c:pt idx="18">
                  <c:v>0.84432792550201496</c:v>
                </c:pt>
                <c:pt idx="19">
                  <c:v>0.82708057427456183</c:v>
                </c:pt>
                <c:pt idx="20">
                  <c:v>0.80901699437494734</c:v>
                </c:pt>
                <c:pt idx="21">
                  <c:v>0.7901550123756903</c:v>
                </c:pt>
                <c:pt idx="22">
                  <c:v>0.77051324277578914</c:v>
                </c:pt>
                <c:pt idx="23">
                  <c:v>0.75011106963045948</c:v>
                </c:pt>
                <c:pt idx="24">
                  <c:v>0.72896862742141144</c:v>
                </c:pt>
                <c:pt idx="25">
                  <c:v>0.70710678118654746</c:v>
                </c:pt>
                <c:pt idx="26">
                  <c:v>0.68454710592868862</c:v>
                </c:pt>
                <c:pt idx="27">
                  <c:v>0.66131186532365172</c:v>
                </c:pt>
                <c:pt idx="28">
                  <c:v>0.63742398974868963</c:v>
                </c:pt>
                <c:pt idx="29">
                  <c:v>0.61290705365297637</c:v>
                </c:pt>
                <c:pt idx="30">
                  <c:v>0.58778525229247303</c:v>
                </c:pt>
                <c:pt idx="31">
                  <c:v>0.56208337785213047</c:v>
                </c:pt>
                <c:pt idx="32">
                  <c:v>0.53582679497899655</c:v>
                </c:pt>
                <c:pt idx="33">
                  <c:v>0.50904141575037121</c:v>
                </c:pt>
                <c:pt idx="34">
                  <c:v>0.48175367410171516</c:v>
                </c:pt>
                <c:pt idx="35">
                  <c:v>0.45399049973954664</c:v>
                </c:pt>
                <c:pt idx="36">
                  <c:v>0.42577929156507244</c:v>
                </c:pt>
                <c:pt idx="37">
                  <c:v>0.39714789063478034</c:v>
                </c:pt>
                <c:pt idx="38">
                  <c:v>0.36812455268467786</c:v>
                </c:pt>
                <c:pt idx="39">
                  <c:v>0.33873792024529126</c:v>
                </c:pt>
                <c:pt idx="40">
                  <c:v>0.30901699437494728</c:v>
                </c:pt>
                <c:pt idx="41">
                  <c:v>0.27899110603922905</c:v>
                </c:pt>
                <c:pt idx="42">
                  <c:v>0.24868988716485455</c:v>
                </c:pt>
                <c:pt idx="43">
                  <c:v>0.21814324139654226</c:v>
                </c:pt>
                <c:pt idx="44">
                  <c:v>0.18738131458572452</c:v>
                </c:pt>
                <c:pt idx="45">
                  <c:v>0.1564344650402307</c:v>
                </c:pt>
                <c:pt idx="46">
                  <c:v>0.12533323356430404</c:v>
                </c:pt>
                <c:pt idx="47">
                  <c:v>9.4108313318514061E-2</c:v>
                </c:pt>
                <c:pt idx="48">
                  <c:v>6.2790519529313082E-2</c:v>
                </c:pt>
                <c:pt idx="49">
                  <c:v>3.1410759078127952E-2</c:v>
                </c:pt>
                <c:pt idx="50">
                  <c:v>-1.6078718217960031E-16</c:v>
                </c:pt>
                <c:pt idx="51">
                  <c:v>-3.14107590781285E-2</c:v>
                </c:pt>
                <c:pt idx="52">
                  <c:v>-6.2790519529313624E-2</c:v>
                </c:pt>
                <c:pt idx="53">
                  <c:v>-9.4108313318514603E-2</c:v>
                </c:pt>
                <c:pt idx="54">
                  <c:v>-0.12533323356430456</c:v>
                </c:pt>
                <c:pt idx="55">
                  <c:v>-0.15643446504023123</c:v>
                </c:pt>
                <c:pt idx="56">
                  <c:v>-0.18738131458572482</c:v>
                </c:pt>
                <c:pt idx="57">
                  <c:v>-0.21814324139654279</c:v>
                </c:pt>
                <c:pt idx="58">
                  <c:v>-0.24868988716485507</c:v>
                </c:pt>
                <c:pt idx="59">
                  <c:v>-0.27899110603922955</c:v>
                </c:pt>
                <c:pt idx="60">
                  <c:v>-0.30901699437494778</c:v>
                </c:pt>
                <c:pt idx="61">
                  <c:v>-0.33873792024529176</c:v>
                </c:pt>
                <c:pt idx="62">
                  <c:v>-0.3681245526846782</c:v>
                </c:pt>
                <c:pt idx="63">
                  <c:v>-0.39714789063478084</c:v>
                </c:pt>
                <c:pt idx="64">
                  <c:v>-0.42577929156507272</c:v>
                </c:pt>
                <c:pt idx="65">
                  <c:v>-0.45399049973954714</c:v>
                </c:pt>
                <c:pt idx="66">
                  <c:v>-0.48175367410171543</c:v>
                </c:pt>
                <c:pt idx="67">
                  <c:v>-0.50904141575037165</c:v>
                </c:pt>
                <c:pt idx="68">
                  <c:v>-0.53582679497899688</c:v>
                </c:pt>
                <c:pt idx="69">
                  <c:v>-0.56208337785213103</c:v>
                </c:pt>
                <c:pt idx="70">
                  <c:v>-0.58778525229247347</c:v>
                </c:pt>
                <c:pt idx="71">
                  <c:v>-0.6129070536529766</c:v>
                </c:pt>
                <c:pt idx="72">
                  <c:v>-0.63742398974869008</c:v>
                </c:pt>
                <c:pt idx="73">
                  <c:v>-0.66131186532365205</c:v>
                </c:pt>
                <c:pt idx="74">
                  <c:v>-0.68454710592868906</c:v>
                </c:pt>
                <c:pt idx="75">
                  <c:v>-0.70710678118654779</c:v>
                </c:pt>
                <c:pt idx="76">
                  <c:v>-0.72896862742141166</c:v>
                </c:pt>
                <c:pt idx="77">
                  <c:v>-0.75011106963045981</c:v>
                </c:pt>
                <c:pt idx="78">
                  <c:v>-0.77051324277578936</c:v>
                </c:pt>
                <c:pt idx="79">
                  <c:v>-0.79015501237569064</c:v>
                </c:pt>
                <c:pt idx="80">
                  <c:v>-0.80901699437494767</c:v>
                </c:pt>
                <c:pt idx="81">
                  <c:v>-0.82708057427456216</c:v>
                </c:pt>
                <c:pt idx="82">
                  <c:v>-0.8443279255020153</c:v>
                </c:pt>
                <c:pt idx="83">
                  <c:v>-0.86074202700394375</c:v>
                </c:pt>
                <c:pt idx="84">
                  <c:v>-0.87630668004386381</c:v>
                </c:pt>
                <c:pt idx="85">
                  <c:v>-0.89100652418836801</c:v>
                </c:pt>
                <c:pt idx="86">
                  <c:v>-0.9048270524660198</c:v>
                </c:pt>
                <c:pt idx="87">
                  <c:v>-0.91775462568398136</c:v>
                </c:pt>
                <c:pt idx="88">
                  <c:v>-0.92977648588825146</c:v>
                </c:pt>
                <c:pt idx="89">
                  <c:v>-0.94088076895422568</c:v>
                </c:pt>
                <c:pt idx="90">
                  <c:v>-0.95105651629515364</c:v>
                </c:pt>
                <c:pt idx="91">
                  <c:v>-0.96029368567694329</c:v>
                </c:pt>
                <c:pt idx="92">
                  <c:v>-0.96858316112863119</c:v>
                </c:pt>
                <c:pt idx="93">
                  <c:v>-0.97591676193874755</c:v>
                </c:pt>
                <c:pt idx="94">
                  <c:v>-0.98228725072868872</c:v>
                </c:pt>
                <c:pt idx="95">
                  <c:v>-0.98768834059513777</c:v>
                </c:pt>
                <c:pt idx="96">
                  <c:v>-0.99211470131447788</c:v>
                </c:pt>
                <c:pt idx="97">
                  <c:v>-0.99556196460308011</c:v>
                </c:pt>
                <c:pt idx="98">
                  <c:v>-0.99802672842827156</c:v>
                </c:pt>
                <c:pt idx="99">
                  <c:v>-0.9995065603657316</c:v>
                </c:pt>
                <c:pt idx="100">
                  <c:v>-1</c:v>
                </c:pt>
                <c:pt idx="101">
                  <c:v>-0.99950656036573149</c:v>
                </c:pt>
                <c:pt idx="102">
                  <c:v>-0.99802672842827156</c:v>
                </c:pt>
                <c:pt idx="103">
                  <c:v>-0.99556196460308</c:v>
                </c:pt>
                <c:pt idx="104">
                  <c:v>-0.99211470131447776</c:v>
                </c:pt>
                <c:pt idx="105">
                  <c:v>-0.98768834059513766</c:v>
                </c:pt>
                <c:pt idx="106">
                  <c:v>-0.98228725072868861</c:v>
                </c:pt>
                <c:pt idx="107">
                  <c:v>-0.97591676193874732</c:v>
                </c:pt>
                <c:pt idx="108">
                  <c:v>-0.96858316112863097</c:v>
                </c:pt>
                <c:pt idx="109">
                  <c:v>-0.96029368567694295</c:v>
                </c:pt>
                <c:pt idx="110">
                  <c:v>-0.95105651629515331</c:v>
                </c:pt>
                <c:pt idx="111">
                  <c:v>-0.94088076895422523</c:v>
                </c:pt>
                <c:pt idx="112">
                  <c:v>-0.92977648588825124</c:v>
                </c:pt>
                <c:pt idx="113">
                  <c:v>-0.91775462568398092</c:v>
                </c:pt>
                <c:pt idx="114">
                  <c:v>-0.90482705246601935</c:v>
                </c:pt>
                <c:pt idx="115">
                  <c:v>-0.89100652418836757</c:v>
                </c:pt>
                <c:pt idx="116">
                  <c:v>-0.87630668004386336</c:v>
                </c:pt>
                <c:pt idx="117">
                  <c:v>-0.86074202700394342</c:v>
                </c:pt>
                <c:pt idx="118">
                  <c:v>-0.84432792550201474</c:v>
                </c:pt>
                <c:pt idx="119">
                  <c:v>-0.82708057427456161</c:v>
                </c:pt>
                <c:pt idx="120">
                  <c:v>-0.80901699437494701</c:v>
                </c:pt>
                <c:pt idx="121">
                  <c:v>-0.79015501237568997</c:v>
                </c:pt>
                <c:pt idx="122">
                  <c:v>-0.7705132427757887</c:v>
                </c:pt>
                <c:pt idx="123">
                  <c:v>-0.75011106963045915</c:v>
                </c:pt>
                <c:pt idx="124">
                  <c:v>-0.72896862742141122</c:v>
                </c:pt>
                <c:pt idx="125">
                  <c:v>-0.70710678118654702</c:v>
                </c:pt>
                <c:pt idx="126">
                  <c:v>-0.68454710592868828</c:v>
                </c:pt>
                <c:pt idx="127">
                  <c:v>-0.66131186532365127</c:v>
                </c:pt>
                <c:pt idx="128">
                  <c:v>-0.63742398974868952</c:v>
                </c:pt>
                <c:pt idx="129">
                  <c:v>-0.61290705365297582</c:v>
                </c:pt>
                <c:pt idx="130">
                  <c:v>-0.58778525229247258</c:v>
                </c:pt>
                <c:pt idx="131">
                  <c:v>-0.56208337785213014</c:v>
                </c:pt>
                <c:pt idx="132">
                  <c:v>-0.53582679497899632</c:v>
                </c:pt>
                <c:pt idx="133">
                  <c:v>-0.50904141575037032</c:v>
                </c:pt>
                <c:pt idx="134">
                  <c:v>-0.48175367410171449</c:v>
                </c:pt>
                <c:pt idx="135">
                  <c:v>-0.45399049973954614</c:v>
                </c:pt>
                <c:pt idx="136">
                  <c:v>-0.42577929156507216</c:v>
                </c:pt>
                <c:pt idx="137">
                  <c:v>-0.39714789063478029</c:v>
                </c:pt>
                <c:pt idx="138">
                  <c:v>-0.36812455268467698</c:v>
                </c:pt>
                <c:pt idx="139">
                  <c:v>-0.33873792024529054</c:v>
                </c:pt>
                <c:pt idx="140">
                  <c:v>-0.30901699437494673</c:v>
                </c:pt>
                <c:pt idx="141">
                  <c:v>-0.27899110603922872</c:v>
                </c:pt>
                <c:pt idx="142">
                  <c:v>-0.24868988716485443</c:v>
                </c:pt>
                <c:pt idx="143">
                  <c:v>-0.21814324139654151</c:v>
                </c:pt>
                <c:pt idx="144">
                  <c:v>-0.18738131458572377</c:v>
                </c:pt>
                <c:pt idx="145">
                  <c:v>-0.15643446504023018</c:v>
                </c:pt>
                <c:pt idx="146">
                  <c:v>-0.12533323356430373</c:v>
                </c:pt>
                <c:pt idx="147">
                  <c:v>-9.4108313318513964E-2</c:v>
                </c:pt>
                <c:pt idx="148">
                  <c:v>-6.2790519529312319E-2</c:v>
                </c:pt>
                <c:pt idx="149">
                  <c:v>-3.1410759078127411E-2</c:v>
                </c:pt>
                <c:pt idx="150">
                  <c:v>7.0440615146383223E-16</c:v>
                </c:pt>
                <c:pt idx="151">
                  <c:v>3.1410759078128819E-2</c:v>
                </c:pt>
                <c:pt idx="152">
                  <c:v>6.2790519529313721E-2</c:v>
                </c:pt>
                <c:pt idx="153">
                  <c:v>9.4108313318515366E-2</c:v>
                </c:pt>
                <c:pt idx="154">
                  <c:v>0.12533323356430512</c:v>
                </c:pt>
                <c:pt idx="155">
                  <c:v>0.15643446504023156</c:v>
                </c:pt>
                <c:pt idx="156">
                  <c:v>0.18738131458572513</c:v>
                </c:pt>
                <c:pt idx="157">
                  <c:v>0.21814324139654376</c:v>
                </c:pt>
                <c:pt idx="158">
                  <c:v>0.24868988716485579</c:v>
                </c:pt>
                <c:pt idx="159">
                  <c:v>0.27899110603923011</c:v>
                </c:pt>
                <c:pt idx="160">
                  <c:v>0.30901699437494806</c:v>
                </c:pt>
                <c:pt idx="161">
                  <c:v>0.33873792024529187</c:v>
                </c:pt>
                <c:pt idx="162">
                  <c:v>0.36812455268467908</c:v>
                </c:pt>
                <c:pt idx="163">
                  <c:v>0.39714789063478156</c:v>
                </c:pt>
                <c:pt idx="164">
                  <c:v>0.42577929156507344</c:v>
                </c:pt>
                <c:pt idx="165">
                  <c:v>0.45399049973954742</c:v>
                </c:pt>
                <c:pt idx="166">
                  <c:v>0.48175367410171571</c:v>
                </c:pt>
                <c:pt idx="167">
                  <c:v>0.50904141575037232</c:v>
                </c:pt>
                <c:pt idx="168">
                  <c:v>0.53582679497899754</c:v>
                </c:pt>
                <c:pt idx="169">
                  <c:v>0.56208337785213136</c:v>
                </c:pt>
                <c:pt idx="170">
                  <c:v>0.58778525229247369</c:v>
                </c:pt>
                <c:pt idx="171">
                  <c:v>0.61290705365297693</c:v>
                </c:pt>
                <c:pt idx="172">
                  <c:v>0.63742398974869063</c:v>
                </c:pt>
                <c:pt idx="173">
                  <c:v>0.6613118653236526</c:v>
                </c:pt>
                <c:pt idx="174">
                  <c:v>0.68454710592868928</c:v>
                </c:pt>
                <c:pt idx="175">
                  <c:v>0.70710678118654802</c:v>
                </c:pt>
                <c:pt idx="176">
                  <c:v>0.72896862742141189</c:v>
                </c:pt>
                <c:pt idx="177">
                  <c:v>0.75011106963046037</c:v>
                </c:pt>
                <c:pt idx="178">
                  <c:v>0.77051324277578992</c:v>
                </c:pt>
                <c:pt idx="179">
                  <c:v>0.79015501237569086</c:v>
                </c:pt>
                <c:pt idx="180">
                  <c:v>0.80901699437494778</c:v>
                </c:pt>
                <c:pt idx="181">
                  <c:v>0.82708057427456205</c:v>
                </c:pt>
                <c:pt idx="182">
                  <c:v>0.84432792550201574</c:v>
                </c:pt>
                <c:pt idx="183">
                  <c:v>0.8607420270039442</c:v>
                </c:pt>
                <c:pt idx="184">
                  <c:v>0.87630668004386403</c:v>
                </c:pt>
                <c:pt idx="185">
                  <c:v>0.89100652418836812</c:v>
                </c:pt>
                <c:pt idx="186">
                  <c:v>0.90482705246602013</c:v>
                </c:pt>
                <c:pt idx="187">
                  <c:v>0.91775462568398158</c:v>
                </c:pt>
                <c:pt idx="188">
                  <c:v>0.92977648588825179</c:v>
                </c:pt>
                <c:pt idx="189">
                  <c:v>0.94088076895422579</c:v>
                </c:pt>
                <c:pt idx="190">
                  <c:v>0.95105651629515375</c:v>
                </c:pt>
                <c:pt idx="191">
                  <c:v>0.9602936856769434</c:v>
                </c:pt>
                <c:pt idx="192">
                  <c:v>0.96858316112863141</c:v>
                </c:pt>
                <c:pt idx="193">
                  <c:v>0.97591676193874766</c:v>
                </c:pt>
                <c:pt idx="194">
                  <c:v>0.98228725072868883</c:v>
                </c:pt>
                <c:pt idx="195">
                  <c:v>0.98768834059513788</c:v>
                </c:pt>
                <c:pt idx="196">
                  <c:v>0.99211470131447799</c:v>
                </c:pt>
                <c:pt idx="197">
                  <c:v>0.99556196460308011</c:v>
                </c:pt>
                <c:pt idx="198">
                  <c:v>0.99802672842827167</c:v>
                </c:pt>
                <c:pt idx="199">
                  <c:v>0.9995065603657316</c:v>
                </c:pt>
                <c:pt idx="200">
                  <c:v>1</c:v>
                </c:pt>
                <c:pt idx="201">
                  <c:v>0.99950656036573149</c:v>
                </c:pt>
                <c:pt idx="202">
                  <c:v>0.99802672842827145</c:v>
                </c:pt>
                <c:pt idx="203">
                  <c:v>0.99556196460307989</c:v>
                </c:pt>
                <c:pt idx="204">
                  <c:v>0.99211470131447776</c:v>
                </c:pt>
                <c:pt idx="205">
                  <c:v>0.98768834059513766</c:v>
                </c:pt>
                <c:pt idx="206">
                  <c:v>0.98228725072868839</c:v>
                </c:pt>
                <c:pt idx="207">
                  <c:v>0.9759167619387471</c:v>
                </c:pt>
                <c:pt idx="208">
                  <c:v>0.96858316112863085</c:v>
                </c:pt>
                <c:pt idx="209">
                  <c:v>0.96029368567694284</c:v>
                </c:pt>
                <c:pt idx="210">
                  <c:v>0.95105651629515342</c:v>
                </c:pt>
                <c:pt idx="211">
                  <c:v>0.94088076895422501</c:v>
                </c:pt>
                <c:pt idx="212">
                  <c:v>0.92977648588825101</c:v>
                </c:pt>
                <c:pt idx="213">
                  <c:v>0.9177546256839807</c:v>
                </c:pt>
                <c:pt idx="214">
                  <c:v>0.90482705246601913</c:v>
                </c:pt>
                <c:pt idx="215">
                  <c:v>0.89100652418836712</c:v>
                </c:pt>
                <c:pt idx="216">
                  <c:v>0.87630668004386292</c:v>
                </c:pt>
                <c:pt idx="217">
                  <c:v>0.86074202700394309</c:v>
                </c:pt>
                <c:pt idx="218">
                  <c:v>0.84432792550201452</c:v>
                </c:pt>
                <c:pt idx="219">
                  <c:v>0.82708057427456139</c:v>
                </c:pt>
                <c:pt idx="220">
                  <c:v>0.80901699437494656</c:v>
                </c:pt>
                <c:pt idx="221">
                  <c:v>0.79015501237568952</c:v>
                </c:pt>
                <c:pt idx="222">
                  <c:v>0.77051324277578848</c:v>
                </c:pt>
                <c:pt idx="223">
                  <c:v>0.75011106963045893</c:v>
                </c:pt>
                <c:pt idx="224">
                  <c:v>0.728968627421411</c:v>
                </c:pt>
                <c:pt idx="225">
                  <c:v>0.70710678118654646</c:v>
                </c:pt>
                <c:pt idx="226">
                  <c:v>0.68454710592868773</c:v>
                </c:pt>
                <c:pt idx="227">
                  <c:v>0.66131186532365105</c:v>
                </c:pt>
                <c:pt idx="228">
                  <c:v>0.63742398974868897</c:v>
                </c:pt>
                <c:pt idx="229">
                  <c:v>0.61290705365297582</c:v>
                </c:pt>
                <c:pt idx="230">
                  <c:v>0.58778525229247192</c:v>
                </c:pt>
                <c:pt idx="231">
                  <c:v>0.56208337785212947</c:v>
                </c:pt>
                <c:pt idx="232">
                  <c:v>0.53582679497899566</c:v>
                </c:pt>
                <c:pt idx="233">
                  <c:v>0.50904141575037043</c:v>
                </c:pt>
                <c:pt idx="234">
                  <c:v>0.4817536741017146</c:v>
                </c:pt>
                <c:pt idx="235">
                  <c:v>0.45399049973954547</c:v>
                </c:pt>
                <c:pt idx="236">
                  <c:v>0.42577929156507144</c:v>
                </c:pt>
                <c:pt idx="237">
                  <c:v>0.39714789063477957</c:v>
                </c:pt>
                <c:pt idx="238">
                  <c:v>0.36812455268467709</c:v>
                </c:pt>
                <c:pt idx="239">
                  <c:v>0.33873792024529065</c:v>
                </c:pt>
                <c:pt idx="240">
                  <c:v>0.30901699437494601</c:v>
                </c:pt>
                <c:pt idx="241">
                  <c:v>0.278991106039228</c:v>
                </c:pt>
                <c:pt idx="242">
                  <c:v>0.24868988716485371</c:v>
                </c:pt>
                <c:pt idx="243">
                  <c:v>0.21814324139654162</c:v>
                </c:pt>
                <c:pt idx="244">
                  <c:v>0.18738131458572299</c:v>
                </c:pt>
                <c:pt idx="245">
                  <c:v>0.1564344650402294</c:v>
                </c:pt>
                <c:pt idx="246">
                  <c:v>0.12533323356430295</c:v>
                </c:pt>
                <c:pt idx="247">
                  <c:v>9.4108313318513201E-2</c:v>
                </c:pt>
                <c:pt idx="248">
                  <c:v>6.2790519529312444E-2</c:v>
                </c:pt>
                <c:pt idx="249">
                  <c:v>3.1410759078126647E-2</c:v>
                </c:pt>
                <c:pt idx="250">
                  <c:v>-1.4700697256730955E-15</c:v>
                </c:pt>
                <c:pt idx="251">
                  <c:v>-3.1410759078129583E-2</c:v>
                </c:pt>
                <c:pt idx="252">
                  <c:v>-6.2790519529314484E-2</c:v>
                </c:pt>
                <c:pt idx="253">
                  <c:v>-9.4108313318515241E-2</c:v>
                </c:pt>
                <c:pt idx="254">
                  <c:v>-0.12533323356430587</c:v>
                </c:pt>
                <c:pt idx="255">
                  <c:v>-0.15643446504023142</c:v>
                </c:pt>
                <c:pt idx="256">
                  <c:v>-0.18738131458572502</c:v>
                </c:pt>
                <c:pt idx="257">
                  <c:v>-0.21814324139654451</c:v>
                </c:pt>
                <c:pt idx="258">
                  <c:v>-0.24868988716485654</c:v>
                </c:pt>
                <c:pt idx="259">
                  <c:v>-0.27899110603923083</c:v>
                </c:pt>
                <c:pt idx="260">
                  <c:v>-0.30901699437494878</c:v>
                </c:pt>
                <c:pt idx="261">
                  <c:v>-0.33873792024529259</c:v>
                </c:pt>
                <c:pt idx="262">
                  <c:v>-0.36812455268467897</c:v>
                </c:pt>
                <c:pt idx="263">
                  <c:v>-0.39714789063478145</c:v>
                </c:pt>
                <c:pt idx="264">
                  <c:v>-0.42577929156507333</c:v>
                </c:pt>
                <c:pt idx="265">
                  <c:v>-0.4539904997395473</c:v>
                </c:pt>
                <c:pt idx="266">
                  <c:v>-0.48175367410171716</c:v>
                </c:pt>
                <c:pt idx="267">
                  <c:v>-0.50904141575037298</c:v>
                </c:pt>
                <c:pt idx="268">
                  <c:v>-0.5358267949789981</c:v>
                </c:pt>
                <c:pt idx="269">
                  <c:v>-0.56208337785213192</c:v>
                </c:pt>
                <c:pt idx="270">
                  <c:v>-0.58778525229247425</c:v>
                </c:pt>
                <c:pt idx="271">
                  <c:v>-0.61290705365297748</c:v>
                </c:pt>
                <c:pt idx="272">
                  <c:v>-0.63742398974869052</c:v>
                </c:pt>
                <c:pt idx="273">
                  <c:v>-0.6613118653236526</c:v>
                </c:pt>
                <c:pt idx="274">
                  <c:v>-0.68454710592868917</c:v>
                </c:pt>
                <c:pt idx="275">
                  <c:v>-0.70710678118654791</c:v>
                </c:pt>
                <c:pt idx="276">
                  <c:v>-0.728968627421413</c:v>
                </c:pt>
                <c:pt idx="277">
                  <c:v>-0.75011106963046081</c:v>
                </c:pt>
                <c:pt idx="278">
                  <c:v>-0.77051324277579036</c:v>
                </c:pt>
                <c:pt idx="279">
                  <c:v>-0.7901550123756913</c:v>
                </c:pt>
                <c:pt idx="280">
                  <c:v>-0.80901699437494823</c:v>
                </c:pt>
                <c:pt idx="281">
                  <c:v>-0.8270805742745625</c:v>
                </c:pt>
                <c:pt idx="282">
                  <c:v>-0.84432792550201563</c:v>
                </c:pt>
                <c:pt idx="283">
                  <c:v>-0.86074202700394409</c:v>
                </c:pt>
                <c:pt idx="284">
                  <c:v>-0.87630668004386392</c:v>
                </c:pt>
                <c:pt idx="285">
                  <c:v>-0.8910065241883689</c:v>
                </c:pt>
                <c:pt idx="286">
                  <c:v>-0.90482705246602047</c:v>
                </c:pt>
                <c:pt idx="287">
                  <c:v>-0.91775462568398192</c:v>
                </c:pt>
                <c:pt idx="288">
                  <c:v>-0.92977648588825201</c:v>
                </c:pt>
                <c:pt idx="289">
                  <c:v>-0.94088076895422601</c:v>
                </c:pt>
                <c:pt idx="290">
                  <c:v>-0.95105651629515398</c:v>
                </c:pt>
                <c:pt idx="291">
                  <c:v>-0.9602936856769434</c:v>
                </c:pt>
                <c:pt idx="292">
                  <c:v>-0.96858316112863141</c:v>
                </c:pt>
                <c:pt idx="293">
                  <c:v>-0.97591676193874755</c:v>
                </c:pt>
                <c:pt idx="294">
                  <c:v>-0.98228725072868883</c:v>
                </c:pt>
                <c:pt idx="295">
                  <c:v>-0.9876883405951381</c:v>
                </c:pt>
                <c:pt idx="296">
                  <c:v>-0.9921147013144781</c:v>
                </c:pt>
                <c:pt idx="297">
                  <c:v>-0.99556196460308022</c:v>
                </c:pt>
                <c:pt idx="298">
                  <c:v>-0.99802672842827167</c:v>
                </c:pt>
                <c:pt idx="299">
                  <c:v>-0.9995065603657316</c:v>
                </c:pt>
                <c:pt idx="300">
                  <c:v>-1</c:v>
                </c:pt>
                <c:pt idx="301">
                  <c:v>-0.99950656036573149</c:v>
                </c:pt>
                <c:pt idx="302">
                  <c:v>-0.99802672842827145</c:v>
                </c:pt>
                <c:pt idx="303">
                  <c:v>-0.99556196460307989</c:v>
                </c:pt>
                <c:pt idx="304">
                  <c:v>-0.99211470131447776</c:v>
                </c:pt>
                <c:pt idx="305">
                  <c:v>-0.98768834059513733</c:v>
                </c:pt>
                <c:pt idx="306">
                  <c:v>-0.98228725072868828</c:v>
                </c:pt>
                <c:pt idx="307">
                  <c:v>-0.97591676193874699</c:v>
                </c:pt>
                <c:pt idx="308">
                  <c:v>-0.96858316112863063</c:v>
                </c:pt>
                <c:pt idx="309">
                  <c:v>-0.96029368567694262</c:v>
                </c:pt>
                <c:pt idx="310">
                  <c:v>-0.95105651629515309</c:v>
                </c:pt>
                <c:pt idx="311">
                  <c:v>-0.94088076895422501</c:v>
                </c:pt>
                <c:pt idx="312">
                  <c:v>-0.92977648588825101</c:v>
                </c:pt>
                <c:pt idx="313">
                  <c:v>-0.91775462568398081</c:v>
                </c:pt>
                <c:pt idx="314">
                  <c:v>-0.90482705246601847</c:v>
                </c:pt>
                <c:pt idx="315">
                  <c:v>-0.89100652418836679</c:v>
                </c:pt>
                <c:pt idx="316">
                  <c:v>-0.87630668004386258</c:v>
                </c:pt>
                <c:pt idx="317">
                  <c:v>-0.86074202700394264</c:v>
                </c:pt>
                <c:pt idx="318">
                  <c:v>-0.84432792550201419</c:v>
                </c:pt>
                <c:pt idx="319">
                  <c:v>-0.82708057427456094</c:v>
                </c:pt>
                <c:pt idx="320">
                  <c:v>-0.80901699437494656</c:v>
                </c:pt>
                <c:pt idx="321">
                  <c:v>-0.79015501237568964</c:v>
                </c:pt>
                <c:pt idx="322">
                  <c:v>-0.77051324277578859</c:v>
                </c:pt>
                <c:pt idx="323">
                  <c:v>-0.75011106963045893</c:v>
                </c:pt>
                <c:pt idx="324">
                  <c:v>-0.72896862742140989</c:v>
                </c:pt>
                <c:pt idx="325">
                  <c:v>-0.70710678118654591</c:v>
                </c:pt>
                <c:pt idx="326">
                  <c:v>-0.68454710592868717</c:v>
                </c:pt>
                <c:pt idx="327">
                  <c:v>-0.66131186532365049</c:v>
                </c:pt>
                <c:pt idx="328">
                  <c:v>-0.63742398974868841</c:v>
                </c:pt>
                <c:pt idx="329">
                  <c:v>-0.61290705365297526</c:v>
                </c:pt>
                <c:pt idx="330">
                  <c:v>-0.58778525229247203</c:v>
                </c:pt>
                <c:pt idx="331">
                  <c:v>-0.56208337785212958</c:v>
                </c:pt>
                <c:pt idx="332">
                  <c:v>-0.53582679497899577</c:v>
                </c:pt>
                <c:pt idx="333">
                  <c:v>-0.50904141575037054</c:v>
                </c:pt>
                <c:pt idx="334">
                  <c:v>-0.48175367410171316</c:v>
                </c:pt>
                <c:pt idx="335">
                  <c:v>-0.45399049973954481</c:v>
                </c:pt>
                <c:pt idx="336">
                  <c:v>-0.42577929156507077</c:v>
                </c:pt>
                <c:pt idx="337">
                  <c:v>-0.3971478906347789</c:v>
                </c:pt>
                <c:pt idx="338">
                  <c:v>-0.36812455268467636</c:v>
                </c:pt>
                <c:pt idx="339">
                  <c:v>-0.33873792024528993</c:v>
                </c:pt>
                <c:pt idx="340">
                  <c:v>-0.30901699437494612</c:v>
                </c:pt>
                <c:pt idx="341">
                  <c:v>-0.27899110603922811</c:v>
                </c:pt>
                <c:pt idx="342">
                  <c:v>-0.24868988716485382</c:v>
                </c:pt>
                <c:pt idx="343">
                  <c:v>-0.21814324139654001</c:v>
                </c:pt>
                <c:pt idx="344">
                  <c:v>-0.18738131458572224</c:v>
                </c:pt>
                <c:pt idx="345">
                  <c:v>-0.15643446504022865</c:v>
                </c:pt>
                <c:pt idx="346">
                  <c:v>-0.1253332335643022</c:v>
                </c:pt>
                <c:pt idx="347">
                  <c:v>-9.4108313318512438E-2</c:v>
                </c:pt>
                <c:pt idx="348">
                  <c:v>-6.2790519529311681E-2</c:v>
                </c:pt>
                <c:pt idx="349">
                  <c:v>-3.1410759078126765E-2</c:v>
                </c:pt>
                <c:pt idx="350">
                  <c:v>1.3475548801822335E-15</c:v>
                </c:pt>
                <c:pt idx="351">
                  <c:v>3.1410759078129465E-2</c:v>
                </c:pt>
                <c:pt idx="352">
                  <c:v>6.2790519529314359E-2</c:v>
                </c:pt>
                <c:pt idx="353">
                  <c:v>9.4108313318516892E-2</c:v>
                </c:pt>
                <c:pt idx="354">
                  <c:v>0.12533323356430665</c:v>
                </c:pt>
                <c:pt idx="355">
                  <c:v>0.15643446504023306</c:v>
                </c:pt>
                <c:pt idx="356">
                  <c:v>0.18738131458572665</c:v>
                </c:pt>
                <c:pt idx="357">
                  <c:v>0.21814324139654437</c:v>
                </c:pt>
                <c:pt idx="358">
                  <c:v>0.24868988716485643</c:v>
                </c:pt>
                <c:pt idx="359">
                  <c:v>0.27899110603923072</c:v>
                </c:pt>
                <c:pt idx="360">
                  <c:v>0.30901699437494867</c:v>
                </c:pt>
                <c:pt idx="361">
                  <c:v>0.33873792024529248</c:v>
                </c:pt>
                <c:pt idx="362">
                  <c:v>0.36812455268467886</c:v>
                </c:pt>
                <c:pt idx="363">
                  <c:v>0.39714789063478295</c:v>
                </c:pt>
                <c:pt idx="364">
                  <c:v>0.42577929156507482</c:v>
                </c:pt>
                <c:pt idx="365">
                  <c:v>0.45399049973954875</c:v>
                </c:pt>
                <c:pt idx="366">
                  <c:v>0.48175367410171704</c:v>
                </c:pt>
                <c:pt idx="367">
                  <c:v>0.50904141575037287</c:v>
                </c:pt>
                <c:pt idx="368">
                  <c:v>0.53582679497899799</c:v>
                </c:pt>
                <c:pt idx="369">
                  <c:v>0.5620833778521318</c:v>
                </c:pt>
                <c:pt idx="370">
                  <c:v>0.58778525229247425</c:v>
                </c:pt>
                <c:pt idx="371">
                  <c:v>0.61290705365297737</c:v>
                </c:pt>
                <c:pt idx="372">
                  <c:v>0.63742398974869185</c:v>
                </c:pt>
                <c:pt idx="373">
                  <c:v>0.66131186532365382</c:v>
                </c:pt>
                <c:pt idx="374">
                  <c:v>0.68454710592869039</c:v>
                </c:pt>
                <c:pt idx="375">
                  <c:v>0.70710678118654913</c:v>
                </c:pt>
                <c:pt idx="376">
                  <c:v>0.72896862742141288</c:v>
                </c:pt>
                <c:pt idx="377">
                  <c:v>0.75011106963046081</c:v>
                </c:pt>
                <c:pt idx="378">
                  <c:v>0.77051324277579025</c:v>
                </c:pt>
                <c:pt idx="379">
                  <c:v>0.7901550123756913</c:v>
                </c:pt>
                <c:pt idx="380">
                  <c:v>0.80901699437494823</c:v>
                </c:pt>
                <c:pt idx="381">
                  <c:v>0.8270805742745625</c:v>
                </c:pt>
                <c:pt idx="382">
                  <c:v>0.84432792550201652</c:v>
                </c:pt>
                <c:pt idx="383">
                  <c:v>0.86074202700394498</c:v>
                </c:pt>
                <c:pt idx="384">
                  <c:v>0.87630668004386469</c:v>
                </c:pt>
                <c:pt idx="385">
                  <c:v>0.8910065241883689</c:v>
                </c:pt>
                <c:pt idx="386">
                  <c:v>0.90482705246602035</c:v>
                </c:pt>
                <c:pt idx="387">
                  <c:v>0.91775462568398192</c:v>
                </c:pt>
                <c:pt idx="388">
                  <c:v>0.92977648588825201</c:v>
                </c:pt>
                <c:pt idx="389">
                  <c:v>0.94088076895422601</c:v>
                </c:pt>
                <c:pt idx="390">
                  <c:v>0.95105651629515398</c:v>
                </c:pt>
                <c:pt idx="391">
                  <c:v>0.9602936856769434</c:v>
                </c:pt>
                <c:pt idx="392">
                  <c:v>0.96858316112863174</c:v>
                </c:pt>
                <c:pt idx="393">
                  <c:v>0.97591676193874799</c:v>
                </c:pt>
                <c:pt idx="394">
                  <c:v>0.98228725072868917</c:v>
                </c:pt>
                <c:pt idx="395">
                  <c:v>0.9876883405951381</c:v>
                </c:pt>
                <c:pt idx="396">
                  <c:v>0.9921147013144781</c:v>
                </c:pt>
                <c:pt idx="397">
                  <c:v>0.99556196460308022</c:v>
                </c:pt>
                <c:pt idx="398">
                  <c:v>0.99802672842827167</c:v>
                </c:pt>
                <c:pt idx="399">
                  <c:v>0.9995065603657316</c:v>
                </c:pt>
                <c:pt idx="40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217-41B4-8C0F-534D9B702A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225024"/>
        <c:axId val="126266368"/>
      </c:scatterChart>
      <c:valAx>
        <c:axId val="126225024"/>
        <c:scaling>
          <c:orientation val="minMax"/>
          <c:max val="10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(nanoseconds)</a:t>
                </a:r>
              </a:p>
            </c:rich>
          </c:tx>
          <c:layout>
            <c:manualLayout>
              <c:xMode val="edge"/>
              <c:yMode val="edge"/>
              <c:x val="0.37365591397849462"/>
              <c:y val="0.8697916666666665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126266368"/>
        <c:crossesAt val="-10"/>
        <c:crossBetween val="midCat"/>
      </c:valAx>
      <c:valAx>
        <c:axId val="12626636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Voltage</a:t>
                </a:r>
              </a:p>
            </c:rich>
          </c:tx>
          <c:layout>
            <c:manualLayout>
              <c:xMode val="edge"/>
              <c:yMode val="edge"/>
              <c:x val="8.9605734767025085E-3"/>
              <c:y val="0.3502604166666666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126225024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611111111111111"/>
          <c:y val="0.94270833333333326"/>
          <c:w val="0.260752688172043"/>
          <c:h val="5.2083333333333329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7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21505376344085"/>
          <c:y val="4.4270833333333329E-2"/>
          <c:w val="0.760752688172043"/>
          <c:h val="0.74609375"/>
        </c:manualLayout>
      </c:layout>
      <c:scatterChart>
        <c:scatterStyle val="smoothMarker"/>
        <c:varyColors val="0"/>
        <c:ser>
          <c:idx val="2"/>
          <c:order val="2"/>
          <c:tx>
            <c:v>RF</c:v>
          </c:tx>
          <c:spPr>
            <a:ln w="381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Sheet1!$B$10:$B$410</c:f>
              <c:numCache>
                <c:formatCode>General</c:formatCode>
                <c:ptCount val="401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17.5</c:v>
                </c:pt>
                <c:pt idx="8">
                  <c:v>20</c:v>
                </c:pt>
                <c:pt idx="9">
                  <c:v>22.5</c:v>
                </c:pt>
                <c:pt idx="10">
                  <c:v>25</c:v>
                </c:pt>
                <c:pt idx="11">
                  <c:v>27.5</c:v>
                </c:pt>
                <c:pt idx="12">
                  <c:v>30</c:v>
                </c:pt>
                <c:pt idx="13">
                  <c:v>32.5</c:v>
                </c:pt>
                <c:pt idx="14">
                  <c:v>35</c:v>
                </c:pt>
                <c:pt idx="15">
                  <c:v>37.5</c:v>
                </c:pt>
                <c:pt idx="16">
                  <c:v>40</c:v>
                </c:pt>
                <c:pt idx="17">
                  <c:v>42.5</c:v>
                </c:pt>
                <c:pt idx="18">
                  <c:v>45</c:v>
                </c:pt>
                <c:pt idx="19">
                  <c:v>47.5</c:v>
                </c:pt>
                <c:pt idx="20">
                  <c:v>50</c:v>
                </c:pt>
                <c:pt idx="21">
                  <c:v>52.5</c:v>
                </c:pt>
                <c:pt idx="22">
                  <c:v>55</c:v>
                </c:pt>
                <c:pt idx="23">
                  <c:v>57.5</c:v>
                </c:pt>
                <c:pt idx="24">
                  <c:v>60</c:v>
                </c:pt>
                <c:pt idx="25">
                  <c:v>62.5</c:v>
                </c:pt>
                <c:pt idx="26">
                  <c:v>65</c:v>
                </c:pt>
                <c:pt idx="27">
                  <c:v>67.5</c:v>
                </c:pt>
                <c:pt idx="28">
                  <c:v>70</c:v>
                </c:pt>
                <c:pt idx="29">
                  <c:v>72.5</c:v>
                </c:pt>
                <c:pt idx="30">
                  <c:v>75</c:v>
                </c:pt>
                <c:pt idx="31">
                  <c:v>77.5</c:v>
                </c:pt>
                <c:pt idx="32">
                  <c:v>80</c:v>
                </c:pt>
                <c:pt idx="33">
                  <c:v>82.5</c:v>
                </c:pt>
                <c:pt idx="34">
                  <c:v>85</c:v>
                </c:pt>
                <c:pt idx="35">
                  <c:v>87.5</c:v>
                </c:pt>
                <c:pt idx="36">
                  <c:v>90</c:v>
                </c:pt>
                <c:pt idx="37">
                  <c:v>92.5</c:v>
                </c:pt>
                <c:pt idx="38">
                  <c:v>95</c:v>
                </c:pt>
                <c:pt idx="39">
                  <c:v>97.5</c:v>
                </c:pt>
                <c:pt idx="40">
                  <c:v>100</c:v>
                </c:pt>
                <c:pt idx="41">
                  <c:v>102.5</c:v>
                </c:pt>
                <c:pt idx="42">
                  <c:v>105</c:v>
                </c:pt>
                <c:pt idx="43">
                  <c:v>107.5</c:v>
                </c:pt>
                <c:pt idx="44">
                  <c:v>110</c:v>
                </c:pt>
                <c:pt idx="45">
                  <c:v>112.5</c:v>
                </c:pt>
                <c:pt idx="46">
                  <c:v>115</c:v>
                </c:pt>
                <c:pt idx="47">
                  <c:v>117.5</c:v>
                </c:pt>
                <c:pt idx="48">
                  <c:v>120</c:v>
                </c:pt>
                <c:pt idx="49">
                  <c:v>122.5</c:v>
                </c:pt>
                <c:pt idx="50">
                  <c:v>125</c:v>
                </c:pt>
                <c:pt idx="51">
                  <c:v>127.5</c:v>
                </c:pt>
                <c:pt idx="52">
                  <c:v>130</c:v>
                </c:pt>
                <c:pt idx="53">
                  <c:v>132.5</c:v>
                </c:pt>
                <c:pt idx="54">
                  <c:v>135</c:v>
                </c:pt>
                <c:pt idx="55">
                  <c:v>137.5</c:v>
                </c:pt>
                <c:pt idx="56">
                  <c:v>140</c:v>
                </c:pt>
                <c:pt idx="57">
                  <c:v>142.5</c:v>
                </c:pt>
                <c:pt idx="58">
                  <c:v>145</c:v>
                </c:pt>
                <c:pt idx="59">
                  <c:v>147.5</c:v>
                </c:pt>
                <c:pt idx="60">
                  <c:v>150</c:v>
                </c:pt>
                <c:pt idx="61">
                  <c:v>152.5</c:v>
                </c:pt>
                <c:pt idx="62">
                  <c:v>155</c:v>
                </c:pt>
                <c:pt idx="63">
                  <c:v>157.5</c:v>
                </c:pt>
                <c:pt idx="64">
                  <c:v>160</c:v>
                </c:pt>
                <c:pt idx="65">
                  <c:v>162.5</c:v>
                </c:pt>
                <c:pt idx="66">
                  <c:v>165</c:v>
                </c:pt>
                <c:pt idx="67">
                  <c:v>167.5</c:v>
                </c:pt>
                <c:pt idx="68">
                  <c:v>170</c:v>
                </c:pt>
                <c:pt idx="69">
                  <c:v>172.5</c:v>
                </c:pt>
                <c:pt idx="70">
                  <c:v>175</c:v>
                </c:pt>
                <c:pt idx="71">
                  <c:v>177.5</c:v>
                </c:pt>
                <c:pt idx="72">
                  <c:v>180</c:v>
                </c:pt>
                <c:pt idx="73">
                  <c:v>182.5</c:v>
                </c:pt>
                <c:pt idx="74">
                  <c:v>185</c:v>
                </c:pt>
                <c:pt idx="75">
                  <c:v>187.5</c:v>
                </c:pt>
                <c:pt idx="76">
                  <c:v>190</c:v>
                </c:pt>
                <c:pt idx="77">
                  <c:v>192.5</c:v>
                </c:pt>
                <c:pt idx="78">
                  <c:v>195</c:v>
                </c:pt>
                <c:pt idx="79">
                  <c:v>197.5</c:v>
                </c:pt>
                <c:pt idx="80">
                  <c:v>200</c:v>
                </c:pt>
                <c:pt idx="81">
                  <c:v>202.5</c:v>
                </c:pt>
                <c:pt idx="82">
                  <c:v>205</c:v>
                </c:pt>
                <c:pt idx="83">
                  <c:v>207.5</c:v>
                </c:pt>
                <c:pt idx="84">
                  <c:v>210</c:v>
                </c:pt>
                <c:pt idx="85">
                  <c:v>212.5</c:v>
                </c:pt>
                <c:pt idx="86">
                  <c:v>215</c:v>
                </c:pt>
                <c:pt idx="87">
                  <c:v>217.5</c:v>
                </c:pt>
                <c:pt idx="88">
                  <c:v>220</c:v>
                </c:pt>
                <c:pt idx="89">
                  <c:v>222.5</c:v>
                </c:pt>
                <c:pt idx="90">
                  <c:v>225</c:v>
                </c:pt>
                <c:pt idx="91">
                  <c:v>227.5</c:v>
                </c:pt>
                <c:pt idx="92">
                  <c:v>230</c:v>
                </c:pt>
                <c:pt idx="93">
                  <c:v>232.5</c:v>
                </c:pt>
                <c:pt idx="94">
                  <c:v>235</c:v>
                </c:pt>
                <c:pt idx="95">
                  <c:v>237.5</c:v>
                </c:pt>
                <c:pt idx="96">
                  <c:v>240</c:v>
                </c:pt>
                <c:pt idx="97">
                  <c:v>242.5</c:v>
                </c:pt>
                <c:pt idx="98">
                  <c:v>245</c:v>
                </c:pt>
                <c:pt idx="99">
                  <c:v>247.5</c:v>
                </c:pt>
                <c:pt idx="100">
                  <c:v>250</c:v>
                </c:pt>
                <c:pt idx="101">
                  <c:v>252.5</c:v>
                </c:pt>
                <c:pt idx="102">
                  <c:v>255</c:v>
                </c:pt>
                <c:pt idx="103">
                  <c:v>257.5</c:v>
                </c:pt>
                <c:pt idx="104">
                  <c:v>260</c:v>
                </c:pt>
                <c:pt idx="105">
                  <c:v>262.5</c:v>
                </c:pt>
                <c:pt idx="106">
                  <c:v>265</c:v>
                </c:pt>
                <c:pt idx="107">
                  <c:v>267.5</c:v>
                </c:pt>
                <c:pt idx="108">
                  <c:v>270</c:v>
                </c:pt>
                <c:pt idx="109">
                  <c:v>272.5</c:v>
                </c:pt>
                <c:pt idx="110">
                  <c:v>275</c:v>
                </c:pt>
                <c:pt idx="111">
                  <c:v>277.5</c:v>
                </c:pt>
                <c:pt idx="112">
                  <c:v>280</c:v>
                </c:pt>
                <c:pt idx="113">
                  <c:v>282.5</c:v>
                </c:pt>
                <c:pt idx="114">
                  <c:v>285</c:v>
                </c:pt>
                <c:pt idx="115">
                  <c:v>287.5</c:v>
                </c:pt>
                <c:pt idx="116">
                  <c:v>290</c:v>
                </c:pt>
                <c:pt idx="117">
                  <c:v>292.5</c:v>
                </c:pt>
                <c:pt idx="118">
                  <c:v>295</c:v>
                </c:pt>
                <c:pt idx="119">
                  <c:v>297.5</c:v>
                </c:pt>
                <c:pt idx="120">
                  <c:v>300</c:v>
                </c:pt>
                <c:pt idx="121">
                  <c:v>302.5</c:v>
                </c:pt>
                <c:pt idx="122">
                  <c:v>305</c:v>
                </c:pt>
                <c:pt idx="123">
                  <c:v>307.5</c:v>
                </c:pt>
                <c:pt idx="124">
                  <c:v>310</c:v>
                </c:pt>
                <c:pt idx="125">
                  <c:v>312.5</c:v>
                </c:pt>
                <c:pt idx="126">
                  <c:v>315</c:v>
                </c:pt>
                <c:pt idx="127">
                  <c:v>317.5</c:v>
                </c:pt>
                <c:pt idx="128">
                  <c:v>320</c:v>
                </c:pt>
                <c:pt idx="129">
                  <c:v>322.5</c:v>
                </c:pt>
                <c:pt idx="130">
                  <c:v>325</c:v>
                </c:pt>
                <c:pt idx="131">
                  <c:v>327.5</c:v>
                </c:pt>
                <c:pt idx="132">
                  <c:v>330</c:v>
                </c:pt>
                <c:pt idx="133">
                  <c:v>332.5</c:v>
                </c:pt>
                <c:pt idx="134">
                  <c:v>335</c:v>
                </c:pt>
                <c:pt idx="135">
                  <c:v>337.5</c:v>
                </c:pt>
                <c:pt idx="136">
                  <c:v>340</c:v>
                </c:pt>
                <c:pt idx="137">
                  <c:v>342.5</c:v>
                </c:pt>
                <c:pt idx="138">
                  <c:v>345</c:v>
                </c:pt>
                <c:pt idx="139">
                  <c:v>347.5</c:v>
                </c:pt>
                <c:pt idx="140">
                  <c:v>350</c:v>
                </c:pt>
                <c:pt idx="141">
                  <c:v>352.5</c:v>
                </c:pt>
                <c:pt idx="142">
                  <c:v>355</c:v>
                </c:pt>
                <c:pt idx="143">
                  <c:v>357.5</c:v>
                </c:pt>
                <c:pt idx="144">
                  <c:v>360</c:v>
                </c:pt>
                <c:pt idx="145">
                  <c:v>362.5</c:v>
                </c:pt>
                <c:pt idx="146">
                  <c:v>365</c:v>
                </c:pt>
                <c:pt idx="147">
                  <c:v>367.5</c:v>
                </c:pt>
                <c:pt idx="148">
                  <c:v>370</c:v>
                </c:pt>
                <c:pt idx="149">
                  <c:v>372.5</c:v>
                </c:pt>
                <c:pt idx="150">
                  <c:v>375</c:v>
                </c:pt>
                <c:pt idx="151">
                  <c:v>377.5</c:v>
                </c:pt>
                <c:pt idx="152">
                  <c:v>380</c:v>
                </c:pt>
                <c:pt idx="153">
                  <c:v>382.5</c:v>
                </c:pt>
                <c:pt idx="154">
                  <c:v>385</c:v>
                </c:pt>
                <c:pt idx="155">
                  <c:v>387.5</c:v>
                </c:pt>
                <c:pt idx="156">
                  <c:v>390</c:v>
                </c:pt>
                <c:pt idx="157">
                  <c:v>392.5</c:v>
                </c:pt>
                <c:pt idx="158">
                  <c:v>395</c:v>
                </c:pt>
                <c:pt idx="159">
                  <c:v>397.5</c:v>
                </c:pt>
                <c:pt idx="160">
                  <c:v>400</c:v>
                </c:pt>
                <c:pt idx="161">
                  <c:v>402.5</c:v>
                </c:pt>
                <c:pt idx="162">
                  <c:v>405</c:v>
                </c:pt>
                <c:pt idx="163">
                  <c:v>407.5</c:v>
                </c:pt>
                <c:pt idx="164">
                  <c:v>410</c:v>
                </c:pt>
                <c:pt idx="165">
                  <c:v>412.5</c:v>
                </c:pt>
                <c:pt idx="166">
                  <c:v>415</c:v>
                </c:pt>
                <c:pt idx="167">
                  <c:v>417.5</c:v>
                </c:pt>
                <c:pt idx="168">
                  <c:v>420</c:v>
                </c:pt>
                <c:pt idx="169">
                  <c:v>422.5</c:v>
                </c:pt>
                <c:pt idx="170">
                  <c:v>425</c:v>
                </c:pt>
                <c:pt idx="171">
                  <c:v>427.5</c:v>
                </c:pt>
                <c:pt idx="172">
                  <c:v>430</c:v>
                </c:pt>
                <c:pt idx="173">
                  <c:v>432.5</c:v>
                </c:pt>
                <c:pt idx="174">
                  <c:v>435</c:v>
                </c:pt>
                <c:pt idx="175">
                  <c:v>437.5</c:v>
                </c:pt>
                <c:pt idx="176">
                  <c:v>440</c:v>
                </c:pt>
                <c:pt idx="177">
                  <c:v>442.5</c:v>
                </c:pt>
                <c:pt idx="178">
                  <c:v>445</c:v>
                </c:pt>
                <c:pt idx="179">
                  <c:v>447.5</c:v>
                </c:pt>
                <c:pt idx="180">
                  <c:v>450</c:v>
                </c:pt>
                <c:pt idx="181">
                  <c:v>452.5</c:v>
                </c:pt>
                <c:pt idx="182">
                  <c:v>455</c:v>
                </c:pt>
                <c:pt idx="183">
                  <c:v>457.5</c:v>
                </c:pt>
                <c:pt idx="184">
                  <c:v>460</c:v>
                </c:pt>
                <c:pt idx="185">
                  <c:v>462.5</c:v>
                </c:pt>
                <c:pt idx="186">
                  <c:v>465</c:v>
                </c:pt>
                <c:pt idx="187">
                  <c:v>467.5</c:v>
                </c:pt>
                <c:pt idx="188">
                  <c:v>470</c:v>
                </c:pt>
                <c:pt idx="189">
                  <c:v>472.5</c:v>
                </c:pt>
                <c:pt idx="190">
                  <c:v>475</c:v>
                </c:pt>
                <c:pt idx="191">
                  <c:v>477.5</c:v>
                </c:pt>
                <c:pt idx="192">
                  <c:v>480</c:v>
                </c:pt>
                <c:pt idx="193">
                  <c:v>482.5</c:v>
                </c:pt>
                <c:pt idx="194">
                  <c:v>485</c:v>
                </c:pt>
                <c:pt idx="195">
                  <c:v>487.5</c:v>
                </c:pt>
                <c:pt idx="196">
                  <c:v>490</c:v>
                </c:pt>
                <c:pt idx="197">
                  <c:v>492.5</c:v>
                </c:pt>
                <c:pt idx="198">
                  <c:v>495</c:v>
                </c:pt>
                <c:pt idx="199">
                  <c:v>497.5</c:v>
                </c:pt>
                <c:pt idx="200">
                  <c:v>500</c:v>
                </c:pt>
                <c:pt idx="201">
                  <c:v>502.5</c:v>
                </c:pt>
                <c:pt idx="202">
                  <c:v>505</c:v>
                </c:pt>
                <c:pt idx="203">
                  <c:v>507.5</c:v>
                </c:pt>
                <c:pt idx="204">
                  <c:v>510</c:v>
                </c:pt>
                <c:pt idx="205">
                  <c:v>512.5</c:v>
                </c:pt>
                <c:pt idx="206">
                  <c:v>515</c:v>
                </c:pt>
                <c:pt idx="207">
                  <c:v>517.5</c:v>
                </c:pt>
                <c:pt idx="208">
                  <c:v>520</c:v>
                </c:pt>
                <c:pt idx="209">
                  <c:v>522.5</c:v>
                </c:pt>
                <c:pt idx="210">
                  <c:v>525</c:v>
                </c:pt>
                <c:pt idx="211">
                  <c:v>527.5</c:v>
                </c:pt>
                <c:pt idx="212">
                  <c:v>530</c:v>
                </c:pt>
                <c:pt idx="213">
                  <c:v>532.5</c:v>
                </c:pt>
                <c:pt idx="214">
                  <c:v>535</c:v>
                </c:pt>
                <c:pt idx="215">
                  <c:v>537.5</c:v>
                </c:pt>
                <c:pt idx="216">
                  <c:v>540</c:v>
                </c:pt>
                <c:pt idx="217">
                  <c:v>542.5</c:v>
                </c:pt>
                <c:pt idx="218">
                  <c:v>545</c:v>
                </c:pt>
                <c:pt idx="219">
                  <c:v>547.5</c:v>
                </c:pt>
                <c:pt idx="220">
                  <c:v>550</c:v>
                </c:pt>
                <c:pt idx="221">
                  <c:v>552.5</c:v>
                </c:pt>
                <c:pt idx="222">
                  <c:v>555</c:v>
                </c:pt>
                <c:pt idx="223">
                  <c:v>557.5</c:v>
                </c:pt>
                <c:pt idx="224">
                  <c:v>560</c:v>
                </c:pt>
                <c:pt idx="225">
                  <c:v>562.5</c:v>
                </c:pt>
                <c:pt idx="226">
                  <c:v>565</c:v>
                </c:pt>
                <c:pt idx="227">
                  <c:v>567.5</c:v>
                </c:pt>
                <c:pt idx="228">
                  <c:v>570</c:v>
                </c:pt>
                <c:pt idx="229">
                  <c:v>572.5</c:v>
                </c:pt>
                <c:pt idx="230">
                  <c:v>575</c:v>
                </c:pt>
                <c:pt idx="231">
                  <c:v>577.5</c:v>
                </c:pt>
                <c:pt idx="232">
                  <c:v>580</c:v>
                </c:pt>
                <c:pt idx="233">
                  <c:v>582.5</c:v>
                </c:pt>
                <c:pt idx="234">
                  <c:v>585</c:v>
                </c:pt>
                <c:pt idx="235">
                  <c:v>587.5</c:v>
                </c:pt>
                <c:pt idx="236">
                  <c:v>590</c:v>
                </c:pt>
                <c:pt idx="237">
                  <c:v>592.5</c:v>
                </c:pt>
                <c:pt idx="238">
                  <c:v>595</c:v>
                </c:pt>
                <c:pt idx="239">
                  <c:v>597.5</c:v>
                </c:pt>
                <c:pt idx="240">
                  <c:v>600</c:v>
                </c:pt>
                <c:pt idx="241">
                  <c:v>602.5</c:v>
                </c:pt>
                <c:pt idx="242">
                  <c:v>605</c:v>
                </c:pt>
                <c:pt idx="243">
                  <c:v>607.5</c:v>
                </c:pt>
                <c:pt idx="244">
                  <c:v>610</c:v>
                </c:pt>
                <c:pt idx="245">
                  <c:v>612.5</c:v>
                </c:pt>
                <c:pt idx="246">
                  <c:v>615</c:v>
                </c:pt>
                <c:pt idx="247">
                  <c:v>617.5</c:v>
                </c:pt>
                <c:pt idx="248">
                  <c:v>620</c:v>
                </c:pt>
                <c:pt idx="249">
                  <c:v>622.5</c:v>
                </c:pt>
                <c:pt idx="250">
                  <c:v>625</c:v>
                </c:pt>
                <c:pt idx="251">
                  <c:v>627.5</c:v>
                </c:pt>
                <c:pt idx="252">
                  <c:v>630</c:v>
                </c:pt>
                <c:pt idx="253">
                  <c:v>632.5</c:v>
                </c:pt>
                <c:pt idx="254">
                  <c:v>635</c:v>
                </c:pt>
                <c:pt idx="255">
                  <c:v>637.5</c:v>
                </c:pt>
                <c:pt idx="256">
                  <c:v>640</c:v>
                </c:pt>
                <c:pt idx="257">
                  <c:v>642.5</c:v>
                </c:pt>
                <c:pt idx="258">
                  <c:v>645</c:v>
                </c:pt>
                <c:pt idx="259">
                  <c:v>647.5</c:v>
                </c:pt>
                <c:pt idx="260">
                  <c:v>650</c:v>
                </c:pt>
                <c:pt idx="261">
                  <c:v>652.5</c:v>
                </c:pt>
                <c:pt idx="262">
                  <c:v>655</c:v>
                </c:pt>
                <c:pt idx="263">
                  <c:v>657.5</c:v>
                </c:pt>
                <c:pt idx="264">
                  <c:v>660</c:v>
                </c:pt>
                <c:pt idx="265">
                  <c:v>662.5</c:v>
                </c:pt>
                <c:pt idx="266">
                  <c:v>665</c:v>
                </c:pt>
                <c:pt idx="267">
                  <c:v>667.5</c:v>
                </c:pt>
                <c:pt idx="268">
                  <c:v>670</c:v>
                </c:pt>
                <c:pt idx="269">
                  <c:v>672.5</c:v>
                </c:pt>
                <c:pt idx="270">
                  <c:v>675</c:v>
                </c:pt>
                <c:pt idx="271">
                  <c:v>677.5</c:v>
                </c:pt>
                <c:pt idx="272">
                  <c:v>680</c:v>
                </c:pt>
                <c:pt idx="273">
                  <c:v>682.5</c:v>
                </c:pt>
                <c:pt idx="274">
                  <c:v>685</c:v>
                </c:pt>
                <c:pt idx="275">
                  <c:v>687.5</c:v>
                </c:pt>
                <c:pt idx="276">
                  <c:v>690</c:v>
                </c:pt>
                <c:pt idx="277">
                  <c:v>692.5</c:v>
                </c:pt>
                <c:pt idx="278">
                  <c:v>695</c:v>
                </c:pt>
                <c:pt idx="279">
                  <c:v>697.5</c:v>
                </c:pt>
                <c:pt idx="280">
                  <c:v>700</c:v>
                </c:pt>
                <c:pt idx="281">
                  <c:v>702.5</c:v>
                </c:pt>
                <c:pt idx="282">
                  <c:v>705</c:v>
                </c:pt>
                <c:pt idx="283">
                  <c:v>707.5</c:v>
                </c:pt>
                <c:pt idx="284">
                  <c:v>710</c:v>
                </c:pt>
                <c:pt idx="285">
                  <c:v>712.5</c:v>
                </c:pt>
                <c:pt idx="286">
                  <c:v>715</c:v>
                </c:pt>
                <c:pt idx="287">
                  <c:v>717.5</c:v>
                </c:pt>
                <c:pt idx="288">
                  <c:v>720</c:v>
                </c:pt>
                <c:pt idx="289">
                  <c:v>722.5</c:v>
                </c:pt>
                <c:pt idx="290">
                  <c:v>725</c:v>
                </c:pt>
                <c:pt idx="291">
                  <c:v>727.5</c:v>
                </c:pt>
                <c:pt idx="292">
                  <c:v>730</c:v>
                </c:pt>
                <c:pt idx="293">
                  <c:v>732.5</c:v>
                </c:pt>
                <c:pt idx="294">
                  <c:v>735</c:v>
                </c:pt>
                <c:pt idx="295">
                  <c:v>737.5</c:v>
                </c:pt>
                <c:pt idx="296">
                  <c:v>740</c:v>
                </c:pt>
                <c:pt idx="297">
                  <c:v>742.5</c:v>
                </c:pt>
                <c:pt idx="298">
                  <c:v>745</c:v>
                </c:pt>
                <c:pt idx="299">
                  <c:v>747.5</c:v>
                </c:pt>
                <c:pt idx="300">
                  <c:v>750</c:v>
                </c:pt>
                <c:pt idx="301">
                  <c:v>752.5</c:v>
                </c:pt>
                <c:pt idx="302">
                  <c:v>755</c:v>
                </c:pt>
                <c:pt idx="303">
                  <c:v>757.5</c:v>
                </c:pt>
                <c:pt idx="304">
                  <c:v>760</c:v>
                </c:pt>
                <c:pt idx="305">
                  <c:v>762.5</c:v>
                </c:pt>
                <c:pt idx="306">
                  <c:v>765</c:v>
                </c:pt>
                <c:pt idx="307">
                  <c:v>767.5</c:v>
                </c:pt>
                <c:pt idx="308">
                  <c:v>770</c:v>
                </c:pt>
                <c:pt idx="309">
                  <c:v>772.5</c:v>
                </c:pt>
                <c:pt idx="310">
                  <c:v>775</c:v>
                </c:pt>
                <c:pt idx="311">
                  <c:v>777.5</c:v>
                </c:pt>
                <c:pt idx="312">
                  <c:v>780</c:v>
                </c:pt>
                <c:pt idx="313">
                  <c:v>782.5</c:v>
                </c:pt>
                <c:pt idx="314">
                  <c:v>785</c:v>
                </c:pt>
                <c:pt idx="315">
                  <c:v>787.5</c:v>
                </c:pt>
                <c:pt idx="316">
                  <c:v>790</c:v>
                </c:pt>
                <c:pt idx="317">
                  <c:v>792.5</c:v>
                </c:pt>
                <c:pt idx="318">
                  <c:v>795</c:v>
                </c:pt>
                <c:pt idx="319">
                  <c:v>797.5</c:v>
                </c:pt>
                <c:pt idx="320">
                  <c:v>800</c:v>
                </c:pt>
                <c:pt idx="321">
                  <c:v>802.5</c:v>
                </c:pt>
                <c:pt idx="322">
                  <c:v>805</c:v>
                </c:pt>
                <c:pt idx="323">
                  <c:v>807.5</c:v>
                </c:pt>
                <c:pt idx="324">
                  <c:v>810</c:v>
                </c:pt>
                <c:pt idx="325">
                  <c:v>812.5</c:v>
                </c:pt>
                <c:pt idx="326">
                  <c:v>815</c:v>
                </c:pt>
                <c:pt idx="327">
                  <c:v>817.5</c:v>
                </c:pt>
                <c:pt idx="328">
                  <c:v>820</c:v>
                </c:pt>
                <c:pt idx="329">
                  <c:v>822.5</c:v>
                </c:pt>
                <c:pt idx="330">
                  <c:v>825</c:v>
                </c:pt>
                <c:pt idx="331">
                  <c:v>827.5</c:v>
                </c:pt>
                <c:pt idx="332">
                  <c:v>830</c:v>
                </c:pt>
                <c:pt idx="333">
                  <c:v>832.5</c:v>
                </c:pt>
                <c:pt idx="334">
                  <c:v>835</c:v>
                </c:pt>
                <c:pt idx="335">
                  <c:v>837.5</c:v>
                </c:pt>
                <c:pt idx="336">
                  <c:v>840</c:v>
                </c:pt>
                <c:pt idx="337">
                  <c:v>842.5</c:v>
                </c:pt>
                <c:pt idx="338">
                  <c:v>845</c:v>
                </c:pt>
                <c:pt idx="339">
                  <c:v>847.5</c:v>
                </c:pt>
                <c:pt idx="340">
                  <c:v>850</c:v>
                </c:pt>
                <c:pt idx="341">
                  <c:v>852.5</c:v>
                </c:pt>
                <c:pt idx="342">
                  <c:v>855</c:v>
                </c:pt>
                <c:pt idx="343">
                  <c:v>857.5</c:v>
                </c:pt>
                <c:pt idx="344">
                  <c:v>860</c:v>
                </c:pt>
                <c:pt idx="345">
                  <c:v>862.5</c:v>
                </c:pt>
                <c:pt idx="346">
                  <c:v>865</c:v>
                </c:pt>
                <c:pt idx="347">
                  <c:v>867.5</c:v>
                </c:pt>
                <c:pt idx="348">
                  <c:v>870</c:v>
                </c:pt>
                <c:pt idx="349">
                  <c:v>872.5</c:v>
                </c:pt>
                <c:pt idx="350">
                  <c:v>875</c:v>
                </c:pt>
                <c:pt idx="351">
                  <c:v>877.5</c:v>
                </c:pt>
                <c:pt idx="352">
                  <c:v>880</c:v>
                </c:pt>
                <c:pt idx="353">
                  <c:v>882.5</c:v>
                </c:pt>
                <c:pt idx="354">
                  <c:v>885</c:v>
                </c:pt>
                <c:pt idx="355">
                  <c:v>887.5</c:v>
                </c:pt>
                <c:pt idx="356">
                  <c:v>890</c:v>
                </c:pt>
                <c:pt idx="357">
                  <c:v>892.5</c:v>
                </c:pt>
                <c:pt idx="358">
                  <c:v>895</c:v>
                </c:pt>
                <c:pt idx="359">
                  <c:v>897.5</c:v>
                </c:pt>
                <c:pt idx="360">
                  <c:v>900</c:v>
                </c:pt>
                <c:pt idx="361">
                  <c:v>902.5</c:v>
                </c:pt>
                <c:pt idx="362">
                  <c:v>905</c:v>
                </c:pt>
                <c:pt idx="363">
                  <c:v>907.5</c:v>
                </c:pt>
                <c:pt idx="364">
                  <c:v>910</c:v>
                </c:pt>
                <c:pt idx="365">
                  <c:v>912.5</c:v>
                </c:pt>
                <c:pt idx="366">
                  <c:v>915</c:v>
                </c:pt>
                <c:pt idx="367">
                  <c:v>917.5</c:v>
                </c:pt>
                <c:pt idx="368">
                  <c:v>920</c:v>
                </c:pt>
                <c:pt idx="369">
                  <c:v>922.5</c:v>
                </c:pt>
                <c:pt idx="370">
                  <c:v>925</c:v>
                </c:pt>
                <c:pt idx="371">
                  <c:v>927.5</c:v>
                </c:pt>
                <c:pt idx="372">
                  <c:v>930</c:v>
                </c:pt>
                <c:pt idx="373">
                  <c:v>932.5</c:v>
                </c:pt>
                <c:pt idx="374">
                  <c:v>935</c:v>
                </c:pt>
                <c:pt idx="375">
                  <c:v>937.5</c:v>
                </c:pt>
                <c:pt idx="376">
                  <c:v>940</c:v>
                </c:pt>
                <c:pt idx="377">
                  <c:v>942.5</c:v>
                </c:pt>
                <c:pt idx="378">
                  <c:v>945</c:v>
                </c:pt>
                <c:pt idx="379">
                  <c:v>947.5</c:v>
                </c:pt>
                <c:pt idx="380">
                  <c:v>950</c:v>
                </c:pt>
                <c:pt idx="381">
                  <c:v>952.5</c:v>
                </c:pt>
                <c:pt idx="382">
                  <c:v>955</c:v>
                </c:pt>
                <c:pt idx="383">
                  <c:v>957.5</c:v>
                </c:pt>
                <c:pt idx="384">
                  <c:v>960</c:v>
                </c:pt>
                <c:pt idx="385">
                  <c:v>962.5</c:v>
                </c:pt>
                <c:pt idx="386">
                  <c:v>965</c:v>
                </c:pt>
                <c:pt idx="387">
                  <c:v>967.5</c:v>
                </c:pt>
                <c:pt idx="388">
                  <c:v>970</c:v>
                </c:pt>
                <c:pt idx="389">
                  <c:v>972.5</c:v>
                </c:pt>
                <c:pt idx="390">
                  <c:v>975</c:v>
                </c:pt>
                <c:pt idx="391">
                  <c:v>977.5</c:v>
                </c:pt>
                <c:pt idx="392">
                  <c:v>980</c:v>
                </c:pt>
                <c:pt idx="393">
                  <c:v>982.5</c:v>
                </c:pt>
                <c:pt idx="394">
                  <c:v>985</c:v>
                </c:pt>
                <c:pt idx="395">
                  <c:v>987.5</c:v>
                </c:pt>
                <c:pt idx="396">
                  <c:v>990</c:v>
                </c:pt>
                <c:pt idx="397">
                  <c:v>992.5</c:v>
                </c:pt>
                <c:pt idx="398">
                  <c:v>995</c:v>
                </c:pt>
                <c:pt idx="399">
                  <c:v>997.5</c:v>
                </c:pt>
                <c:pt idx="400">
                  <c:v>1000</c:v>
                </c:pt>
              </c:numCache>
            </c:numRef>
          </c:xVal>
          <c:yVal>
            <c:numRef>
              <c:f>Sheet1!$D$10:$D$410</c:f>
              <c:numCache>
                <c:formatCode>General</c:formatCode>
                <c:ptCount val="401"/>
                <c:pt idx="0">
                  <c:v>0</c:v>
                </c:pt>
                <c:pt idx="1">
                  <c:v>0.12533323356430426</c:v>
                </c:pt>
                <c:pt idx="2">
                  <c:v>0.24868988716485479</c:v>
                </c:pt>
                <c:pt idx="3">
                  <c:v>0.36812455268467797</c:v>
                </c:pt>
                <c:pt idx="4">
                  <c:v>0.48175367410171532</c:v>
                </c:pt>
                <c:pt idx="5">
                  <c:v>0.58778525229247314</c:v>
                </c:pt>
                <c:pt idx="6">
                  <c:v>0.68454710592868873</c:v>
                </c:pt>
                <c:pt idx="7">
                  <c:v>0.77051324277578925</c:v>
                </c:pt>
                <c:pt idx="8">
                  <c:v>0.84432792550201508</c:v>
                </c:pt>
                <c:pt idx="9">
                  <c:v>0.90482705246601958</c:v>
                </c:pt>
                <c:pt idx="10">
                  <c:v>0.95105651629515353</c:v>
                </c:pt>
                <c:pt idx="11">
                  <c:v>0.98228725072868872</c:v>
                </c:pt>
                <c:pt idx="12">
                  <c:v>0.99802672842827156</c:v>
                </c:pt>
                <c:pt idx="13">
                  <c:v>0.99802672842827156</c:v>
                </c:pt>
                <c:pt idx="14">
                  <c:v>0.98228725072868872</c:v>
                </c:pt>
                <c:pt idx="15">
                  <c:v>0.95105651629515353</c:v>
                </c:pt>
                <c:pt idx="16">
                  <c:v>0.90482705246601947</c:v>
                </c:pt>
                <c:pt idx="17">
                  <c:v>0.84432792550201519</c:v>
                </c:pt>
                <c:pt idx="18">
                  <c:v>0.77051324277578925</c:v>
                </c:pt>
                <c:pt idx="19">
                  <c:v>0.6845471059286885</c:v>
                </c:pt>
                <c:pt idx="20">
                  <c:v>0.58778525229247325</c:v>
                </c:pt>
                <c:pt idx="21">
                  <c:v>0.48175367410171521</c:v>
                </c:pt>
                <c:pt idx="22">
                  <c:v>0.36812455268467775</c:v>
                </c:pt>
                <c:pt idx="23">
                  <c:v>0.24868988716485482</c:v>
                </c:pt>
                <c:pt idx="24">
                  <c:v>0.12533323356430409</c:v>
                </c:pt>
                <c:pt idx="25">
                  <c:v>1.22514845490862E-16</c:v>
                </c:pt>
                <c:pt idx="26">
                  <c:v>-0.12533323356430429</c:v>
                </c:pt>
                <c:pt idx="27">
                  <c:v>-0.24868988716485502</c:v>
                </c:pt>
                <c:pt idx="28">
                  <c:v>-0.36812455268467792</c:v>
                </c:pt>
                <c:pt idx="29">
                  <c:v>-0.48175367410171538</c:v>
                </c:pt>
                <c:pt idx="30">
                  <c:v>-0.58778525229247336</c:v>
                </c:pt>
                <c:pt idx="31">
                  <c:v>-0.68454710592868873</c:v>
                </c:pt>
                <c:pt idx="32">
                  <c:v>-0.77051324277578936</c:v>
                </c:pt>
                <c:pt idx="33">
                  <c:v>-0.8443279255020153</c:v>
                </c:pt>
                <c:pt idx="34">
                  <c:v>-0.90482705246601935</c:v>
                </c:pt>
                <c:pt idx="35">
                  <c:v>-0.95105651629515353</c:v>
                </c:pt>
                <c:pt idx="36">
                  <c:v>-0.98228725072868872</c:v>
                </c:pt>
                <c:pt idx="37">
                  <c:v>-0.99802672842827156</c:v>
                </c:pt>
                <c:pt idx="38">
                  <c:v>-0.99802672842827156</c:v>
                </c:pt>
                <c:pt idx="39">
                  <c:v>-0.98228725072868861</c:v>
                </c:pt>
                <c:pt idx="40">
                  <c:v>-0.95105651629515364</c:v>
                </c:pt>
                <c:pt idx="41">
                  <c:v>-0.90482705246601958</c:v>
                </c:pt>
                <c:pt idx="42">
                  <c:v>-0.84432792550201496</c:v>
                </c:pt>
                <c:pt idx="43">
                  <c:v>-0.77051324277578903</c:v>
                </c:pt>
                <c:pt idx="44">
                  <c:v>-0.68454710592868828</c:v>
                </c:pt>
                <c:pt idx="45">
                  <c:v>-0.58778525229247336</c:v>
                </c:pt>
                <c:pt idx="46">
                  <c:v>-0.48175367410171532</c:v>
                </c:pt>
                <c:pt idx="47">
                  <c:v>-0.36812455268467786</c:v>
                </c:pt>
                <c:pt idx="48">
                  <c:v>-0.24868988716485449</c:v>
                </c:pt>
                <c:pt idx="49">
                  <c:v>-0.12533323356430379</c:v>
                </c:pt>
                <c:pt idx="50">
                  <c:v>-2.45029690981724E-16</c:v>
                </c:pt>
                <c:pt idx="51">
                  <c:v>0.12533323356430418</c:v>
                </c:pt>
                <c:pt idx="52">
                  <c:v>0.24868988716485488</c:v>
                </c:pt>
                <c:pt idx="53">
                  <c:v>0.3681245526846782</c:v>
                </c:pt>
                <c:pt idx="54">
                  <c:v>0.48175367410171566</c:v>
                </c:pt>
                <c:pt idx="55">
                  <c:v>0.58778525229247292</c:v>
                </c:pt>
                <c:pt idx="56">
                  <c:v>0.68454710592868862</c:v>
                </c:pt>
                <c:pt idx="57">
                  <c:v>0.77051324277578925</c:v>
                </c:pt>
                <c:pt idx="58">
                  <c:v>0.84432792550201519</c:v>
                </c:pt>
                <c:pt idx="59">
                  <c:v>0.90482705246601969</c:v>
                </c:pt>
                <c:pt idx="60">
                  <c:v>0.95105651629515375</c:v>
                </c:pt>
                <c:pt idx="61">
                  <c:v>0.98228725072868861</c:v>
                </c:pt>
                <c:pt idx="62">
                  <c:v>0.99802672842827156</c:v>
                </c:pt>
                <c:pt idx="63">
                  <c:v>0.99802672842827156</c:v>
                </c:pt>
                <c:pt idx="64">
                  <c:v>0.98228725072868861</c:v>
                </c:pt>
                <c:pt idx="65">
                  <c:v>0.95105651629515364</c:v>
                </c:pt>
                <c:pt idx="66">
                  <c:v>0.90482705246601924</c:v>
                </c:pt>
                <c:pt idx="67">
                  <c:v>0.84432792550201508</c:v>
                </c:pt>
                <c:pt idx="68">
                  <c:v>0.7705132427757897</c:v>
                </c:pt>
                <c:pt idx="69">
                  <c:v>0.68454710592868839</c:v>
                </c:pt>
                <c:pt idx="70">
                  <c:v>0.58778525229247336</c:v>
                </c:pt>
                <c:pt idx="71">
                  <c:v>0.48175367410171466</c:v>
                </c:pt>
                <c:pt idx="72">
                  <c:v>0.36812455268467797</c:v>
                </c:pt>
                <c:pt idx="73">
                  <c:v>0.24868988716485377</c:v>
                </c:pt>
                <c:pt idx="74">
                  <c:v>0.1253332335643039</c:v>
                </c:pt>
                <c:pt idx="75">
                  <c:v>3.67544536472586E-16</c:v>
                </c:pt>
                <c:pt idx="76">
                  <c:v>-0.12533323356430492</c:v>
                </c:pt>
                <c:pt idx="77">
                  <c:v>-0.24868988716485477</c:v>
                </c:pt>
                <c:pt idx="78">
                  <c:v>-0.36812455268467892</c:v>
                </c:pt>
                <c:pt idx="79">
                  <c:v>-0.48175367410171555</c:v>
                </c:pt>
                <c:pt idx="80">
                  <c:v>-0.5877852522924728</c:v>
                </c:pt>
                <c:pt idx="81">
                  <c:v>-0.68454710592868917</c:v>
                </c:pt>
                <c:pt idx="82">
                  <c:v>-0.77051324277578925</c:v>
                </c:pt>
                <c:pt idx="83">
                  <c:v>-0.84432792550201563</c:v>
                </c:pt>
                <c:pt idx="84">
                  <c:v>-0.90482705246601969</c:v>
                </c:pt>
                <c:pt idx="85">
                  <c:v>-0.95105651629515342</c:v>
                </c:pt>
                <c:pt idx="86">
                  <c:v>-0.98228725072868883</c:v>
                </c:pt>
                <c:pt idx="87">
                  <c:v>-0.99802672842827156</c:v>
                </c:pt>
                <c:pt idx="88">
                  <c:v>-0.99802672842827145</c:v>
                </c:pt>
                <c:pt idx="89">
                  <c:v>-0.98228725072868861</c:v>
                </c:pt>
                <c:pt idx="90">
                  <c:v>-0.95105651629515375</c:v>
                </c:pt>
                <c:pt idx="91">
                  <c:v>-0.90482705246601924</c:v>
                </c:pt>
                <c:pt idx="92">
                  <c:v>-0.84432792550201508</c:v>
                </c:pt>
                <c:pt idx="93">
                  <c:v>-0.77051324277578859</c:v>
                </c:pt>
                <c:pt idx="94">
                  <c:v>-0.6845471059286885</c:v>
                </c:pt>
                <c:pt idx="95">
                  <c:v>-0.58778525229247347</c:v>
                </c:pt>
                <c:pt idx="96">
                  <c:v>-0.48175367410171477</c:v>
                </c:pt>
                <c:pt idx="97">
                  <c:v>-0.36812455268467809</c:v>
                </c:pt>
                <c:pt idx="98">
                  <c:v>-0.24868988716485388</c:v>
                </c:pt>
                <c:pt idx="99">
                  <c:v>-0.12533323356430401</c:v>
                </c:pt>
                <c:pt idx="100">
                  <c:v>-4.90059381963448E-16</c:v>
                </c:pt>
                <c:pt idx="101">
                  <c:v>0.12533323356430481</c:v>
                </c:pt>
                <c:pt idx="102">
                  <c:v>0.24868988716485466</c:v>
                </c:pt>
                <c:pt idx="103">
                  <c:v>0.36812455268467881</c:v>
                </c:pt>
                <c:pt idx="104">
                  <c:v>0.48175367410171543</c:v>
                </c:pt>
                <c:pt idx="105">
                  <c:v>0.58778525229247269</c:v>
                </c:pt>
                <c:pt idx="106">
                  <c:v>0.68454710592868906</c:v>
                </c:pt>
                <c:pt idx="107">
                  <c:v>0.77051324277578914</c:v>
                </c:pt>
                <c:pt idx="108">
                  <c:v>0.84432792550201552</c:v>
                </c:pt>
                <c:pt idx="109">
                  <c:v>0.90482705246601958</c:v>
                </c:pt>
                <c:pt idx="110">
                  <c:v>0.95105651629515342</c:v>
                </c:pt>
                <c:pt idx="111">
                  <c:v>0.98228725072868883</c:v>
                </c:pt>
                <c:pt idx="112">
                  <c:v>0.99802672842827156</c:v>
                </c:pt>
                <c:pt idx="113">
                  <c:v>0.99802672842827156</c:v>
                </c:pt>
                <c:pt idx="114">
                  <c:v>0.98228725072868861</c:v>
                </c:pt>
                <c:pt idx="115">
                  <c:v>0.95105651629515375</c:v>
                </c:pt>
                <c:pt idx="116">
                  <c:v>0.90482705246601935</c:v>
                </c:pt>
                <c:pt idx="117">
                  <c:v>0.84432792550201519</c:v>
                </c:pt>
                <c:pt idx="118">
                  <c:v>0.7705132427757887</c:v>
                </c:pt>
                <c:pt idx="119">
                  <c:v>0.68454710592868862</c:v>
                </c:pt>
                <c:pt idx="120">
                  <c:v>0.58778525229247214</c:v>
                </c:pt>
                <c:pt idx="121">
                  <c:v>0.48175367410171488</c:v>
                </c:pt>
                <c:pt idx="122">
                  <c:v>0.3681245526846782</c:v>
                </c:pt>
                <c:pt idx="123">
                  <c:v>0.24868988716485399</c:v>
                </c:pt>
                <c:pt idx="124">
                  <c:v>0.12533323356430415</c:v>
                </c:pt>
                <c:pt idx="125">
                  <c:v>-1.1637826119459405E-15</c:v>
                </c:pt>
                <c:pt idx="126">
                  <c:v>-0.1253332335643047</c:v>
                </c:pt>
                <c:pt idx="127">
                  <c:v>-0.24868988716485452</c:v>
                </c:pt>
                <c:pt idx="128">
                  <c:v>-0.3681245526846787</c:v>
                </c:pt>
                <c:pt idx="129">
                  <c:v>-0.48175367410171532</c:v>
                </c:pt>
                <c:pt idx="130">
                  <c:v>-0.58778525229247258</c:v>
                </c:pt>
                <c:pt idx="131">
                  <c:v>-0.68454710592868773</c:v>
                </c:pt>
                <c:pt idx="132">
                  <c:v>-0.77051324277579014</c:v>
                </c:pt>
                <c:pt idx="133">
                  <c:v>-0.84432792550201552</c:v>
                </c:pt>
                <c:pt idx="134">
                  <c:v>-0.90482705246601958</c:v>
                </c:pt>
                <c:pt idx="135">
                  <c:v>-0.95105651629515342</c:v>
                </c:pt>
                <c:pt idx="136">
                  <c:v>-0.98228725072868839</c:v>
                </c:pt>
                <c:pt idx="137">
                  <c:v>-0.99802672842827167</c:v>
                </c:pt>
                <c:pt idx="138">
                  <c:v>-0.99802672842827156</c:v>
                </c:pt>
                <c:pt idx="139">
                  <c:v>-0.98228725072868872</c:v>
                </c:pt>
                <c:pt idx="140">
                  <c:v>-0.95105651629515375</c:v>
                </c:pt>
                <c:pt idx="141">
                  <c:v>-0.90482705246601858</c:v>
                </c:pt>
                <c:pt idx="142">
                  <c:v>-0.8443279255020143</c:v>
                </c:pt>
                <c:pt idx="143">
                  <c:v>-0.77051324277578881</c:v>
                </c:pt>
                <c:pt idx="144">
                  <c:v>-0.68454710592868862</c:v>
                </c:pt>
                <c:pt idx="145">
                  <c:v>-0.58778525229247369</c:v>
                </c:pt>
                <c:pt idx="146">
                  <c:v>-0.48175367410171344</c:v>
                </c:pt>
                <c:pt idx="147">
                  <c:v>-0.36812455268467664</c:v>
                </c:pt>
                <c:pt idx="148">
                  <c:v>-0.2486898871648541</c:v>
                </c:pt>
                <c:pt idx="149">
                  <c:v>-0.12533323356430426</c:v>
                </c:pt>
                <c:pt idx="150">
                  <c:v>-7.3508907294517201E-16</c:v>
                </c:pt>
                <c:pt idx="151">
                  <c:v>0.12533323356430634</c:v>
                </c:pt>
                <c:pt idx="152">
                  <c:v>0.24868988716485613</c:v>
                </c:pt>
                <c:pt idx="153">
                  <c:v>0.36812455268467859</c:v>
                </c:pt>
                <c:pt idx="154">
                  <c:v>0.48175367410171521</c:v>
                </c:pt>
                <c:pt idx="155">
                  <c:v>0.58778525229247247</c:v>
                </c:pt>
                <c:pt idx="156">
                  <c:v>0.68454710592869017</c:v>
                </c:pt>
                <c:pt idx="157">
                  <c:v>0.77051324277579014</c:v>
                </c:pt>
                <c:pt idx="158">
                  <c:v>0.84432792550201541</c:v>
                </c:pt>
                <c:pt idx="159">
                  <c:v>0.90482705246601947</c:v>
                </c:pt>
                <c:pt idx="160">
                  <c:v>0.95105651629515331</c:v>
                </c:pt>
                <c:pt idx="161">
                  <c:v>0.98228725072868905</c:v>
                </c:pt>
                <c:pt idx="162">
                  <c:v>0.99802672842827167</c:v>
                </c:pt>
                <c:pt idx="163">
                  <c:v>0.99802672842827156</c:v>
                </c:pt>
                <c:pt idx="164">
                  <c:v>0.98228725072868872</c:v>
                </c:pt>
                <c:pt idx="165">
                  <c:v>0.95105651629515386</c:v>
                </c:pt>
                <c:pt idx="166">
                  <c:v>0.90482705246601869</c:v>
                </c:pt>
                <c:pt idx="167">
                  <c:v>0.84432792550201441</c:v>
                </c:pt>
                <c:pt idx="168">
                  <c:v>0.77051324277578881</c:v>
                </c:pt>
                <c:pt idx="169">
                  <c:v>0.68454710592868873</c:v>
                </c:pt>
                <c:pt idx="170">
                  <c:v>0.5877852522924738</c:v>
                </c:pt>
                <c:pt idx="171">
                  <c:v>0.48175367410171349</c:v>
                </c:pt>
                <c:pt idx="172">
                  <c:v>0.36812455268467675</c:v>
                </c:pt>
                <c:pt idx="173">
                  <c:v>0.24868988716485424</c:v>
                </c:pt>
                <c:pt idx="174">
                  <c:v>0.1253332335643044</c:v>
                </c:pt>
                <c:pt idx="175">
                  <c:v>8.5760391843603401E-16</c:v>
                </c:pt>
                <c:pt idx="176">
                  <c:v>-0.1253332335643062</c:v>
                </c:pt>
                <c:pt idx="177">
                  <c:v>-0.24868988716485602</c:v>
                </c:pt>
                <c:pt idx="178">
                  <c:v>-0.36812455268467847</c:v>
                </c:pt>
                <c:pt idx="179">
                  <c:v>-0.4817536741017151</c:v>
                </c:pt>
                <c:pt idx="180">
                  <c:v>-0.58778525229247247</c:v>
                </c:pt>
                <c:pt idx="181">
                  <c:v>-0.68454710592869006</c:v>
                </c:pt>
                <c:pt idx="182">
                  <c:v>-0.77051324277579003</c:v>
                </c:pt>
                <c:pt idx="183">
                  <c:v>-0.84432792550201541</c:v>
                </c:pt>
                <c:pt idx="184">
                  <c:v>-0.90482705246601947</c:v>
                </c:pt>
                <c:pt idx="185">
                  <c:v>-0.95105651629515331</c:v>
                </c:pt>
                <c:pt idx="186">
                  <c:v>-0.98228725072868905</c:v>
                </c:pt>
                <c:pt idx="187">
                  <c:v>-0.99802672842827167</c:v>
                </c:pt>
                <c:pt idx="188">
                  <c:v>-0.99802672842827156</c:v>
                </c:pt>
                <c:pt idx="189">
                  <c:v>-0.98228725072868872</c:v>
                </c:pt>
                <c:pt idx="190">
                  <c:v>-0.95105651629515386</c:v>
                </c:pt>
                <c:pt idx="191">
                  <c:v>-0.90482705246601869</c:v>
                </c:pt>
                <c:pt idx="192">
                  <c:v>-0.84432792550201441</c:v>
                </c:pt>
                <c:pt idx="193">
                  <c:v>-0.77051324277578892</c:v>
                </c:pt>
                <c:pt idx="194">
                  <c:v>-0.68454710592868884</c:v>
                </c:pt>
                <c:pt idx="195">
                  <c:v>-0.58778525229247391</c:v>
                </c:pt>
                <c:pt idx="196">
                  <c:v>-0.4817536741017136</c:v>
                </c:pt>
                <c:pt idx="197">
                  <c:v>-0.36812455268467686</c:v>
                </c:pt>
                <c:pt idx="198">
                  <c:v>-0.24868988716485435</c:v>
                </c:pt>
                <c:pt idx="199">
                  <c:v>-0.12533323356430451</c:v>
                </c:pt>
                <c:pt idx="200">
                  <c:v>-9.8011876392689601E-16</c:v>
                </c:pt>
                <c:pt idx="201">
                  <c:v>0.12533323356430609</c:v>
                </c:pt>
                <c:pt idx="202">
                  <c:v>0.24868988716485591</c:v>
                </c:pt>
                <c:pt idx="203">
                  <c:v>0.36812455268467836</c:v>
                </c:pt>
                <c:pt idx="204">
                  <c:v>0.48175367410171505</c:v>
                </c:pt>
                <c:pt idx="205">
                  <c:v>0.58778525229247236</c:v>
                </c:pt>
                <c:pt idx="206">
                  <c:v>0.68454710592869006</c:v>
                </c:pt>
                <c:pt idx="207">
                  <c:v>0.77051324277578992</c:v>
                </c:pt>
                <c:pt idx="208">
                  <c:v>0.8443279255020153</c:v>
                </c:pt>
                <c:pt idx="209">
                  <c:v>0.90482705246601935</c:v>
                </c:pt>
                <c:pt idx="210">
                  <c:v>0.95105651629515331</c:v>
                </c:pt>
                <c:pt idx="211">
                  <c:v>0.98228725072868905</c:v>
                </c:pt>
                <c:pt idx="212">
                  <c:v>0.99802672842827167</c:v>
                </c:pt>
                <c:pt idx="213">
                  <c:v>0.99802672842827156</c:v>
                </c:pt>
                <c:pt idx="214">
                  <c:v>0.98228725072868872</c:v>
                </c:pt>
                <c:pt idx="215">
                  <c:v>0.95105651629515386</c:v>
                </c:pt>
                <c:pt idx="216">
                  <c:v>0.9048270524660188</c:v>
                </c:pt>
                <c:pt idx="217">
                  <c:v>0.84432792550201452</c:v>
                </c:pt>
                <c:pt idx="218">
                  <c:v>0.77051324277578903</c:v>
                </c:pt>
                <c:pt idx="219">
                  <c:v>0.68454710592868895</c:v>
                </c:pt>
                <c:pt idx="220">
                  <c:v>0.58778525229247403</c:v>
                </c:pt>
                <c:pt idx="221">
                  <c:v>0.48175367410171371</c:v>
                </c:pt>
                <c:pt idx="222">
                  <c:v>0.36812455268467698</c:v>
                </c:pt>
                <c:pt idx="223">
                  <c:v>0.24868988716485446</c:v>
                </c:pt>
                <c:pt idx="224">
                  <c:v>0.12533323356430462</c:v>
                </c:pt>
                <c:pt idx="225">
                  <c:v>1.102633609417758E-15</c:v>
                </c:pt>
                <c:pt idx="226">
                  <c:v>-0.12533323356430598</c:v>
                </c:pt>
                <c:pt idx="227">
                  <c:v>-0.24868988716485577</c:v>
                </c:pt>
                <c:pt idx="228">
                  <c:v>-0.36812455268467825</c:v>
                </c:pt>
                <c:pt idx="229">
                  <c:v>-0.48175367410171493</c:v>
                </c:pt>
                <c:pt idx="230">
                  <c:v>-0.58778525229247225</c:v>
                </c:pt>
                <c:pt idx="231">
                  <c:v>-0.68454710592868995</c:v>
                </c:pt>
                <c:pt idx="232">
                  <c:v>-0.77051324277578992</c:v>
                </c:pt>
                <c:pt idx="233">
                  <c:v>-0.84432792550201519</c:v>
                </c:pt>
                <c:pt idx="234">
                  <c:v>-0.90482705246601935</c:v>
                </c:pt>
                <c:pt idx="235">
                  <c:v>-0.95105651629515431</c:v>
                </c:pt>
                <c:pt idx="236">
                  <c:v>-0.98228725072868894</c:v>
                </c:pt>
                <c:pt idx="237">
                  <c:v>-0.99802672842827167</c:v>
                </c:pt>
                <c:pt idx="238">
                  <c:v>-0.99802672842827156</c:v>
                </c:pt>
                <c:pt idx="239">
                  <c:v>-0.98228725072868872</c:v>
                </c:pt>
                <c:pt idx="240">
                  <c:v>-0.95105651629515287</c:v>
                </c:pt>
                <c:pt idx="241">
                  <c:v>-0.9048270524660188</c:v>
                </c:pt>
                <c:pt idx="242">
                  <c:v>-0.84432792550201452</c:v>
                </c:pt>
                <c:pt idx="243">
                  <c:v>-0.77051324277578903</c:v>
                </c:pt>
                <c:pt idx="244">
                  <c:v>-0.68454710592868906</c:v>
                </c:pt>
                <c:pt idx="245">
                  <c:v>-0.58778525229247125</c:v>
                </c:pt>
                <c:pt idx="246">
                  <c:v>-0.48175367410171382</c:v>
                </c:pt>
                <c:pt idx="247">
                  <c:v>-0.36812455268467709</c:v>
                </c:pt>
                <c:pt idx="248">
                  <c:v>-0.2486898871648546</c:v>
                </c:pt>
                <c:pt idx="249">
                  <c:v>-0.12533323356430476</c:v>
                </c:pt>
                <c:pt idx="250">
                  <c:v>2.3275652238918809E-15</c:v>
                </c:pt>
                <c:pt idx="251">
                  <c:v>0.12533323356430584</c:v>
                </c:pt>
                <c:pt idx="252">
                  <c:v>0.24868988716485566</c:v>
                </c:pt>
                <c:pt idx="253">
                  <c:v>0.36812455268467814</c:v>
                </c:pt>
                <c:pt idx="254">
                  <c:v>0.48175367410171482</c:v>
                </c:pt>
                <c:pt idx="255">
                  <c:v>0.58778525229247502</c:v>
                </c:pt>
                <c:pt idx="256">
                  <c:v>0.68454710592868984</c:v>
                </c:pt>
                <c:pt idx="257">
                  <c:v>0.77051324277578981</c:v>
                </c:pt>
                <c:pt idx="258">
                  <c:v>0.84432792550201519</c:v>
                </c:pt>
                <c:pt idx="259">
                  <c:v>0.90482705246601924</c:v>
                </c:pt>
                <c:pt idx="260">
                  <c:v>0.9510565162951532</c:v>
                </c:pt>
                <c:pt idx="261">
                  <c:v>0.98228725072868828</c:v>
                </c:pt>
                <c:pt idx="262">
                  <c:v>0.99802672842827134</c:v>
                </c:pt>
                <c:pt idx="263">
                  <c:v>0.99802672842827134</c:v>
                </c:pt>
                <c:pt idx="264">
                  <c:v>0.98228725072868817</c:v>
                </c:pt>
                <c:pt idx="265">
                  <c:v>0.95105651629515287</c:v>
                </c:pt>
                <c:pt idx="266">
                  <c:v>0.90482705246601891</c:v>
                </c:pt>
                <c:pt idx="267">
                  <c:v>0.84432792550201463</c:v>
                </c:pt>
                <c:pt idx="268">
                  <c:v>0.77051324277578914</c:v>
                </c:pt>
                <c:pt idx="269">
                  <c:v>0.68454710592868917</c:v>
                </c:pt>
                <c:pt idx="270">
                  <c:v>0.58778525229247425</c:v>
                </c:pt>
                <c:pt idx="271">
                  <c:v>0.48175367410171704</c:v>
                </c:pt>
                <c:pt idx="272">
                  <c:v>0.36812455268468053</c:v>
                </c:pt>
                <c:pt idx="273">
                  <c:v>0.24868988716485127</c:v>
                </c:pt>
                <c:pt idx="274">
                  <c:v>0.12533323356430134</c:v>
                </c:pt>
                <c:pt idx="275">
                  <c:v>-2.2050503784010189E-15</c:v>
                </c:pt>
                <c:pt idx="276">
                  <c:v>-0.12533323356430573</c:v>
                </c:pt>
                <c:pt idx="277">
                  <c:v>-0.24868988716485554</c:v>
                </c:pt>
                <c:pt idx="278">
                  <c:v>-0.36812455268467803</c:v>
                </c:pt>
                <c:pt idx="279">
                  <c:v>-0.48175367410171471</c:v>
                </c:pt>
                <c:pt idx="280">
                  <c:v>-0.58778525229247203</c:v>
                </c:pt>
                <c:pt idx="281">
                  <c:v>-0.68454710592868717</c:v>
                </c:pt>
                <c:pt idx="282">
                  <c:v>-0.77051324277579192</c:v>
                </c:pt>
                <c:pt idx="283">
                  <c:v>-0.84432792550201696</c:v>
                </c:pt>
                <c:pt idx="284">
                  <c:v>-0.9048270524660208</c:v>
                </c:pt>
                <c:pt idx="285">
                  <c:v>-0.9510565162951542</c:v>
                </c:pt>
                <c:pt idx="286">
                  <c:v>-0.98228725072868894</c:v>
                </c:pt>
                <c:pt idx="287">
                  <c:v>-0.99802672842827156</c:v>
                </c:pt>
                <c:pt idx="288">
                  <c:v>-0.99802672842827156</c:v>
                </c:pt>
                <c:pt idx="289">
                  <c:v>-0.98228725072868883</c:v>
                </c:pt>
                <c:pt idx="290">
                  <c:v>-0.95105651629515398</c:v>
                </c:pt>
                <c:pt idx="291">
                  <c:v>-0.90482705246602047</c:v>
                </c:pt>
                <c:pt idx="292">
                  <c:v>-0.84432792550201285</c:v>
                </c:pt>
                <c:pt idx="293">
                  <c:v>-0.77051324277578692</c:v>
                </c:pt>
                <c:pt idx="294">
                  <c:v>-0.68454710592868662</c:v>
                </c:pt>
                <c:pt idx="295">
                  <c:v>-0.58778525229247147</c:v>
                </c:pt>
                <c:pt idx="296">
                  <c:v>-0.48175367410171405</c:v>
                </c:pt>
                <c:pt idx="297">
                  <c:v>-0.36812455268467731</c:v>
                </c:pt>
                <c:pt idx="298">
                  <c:v>-0.24868988716485482</c:v>
                </c:pt>
                <c:pt idx="299">
                  <c:v>-0.12533323356430501</c:v>
                </c:pt>
                <c:pt idx="300">
                  <c:v>-1.470178145890344E-15</c:v>
                </c:pt>
                <c:pt idx="301">
                  <c:v>0.12533323356430207</c:v>
                </c:pt>
                <c:pt idx="302">
                  <c:v>0.24868988716485885</c:v>
                </c:pt>
                <c:pt idx="303">
                  <c:v>0.36812455268468119</c:v>
                </c:pt>
                <c:pt idx="304">
                  <c:v>0.48175367410171771</c:v>
                </c:pt>
                <c:pt idx="305">
                  <c:v>0.5877852522924748</c:v>
                </c:pt>
                <c:pt idx="306">
                  <c:v>0.68454710592868961</c:v>
                </c:pt>
                <c:pt idx="307">
                  <c:v>0.77051324277578959</c:v>
                </c:pt>
                <c:pt idx="308">
                  <c:v>0.84432792550201508</c:v>
                </c:pt>
                <c:pt idx="309">
                  <c:v>0.90482705246601913</c:v>
                </c:pt>
                <c:pt idx="310">
                  <c:v>0.95105651629515309</c:v>
                </c:pt>
                <c:pt idx="311">
                  <c:v>0.98228725072868828</c:v>
                </c:pt>
                <c:pt idx="312">
                  <c:v>0.99802672842827178</c:v>
                </c:pt>
                <c:pt idx="313">
                  <c:v>0.99802672842827134</c:v>
                </c:pt>
                <c:pt idx="314">
                  <c:v>0.98228725072868817</c:v>
                </c:pt>
                <c:pt idx="315">
                  <c:v>0.95105651629515298</c:v>
                </c:pt>
                <c:pt idx="316">
                  <c:v>0.90482705246601902</c:v>
                </c:pt>
                <c:pt idx="317">
                  <c:v>0.84432792550201474</c:v>
                </c:pt>
                <c:pt idx="318">
                  <c:v>0.77051324277578936</c:v>
                </c:pt>
                <c:pt idx="319">
                  <c:v>0.68454710592868928</c:v>
                </c:pt>
                <c:pt idx="320">
                  <c:v>0.58778525229247436</c:v>
                </c:pt>
                <c:pt idx="321">
                  <c:v>0.48175367410171727</c:v>
                </c:pt>
                <c:pt idx="322">
                  <c:v>0.36812455268467414</c:v>
                </c:pt>
                <c:pt idx="323">
                  <c:v>0.24868988716485149</c:v>
                </c:pt>
                <c:pt idx="324">
                  <c:v>0.12533323356430159</c:v>
                </c:pt>
                <c:pt idx="325">
                  <c:v>-1.9600206874192949E-15</c:v>
                </c:pt>
                <c:pt idx="326">
                  <c:v>-0.12533323356430548</c:v>
                </c:pt>
                <c:pt idx="327">
                  <c:v>-0.24868988716485529</c:v>
                </c:pt>
                <c:pt idx="328">
                  <c:v>-0.36812455268467781</c:v>
                </c:pt>
                <c:pt idx="329">
                  <c:v>-0.48175367410171449</c:v>
                </c:pt>
                <c:pt idx="330">
                  <c:v>-0.5877852522924718</c:v>
                </c:pt>
                <c:pt idx="331">
                  <c:v>-0.68454710592868695</c:v>
                </c:pt>
                <c:pt idx="332">
                  <c:v>-0.77051324277579181</c:v>
                </c:pt>
                <c:pt idx="333">
                  <c:v>-0.84432792550201685</c:v>
                </c:pt>
                <c:pt idx="334">
                  <c:v>-0.90482705246602069</c:v>
                </c:pt>
                <c:pt idx="335">
                  <c:v>-0.9510565162951542</c:v>
                </c:pt>
                <c:pt idx="336">
                  <c:v>-0.98228725072868894</c:v>
                </c:pt>
                <c:pt idx="337">
                  <c:v>-0.99802672842827156</c:v>
                </c:pt>
                <c:pt idx="338">
                  <c:v>-0.99802672842827156</c:v>
                </c:pt>
                <c:pt idx="339">
                  <c:v>-0.98228725072868883</c:v>
                </c:pt>
                <c:pt idx="340">
                  <c:v>-0.95105651629515409</c:v>
                </c:pt>
                <c:pt idx="341">
                  <c:v>-0.90482705246602058</c:v>
                </c:pt>
                <c:pt idx="342">
                  <c:v>-0.84432792550201297</c:v>
                </c:pt>
                <c:pt idx="343">
                  <c:v>-0.77051324277578714</c:v>
                </c:pt>
                <c:pt idx="344">
                  <c:v>-0.68454710592868684</c:v>
                </c:pt>
                <c:pt idx="345">
                  <c:v>-0.58778525229247158</c:v>
                </c:pt>
                <c:pt idx="346">
                  <c:v>-0.48175367410171427</c:v>
                </c:pt>
                <c:pt idx="347">
                  <c:v>-0.36812455268467753</c:v>
                </c:pt>
                <c:pt idx="348">
                  <c:v>-0.24868988716485507</c:v>
                </c:pt>
                <c:pt idx="349">
                  <c:v>-0.12533323356430523</c:v>
                </c:pt>
                <c:pt idx="350">
                  <c:v>-1.715207836872068E-15</c:v>
                </c:pt>
                <c:pt idx="351">
                  <c:v>0.12533323356430184</c:v>
                </c:pt>
                <c:pt idx="352">
                  <c:v>0.24868988716485863</c:v>
                </c:pt>
                <c:pt idx="353">
                  <c:v>0.36812455268468097</c:v>
                </c:pt>
                <c:pt idx="354">
                  <c:v>0.48175367410171749</c:v>
                </c:pt>
                <c:pt idx="355">
                  <c:v>0.58778525229247458</c:v>
                </c:pt>
                <c:pt idx="356">
                  <c:v>0.6845471059286895</c:v>
                </c:pt>
                <c:pt idx="357">
                  <c:v>0.77051324277578948</c:v>
                </c:pt>
                <c:pt idx="358">
                  <c:v>0.84432792550201485</c:v>
                </c:pt>
                <c:pt idx="359">
                  <c:v>0.90482705246601913</c:v>
                </c:pt>
                <c:pt idx="360">
                  <c:v>0.95105651629515298</c:v>
                </c:pt>
                <c:pt idx="361">
                  <c:v>0.98228725072868817</c:v>
                </c:pt>
                <c:pt idx="362">
                  <c:v>0.99802672842827178</c:v>
                </c:pt>
                <c:pt idx="363">
                  <c:v>0.99802672842827134</c:v>
                </c:pt>
                <c:pt idx="364">
                  <c:v>0.98228725072868817</c:v>
                </c:pt>
                <c:pt idx="365">
                  <c:v>0.95105651629515298</c:v>
                </c:pt>
                <c:pt idx="366">
                  <c:v>0.90482705246601913</c:v>
                </c:pt>
                <c:pt idx="367">
                  <c:v>0.84432792550201485</c:v>
                </c:pt>
                <c:pt idx="368">
                  <c:v>0.77051324277578948</c:v>
                </c:pt>
                <c:pt idx="369">
                  <c:v>0.6845471059286895</c:v>
                </c:pt>
                <c:pt idx="370">
                  <c:v>0.58778525229247458</c:v>
                </c:pt>
                <c:pt idx="371">
                  <c:v>0.48175367410171749</c:v>
                </c:pt>
                <c:pt idx="372">
                  <c:v>0.36812455268467437</c:v>
                </c:pt>
                <c:pt idx="373">
                  <c:v>0.24868988716485174</c:v>
                </c:pt>
                <c:pt idx="374">
                  <c:v>0.12533323356430184</c:v>
                </c:pt>
                <c:pt idx="375">
                  <c:v>-1.7149909964375709E-15</c:v>
                </c:pt>
                <c:pt idx="376">
                  <c:v>-0.12533323356430523</c:v>
                </c:pt>
                <c:pt idx="377">
                  <c:v>-0.24868988716485507</c:v>
                </c:pt>
                <c:pt idx="378">
                  <c:v>-0.36812455268467753</c:v>
                </c:pt>
                <c:pt idx="379">
                  <c:v>-0.48175367410171427</c:v>
                </c:pt>
                <c:pt idx="380">
                  <c:v>-0.58778525229247158</c:v>
                </c:pt>
                <c:pt idx="381">
                  <c:v>-0.68454710592869195</c:v>
                </c:pt>
                <c:pt idx="382">
                  <c:v>-0.7705132427757917</c:v>
                </c:pt>
                <c:pt idx="383">
                  <c:v>-0.84432792550201674</c:v>
                </c:pt>
                <c:pt idx="384">
                  <c:v>-0.90482705246602058</c:v>
                </c:pt>
                <c:pt idx="385">
                  <c:v>-0.95105651629515409</c:v>
                </c:pt>
                <c:pt idx="386">
                  <c:v>-0.98228725072868883</c:v>
                </c:pt>
                <c:pt idx="387">
                  <c:v>-0.99802672842827156</c:v>
                </c:pt>
                <c:pt idx="388">
                  <c:v>-0.99802672842827156</c:v>
                </c:pt>
                <c:pt idx="389">
                  <c:v>-0.98228725072868894</c:v>
                </c:pt>
                <c:pt idx="390">
                  <c:v>-0.9510565162951542</c:v>
                </c:pt>
                <c:pt idx="391">
                  <c:v>-0.90482705246601758</c:v>
                </c:pt>
                <c:pt idx="392">
                  <c:v>-0.84432792550201308</c:v>
                </c:pt>
                <c:pt idx="393">
                  <c:v>-0.77051324277578725</c:v>
                </c:pt>
                <c:pt idx="394">
                  <c:v>-0.68454710592868695</c:v>
                </c:pt>
                <c:pt idx="395">
                  <c:v>-0.5877852522924718</c:v>
                </c:pt>
                <c:pt idx="396">
                  <c:v>-0.48175367410171449</c:v>
                </c:pt>
                <c:pt idx="397">
                  <c:v>-0.36812455268467781</c:v>
                </c:pt>
                <c:pt idx="398">
                  <c:v>-0.24868988716485529</c:v>
                </c:pt>
                <c:pt idx="399">
                  <c:v>-0.12533323356430548</c:v>
                </c:pt>
                <c:pt idx="400">
                  <c:v>-1.960237527853792E-15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04C-40E3-BE27-671607ECC258}"/>
            </c:ext>
          </c:extLst>
        </c:ser>
        <c:ser>
          <c:idx val="3"/>
          <c:order val="3"/>
          <c:tx>
            <c:v>LO</c:v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Sheet1!$B$10:$B$410</c:f>
              <c:numCache>
                <c:formatCode>General</c:formatCode>
                <c:ptCount val="401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17.5</c:v>
                </c:pt>
                <c:pt idx="8">
                  <c:v>20</c:v>
                </c:pt>
                <c:pt idx="9">
                  <c:v>22.5</c:v>
                </c:pt>
                <c:pt idx="10">
                  <c:v>25</c:v>
                </c:pt>
                <c:pt idx="11">
                  <c:v>27.5</c:v>
                </c:pt>
                <c:pt idx="12">
                  <c:v>30</c:v>
                </c:pt>
                <c:pt idx="13">
                  <c:v>32.5</c:v>
                </c:pt>
                <c:pt idx="14">
                  <c:v>35</c:v>
                </c:pt>
                <c:pt idx="15">
                  <c:v>37.5</c:v>
                </c:pt>
                <c:pt idx="16">
                  <c:v>40</c:v>
                </c:pt>
                <c:pt idx="17">
                  <c:v>42.5</c:v>
                </c:pt>
                <c:pt idx="18">
                  <c:v>45</c:v>
                </c:pt>
                <c:pt idx="19">
                  <c:v>47.5</c:v>
                </c:pt>
                <c:pt idx="20">
                  <c:v>50</c:v>
                </c:pt>
                <c:pt idx="21">
                  <c:v>52.5</c:v>
                </c:pt>
                <c:pt idx="22">
                  <c:v>55</c:v>
                </c:pt>
                <c:pt idx="23">
                  <c:v>57.5</c:v>
                </c:pt>
                <c:pt idx="24">
                  <c:v>60</c:v>
                </c:pt>
                <c:pt idx="25">
                  <c:v>62.5</c:v>
                </c:pt>
                <c:pt idx="26">
                  <c:v>65</c:v>
                </c:pt>
                <c:pt idx="27">
                  <c:v>67.5</c:v>
                </c:pt>
                <c:pt idx="28">
                  <c:v>70</c:v>
                </c:pt>
                <c:pt idx="29">
                  <c:v>72.5</c:v>
                </c:pt>
                <c:pt idx="30">
                  <c:v>75</c:v>
                </c:pt>
                <c:pt idx="31">
                  <c:v>77.5</c:v>
                </c:pt>
                <c:pt idx="32">
                  <c:v>80</c:v>
                </c:pt>
                <c:pt idx="33">
                  <c:v>82.5</c:v>
                </c:pt>
                <c:pt idx="34">
                  <c:v>85</c:v>
                </c:pt>
                <c:pt idx="35">
                  <c:v>87.5</c:v>
                </c:pt>
                <c:pt idx="36">
                  <c:v>90</c:v>
                </c:pt>
                <c:pt idx="37">
                  <c:v>92.5</c:v>
                </c:pt>
                <c:pt idx="38">
                  <c:v>95</c:v>
                </c:pt>
                <c:pt idx="39">
                  <c:v>97.5</c:v>
                </c:pt>
                <c:pt idx="40">
                  <c:v>100</c:v>
                </c:pt>
                <c:pt idx="41">
                  <c:v>102.5</c:v>
                </c:pt>
                <c:pt idx="42">
                  <c:v>105</c:v>
                </c:pt>
                <c:pt idx="43">
                  <c:v>107.5</c:v>
                </c:pt>
                <c:pt idx="44">
                  <c:v>110</c:v>
                </c:pt>
                <c:pt idx="45">
                  <c:v>112.5</c:v>
                </c:pt>
                <c:pt idx="46">
                  <c:v>115</c:v>
                </c:pt>
                <c:pt idx="47">
                  <c:v>117.5</c:v>
                </c:pt>
                <c:pt idx="48">
                  <c:v>120</c:v>
                </c:pt>
                <c:pt idx="49">
                  <c:v>122.5</c:v>
                </c:pt>
                <c:pt idx="50">
                  <c:v>125</c:v>
                </c:pt>
                <c:pt idx="51">
                  <c:v>127.5</c:v>
                </c:pt>
                <c:pt idx="52">
                  <c:v>130</c:v>
                </c:pt>
                <c:pt idx="53">
                  <c:v>132.5</c:v>
                </c:pt>
                <c:pt idx="54">
                  <c:v>135</c:v>
                </c:pt>
                <c:pt idx="55">
                  <c:v>137.5</c:v>
                </c:pt>
                <c:pt idx="56">
                  <c:v>140</c:v>
                </c:pt>
                <c:pt idx="57">
                  <c:v>142.5</c:v>
                </c:pt>
                <c:pt idx="58">
                  <c:v>145</c:v>
                </c:pt>
                <c:pt idx="59">
                  <c:v>147.5</c:v>
                </c:pt>
                <c:pt idx="60">
                  <c:v>150</c:v>
                </c:pt>
                <c:pt idx="61">
                  <c:v>152.5</c:v>
                </c:pt>
                <c:pt idx="62">
                  <c:v>155</c:v>
                </c:pt>
                <c:pt idx="63">
                  <c:v>157.5</c:v>
                </c:pt>
                <c:pt idx="64">
                  <c:v>160</c:v>
                </c:pt>
                <c:pt idx="65">
                  <c:v>162.5</c:v>
                </c:pt>
                <c:pt idx="66">
                  <c:v>165</c:v>
                </c:pt>
                <c:pt idx="67">
                  <c:v>167.5</c:v>
                </c:pt>
                <c:pt idx="68">
                  <c:v>170</c:v>
                </c:pt>
                <c:pt idx="69">
                  <c:v>172.5</c:v>
                </c:pt>
                <c:pt idx="70">
                  <c:v>175</c:v>
                </c:pt>
                <c:pt idx="71">
                  <c:v>177.5</c:v>
                </c:pt>
                <c:pt idx="72">
                  <c:v>180</c:v>
                </c:pt>
                <c:pt idx="73">
                  <c:v>182.5</c:v>
                </c:pt>
                <c:pt idx="74">
                  <c:v>185</c:v>
                </c:pt>
                <c:pt idx="75">
                  <c:v>187.5</c:v>
                </c:pt>
                <c:pt idx="76">
                  <c:v>190</c:v>
                </c:pt>
                <c:pt idx="77">
                  <c:v>192.5</c:v>
                </c:pt>
                <c:pt idx="78">
                  <c:v>195</c:v>
                </c:pt>
                <c:pt idx="79">
                  <c:v>197.5</c:v>
                </c:pt>
                <c:pt idx="80">
                  <c:v>200</c:v>
                </c:pt>
                <c:pt idx="81">
                  <c:v>202.5</c:v>
                </c:pt>
                <c:pt idx="82">
                  <c:v>205</c:v>
                </c:pt>
                <c:pt idx="83">
                  <c:v>207.5</c:v>
                </c:pt>
                <c:pt idx="84">
                  <c:v>210</c:v>
                </c:pt>
                <c:pt idx="85">
                  <c:v>212.5</c:v>
                </c:pt>
                <c:pt idx="86">
                  <c:v>215</c:v>
                </c:pt>
                <c:pt idx="87">
                  <c:v>217.5</c:v>
                </c:pt>
                <c:pt idx="88">
                  <c:v>220</c:v>
                </c:pt>
                <c:pt idx="89">
                  <c:v>222.5</c:v>
                </c:pt>
                <c:pt idx="90">
                  <c:v>225</c:v>
                </c:pt>
                <c:pt idx="91">
                  <c:v>227.5</c:v>
                </c:pt>
                <c:pt idx="92">
                  <c:v>230</c:v>
                </c:pt>
                <c:pt idx="93">
                  <c:v>232.5</c:v>
                </c:pt>
                <c:pt idx="94">
                  <c:v>235</c:v>
                </c:pt>
                <c:pt idx="95">
                  <c:v>237.5</c:v>
                </c:pt>
                <c:pt idx="96">
                  <c:v>240</c:v>
                </c:pt>
                <c:pt idx="97">
                  <c:v>242.5</c:v>
                </c:pt>
                <c:pt idx="98">
                  <c:v>245</c:v>
                </c:pt>
                <c:pt idx="99">
                  <c:v>247.5</c:v>
                </c:pt>
                <c:pt idx="100">
                  <c:v>250</c:v>
                </c:pt>
                <c:pt idx="101">
                  <c:v>252.5</c:v>
                </c:pt>
                <c:pt idx="102">
                  <c:v>255</c:v>
                </c:pt>
                <c:pt idx="103">
                  <c:v>257.5</c:v>
                </c:pt>
                <c:pt idx="104">
                  <c:v>260</c:v>
                </c:pt>
                <c:pt idx="105">
                  <c:v>262.5</c:v>
                </c:pt>
                <c:pt idx="106">
                  <c:v>265</c:v>
                </c:pt>
                <c:pt idx="107">
                  <c:v>267.5</c:v>
                </c:pt>
                <c:pt idx="108">
                  <c:v>270</c:v>
                </c:pt>
                <c:pt idx="109">
                  <c:v>272.5</c:v>
                </c:pt>
                <c:pt idx="110">
                  <c:v>275</c:v>
                </c:pt>
                <c:pt idx="111">
                  <c:v>277.5</c:v>
                </c:pt>
                <c:pt idx="112">
                  <c:v>280</c:v>
                </c:pt>
                <c:pt idx="113">
                  <c:v>282.5</c:v>
                </c:pt>
                <c:pt idx="114">
                  <c:v>285</c:v>
                </c:pt>
                <c:pt idx="115">
                  <c:v>287.5</c:v>
                </c:pt>
                <c:pt idx="116">
                  <c:v>290</c:v>
                </c:pt>
                <c:pt idx="117">
                  <c:v>292.5</c:v>
                </c:pt>
                <c:pt idx="118">
                  <c:v>295</c:v>
                </c:pt>
                <c:pt idx="119">
                  <c:v>297.5</c:v>
                </c:pt>
                <c:pt idx="120">
                  <c:v>300</c:v>
                </c:pt>
                <c:pt idx="121">
                  <c:v>302.5</c:v>
                </c:pt>
                <c:pt idx="122">
                  <c:v>305</c:v>
                </c:pt>
                <c:pt idx="123">
                  <c:v>307.5</c:v>
                </c:pt>
                <c:pt idx="124">
                  <c:v>310</c:v>
                </c:pt>
                <c:pt idx="125">
                  <c:v>312.5</c:v>
                </c:pt>
                <c:pt idx="126">
                  <c:v>315</c:v>
                </c:pt>
                <c:pt idx="127">
                  <c:v>317.5</c:v>
                </c:pt>
                <c:pt idx="128">
                  <c:v>320</c:v>
                </c:pt>
                <c:pt idx="129">
                  <c:v>322.5</c:v>
                </c:pt>
                <c:pt idx="130">
                  <c:v>325</c:v>
                </c:pt>
                <c:pt idx="131">
                  <c:v>327.5</c:v>
                </c:pt>
                <c:pt idx="132">
                  <c:v>330</c:v>
                </c:pt>
                <c:pt idx="133">
                  <c:v>332.5</c:v>
                </c:pt>
                <c:pt idx="134">
                  <c:v>335</c:v>
                </c:pt>
                <c:pt idx="135">
                  <c:v>337.5</c:v>
                </c:pt>
                <c:pt idx="136">
                  <c:v>340</c:v>
                </c:pt>
                <c:pt idx="137">
                  <c:v>342.5</c:v>
                </c:pt>
                <c:pt idx="138">
                  <c:v>345</c:v>
                </c:pt>
                <c:pt idx="139">
                  <c:v>347.5</c:v>
                </c:pt>
                <c:pt idx="140">
                  <c:v>350</c:v>
                </c:pt>
                <c:pt idx="141">
                  <c:v>352.5</c:v>
                </c:pt>
                <c:pt idx="142">
                  <c:v>355</c:v>
                </c:pt>
                <c:pt idx="143">
                  <c:v>357.5</c:v>
                </c:pt>
                <c:pt idx="144">
                  <c:v>360</c:v>
                </c:pt>
                <c:pt idx="145">
                  <c:v>362.5</c:v>
                </c:pt>
                <c:pt idx="146">
                  <c:v>365</c:v>
                </c:pt>
                <c:pt idx="147">
                  <c:v>367.5</c:v>
                </c:pt>
                <c:pt idx="148">
                  <c:v>370</c:v>
                </c:pt>
                <c:pt idx="149">
                  <c:v>372.5</c:v>
                </c:pt>
                <c:pt idx="150">
                  <c:v>375</c:v>
                </c:pt>
                <c:pt idx="151">
                  <c:v>377.5</c:v>
                </c:pt>
                <c:pt idx="152">
                  <c:v>380</c:v>
                </c:pt>
                <c:pt idx="153">
                  <c:v>382.5</c:v>
                </c:pt>
                <c:pt idx="154">
                  <c:v>385</c:v>
                </c:pt>
                <c:pt idx="155">
                  <c:v>387.5</c:v>
                </c:pt>
                <c:pt idx="156">
                  <c:v>390</c:v>
                </c:pt>
                <c:pt idx="157">
                  <c:v>392.5</c:v>
                </c:pt>
                <c:pt idx="158">
                  <c:v>395</c:v>
                </c:pt>
                <c:pt idx="159">
                  <c:v>397.5</c:v>
                </c:pt>
                <c:pt idx="160">
                  <c:v>400</c:v>
                </c:pt>
                <c:pt idx="161">
                  <c:v>402.5</c:v>
                </c:pt>
                <c:pt idx="162">
                  <c:v>405</c:v>
                </c:pt>
                <c:pt idx="163">
                  <c:v>407.5</c:v>
                </c:pt>
                <c:pt idx="164">
                  <c:v>410</c:v>
                </c:pt>
                <c:pt idx="165">
                  <c:v>412.5</c:v>
                </c:pt>
                <c:pt idx="166">
                  <c:v>415</c:v>
                </c:pt>
                <c:pt idx="167">
                  <c:v>417.5</c:v>
                </c:pt>
                <c:pt idx="168">
                  <c:v>420</c:v>
                </c:pt>
                <c:pt idx="169">
                  <c:v>422.5</c:v>
                </c:pt>
                <c:pt idx="170">
                  <c:v>425</c:v>
                </c:pt>
                <c:pt idx="171">
                  <c:v>427.5</c:v>
                </c:pt>
                <c:pt idx="172">
                  <c:v>430</c:v>
                </c:pt>
                <c:pt idx="173">
                  <c:v>432.5</c:v>
                </c:pt>
                <c:pt idx="174">
                  <c:v>435</c:v>
                </c:pt>
                <c:pt idx="175">
                  <c:v>437.5</c:v>
                </c:pt>
                <c:pt idx="176">
                  <c:v>440</c:v>
                </c:pt>
                <c:pt idx="177">
                  <c:v>442.5</c:v>
                </c:pt>
                <c:pt idx="178">
                  <c:v>445</c:v>
                </c:pt>
                <c:pt idx="179">
                  <c:v>447.5</c:v>
                </c:pt>
                <c:pt idx="180">
                  <c:v>450</c:v>
                </c:pt>
                <c:pt idx="181">
                  <c:v>452.5</c:v>
                </c:pt>
                <c:pt idx="182">
                  <c:v>455</c:v>
                </c:pt>
                <c:pt idx="183">
                  <c:v>457.5</c:v>
                </c:pt>
                <c:pt idx="184">
                  <c:v>460</c:v>
                </c:pt>
                <c:pt idx="185">
                  <c:v>462.5</c:v>
                </c:pt>
                <c:pt idx="186">
                  <c:v>465</c:v>
                </c:pt>
                <c:pt idx="187">
                  <c:v>467.5</c:v>
                </c:pt>
                <c:pt idx="188">
                  <c:v>470</c:v>
                </c:pt>
                <c:pt idx="189">
                  <c:v>472.5</c:v>
                </c:pt>
                <c:pt idx="190">
                  <c:v>475</c:v>
                </c:pt>
                <c:pt idx="191">
                  <c:v>477.5</c:v>
                </c:pt>
                <c:pt idx="192">
                  <c:v>480</c:v>
                </c:pt>
                <c:pt idx="193">
                  <c:v>482.5</c:v>
                </c:pt>
                <c:pt idx="194">
                  <c:v>485</c:v>
                </c:pt>
                <c:pt idx="195">
                  <c:v>487.5</c:v>
                </c:pt>
                <c:pt idx="196">
                  <c:v>490</c:v>
                </c:pt>
                <c:pt idx="197">
                  <c:v>492.5</c:v>
                </c:pt>
                <c:pt idx="198">
                  <c:v>495</c:v>
                </c:pt>
                <c:pt idx="199">
                  <c:v>497.5</c:v>
                </c:pt>
                <c:pt idx="200">
                  <c:v>500</c:v>
                </c:pt>
                <c:pt idx="201">
                  <c:v>502.5</c:v>
                </c:pt>
                <c:pt idx="202">
                  <c:v>505</c:v>
                </c:pt>
                <c:pt idx="203">
                  <c:v>507.5</c:v>
                </c:pt>
                <c:pt idx="204">
                  <c:v>510</c:v>
                </c:pt>
                <c:pt idx="205">
                  <c:v>512.5</c:v>
                </c:pt>
                <c:pt idx="206">
                  <c:v>515</c:v>
                </c:pt>
                <c:pt idx="207">
                  <c:v>517.5</c:v>
                </c:pt>
                <c:pt idx="208">
                  <c:v>520</c:v>
                </c:pt>
                <c:pt idx="209">
                  <c:v>522.5</c:v>
                </c:pt>
                <c:pt idx="210">
                  <c:v>525</c:v>
                </c:pt>
                <c:pt idx="211">
                  <c:v>527.5</c:v>
                </c:pt>
                <c:pt idx="212">
                  <c:v>530</c:v>
                </c:pt>
                <c:pt idx="213">
                  <c:v>532.5</c:v>
                </c:pt>
                <c:pt idx="214">
                  <c:v>535</c:v>
                </c:pt>
                <c:pt idx="215">
                  <c:v>537.5</c:v>
                </c:pt>
                <c:pt idx="216">
                  <c:v>540</c:v>
                </c:pt>
                <c:pt idx="217">
                  <c:v>542.5</c:v>
                </c:pt>
                <c:pt idx="218">
                  <c:v>545</c:v>
                </c:pt>
                <c:pt idx="219">
                  <c:v>547.5</c:v>
                </c:pt>
                <c:pt idx="220">
                  <c:v>550</c:v>
                </c:pt>
                <c:pt idx="221">
                  <c:v>552.5</c:v>
                </c:pt>
                <c:pt idx="222">
                  <c:v>555</c:v>
                </c:pt>
                <c:pt idx="223">
                  <c:v>557.5</c:v>
                </c:pt>
                <c:pt idx="224">
                  <c:v>560</c:v>
                </c:pt>
                <c:pt idx="225">
                  <c:v>562.5</c:v>
                </c:pt>
                <c:pt idx="226">
                  <c:v>565</c:v>
                </c:pt>
                <c:pt idx="227">
                  <c:v>567.5</c:v>
                </c:pt>
                <c:pt idx="228">
                  <c:v>570</c:v>
                </c:pt>
                <c:pt idx="229">
                  <c:v>572.5</c:v>
                </c:pt>
                <c:pt idx="230">
                  <c:v>575</c:v>
                </c:pt>
                <c:pt idx="231">
                  <c:v>577.5</c:v>
                </c:pt>
                <c:pt idx="232">
                  <c:v>580</c:v>
                </c:pt>
                <c:pt idx="233">
                  <c:v>582.5</c:v>
                </c:pt>
                <c:pt idx="234">
                  <c:v>585</c:v>
                </c:pt>
                <c:pt idx="235">
                  <c:v>587.5</c:v>
                </c:pt>
                <c:pt idx="236">
                  <c:v>590</c:v>
                </c:pt>
                <c:pt idx="237">
                  <c:v>592.5</c:v>
                </c:pt>
                <c:pt idx="238">
                  <c:v>595</c:v>
                </c:pt>
                <c:pt idx="239">
                  <c:v>597.5</c:v>
                </c:pt>
                <c:pt idx="240">
                  <c:v>600</c:v>
                </c:pt>
                <c:pt idx="241">
                  <c:v>602.5</c:v>
                </c:pt>
                <c:pt idx="242">
                  <c:v>605</c:v>
                </c:pt>
                <c:pt idx="243">
                  <c:v>607.5</c:v>
                </c:pt>
                <c:pt idx="244">
                  <c:v>610</c:v>
                </c:pt>
                <c:pt idx="245">
                  <c:v>612.5</c:v>
                </c:pt>
                <c:pt idx="246">
                  <c:v>615</c:v>
                </c:pt>
                <c:pt idx="247">
                  <c:v>617.5</c:v>
                </c:pt>
                <c:pt idx="248">
                  <c:v>620</c:v>
                </c:pt>
                <c:pt idx="249">
                  <c:v>622.5</c:v>
                </c:pt>
                <c:pt idx="250">
                  <c:v>625</c:v>
                </c:pt>
                <c:pt idx="251">
                  <c:v>627.5</c:v>
                </c:pt>
                <c:pt idx="252">
                  <c:v>630</c:v>
                </c:pt>
                <c:pt idx="253">
                  <c:v>632.5</c:v>
                </c:pt>
                <c:pt idx="254">
                  <c:v>635</c:v>
                </c:pt>
                <c:pt idx="255">
                  <c:v>637.5</c:v>
                </c:pt>
                <c:pt idx="256">
                  <c:v>640</c:v>
                </c:pt>
                <c:pt idx="257">
                  <c:v>642.5</c:v>
                </c:pt>
                <c:pt idx="258">
                  <c:v>645</c:v>
                </c:pt>
                <c:pt idx="259">
                  <c:v>647.5</c:v>
                </c:pt>
                <c:pt idx="260">
                  <c:v>650</c:v>
                </c:pt>
                <c:pt idx="261">
                  <c:v>652.5</c:v>
                </c:pt>
                <c:pt idx="262">
                  <c:v>655</c:v>
                </c:pt>
                <c:pt idx="263">
                  <c:v>657.5</c:v>
                </c:pt>
                <c:pt idx="264">
                  <c:v>660</c:v>
                </c:pt>
                <c:pt idx="265">
                  <c:v>662.5</c:v>
                </c:pt>
                <c:pt idx="266">
                  <c:v>665</c:v>
                </c:pt>
                <c:pt idx="267">
                  <c:v>667.5</c:v>
                </c:pt>
                <c:pt idx="268">
                  <c:v>670</c:v>
                </c:pt>
                <c:pt idx="269">
                  <c:v>672.5</c:v>
                </c:pt>
                <c:pt idx="270">
                  <c:v>675</c:v>
                </c:pt>
                <c:pt idx="271">
                  <c:v>677.5</c:v>
                </c:pt>
                <c:pt idx="272">
                  <c:v>680</c:v>
                </c:pt>
                <c:pt idx="273">
                  <c:v>682.5</c:v>
                </c:pt>
                <c:pt idx="274">
                  <c:v>685</c:v>
                </c:pt>
                <c:pt idx="275">
                  <c:v>687.5</c:v>
                </c:pt>
                <c:pt idx="276">
                  <c:v>690</c:v>
                </c:pt>
                <c:pt idx="277">
                  <c:v>692.5</c:v>
                </c:pt>
                <c:pt idx="278">
                  <c:v>695</c:v>
                </c:pt>
                <c:pt idx="279">
                  <c:v>697.5</c:v>
                </c:pt>
                <c:pt idx="280">
                  <c:v>700</c:v>
                </c:pt>
                <c:pt idx="281">
                  <c:v>702.5</c:v>
                </c:pt>
                <c:pt idx="282">
                  <c:v>705</c:v>
                </c:pt>
                <c:pt idx="283">
                  <c:v>707.5</c:v>
                </c:pt>
                <c:pt idx="284">
                  <c:v>710</c:v>
                </c:pt>
                <c:pt idx="285">
                  <c:v>712.5</c:v>
                </c:pt>
                <c:pt idx="286">
                  <c:v>715</c:v>
                </c:pt>
                <c:pt idx="287">
                  <c:v>717.5</c:v>
                </c:pt>
                <c:pt idx="288">
                  <c:v>720</c:v>
                </c:pt>
                <c:pt idx="289">
                  <c:v>722.5</c:v>
                </c:pt>
                <c:pt idx="290">
                  <c:v>725</c:v>
                </c:pt>
                <c:pt idx="291">
                  <c:v>727.5</c:v>
                </c:pt>
                <c:pt idx="292">
                  <c:v>730</c:v>
                </c:pt>
                <c:pt idx="293">
                  <c:v>732.5</c:v>
                </c:pt>
                <c:pt idx="294">
                  <c:v>735</c:v>
                </c:pt>
                <c:pt idx="295">
                  <c:v>737.5</c:v>
                </c:pt>
                <c:pt idx="296">
                  <c:v>740</c:v>
                </c:pt>
                <c:pt idx="297">
                  <c:v>742.5</c:v>
                </c:pt>
                <c:pt idx="298">
                  <c:v>745</c:v>
                </c:pt>
                <c:pt idx="299">
                  <c:v>747.5</c:v>
                </c:pt>
                <c:pt idx="300">
                  <c:v>750</c:v>
                </c:pt>
                <c:pt idx="301">
                  <c:v>752.5</c:v>
                </c:pt>
                <c:pt idx="302">
                  <c:v>755</c:v>
                </c:pt>
                <c:pt idx="303">
                  <c:v>757.5</c:v>
                </c:pt>
                <c:pt idx="304">
                  <c:v>760</c:v>
                </c:pt>
                <c:pt idx="305">
                  <c:v>762.5</c:v>
                </c:pt>
                <c:pt idx="306">
                  <c:v>765</c:v>
                </c:pt>
                <c:pt idx="307">
                  <c:v>767.5</c:v>
                </c:pt>
                <c:pt idx="308">
                  <c:v>770</c:v>
                </c:pt>
                <c:pt idx="309">
                  <c:v>772.5</c:v>
                </c:pt>
                <c:pt idx="310">
                  <c:v>775</c:v>
                </c:pt>
                <c:pt idx="311">
                  <c:v>777.5</c:v>
                </c:pt>
                <c:pt idx="312">
                  <c:v>780</c:v>
                </c:pt>
                <c:pt idx="313">
                  <c:v>782.5</c:v>
                </c:pt>
                <c:pt idx="314">
                  <c:v>785</c:v>
                </c:pt>
                <c:pt idx="315">
                  <c:v>787.5</c:v>
                </c:pt>
                <c:pt idx="316">
                  <c:v>790</c:v>
                </c:pt>
                <c:pt idx="317">
                  <c:v>792.5</c:v>
                </c:pt>
                <c:pt idx="318">
                  <c:v>795</c:v>
                </c:pt>
                <c:pt idx="319">
                  <c:v>797.5</c:v>
                </c:pt>
                <c:pt idx="320">
                  <c:v>800</c:v>
                </c:pt>
                <c:pt idx="321">
                  <c:v>802.5</c:v>
                </c:pt>
                <c:pt idx="322">
                  <c:v>805</c:v>
                </c:pt>
                <c:pt idx="323">
                  <c:v>807.5</c:v>
                </c:pt>
                <c:pt idx="324">
                  <c:v>810</c:v>
                </c:pt>
                <c:pt idx="325">
                  <c:v>812.5</c:v>
                </c:pt>
                <c:pt idx="326">
                  <c:v>815</c:v>
                </c:pt>
                <c:pt idx="327">
                  <c:v>817.5</c:v>
                </c:pt>
                <c:pt idx="328">
                  <c:v>820</c:v>
                </c:pt>
                <c:pt idx="329">
                  <c:v>822.5</c:v>
                </c:pt>
                <c:pt idx="330">
                  <c:v>825</c:v>
                </c:pt>
                <c:pt idx="331">
                  <c:v>827.5</c:v>
                </c:pt>
                <c:pt idx="332">
                  <c:v>830</c:v>
                </c:pt>
                <c:pt idx="333">
                  <c:v>832.5</c:v>
                </c:pt>
                <c:pt idx="334">
                  <c:v>835</c:v>
                </c:pt>
                <c:pt idx="335">
                  <c:v>837.5</c:v>
                </c:pt>
                <c:pt idx="336">
                  <c:v>840</c:v>
                </c:pt>
                <c:pt idx="337">
                  <c:v>842.5</c:v>
                </c:pt>
                <c:pt idx="338">
                  <c:v>845</c:v>
                </c:pt>
                <c:pt idx="339">
                  <c:v>847.5</c:v>
                </c:pt>
                <c:pt idx="340">
                  <c:v>850</c:v>
                </c:pt>
                <c:pt idx="341">
                  <c:v>852.5</c:v>
                </c:pt>
                <c:pt idx="342">
                  <c:v>855</c:v>
                </c:pt>
                <c:pt idx="343">
                  <c:v>857.5</c:v>
                </c:pt>
                <c:pt idx="344">
                  <c:v>860</c:v>
                </c:pt>
                <c:pt idx="345">
                  <c:v>862.5</c:v>
                </c:pt>
                <c:pt idx="346">
                  <c:v>865</c:v>
                </c:pt>
                <c:pt idx="347">
                  <c:v>867.5</c:v>
                </c:pt>
                <c:pt idx="348">
                  <c:v>870</c:v>
                </c:pt>
                <c:pt idx="349">
                  <c:v>872.5</c:v>
                </c:pt>
                <c:pt idx="350">
                  <c:v>875</c:v>
                </c:pt>
                <c:pt idx="351">
                  <c:v>877.5</c:v>
                </c:pt>
                <c:pt idx="352">
                  <c:v>880</c:v>
                </c:pt>
                <c:pt idx="353">
                  <c:v>882.5</c:v>
                </c:pt>
                <c:pt idx="354">
                  <c:v>885</c:v>
                </c:pt>
                <c:pt idx="355">
                  <c:v>887.5</c:v>
                </c:pt>
                <c:pt idx="356">
                  <c:v>890</c:v>
                </c:pt>
                <c:pt idx="357">
                  <c:v>892.5</c:v>
                </c:pt>
                <c:pt idx="358">
                  <c:v>895</c:v>
                </c:pt>
                <c:pt idx="359">
                  <c:v>897.5</c:v>
                </c:pt>
                <c:pt idx="360">
                  <c:v>900</c:v>
                </c:pt>
                <c:pt idx="361">
                  <c:v>902.5</c:v>
                </c:pt>
                <c:pt idx="362">
                  <c:v>905</c:v>
                </c:pt>
                <c:pt idx="363">
                  <c:v>907.5</c:v>
                </c:pt>
                <c:pt idx="364">
                  <c:v>910</c:v>
                </c:pt>
                <c:pt idx="365">
                  <c:v>912.5</c:v>
                </c:pt>
                <c:pt idx="366">
                  <c:v>915</c:v>
                </c:pt>
                <c:pt idx="367">
                  <c:v>917.5</c:v>
                </c:pt>
                <c:pt idx="368">
                  <c:v>920</c:v>
                </c:pt>
                <c:pt idx="369">
                  <c:v>922.5</c:v>
                </c:pt>
                <c:pt idx="370">
                  <c:v>925</c:v>
                </c:pt>
                <c:pt idx="371">
                  <c:v>927.5</c:v>
                </c:pt>
                <c:pt idx="372">
                  <c:v>930</c:v>
                </c:pt>
                <c:pt idx="373">
                  <c:v>932.5</c:v>
                </c:pt>
                <c:pt idx="374">
                  <c:v>935</c:v>
                </c:pt>
                <c:pt idx="375">
                  <c:v>937.5</c:v>
                </c:pt>
                <c:pt idx="376">
                  <c:v>940</c:v>
                </c:pt>
                <c:pt idx="377">
                  <c:v>942.5</c:v>
                </c:pt>
                <c:pt idx="378">
                  <c:v>945</c:v>
                </c:pt>
                <c:pt idx="379">
                  <c:v>947.5</c:v>
                </c:pt>
                <c:pt idx="380">
                  <c:v>950</c:v>
                </c:pt>
                <c:pt idx="381">
                  <c:v>952.5</c:v>
                </c:pt>
                <c:pt idx="382">
                  <c:v>955</c:v>
                </c:pt>
                <c:pt idx="383">
                  <c:v>957.5</c:v>
                </c:pt>
                <c:pt idx="384">
                  <c:v>960</c:v>
                </c:pt>
                <c:pt idx="385">
                  <c:v>962.5</c:v>
                </c:pt>
                <c:pt idx="386">
                  <c:v>965</c:v>
                </c:pt>
                <c:pt idx="387">
                  <c:v>967.5</c:v>
                </c:pt>
                <c:pt idx="388">
                  <c:v>970</c:v>
                </c:pt>
                <c:pt idx="389">
                  <c:v>972.5</c:v>
                </c:pt>
                <c:pt idx="390">
                  <c:v>975</c:v>
                </c:pt>
                <c:pt idx="391">
                  <c:v>977.5</c:v>
                </c:pt>
                <c:pt idx="392">
                  <c:v>980</c:v>
                </c:pt>
                <c:pt idx="393">
                  <c:v>982.5</c:v>
                </c:pt>
                <c:pt idx="394">
                  <c:v>985</c:v>
                </c:pt>
                <c:pt idx="395">
                  <c:v>987.5</c:v>
                </c:pt>
                <c:pt idx="396">
                  <c:v>990</c:v>
                </c:pt>
                <c:pt idx="397">
                  <c:v>992.5</c:v>
                </c:pt>
                <c:pt idx="398">
                  <c:v>995</c:v>
                </c:pt>
                <c:pt idx="399">
                  <c:v>997.5</c:v>
                </c:pt>
                <c:pt idx="400">
                  <c:v>1000</c:v>
                </c:pt>
              </c:numCache>
            </c:numRef>
          </c:xVal>
          <c:yVal>
            <c:numRef>
              <c:f>Sheet1!$C$10:$C$410</c:f>
              <c:numCache>
                <c:formatCode>General</c:formatCode>
                <c:ptCount val="401"/>
                <c:pt idx="0">
                  <c:v>0</c:v>
                </c:pt>
                <c:pt idx="1">
                  <c:v>0.15643446504023087</c:v>
                </c:pt>
                <c:pt idx="2">
                  <c:v>0.3090169943749474</c:v>
                </c:pt>
                <c:pt idx="3">
                  <c:v>0.4539904997395468</c:v>
                </c:pt>
                <c:pt idx="4">
                  <c:v>0.58778525229247314</c:v>
                </c:pt>
                <c:pt idx="5">
                  <c:v>0.70710678118654757</c:v>
                </c:pt>
                <c:pt idx="6">
                  <c:v>0.80901699437494745</c:v>
                </c:pt>
                <c:pt idx="7">
                  <c:v>0.89100652418836779</c:v>
                </c:pt>
                <c:pt idx="8">
                  <c:v>0.95105651629515353</c:v>
                </c:pt>
                <c:pt idx="9">
                  <c:v>0.98768834059513777</c:v>
                </c:pt>
                <c:pt idx="10">
                  <c:v>1</c:v>
                </c:pt>
                <c:pt idx="11">
                  <c:v>0.98768834059513766</c:v>
                </c:pt>
                <c:pt idx="12">
                  <c:v>0.95105651629515353</c:v>
                </c:pt>
                <c:pt idx="13">
                  <c:v>0.8910065241883679</c:v>
                </c:pt>
                <c:pt idx="14">
                  <c:v>0.80901699437494745</c:v>
                </c:pt>
                <c:pt idx="15">
                  <c:v>0.70710678118654757</c:v>
                </c:pt>
                <c:pt idx="16">
                  <c:v>0.58778525229247325</c:v>
                </c:pt>
                <c:pt idx="17">
                  <c:v>0.45399049973954647</c:v>
                </c:pt>
                <c:pt idx="18">
                  <c:v>0.30901699437494712</c:v>
                </c:pt>
                <c:pt idx="19">
                  <c:v>0.15643446504023054</c:v>
                </c:pt>
                <c:pt idx="20">
                  <c:v>-3.2157436435920062E-16</c:v>
                </c:pt>
                <c:pt idx="21">
                  <c:v>-0.15643446504023117</c:v>
                </c:pt>
                <c:pt idx="22">
                  <c:v>-0.30901699437494773</c:v>
                </c:pt>
                <c:pt idx="23">
                  <c:v>-0.45399049973954708</c:v>
                </c:pt>
                <c:pt idx="24">
                  <c:v>-0.58778525229247336</c:v>
                </c:pt>
                <c:pt idx="25">
                  <c:v>-0.70710678118654768</c:v>
                </c:pt>
                <c:pt idx="26">
                  <c:v>-0.80901699437494734</c:v>
                </c:pt>
                <c:pt idx="27">
                  <c:v>-0.89100652418836779</c:v>
                </c:pt>
                <c:pt idx="28">
                  <c:v>-0.95105651629515353</c:v>
                </c:pt>
                <c:pt idx="29">
                  <c:v>-0.98768834059513766</c:v>
                </c:pt>
                <c:pt idx="30">
                  <c:v>-1</c:v>
                </c:pt>
                <c:pt idx="31">
                  <c:v>-0.98768834059513777</c:v>
                </c:pt>
                <c:pt idx="32">
                  <c:v>-0.95105651629515364</c:v>
                </c:pt>
                <c:pt idx="33">
                  <c:v>-0.89100652418836757</c:v>
                </c:pt>
                <c:pt idx="34">
                  <c:v>-0.80901699437494701</c:v>
                </c:pt>
                <c:pt idx="35">
                  <c:v>-0.70710678118654702</c:v>
                </c:pt>
                <c:pt idx="36">
                  <c:v>-0.58778525229247258</c:v>
                </c:pt>
                <c:pt idx="37">
                  <c:v>-0.45399049973954619</c:v>
                </c:pt>
                <c:pt idx="38">
                  <c:v>-0.30901699437494679</c:v>
                </c:pt>
                <c:pt idx="39">
                  <c:v>-0.15643446504023023</c:v>
                </c:pt>
                <c:pt idx="40">
                  <c:v>6.4314872871840123E-16</c:v>
                </c:pt>
                <c:pt idx="41">
                  <c:v>0.15643446504023151</c:v>
                </c:pt>
                <c:pt idx="42">
                  <c:v>0.30901699437494801</c:v>
                </c:pt>
                <c:pt idx="43">
                  <c:v>0.45399049973954736</c:v>
                </c:pt>
                <c:pt idx="44">
                  <c:v>0.58778525229247358</c:v>
                </c:pt>
                <c:pt idx="45">
                  <c:v>0.70710678118654791</c:v>
                </c:pt>
                <c:pt idx="46">
                  <c:v>0.80901699437494778</c:v>
                </c:pt>
                <c:pt idx="47">
                  <c:v>0.89100652418836812</c:v>
                </c:pt>
                <c:pt idx="48">
                  <c:v>0.95105651629515375</c:v>
                </c:pt>
                <c:pt idx="49">
                  <c:v>0.98768834059513777</c:v>
                </c:pt>
                <c:pt idx="50">
                  <c:v>1</c:v>
                </c:pt>
                <c:pt idx="51">
                  <c:v>0.98768834059513766</c:v>
                </c:pt>
                <c:pt idx="52">
                  <c:v>0.95105651629515364</c:v>
                </c:pt>
                <c:pt idx="53">
                  <c:v>0.89100652418836757</c:v>
                </c:pt>
                <c:pt idx="54">
                  <c:v>0.80901699437494767</c:v>
                </c:pt>
                <c:pt idx="55">
                  <c:v>0.70710678118654713</c:v>
                </c:pt>
                <c:pt idx="56">
                  <c:v>0.58778525229247336</c:v>
                </c:pt>
                <c:pt idx="57">
                  <c:v>0.4539904997395463</c:v>
                </c:pt>
                <c:pt idx="58">
                  <c:v>0.30901699437494778</c:v>
                </c:pt>
                <c:pt idx="59">
                  <c:v>0.15643446504023034</c:v>
                </c:pt>
                <c:pt idx="60">
                  <c:v>3.67544536472586E-16</c:v>
                </c:pt>
                <c:pt idx="61">
                  <c:v>-0.15643446504023137</c:v>
                </c:pt>
                <c:pt idx="62">
                  <c:v>-0.30901699437494706</c:v>
                </c:pt>
                <c:pt idx="63">
                  <c:v>-0.45399049973954725</c:v>
                </c:pt>
                <c:pt idx="64">
                  <c:v>-0.5877852522924728</c:v>
                </c:pt>
                <c:pt idx="65">
                  <c:v>-0.70710678118654791</c:v>
                </c:pt>
                <c:pt idx="66">
                  <c:v>-0.80901699437494823</c:v>
                </c:pt>
                <c:pt idx="67">
                  <c:v>-0.89100652418836812</c:v>
                </c:pt>
                <c:pt idx="68">
                  <c:v>-0.95105651629515398</c:v>
                </c:pt>
                <c:pt idx="69">
                  <c:v>-0.98768834059513777</c:v>
                </c:pt>
                <c:pt idx="70">
                  <c:v>-1</c:v>
                </c:pt>
                <c:pt idx="71">
                  <c:v>-0.98768834059513766</c:v>
                </c:pt>
                <c:pt idx="72">
                  <c:v>-0.9510565162951532</c:v>
                </c:pt>
                <c:pt idx="73">
                  <c:v>-0.89100652418836768</c:v>
                </c:pt>
                <c:pt idx="74">
                  <c:v>-0.80901699437494667</c:v>
                </c:pt>
                <c:pt idx="75">
                  <c:v>-0.70710678118654724</c:v>
                </c:pt>
                <c:pt idx="76">
                  <c:v>-0.58778525229247203</c:v>
                </c:pt>
                <c:pt idx="77">
                  <c:v>-0.45399049973954642</c:v>
                </c:pt>
                <c:pt idx="78">
                  <c:v>-0.30901699437494617</c:v>
                </c:pt>
                <c:pt idx="79">
                  <c:v>-0.15643446504023048</c:v>
                </c:pt>
                <c:pt idx="80">
                  <c:v>1.2862974574368025E-15</c:v>
                </c:pt>
                <c:pt idx="81">
                  <c:v>0.15643446504023126</c:v>
                </c:pt>
                <c:pt idx="82">
                  <c:v>0.30901699437494862</c:v>
                </c:pt>
                <c:pt idx="83">
                  <c:v>0.45399049973954714</c:v>
                </c:pt>
                <c:pt idx="84">
                  <c:v>0.58778525229247414</c:v>
                </c:pt>
                <c:pt idx="85">
                  <c:v>0.70710678118654779</c:v>
                </c:pt>
                <c:pt idx="86">
                  <c:v>0.80901699437494812</c:v>
                </c:pt>
                <c:pt idx="87">
                  <c:v>0.89100652418836801</c:v>
                </c:pt>
                <c:pt idx="88">
                  <c:v>0.95105651629515398</c:v>
                </c:pt>
                <c:pt idx="89">
                  <c:v>0.98768834059513777</c:v>
                </c:pt>
                <c:pt idx="90">
                  <c:v>1</c:v>
                </c:pt>
                <c:pt idx="91">
                  <c:v>0.98768834059513766</c:v>
                </c:pt>
                <c:pt idx="92">
                  <c:v>0.9510565162951532</c:v>
                </c:pt>
                <c:pt idx="93">
                  <c:v>0.89100652418836768</c:v>
                </c:pt>
                <c:pt idx="94">
                  <c:v>0.80901699437494667</c:v>
                </c:pt>
                <c:pt idx="95">
                  <c:v>0.70710678118654735</c:v>
                </c:pt>
                <c:pt idx="96">
                  <c:v>0.58778525229247214</c:v>
                </c:pt>
                <c:pt idx="97">
                  <c:v>0.45399049973954653</c:v>
                </c:pt>
                <c:pt idx="98">
                  <c:v>0.30901699437494629</c:v>
                </c:pt>
                <c:pt idx="99">
                  <c:v>0.15643446504023059</c:v>
                </c:pt>
                <c:pt idx="100">
                  <c:v>-1.1637826119459405E-15</c:v>
                </c:pt>
                <c:pt idx="101">
                  <c:v>-0.15643446504023115</c:v>
                </c:pt>
                <c:pt idx="102">
                  <c:v>-0.30901699437494851</c:v>
                </c:pt>
                <c:pt idx="103">
                  <c:v>-0.45399049973954858</c:v>
                </c:pt>
                <c:pt idx="104">
                  <c:v>-0.58778525229247258</c:v>
                </c:pt>
                <c:pt idx="105">
                  <c:v>-0.70710678118654768</c:v>
                </c:pt>
                <c:pt idx="106">
                  <c:v>-0.80901699437494812</c:v>
                </c:pt>
                <c:pt idx="107">
                  <c:v>-0.89100652418836879</c:v>
                </c:pt>
                <c:pt idx="108">
                  <c:v>-0.95105651629515342</c:v>
                </c:pt>
                <c:pt idx="109">
                  <c:v>-0.98768834059513777</c:v>
                </c:pt>
                <c:pt idx="110">
                  <c:v>-1</c:v>
                </c:pt>
                <c:pt idx="111">
                  <c:v>-0.98768834059513744</c:v>
                </c:pt>
                <c:pt idx="112">
                  <c:v>-0.95105651629515375</c:v>
                </c:pt>
                <c:pt idx="113">
                  <c:v>-0.89100652418836779</c:v>
                </c:pt>
                <c:pt idx="114">
                  <c:v>-0.80901699437494679</c:v>
                </c:pt>
                <c:pt idx="115">
                  <c:v>-0.70710678118654613</c:v>
                </c:pt>
                <c:pt idx="116">
                  <c:v>-0.58778525229247369</c:v>
                </c:pt>
                <c:pt idx="117">
                  <c:v>-0.45399049973954664</c:v>
                </c:pt>
                <c:pt idx="118">
                  <c:v>-0.3090169943749464</c:v>
                </c:pt>
                <c:pt idx="119">
                  <c:v>-0.15643446504022895</c:v>
                </c:pt>
                <c:pt idx="120">
                  <c:v>-7.3508907294517201E-16</c:v>
                </c:pt>
                <c:pt idx="121">
                  <c:v>0.15643446504023101</c:v>
                </c:pt>
                <c:pt idx="122">
                  <c:v>0.30901699437494839</c:v>
                </c:pt>
                <c:pt idx="123">
                  <c:v>0.45399049973954847</c:v>
                </c:pt>
                <c:pt idx="124">
                  <c:v>0.58778525229247247</c:v>
                </c:pt>
                <c:pt idx="125">
                  <c:v>0.70710678118654757</c:v>
                </c:pt>
                <c:pt idx="126">
                  <c:v>0.80901699437494801</c:v>
                </c:pt>
                <c:pt idx="127">
                  <c:v>0.89100652418836868</c:v>
                </c:pt>
                <c:pt idx="128">
                  <c:v>0.95105651629515331</c:v>
                </c:pt>
                <c:pt idx="129">
                  <c:v>0.98768834059513777</c:v>
                </c:pt>
                <c:pt idx="130">
                  <c:v>1</c:v>
                </c:pt>
                <c:pt idx="131">
                  <c:v>0.98768834059513744</c:v>
                </c:pt>
                <c:pt idx="132">
                  <c:v>0.95105651629515275</c:v>
                </c:pt>
                <c:pt idx="133">
                  <c:v>0.89100652418836779</c:v>
                </c:pt>
                <c:pt idx="134">
                  <c:v>0.8090169943749469</c:v>
                </c:pt>
                <c:pt idx="135">
                  <c:v>0.70710678118654624</c:v>
                </c:pt>
                <c:pt idx="136">
                  <c:v>0.58778525229247092</c:v>
                </c:pt>
                <c:pt idx="137">
                  <c:v>0.45399049973954675</c:v>
                </c:pt>
                <c:pt idx="138">
                  <c:v>0.30901699437494656</c:v>
                </c:pt>
                <c:pt idx="139">
                  <c:v>0.15643446504022906</c:v>
                </c:pt>
                <c:pt idx="140">
                  <c:v>-2.6951097603644669E-15</c:v>
                </c:pt>
                <c:pt idx="141">
                  <c:v>-0.1564344650402309</c:v>
                </c:pt>
                <c:pt idx="142">
                  <c:v>-0.30901699437494828</c:v>
                </c:pt>
                <c:pt idx="143">
                  <c:v>-0.45399049973954836</c:v>
                </c:pt>
                <c:pt idx="144">
                  <c:v>-0.58778525229247525</c:v>
                </c:pt>
                <c:pt idx="145">
                  <c:v>-0.70710678118654757</c:v>
                </c:pt>
                <c:pt idx="146">
                  <c:v>-0.8090169943749479</c:v>
                </c:pt>
                <c:pt idx="147">
                  <c:v>-0.89100652418836868</c:v>
                </c:pt>
                <c:pt idx="148">
                  <c:v>-0.95105651629515442</c:v>
                </c:pt>
                <c:pt idx="149">
                  <c:v>-0.98768834059513777</c:v>
                </c:pt>
                <c:pt idx="150">
                  <c:v>-1</c:v>
                </c:pt>
                <c:pt idx="151">
                  <c:v>-0.98768834059513744</c:v>
                </c:pt>
                <c:pt idx="152">
                  <c:v>-0.95105651629515275</c:v>
                </c:pt>
                <c:pt idx="153">
                  <c:v>-0.8910065241883679</c:v>
                </c:pt>
                <c:pt idx="154">
                  <c:v>-0.8090169943749469</c:v>
                </c:pt>
                <c:pt idx="155">
                  <c:v>-0.70710678118654635</c:v>
                </c:pt>
                <c:pt idx="156">
                  <c:v>-0.58778525229247103</c:v>
                </c:pt>
                <c:pt idx="157">
                  <c:v>-0.45399049973954686</c:v>
                </c:pt>
                <c:pt idx="158">
                  <c:v>-0.30901699437494667</c:v>
                </c:pt>
                <c:pt idx="159">
                  <c:v>-0.1564344650402292</c:v>
                </c:pt>
                <c:pt idx="160">
                  <c:v>2.5725949148736049E-15</c:v>
                </c:pt>
                <c:pt idx="161">
                  <c:v>0.15643446504023079</c:v>
                </c:pt>
                <c:pt idx="162">
                  <c:v>0.30901699437494817</c:v>
                </c:pt>
                <c:pt idx="163">
                  <c:v>0.4539904997395483</c:v>
                </c:pt>
                <c:pt idx="164">
                  <c:v>0.58778525229247514</c:v>
                </c:pt>
                <c:pt idx="165">
                  <c:v>0.70710678118654746</c:v>
                </c:pt>
                <c:pt idx="166">
                  <c:v>0.8090169943749479</c:v>
                </c:pt>
                <c:pt idx="167">
                  <c:v>0.89100652418836856</c:v>
                </c:pt>
                <c:pt idx="168">
                  <c:v>0.95105651629515431</c:v>
                </c:pt>
                <c:pt idx="169">
                  <c:v>0.98768834059513766</c:v>
                </c:pt>
                <c:pt idx="170">
                  <c:v>1</c:v>
                </c:pt>
                <c:pt idx="171">
                  <c:v>0.98768834059513744</c:v>
                </c:pt>
                <c:pt idx="172">
                  <c:v>0.95105651629515275</c:v>
                </c:pt>
                <c:pt idx="173">
                  <c:v>0.8910065241883679</c:v>
                </c:pt>
                <c:pt idx="174">
                  <c:v>0.80901699437494701</c:v>
                </c:pt>
                <c:pt idx="175">
                  <c:v>0.70710678118654635</c:v>
                </c:pt>
                <c:pt idx="176">
                  <c:v>0.58778525229247114</c:v>
                </c:pt>
                <c:pt idx="177">
                  <c:v>0.45399049973954697</c:v>
                </c:pt>
                <c:pt idx="178">
                  <c:v>0.30901699437494679</c:v>
                </c:pt>
                <c:pt idx="179">
                  <c:v>0.15643446504022931</c:v>
                </c:pt>
                <c:pt idx="180">
                  <c:v>-2.4500800693827429E-15</c:v>
                </c:pt>
                <c:pt idx="181">
                  <c:v>-0.15643446504023065</c:v>
                </c:pt>
                <c:pt idx="182">
                  <c:v>-0.30901699437494806</c:v>
                </c:pt>
                <c:pt idx="183">
                  <c:v>-0.45399049973954819</c:v>
                </c:pt>
                <c:pt idx="184">
                  <c:v>-0.58778525229247514</c:v>
                </c:pt>
                <c:pt idx="185">
                  <c:v>-0.70710678118654735</c:v>
                </c:pt>
                <c:pt idx="186">
                  <c:v>-0.80901699437494778</c:v>
                </c:pt>
                <c:pt idx="187">
                  <c:v>-0.89100652418836856</c:v>
                </c:pt>
                <c:pt idx="188">
                  <c:v>-0.95105651629515431</c:v>
                </c:pt>
                <c:pt idx="189">
                  <c:v>-0.98768834059513766</c:v>
                </c:pt>
                <c:pt idx="190">
                  <c:v>-1</c:v>
                </c:pt>
                <c:pt idx="191">
                  <c:v>-0.98768834059513744</c:v>
                </c:pt>
                <c:pt idx="192">
                  <c:v>-0.95105651629515287</c:v>
                </c:pt>
                <c:pt idx="193">
                  <c:v>-0.89100652418836634</c:v>
                </c:pt>
                <c:pt idx="194">
                  <c:v>-0.80901699437494712</c:v>
                </c:pt>
                <c:pt idx="195">
                  <c:v>-0.70710678118654646</c:v>
                </c:pt>
                <c:pt idx="196">
                  <c:v>-0.58778525229247125</c:v>
                </c:pt>
                <c:pt idx="197">
                  <c:v>-0.45399049973954392</c:v>
                </c:pt>
                <c:pt idx="198">
                  <c:v>-0.3090169943749469</c:v>
                </c:pt>
                <c:pt idx="199">
                  <c:v>-0.15643446504022945</c:v>
                </c:pt>
                <c:pt idx="200">
                  <c:v>2.3275652238918809E-15</c:v>
                </c:pt>
                <c:pt idx="201">
                  <c:v>0.15643446504023403</c:v>
                </c:pt>
                <c:pt idx="202">
                  <c:v>0.30901699437494795</c:v>
                </c:pt>
                <c:pt idx="203">
                  <c:v>0.45399049973954808</c:v>
                </c:pt>
                <c:pt idx="204">
                  <c:v>0.58778525229247502</c:v>
                </c:pt>
                <c:pt idx="205">
                  <c:v>0.70710678118654979</c:v>
                </c:pt>
                <c:pt idx="206">
                  <c:v>0.80901699437494978</c:v>
                </c:pt>
                <c:pt idx="207">
                  <c:v>0.89100652418837012</c:v>
                </c:pt>
                <c:pt idx="208">
                  <c:v>0.9510565162951532</c:v>
                </c:pt>
                <c:pt idx="209">
                  <c:v>0.98768834059513766</c:v>
                </c:pt>
                <c:pt idx="210">
                  <c:v>1</c:v>
                </c:pt>
                <c:pt idx="211">
                  <c:v>0.98768834059513755</c:v>
                </c:pt>
                <c:pt idx="212">
                  <c:v>0.95105651629515287</c:v>
                </c:pt>
                <c:pt idx="213">
                  <c:v>0.89100652418836646</c:v>
                </c:pt>
                <c:pt idx="214">
                  <c:v>0.80901699437494501</c:v>
                </c:pt>
                <c:pt idx="215">
                  <c:v>0.70710678118654402</c:v>
                </c:pt>
                <c:pt idx="216">
                  <c:v>0.58778525229247425</c:v>
                </c:pt>
                <c:pt idx="217">
                  <c:v>0.45399049973954719</c:v>
                </c:pt>
                <c:pt idx="218">
                  <c:v>0.30901699437494701</c:v>
                </c:pt>
                <c:pt idx="219">
                  <c:v>0.15643446504022956</c:v>
                </c:pt>
                <c:pt idx="220">
                  <c:v>-2.2050503784010189E-15</c:v>
                </c:pt>
                <c:pt idx="221">
                  <c:v>-0.15643446504023392</c:v>
                </c:pt>
                <c:pt idx="222">
                  <c:v>-0.30901699437495123</c:v>
                </c:pt>
                <c:pt idx="223">
                  <c:v>-0.45399049973955113</c:v>
                </c:pt>
                <c:pt idx="224">
                  <c:v>-0.58778525229247203</c:v>
                </c:pt>
                <c:pt idx="225">
                  <c:v>-0.70710678118654713</c:v>
                </c:pt>
                <c:pt idx="226">
                  <c:v>-0.80901699437494767</c:v>
                </c:pt>
                <c:pt idx="227">
                  <c:v>-0.89100652418836845</c:v>
                </c:pt>
                <c:pt idx="228">
                  <c:v>-0.9510565162951542</c:v>
                </c:pt>
                <c:pt idx="229">
                  <c:v>-0.98768834059513821</c:v>
                </c:pt>
                <c:pt idx="230">
                  <c:v>-1</c:v>
                </c:pt>
                <c:pt idx="231">
                  <c:v>-0.98768834059513699</c:v>
                </c:pt>
                <c:pt idx="232">
                  <c:v>-0.95105651629515398</c:v>
                </c:pt>
                <c:pt idx="233">
                  <c:v>-0.89100652418836812</c:v>
                </c:pt>
                <c:pt idx="234">
                  <c:v>-0.80901699437494723</c:v>
                </c:pt>
                <c:pt idx="235">
                  <c:v>-0.70710678118654668</c:v>
                </c:pt>
                <c:pt idx="236">
                  <c:v>-0.58778525229247147</c:v>
                </c:pt>
                <c:pt idx="237">
                  <c:v>-0.45399049973954414</c:v>
                </c:pt>
                <c:pt idx="238">
                  <c:v>-0.30901699437494373</c:v>
                </c:pt>
                <c:pt idx="239">
                  <c:v>-0.15643446504022618</c:v>
                </c:pt>
                <c:pt idx="240">
                  <c:v>-1.470178145890344E-15</c:v>
                </c:pt>
                <c:pt idx="241">
                  <c:v>0.15643446504023029</c:v>
                </c:pt>
                <c:pt idx="242">
                  <c:v>0.30901699437494773</c:v>
                </c:pt>
                <c:pt idx="243">
                  <c:v>0.45399049973954786</c:v>
                </c:pt>
                <c:pt idx="244">
                  <c:v>0.5877852522924748</c:v>
                </c:pt>
                <c:pt idx="245">
                  <c:v>0.70710678118654957</c:v>
                </c:pt>
                <c:pt idx="246">
                  <c:v>0.80901699437494967</c:v>
                </c:pt>
                <c:pt idx="247">
                  <c:v>0.89100652418837001</c:v>
                </c:pt>
                <c:pt idx="248">
                  <c:v>0.95105651629515309</c:v>
                </c:pt>
                <c:pt idx="249">
                  <c:v>0.98768834059513766</c:v>
                </c:pt>
                <c:pt idx="250">
                  <c:v>1</c:v>
                </c:pt>
                <c:pt idx="251">
                  <c:v>0.98768834059513755</c:v>
                </c:pt>
                <c:pt idx="252">
                  <c:v>0.95105651629515298</c:v>
                </c:pt>
                <c:pt idx="253">
                  <c:v>0.89100652418836657</c:v>
                </c:pt>
                <c:pt idx="254">
                  <c:v>0.80901699437494523</c:v>
                </c:pt>
                <c:pt idx="255">
                  <c:v>0.70710678118654424</c:v>
                </c:pt>
                <c:pt idx="256">
                  <c:v>0.58778525229247436</c:v>
                </c:pt>
                <c:pt idx="257">
                  <c:v>0.45399049973954742</c:v>
                </c:pt>
                <c:pt idx="258">
                  <c:v>0.30901699437494723</c:v>
                </c:pt>
                <c:pt idx="259">
                  <c:v>0.15643446504022981</c:v>
                </c:pt>
                <c:pt idx="260">
                  <c:v>-1.9600206874192949E-15</c:v>
                </c:pt>
                <c:pt idx="261">
                  <c:v>-0.15643446504023367</c:v>
                </c:pt>
                <c:pt idx="262">
                  <c:v>-0.30901699437495095</c:v>
                </c:pt>
                <c:pt idx="263">
                  <c:v>-0.45399049973955091</c:v>
                </c:pt>
                <c:pt idx="264">
                  <c:v>-0.58778525229247758</c:v>
                </c:pt>
                <c:pt idx="265">
                  <c:v>-0.70710678118654702</c:v>
                </c:pt>
                <c:pt idx="266">
                  <c:v>-0.80901699437494756</c:v>
                </c:pt>
                <c:pt idx="267">
                  <c:v>-0.89100652418836834</c:v>
                </c:pt>
                <c:pt idx="268">
                  <c:v>-0.9510565162951542</c:v>
                </c:pt>
                <c:pt idx="269">
                  <c:v>-0.98768834059513821</c:v>
                </c:pt>
                <c:pt idx="270">
                  <c:v>-1</c:v>
                </c:pt>
                <c:pt idx="271">
                  <c:v>-0.98768834059513699</c:v>
                </c:pt>
                <c:pt idx="272">
                  <c:v>-0.95105651629515187</c:v>
                </c:pt>
                <c:pt idx="273">
                  <c:v>-0.89100652418836823</c:v>
                </c:pt>
                <c:pt idx="274">
                  <c:v>-0.80901699437494734</c:v>
                </c:pt>
                <c:pt idx="275">
                  <c:v>-0.7071067811865468</c:v>
                </c:pt>
                <c:pt idx="276">
                  <c:v>-0.58778525229247158</c:v>
                </c:pt>
                <c:pt idx="277">
                  <c:v>-0.45399049973954436</c:v>
                </c:pt>
                <c:pt idx="278">
                  <c:v>-0.30901699437494395</c:v>
                </c:pt>
                <c:pt idx="279">
                  <c:v>-0.15643446504022643</c:v>
                </c:pt>
                <c:pt idx="280">
                  <c:v>5.3902195207289338E-15</c:v>
                </c:pt>
                <c:pt idx="281">
                  <c:v>0.15643446504023004</c:v>
                </c:pt>
                <c:pt idx="282">
                  <c:v>0.30901699437494745</c:v>
                </c:pt>
                <c:pt idx="283">
                  <c:v>0.45399049973954764</c:v>
                </c:pt>
                <c:pt idx="284">
                  <c:v>0.58778525229247458</c:v>
                </c:pt>
                <c:pt idx="285">
                  <c:v>0.70710678118654946</c:v>
                </c:pt>
                <c:pt idx="286">
                  <c:v>0.80901699437494956</c:v>
                </c:pt>
                <c:pt idx="287">
                  <c:v>0.8910065241883699</c:v>
                </c:pt>
                <c:pt idx="288">
                  <c:v>0.9510565162951552</c:v>
                </c:pt>
                <c:pt idx="289">
                  <c:v>0.98768834059513755</c:v>
                </c:pt>
                <c:pt idx="290">
                  <c:v>1</c:v>
                </c:pt>
                <c:pt idx="291">
                  <c:v>0.98768834059513755</c:v>
                </c:pt>
                <c:pt idx="292">
                  <c:v>0.95105651629515298</c:v>
                </c:pt>
                <c:pt idx="293">
                  <c:v>0.89100652418836668</c:v>
                </c:pt>
                <c:pt idx="294">
                  <c:v>0.80901699437494534</c:v>
                </c:pt>
                <c:pt idx="295">
                  <c:v>0.70710678118654435</c:v>
                </c:pt>
                <c:pt idx="296">
                  <c:v>0.58778525229246881</c:v>
                </c:pt>
                <c:pt idx="297">
                  <c:v>0.45399049973954764</c:v>
                </c:pt>
                <c:pt idx="298">
                  <c:v>0.30901699437494745</c:v>
                </c:pt>
                <c:pt idx="299">
                  <c:v>0.15643446504023004</c:v>
                </c:pt>
                <c:pt idx="300">
                  <c:v>-1.7149909964375709E-15</c:v>
                </c:pt>
                <c:pt idx="301">
                  <c:v>-0.15643446504023342</c:v>
                </c:pt>
                <c:pt idx="302">
                  <c:v>-0.30901699437495073</c:v>
                </c:pt>
                <c:pt idx="303">
                  <c:v>-0.45399049973955069</c:v>
                </c:pt>
                <c:pt idx="304">
                  <c:v>-0.58778525229247736</c:v>
                </c:pt>
                <c:pt idx="305">
                  <c:v>-0.7071067811865468</c:v>
                </c:pt>
                <c:pt idx="306">
                  <c:v>-0.80901699437494734</c:v>
                </c:pt>
                <c:pt idx="307">
                  <c:v>-0.89100652418836823</c:v>
                </c:pt>
                <c:pt idx="308">
                  <c:v>-0.95105651629515409</c:v>
                </c:pt>
                <c:pt idx="309">
                  <c:v>-0.9876883405951381</c:v>
                </c:pt>
                <c:pt idx="310">
                  <c:v>-1</c:v>
                </c:pt>
                <c:pt idx="311">
                  <c:v>-0.9876883405951371</c:v>
                </c:pt>
                <c:pt idx="312">
                  <c:v>-0.95105651629515198</c:v>
                </c:pt>
                <c:pt idx="313">
                  <c:v>-0.89100652418836834</c:v>
                </c:pt>
                <c:pt idx="314">
                  <c:v>-0.80901699437494756</c:v>
                </c:pt>
                <c:pt idx="315">
                  <c:v>-0.70710678118654702</c:v>
                </c:pt>
                <c:pt idx="316">
                  <c:v>-0.5877852522924718</c:v>
                </c:pt>
                <c:pt idx="317">
                  <c:v>-0.45399049973954458</c:v>
                </c:pt>
                <c:pt idx="318">
                  <c:v>-0.30901699437494423</c:v>
                </c:pt>
                <c:pt idx="319">
                  <c:v>-0.15643446504022665</c:v>
                </c:pt>
                <c:pt idx="320">
                  <c:v>5.1451898297472098E-15</c:v>
                </c:pt>
                <c:pt idx="321">
                  <c:v>0.15643446504023681</c:v>
                </c:pt>
                <c:pt idx="322">
                  <c:v>0.30901699437494723</c:v>
                </c:pt>
                <c:pt idx="323">
                  <c:v>0.45399049973954742</c:v>
                </c:pt>
                <c:pt idx="324">
                  <c:v>0.58778525229247436</c:v>
                </c:pt>
                <c:pt idx="325">
                  <c:v>0.70710678118654924</c:v>
                </c:pt>
                <c:pt idx="326">
                  <c:v>0.80901699437494934</c:v>
                </c:pt>
                <c:pt idx="327">
                  <c:v>0.89100652418836979</c:v>
                </c:pt>
                <c:pt idx="328">
                  <c:v>0.9510565162951552</c:v>
                </c:pt>
                <c:pt idx="329">
                  <c:v>0.98768834059513866</c:v>
                </c:pt>
                <c:pt idx="330">
                  <c:v>1</c:v>
                </c:pt>
                <c:pt idx="331">
                  <c:v>0.98768834059513766</c:v>
                </c:pt>
                <c:pt idx="332">
                  <c:v>0.95105651629515309</c:v>
                </c:pt>
                <c:pt idx="333">
                  <c:v>0.89100652418836679</c:v>
                </c:pt>
                <c:pt idx="334">
                  <c:v>0.80901699437494545</c:v>
                </c:pt>
                <c:pt idx="335">
                  <c:v>0.70710678118654458</c:v>
                </c:pt>
                <c:pt idx="336">
                  <c:v>0.58778525229246903</c:v>
                </c:pt>
                <c:pt idx="337">
                  <c:v>0.45399049973954153</c:v>
                </c:pt>
                <c:pt idx="338">
                  <c:v>0.30901699437494773</c:v>
                </c:pt>
                <c:pt idx="339">
                  <c:v>0.15643446504023029</c:v>
                </c:pt>
                <c:pt idx="340">
                  <c:v>-1.4699613054558469E-15</c:v>
                </c:pt>
                <c:pt idx="341">
                  <c:v>-0.1564344650402332</c:v>
                </c:pt>
                <c:pt idx="342">
                  <c:v>-0.3090169943749505</c:v>
                </c:pt>
                <c:pt idx="343">
                  <c:v>-0.45399049973955047</c:v>
                </c:pt>
                <c:pt idx="344">
                  <c:v>-0.58778525229247713</c:v>
                </c:pt>
                <c:pt idx="345">
                  <c:v>-0.70710678118655168</c:v>
                </c:pt>
                <c:pt idx="346">
                  <c:v>-0.80901699437494723</c:v>
                </c:pt>
                <c:pt idx="347">
                  <c:v>-0.89100652418836812</c:v>
                </c:pt>
                <c:pt idx="348">
                  <c:v>-0.95105651629515398</c:v>
                </c:pt>
                <c:pt idx="349">
                  <c:v>-0.9876883405951381</c:v>
                </c:pt>
                <c:pt idx="350">
                  <c:v>-1</c:v>
                </c:pt>
                <c:pt idx="351">
                  <c:v>-0.9876883405951371</c:v>
                </c:pt>
                <c:pt idx="352">
                  <c:v>-0.95105651629515209</c:v>
                </c:pt>
                <c:pt idx="353">
                  <c:v>-0.89100652418836523</c:v>
                </c:pt>
                <c:pt idx="354">
                  <c:v>-0.80901699437494767</c:v>
                </c:pt>
                <c:pt idx="355">
                  <c:v>-0.70710678118654713</c:v>
                </c:pt>
                <c:pt idx="356">
                  <c:v>-0.58778525229247203</c:v>
                </c:pt>
                <c:pt idx="357">
                  <c:v>-0.45399049973954481</c:v>
                </c:pt>
                <c:pt idx="358">
                  <c:v>-0.30901699437494445</c:v>
                </c:pt>
                <c:pt idx="359">
                  <c:v>-0.1564344650402269</c:v>
                </c:pt>
                <c:pt idx="360">
                  <c:v>4.9001601387654858E-15</c:v>
                </c:pt>
                <c:pt idx="361">
                  <c:v>0.15643446504023659</c:v>
                </c:pt>
                <c:pt idx="362">
                  <c:v>0.30901699437494701</c:v>
                </c:pt>
                <c:pt idx="363">
                  <c:v>0.45399049973954719</c:v>
                </c:pt>
                <c:pt idx="364">
                  <c:v>0.58778525229247425</c:v>
                </c:pt>
                <c:pt idx="365">
                  <c:v>0.70710678118654913</c:v>
                </c:pt>
                <c:pt idx="366">
                  <c:v>0.80901699437494923</c:v>
                </c:pt>
                <c:pt idx="367">
                  <c:v>0.89100652418836968</c:v>
                </c:pt>
                <c:pt idx="368">
                  <c:v>0.95105651629515509</c:v>
                </c:pt>
                <c:pt idx="369">
                  <c:v>0.98768834059513866</c:v>
                </c:pt>
                <c:pt idx="370">
                  <c:v>1</c:v>
                </c:pt>
                <c:pt idx="371">
                  <c:v>0.98768834059513766</c:v>
                </c:pt>
                <c:pt idx="372">
                  <c:v>0.9510565162951532</c:v>
                </c:pt>
                <c:pt idx="373">
                  <c:v>0.8910065241883669</c:v>
                </c:pt>
                <c:pt idx="374">
                  <c:v>0.80901699437494567</c:v>
                </c:pt>
                <c:pt idx="375">
                  <c:v>0.7071067811865448</c:v>
                </c:pt>
                <c:pt idx="376">
                  <c:v>0.58778525229246925</c:v>
                </c:pt>
                <c:pt idx="377">
                  <c:v>0.45399049973954175</c:v>
                </c:pt>
                <c:pt idx="378">
                  <c:v>0.30901699437494795</c:v>
                </c:pt>
                <c:pt idx="379">
                  <c:v>0.15643446504023054</c:v>
                </c:pt>
                <c:pt idx="380">
                  <c:v>-1.2249316144741229E-15</c:v>
                </c:pt>
                <c:pt idx="381">
                  <c:v>-0.15643446504023295</c:v>
                </c:pt>
                <c:pt idx="382">
                  <c:v>-0.30901699437495028</c:v>
                </c:pt>
                <c:pt idx="383">
                  <c:v>-0.45399049973955025</c:v>
                </c:pt>
                <c:pt idx="384">
                  <c:v>-0.58778525229247702</c:v>
                </c:pt>
                <c:pt idx="385">
                  <c:v>-0.70710678118655146</c:v>
                </c:pt>
                <c:pt idx="386">
                  <c:v>-0.80901699437495123</c:v>
                </c:pt>
                <c:pt idx="387">
                  <c:v>-0.89100652418836801</c:v>
                </c:pt>
                <c:pt idx="388">
                  <c:v>-0.95105651629515398</c:v>
                </c:pt>
                <c:pt idx="389">
                  <c:v>-0.9876883405951381</c:v>
                </c:pt>
                <c:pt idx="390">
                  <c:v>-1</c:v>
                </c:pt>
                <c:pt idx="391">
                  <c:v>-0.9876883405951371</c:v>
                </c:pt>
                <c:pt idx="392">
                  <c:v>-0.95105651629515209</c:v>
                </c:pt>
                <c:pt idx="393">
                  <c:v>-0.89100652418836535</c:v>
                </c:pt>
                <c:pt idx="394">
                  <c:v>-0.80901699437494368</c:v>
                </c:pt>
                <c:pt idx="395">
                  <c:v>-0.70710678118654735</c:v>
                </c:pt>
                <c:pt idx="396">
                  <c:v>-0.58778525229247225</c:v>
                </c:pt>
                <c:pt idx="397">
                  <c:v>-0.45399049973954503</c:v>
                </c:pt>
                <c:pt idx="398">
                  <c:v>-0.30901699437494468</c:v>
                </c:pt>
                <c:pt idx="399">
                  <c:v>-0.15643446504022715</c:v>
                </c:pt>
                <c:pt idx="400">
                  <c:v>4.6551304477837618E-15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04C-40E3-BE27-671607ECC258}"/>
            </c:ext>
          </c:extLst>
        </c:ser>
        <c:ser>
          <c:idx val="1"/>
          <c:order val="0"/>
          <c:tx>
            <c:v>RF</c:v>
          </c:tx>
          <c:spPr>
            <a:ln w="381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Sheet1!$B$10:$B$410</c:f>
              <c:numCache>
                <c:formatCode>General</c:formatCode>
                <c:ptCount val="401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17.5</c:v>
                </c:pt>
                <c:pt idx="8">
                  <c:v>20</c:v>
                </c:pt>
                <c:pt idx="9">
                  <c:v>22.5</c:v>
                </c:pt>
                <c:pt idx="10">
                  <c:v>25</c:v>
                </c:pt>
                <c:pt idx="11">
                  <c:v>27.5</c:v>
                </c:pt>
                <c:pt idx="12">
                  <c:v>30</c:v>
                </c:pt>
                <c:pt idx="13">
                  <c:v>32.5</c:v>
                </c:pt>
                <c:pt idx="14">
                  <c:v>35</c:v>
                </c:pt>
                <c:pt idx="15">
                  <c:v>37.5</c:v>
                </c:pt>
                <c:pt idx="16">
                  <c:v>40</c:v>
                </c:pt>
                <c:pt idx="17">
                  <c:v>42.5</c:v>
                </c:pt>
                <c:pt idx="18">
                  <c:v>45</c:v>
                </c:pt>
                <c:pt idx="19">
                  <c:v>47.5</c:v>
                </c:pt>
                <c:pt idx="20">
                  <c:v>50</c:v>
                </c:pt>
                <c:pt idx="21">
                  <c:v>52.5</c:v>
                </c:pt>
                <c:pt idx="22">
                  <c:v>55</c:v>
                </c:pt>
                <c:pt idx="23">
                  <c:v>57.5</c:v>
                </c:pt>
                <c:pt idx="24">
                  <c:v>60</c:v>
                </c:pt>
                <c:pt idx="25">
                  <c:v>62.5</c:v>
                </c:pt>
                <c:pt idx="26">
                  <c:v>65</c:v>
                </c:pt>
                <c:pt idx="27">
                  <c:v>67.5</c:v>
                </c:pt>
                <c:pt idx="28">
                  <c:v>70</c:v>
                </c:pt>
                <c:pt idx="29">
                  <c:v>72.5</c:v>
                </c:pt>
                <c:pt idx="30">
                  <c:v>75</c:v>
                </c:pt>
                <c:pt idx="31">
                  <c:v>77.5</c:v>
                </c:pt>
                <c:pt idx="32">
                  <c:v>80</c:v>
                </c:pt>
                <c:pt idx="33">
                  <c:v>82.5</c:v>
                </c:pt>
                <c:pt idx="34">
                  <c:v>85</c:v>
                </c:pt>
                <c:pt idx="35">
                  <c:v>87.5</c:v>
                </c:pt>
                <c:pt idx="36">
                  <c:v>90</c:v>
                </c:pt>
                <c:pt idx="37">
                  <c:v>92.5</c:v>
                </c:pt>
                <c:pt idx="38">
                  <c:v>95</c:v>
                </c:pt>
                <c:pt idx="39">
                  <c:v>97.5</c:v>
                </c:pt>
                <c:pt idx="40">
                  <c:v>100</c:v>
                </c:pt>
                <c:pt idx="41">
                  <c:v>102.5</c:v>
                </c:pt>
                <c:pt idx="42">
                  <c:v>105</c:v>
                </c:pt>
                <c:pt idx="43">
                  <c:v>107.5</c:v>
                </c:pt>
                <c:pt idx="44">
                  <c:v>110</c:v>
                </c:pt>
                <c:pt idx="45">
                  <c:v>112.5</c:v>
                </c:pt>
                <c:pt idx="46">
                  <c:v>115</c:v>
                </c:pt>
                <c:pt idx="47">
                  <c:v>117.5</c:v>
                </c:pt>
                <c:pt idx="48">
                  <c:v>120</c:v>
                </c:pt>
                <c:pt idx="49">
                  <c:v>122.5</c:v>
                </c:pt>
                <c:pt idx="50">
                  <c:v>125</c:v>
                </c:pt>
                <c:pt idx="51">
                  <c:v>127.5</c:v>
                </c:pt>
                <c:pt idx="52">
                  <c:v>130</c:v>
                </c:pt>
                <c:pt idx="53">
                  <c:v>132.5</c:v>
                </c:pt>
                <c:pt idx="54">
                  <c:v>135</c:v>
                </c:pt>
                <c:pt idx="55">
                  <c:v>137.5</c:v>
                </c:pt>
                <c:pt idx="56">
                  <c:v>140</c:v>
                </c:pt>
                <c:pt idx="57">
                  <c:v>142.5</c:v>
                </c:pt>
                <c:pt idx="58">
                  <c:v>145</c:v>
                </c:pt>
                <c:pt idx="59">
                  <c:v>147.5</c:v>
                </c:pt>
                <c:pt idx="60">
                  <c:v>150</c:v>
                </c:pt>
                <c:pt idx="61">
                  <c:v>152.5</c:v>
                </c:pt>
                <c:pt idx="62">
                  <c:v>155</c:v>
                </c:pt>
                <c:pt idx="63">
                  <c:v>157.5</c:v>
                </c:pt>
                <c:pt idx="64">
                  <c:v>160</c:v>
                </c:pt>
                <c:pt idx="65">
                  <c:v>162.5</c:v>
                </c:pt>
                <c:pt idx="66">
                  <c:v>165</c:v>
                </c:pt>
                <c:pt idx="67">
                  <c:v>167.5</c:v>
                </c:pt>
                <c:pt idx="68">
                  <c:v>170</c:v>
                </c:pt>
                <c:pt idx="69">
                  <c:v>172.5</c:v>
                </c:pt>
                <c:pt idx="70">
                  <c:v>175</c:v>
                </c:pt>
                <c:pt idx="71">
                  <c:v>177.5</c:v>
                </c:pt>
                <c:pt idx="72">
                  <c:v>180</c:v>
                </c:pt>
                <c:pt idx="73">
                  <c:v>182.5</c:v>
                </c:pt>
                <c:pt idx="74">
                  <c:v>185</c:v>
                </c:pt>
                <c:pt idx="75">
                  <c:v>187.5</c:v>
                </c:pt>
                <c:pt idx="76">
                  <c:v>190</c:v>
                </c:pt>
                <c:pt idx="77">
                  <c:v>192.5</c:v>
                </c:pt>
                <c:pt idx="78">
                  <c:v>195</c:v>
                </c:pt>
                <c:pt idx="79">
                  <c:v>197.5</c:v>
                </c:pt>
                <c:pt idx="80">
                  <c:v>200</c:v>
                </c:pt>
                <c:pt idx="81">
                  <c:v>202.5</c:v>
                </c:pt>
                <c:pt idx="82">
                  <c:v>205</c:v>
                </c:pt>
                <c:pt idx="83">
                  <c:v>207.5</c:v>
                </c:pt>
                <c:pt idx="84">
                  <c:v>210</c:v>
                </c:pt>
                <c:pt idx="85">
                  <c:v>212.5</c:v>
                </c:pt>
                <c:pt idx="86">
                  <c:v>215</c:v>
                </c:pt>
                <c:pt idx="87">
                  <c:v>217.5</c:v>
                </c:pt>
                <c:pt idx="88">
                  <c:v>220</c:v>
                </c:pt>
                <c:pt idx="89">
                  <c:v>222.5</c:v>
                </c:pt>
                <c:pt idx="90">
                  <c:v>225</c:v>
                </c:pt>
                <c:pt idx="91">
                  <c:v>227.5</c:v>
                </c:pt>
                <c:pt idx="92">
                  <c:v>230</c:v>
                </c:pt>
                <c:pt idx="93">
                  <c:v>232.5</c:v>
                </c:pt>
                <c:pt idx="94">
                  <c:v>235</c:v>
                </c:pt>
                <c:pt idx="95">
                  <c:v>237.5</c:v>
                </c:pt>
                <c:pt idx="96">
                  <c:v>240</c:v>
                </c:pt>
                <c:pt idx="97">
                  <c:v>242.5</c:v>
                </c:pt>
                <c:pt idx="98">
                  <c:v>245</c:v>
                </c:pt>
                <c:pt idx="99">
                  <c:v>247.5</c:v>
                </c:pt>
                <c:pt idx="100">
                  <c:v>250</c:v>
                </c:pt>
                <c:pt idx="101">
                  <c:v>252.5</c:v>
                </c:pt>
                <c:pt idx="102">
                  <c:v>255</c:v>
                </c:pt>
                <c:pt idx="103">
                  <c:v>257.5</c:v>
                </c:pt>
                <c:pt idx="104">
                  <c:v>260</c:v>
                </c:pt>
                <c:pt idx="105">
                  <c:v>262.5</c:v>
                </c:pt>
                <c:pt idx="106">
                  <c:v>265</c:v>
                </c:pt>
                <c:pt idx="107">
                  <c:v>267.5</c:v>
                </c:pt>
                <c:pt idx="108">
                  <c:v>270</c:v>
                </c:pt>
                <c:pt idx="109">
                  <c:v>272.5</c:v>
                </c:pt>
                <c:pt idx="110">
                  <c:v>275</c:v>
                </c:pt>
                <c:pt idx="111">
                  <c:v>277.5</c:v>
                </c:pt>
                <c:pt idx="112">
                  <c:v>280</c:v>
                </c:pt>
                <c:pt idx="113">
                  <c:v>282.5</c:v>
                </c:pt>
                <c:pt idx="114">
                  <c:v>285</c:v>
                </c:pt>
                <c:pt idx="115">
                  <c:v>287.5</c:v>
                </c:pt>
                <c:pt idx="116">
                  <c:v>290</c:v>
                </c:pt>
                <c:pt idx="117">
                  <c:v>292.5</c:v>
                </c:pt>
                <c:pt idx="118">
                  <c:v>295</c:v>
                </c:pt>
                <c:pt idx="119">
                  <c:v>297.5</c:v>
                </c:pt>
                <c:pt idx="120">
                  <c:v>300</c:v>
                </c:pt>
                <c:pt idx="121">
                  <c:v>302.5</c:v>
                </c:pt>
                <c:pt idx="122">
                  <c:v>305</c:v>
                </c:pt>
                <c:pt idx="123">
                  <c:v>307.5</c:v>
                </c:pt>
                <c:pt idx="124">
                  <c:v>310</c:v>
                </c:pt>
                <c:pt idx="125">
                  <c:v>312.5</c:v>
                </c:pt>
                <c:pt idx="126">
                  <c:v>315</c:v>
                </c:pt>
                <c:pt idx="127">
                  <c:v>317.5</c:v>
                </c:pt>
                <c:pt idx="128">
                  <c:v>320</c:v>
                </c:pt>
                <c:pt idx="129">
                  <c:v>322.5</c:v>
                </c:pt>
                <c:pt idx="130">
                  <c:v>325</c:v>
                </c:pt>
                <c:pt idx="131">
                  <c:v>327.5</c:v>
                </c:pt>
                <c:pt idx="132">
                  <c:v>330</c:v>
                </c:pt>
                <c:pt idx="133">
                  <c:v>332.5</c:v>
                </c:pt>
                <c:pt idx="134">
                  <c:v>335</c:v>
                </c:pt>
                <c:pt idx="135">
                  <c:v>337.5</c:v>
                </c:pt>
                <c:pt idx="136">
                  <c:v>340</c:v>
                </c:pt>
                <c:pt idx="137">
                  <c:v>342.5</c:v>
                </c:pt>
                <c:pt idx="138">
                  <c:v>345</c:v>
                </c:pt>
                <c:pt idx="139">
                  <c:v>347.5</c:v>
                </c:pt>
                <c:pt idx="140">
                  <c:v>350</c:v>
                </c:pt>
                <c:pt idx="141">
                  <c:v>352.5</c:v>
                </c:pt>
                <c:pt idx="142">
                  <c:v>355</c:v>
                </c:pt>
                <c:pt idx="143">
                  <c:v>357.5</c:v>
                </c:pt>
                <c:pt idx="144">
                  <c:v>360</c:v>
                </c:pt>
                <c:pt idx="145">
                  <c:v>362.5</c:v>
                </c:pt>
                <c:pt idx="146">
                  <c:v>365</c:v>
                </c:pt>
                <c:pt idx="147">
                  <c:v>367.5</c:v>
                </c:pt>
                <c:pt idx="148">
                  <c:v>370</c:v>
                </c:pt>
                <c:pt idx="149">
                  <c:v>372.5</c:v>
                </c:pt>
                <c:pt idx="150">
                  <c:v>375</c:v>
                </c:pt>
                <c:pt idx="151">
                  <c:v>377.5</c:v>
                </c:pt>
                <c:pt idx="152">
                  <c:v>380</c:v>
                </c:pt>
                <c:pt idx="153">
                  <c:v>382.5</c:v>
                </c:pt>
                <c:pt idx="154">
                  <c:v>385</c:v>
                </c:pt>
                <c:pt idx="155">
                  <c:v>387.5</c:v>
                </c:pt>
                <c:pt idx="156">
                  <c:v>390</c:v>
                </c:pt>
                <c:pt idx="157">
                  <c:v>392.5</c:v>
                </c:pt>
                <c:pt idx="158">
                  <c:v>395</c:v>
                </c:pt>
                <c:pt idx="159">
                  <c:v>397.5</c:v>
                </c:pt>
                <c:pt idx="160">
                  <c:v>400</c:v>
                </c:pt>
                <c:pt idx="161">
                  <c:v>402.5</c:v>
                </c:pt>
                <c:pt idx="162">
                  <c:v>405</c:v>
                </c:pt>
                <c:pt idx="163">
                  <c:v>407.5</c:v>
                </c:pt>
                <c:pt idx="164">
                  <c:v>410</c:v>
                </c:pt>
                <c:pt idx="165">
                  <c:v>412.5</c:v>
                </c:pt>
                <c:pt idx="166">
                  <c:v>415</c:v>
                </c:pt>
                <c:pt idx="167">
                  <c:v>417.5</c:v>
                </c:pt>
                <c:pt idx="168">
                  <c:v>420</c:v>
                </c:pt>
                <c:pt idx="169">
                  <c:v>422.5</c:v>
                </c:pt>
                <c:pt idx="170">
                  <c:v>425</c:v>
                </c:pt>
                <c:pt idx="171">
                  <c:v>427.5</c:v>
                </c:pt>
                <c:pt idx="172">
                  <c:v>430</c:v>
                </c:pt>
                <c:pt idx="173">
                  <c:v>432.5</c:v>
                </c:pt>
                <c:pt idx="174">
                  <c:v>435</c:v>
                </c:pt>
                <c:pt idx="175">
                  <c:v>437.5</c:v>
                </c:pt>
                <c:pt idx="176">
                  <c:v>440</c:v>
                </c:pt>
                <c:pt idx="177">
                  <c:v>442.5</c:v>
                </c:pt>
                <c:pt idx="178">
                  <c:v>445</c:v>
                </c:pt>
                <c:pt idx="179">
                  <c:v>447.5</c:v>
                </c:pt>
                <c:pt idx="180">
                  <c:v>450</c:v>
                </c:pt>
                <c:pt idx="181">
                  <c:v>452.5</c:v>
                </c:pt>
                <c:pt idx="182">
                  <c:v>455</c:v>
                </c:pt>
                <c:pt idx="183">
                  <c:v>457.5</c:v>
                </c:pt>
                <c:pt idx="184">
                  <c:v>460</c:v>
                </c:pt>
                <c:pt idx="185">
                  <c:v>462.5</c:v>
                </c:pt>
                <c:pt idx="186">
                  <c:v>465</c:v>
                </c:pt>
                <c:pt idx="187">
                  <c:v>467.5</c:v>
                </c:pt>
                <c:pt idx="188">
                  <c:v>470</c:v>
                </c:pt>
                <c:pt idx="189">
                  <c:v>472.5</c:v>
                </c:pt>
                <c:pt idx="190">
                  <c:v>475</c:v>
                </c:pt>
                <c:pt idx="191">
                  <c:v>477.5</c:v>
                </c:pt>
                <c:pt idx="192">
                  <c:v>480</c:v>
                </c:pt>
                <c:pt idx="193">
                  <c:v>482.5</c:v>
                </c:pt>
                <c:pt idx="194">
                  <c:v>485</c:v>
                </c:pt>
                <c:pt idx="195">
                  <c:v>487.5</c:v>
                </c:pt>
                <c:pt idx="196">
                  <c:v>490</c:v>
                </c:pt>
                <c:pt idx="197">
                  <c:v>492.5</c:v>
                </c:pt>
                <c:pt idx="198">
                  <c:v>495</c:v>
                </c:pt>
                <c:pt idx="199">
                  <c:v>497.5</c:v>
                </c:pt>
                <c:pt idx="200">
                  <c:v>500</c:v>
                </c:pt>
                <c:pt idx="201">
                  <c:v>502.5</c:v>
                </c:pt>
                <c:pt idx="202">
                  <c:v>505</c:v>
                </c:pt>
                <c:pt idx="203">
                  <c:v>507.5</c:v>
                </c:pt>
                <c:pt idx="204">
                  <c:v>510</c:v>
                </c:pt>
                <c:pt idx="205">
                  <c:v>512.5</c:v>
                </c:pt>
                <c:pt idx="206">
                  <c:v>515</c:v>
                </c:pt>
                <c:pt idx="207">
                  <c:v>517.5</c:v>
                </c:pt>
                <c:pt idx="208">
                  <c:v>520</c:v>
                </c:pt>
                <c:pt idx="209">
                  <c:v>522.5</c:v>
                </c:pt>
                <c:pt idx="210">
                  <c:v>525</c:v>
                </c:pt>
                <c:pt idx="211">
                  <c:v>527.5</c:v>
                </c:pt>
                <c:pt idx="212">
                  <c:v>530</c:v>
                </c:pt>
                <c:pt idx="213">
                  <c:v>532.5</c:v>
                </c:pt>
                <c:pt idx="214">
                  <c:v>535</c:v>
                </c:pt>
                <c:pt idx="215">
                  <c:v>537.5</c:v>
                </c:pt>
                <c:pt idx="216">
                  <c:v>540</c:v>
                </c:pt>
                <c:pt idx="217">
                  <c:v>542.5</c:v>
                </c:pt>
                <c:pt idx="218">
                  <c:v>545</c:v>
                </c:pt>
                <c:pt idx="219">
                  <c:v>547.5</c:v>
                </c:pt>
                <c:pt idx="220">
                  <c:v>550</c:v>
                </c:pt>
                <c:pt idx="221">
                  <c:v>552.5</c:v>
                </c:pt>
                <c:pt idx="222">
                  <c:v>555</c:v>
                </c:pt>
                <c:pt idx="223">
                  <c:v>557.5</c:v>
                </c:pt>
                <c:pt idx="224">
                  <c:v>560</c:v>
                </c:pt>
                <c:pt idx="225">
                  <c:v>562.5</c:v>
                </c:pt>
                <c:pt idx="226">
                  <c:v>565</c:v>
                </c:pt>
                <c:pt idx="227">
                  <c:v>567.5</c:v>
                </c:pt>
                <c:pt idx="228">
                  <c:v>570</c:v>
                </c:pt>
                <c:pt idx="229">
                  <c:v>572.5</c:v>
                </c:pt>
                <c:pt idx="230">
                  <c:v>575</c:v>
                </c:pt>
                <c:pt idx="231">
                  <c:v>577.5</c:v>
                </c:pt>
                <c:pt idx="232">
                  <c:v>580</c:v>
                </c:pt>
                <c:pt idx="233">
                  <c:v>582.5</c:v>
                </c:pt>
                <c:pt idx="234">
                  <c:v>585</c:v>
                </c:pt>
                <c:pt idx="235">
                  <c:v>587.5</c:v>
                </c:pt>
                <c:pt idx="236">
                  <c:v>590</c:v>
                </c:pt>
                <c:pt idx="237">
                  <c:v>592.5</c:v>
                </c:pt>
                <c:pt idx="238">
                  <c:v>595</c:v>
                </c:pt>
                <c:pt idx="239">
                  <c:v>597.5</c:v>
                </c:pt>
                <c:pt idx="240">
                  <c:v>600</c:v>
                </c:pt>
                <c:pt idx="241">
                  <c:v>602.5</c:v>
                </c:pt>
                <c:pt idx="242">
                  <c:v>605</c:v>
                </c:pt>
                <c:pt idx="243">
                  <c:v>607.5</c:v>
                </c:pt>
                <c:pt idx="244">
                  <c:v>610</c:v>
                </c:pt>
                <c:pt idx="245">
                  <c:v>612.5</c:v>
                </c:pt>
                <c:pt idx="246">
                  <c:v>615</c:v>
                </c:pt>
                <c:pt idx="247">
                  <c:v>617.5</c:v>
                </c:pt>
                <c:pt idx="248">
                  <c:v>620</c:v>
                </c:pt>
                <c:pt idx="249">
                  <c:v>622.5</c:v>
                </c:pt>
                <c:pt idx="250">
                  <c:v>625</c:v>
                </c:pt>
                <c:pt idx="251">
                  <c:v>627.5</c:v>
                </c:pt>
                <c:pt idx="252">
                  <c:v>630</c:v>
                </c:pt>
                <c:pt idx="253">
                  <c:v>632.5</c:v>
                </c:pt>
                <c:pt idx="254">
                  <c:v>635</c:v>
                </c:pt>
                <c:pt idx="255">
                  <c:v>637.5</c:v>
                </c:pt>
                <c:pt idx="256">
                  <c:v>640</c:v>
                </c:pt>
                <c:pt idx="257">
                  <c:v>642.5</c:v>
                </c:pt>
                <c:pt idx="258">
                  <c:v>645</c:v>
                </c:pt>
                <c:pt idx="259">
                  <c:v>647.5</c:v>
                </c:pt>
                <c:pt idx="260">
                  <c:v>650</c:v>
                </c:pt>
                <c:pt idx="261">
                  <c:v>652.5</c:v>
                </c:pt>
                <c:pt idx="262">
                  <c:v>655</c:v>
                </c:pt>
                <c:pt idx="263">
                  <c:v>657.5</c:v>
                </c:pt>
                <c:pt idx="264">
                  <c:v>660</c:v>
                </c:pt>
                <c:pt idx="265">
                  <c:v>662.5</c:v>
                </c:pt>
                <c:pt idx="266">
                  <c:v>665</c:v>
                </c:pt>
                <c:pt idx="267">
                  <c:v>667.5</c:v>
                </c:pt>
                <c:pt idx="268">
                  <c:v>670</c:v>
                </c:pt>
                <c:pt idx="269">
                  <c:v>672.5</c:v>
                </c:pt>
                <c:pt idx="270">
                  <c:v>675</c:v>
                </c:pt>
                <c:pt idx="271">
                  <c:v>677.5</c:v>
                </c:pt>
                <c:pt idx="272">
                  <c:v>680</c:v>
                </c:pt>
                <c:pt idx="273">
                  <c:v>682.5</c:v>
                </c:pt>
                <c:pt idx="274">
                  <c:v>685</c:v>
                </c:pt>
                <c:pt idx="275">
                  <c:v>687.5</c:v>
                </c:pt>
                <c:pt idx="276">
                  <c:v>690</c:v>
                </c:pt>
                <c:pt idx="277">
                  <c:v>692.5</c:v>
                </c:pt>
                <c:pt idx="278">
                  <c:v>695</c:v>
                </c:pt>
                <c:pt idx="279">
                  <c:v>697.5</c:v>
                </c:pt>
                <c:pt idx="280">
                  <c:v>700</c:v>
                </c:pt>
                <c:pt idx="281">
                  <c:v>702.5</c:v>
                </c:pt>
                <c:pt idx="282">
                  <c:v>705</c:v>
                </c:pt>
                <c:pt idx="283">
                  <c:v>707.5</c:v>
                </c:pt>
                <c:pt idx="284">
                  <c:v>710</c:v>
                </c:pt>
                <c:pt idx="285">
                  <c:v>712.5</c:v>
                </c:pt>
                <c:pt idx="286">
                  <c:v>715</c:v>
                </c:pt>
                <c:pt idx="287">
                  <c:v>717.5</c:v>
                </c:pt>
                <c:pt idx="288">
                  <c:v>720</c:v>
                </c:pt>
                <c:pt idx="289">
                  <c:v>722.5</c:v>
                </c:pt>
                <c:pt idx="290">
                  <c:v>725</c:v>
                </c:pt>
                <c:pt idx="291">
                  <c:v>727.5</c:v>
                </c:pt>
                <c:pt idx="292">
                  <c:v>730</c:v>
                </c:pt>
                <c:pt idx="293">
                  <c:v>732.5</c:v>
                </c:pt>
                <c:pt idx="294">
                  <c:v>735</c:v>
                </c:pt>
                <c:pt idx="295">
                  <c:v>737.5</c:v>
                </c:pt>
                <c:pt idx="296">
                  <c:v>740</c:v>
                </c:pt>
                <c:pt idx="297">
                  <c:v>742.5</c:v>
                </c:pt>
                <c:pt idx="298">
                  <c:v>745</c:v>
                </c:pt>
                <c:pt idx="299">
                  <c:v>747.5</c:v>
                </c:pt>
                <c:pt idx="300">
                  <c:v>750</c:v>
                </c:pt>
                <c:pt idx="301">
                  <c:v>752.5</c:v>
                </c:pt>
                <c:pt idx="302">
                  <c:v>755</c:v>
                </c:pt>
                <c:pt idx="303">
                  <c:v>757.5</c:v>
                </c:pt>
                <c:pt idx="304">
                  <c:v>760</c:v>
                </c:pt>
                <c:pt idx="305">
                  <c:v>762.5</c:v>
                </c:pt>
                <c:pt idx="306">
                  <c:v>765</c:v>
                </c:pt>
                <c:pt idx="307">
                  <c:v>767.5</c:v>
                </c:pt>
                <c:pt idx="308">
                  <c:v>770</c:v>
                </c:pt>
                <c:pt idx="309">
                  <c:v>772.5</c:v>
                </c:pt>
                <c:pt idx="310">
                  <c:v>775</c:v>
                </c:pt>
                <c:pt idx="311">
                  <c:v>777.5</c:v>
                </c:pt>
                <c:pt idx="312">
                  <c:v>780</c:v>
                </c:pt>
                <c:pt idx="313">
                  <c:v>782.5</c:v>
                </c:pt>
                <c:pt idx="314">
                  <c:v>785</c:v>
                </c:pt>
                <c:pt idx="315">
                  <c:v>787.5</c:v>
                </c:pt>
                <c:pt idx="316">
                  <c:v>790</c:v>
                </c:pt>
                <c:pt idx="317">
                  <c:v>792.5</c:v>
                </c:pt>
                <c:pt idx="318">
                  <c:v>795</c:v>
                </c:pt>
                <c:pt idx="319">
                  <c:v>797.5</c:v>
                </c:pt>
                <c:pt idx="320">
                  <c:v>800</c:v>
                </c:pt>
                <c:pt idx="321">
                  <c:v>802.5</c:v>
                </c:pt>
                <c:pt idx="322">
                  <c:v>805</c:v>
                </c:pt>
                <c:pt idx="323">
                  <c:v>807.5</c:v>
                </c:pt>
                <c:pt idx="324">
                  <c:v>810</c:v>
                </c:pt>
                <c:pt idx="325">
                  <c:v>812.5</c:v>
                </c:pt>
                <c:pt idx="326">
                  <c:v>815</c:v>
                </c:pt>
                <c:pt idx="327">
                  <c:v>817.5</c:v>
                </c:pt>
                <c:pt idx="328">
                  <c:v>820</c:v>
                </c:pt>
                <c:pt idx="329">
                  <c:v>822.5</c:v>
                </c:pt>
                <c:pt idx="330">
                  <c:v>825</c:v>
                </c:pt>
                <c:pt idx="331">
                  <c:v>827.5</c:v>
                </c:pt>
                <c:pt idx="332">
                  <c:v>830</c:v>
                </c:pt>
                <c:pt idx="333">
                  <c:v>832.5</c:v>
                </c:pt>
                <c:pt idx="334">
                  <c:v>835</c:v>
                </c:pt>
                <c:pt idx="335">
                  <c:v>837.5</c:v>
                </c:pt>
                <c:pt idx="336">
                  <c:v>840</c:v>
                </c:pt>
                <c:pt idx="337">
                  <c:v>842.5</c:v>
                </c:pt>
                <c:pt idx="338">
                  <c:v>845</c:v>
                </c:pt>
                <c:pt idx="339">
                  <c:v>847.5</c:v>
                </c:pt>
                <c:pt idx="340">
                  <c:v>850</c:v>
                </c:pt>
                <c:pt idx="341">
                  <c:v>852.5</c:v>
                </c:pt>
                <c:pt idx="342">
                  <c:v>855</c:v>
                </c:pt>
                <c:pt idx="343">
                  <c:v>857.5</c:v>
                </c:pt>
                <c:pt idx="344">
                  <c:v>860</c:v>
                </c:pt>
                <c:pt idx="345">
                  <c:v>862.5</c:v>
                </c:pt>
                <c:pt idx="346">
                  <c:v>865</c:v>
                </c:pt>
                <c:pt idx="347">
                  <c:v>867.5</c:v>
                </c:pt>
                <c:pt idx="348">
                  <c:v>870</c:v>
                </c:pt>
                <c:pt idx="349">
                  <c:v>872.5</c:v>
                </c:pt>
                <c:pt idx="350">
                  <c:v>875</c:v>
                </c:pt>
                <c:pt idx="351">
                  <c:v>877.5</c:v>
                </c:pt>
                <c:pt idx="352">
                  <c:v>880</c:v>
                </c:pt>
                <c:pt idx="353">
                  <c:v>882.5</c:v>
                </c:pt>
                <c:pt idx="354">
                  <c:v>885</c:v>
                </c:pt>
                <c:pt idx="355">
                  <c:v>887.5</c:v>
                </c:pt>
                <c:pt idx="356">
                  <c:v>890</c:v>
                </c:pt>
                <c:pt idx="357">
                  <c:v>892.5</c:v>
                </c:pt>
                <c:pt idx="358">
                  <c:v>895</c:v>
                </c:pt>
                <c:pt idx="359">
                  <c:v>897.5</c:v>
                </c:pt>
                <c:pt idx="360">
                  <c:v>900</c:v>
                </c:pt>
                <c:pt idx="361">
                  <c:v>902.5</c:v>
                </c:pt>
                <c:pt idx="362">
                  <c:v>905</c:v>
                </c:pt>
                <c:pt idx="363">
                  <c:v>907.5</c:v>
                </c:pt>
                <c:pt idx="364">
                  <c:v>910</c:v>
                </c:pt>
                <c:pt idx="365">
                  <c:v>912.5</c:v>
                </c:pt>
                <c:pt idx="366">
                  <c:v>915</c:v>
                </c:pt>
                <c:pt idx="367">
                  <c:v>917.5</c:v>
                </c:pt>
                <c:pt idx="368">
                  <c:v>920</c:v>
                </c:pt>
                <c:pt idx="369">
                  <c:v>922.5</c:v>
                </c:pt>
                <c:pt idx="370">
                  <c:v>925</c:v>
                </c:pt>
                <c:pt idx="371">
                  <c:v>927.5</c:v>
                </c:pt>
                <c:pt idx="372">
                  <c:v>930</c:v>
                </c:pt>
                <c:pt idx="373">
                  <c:v>932.5</c:v>
                </c:pt>
                <c:pt idx="374">
                  <c:v>935</c:v>
                </c:pt>
                <c:pt idx="375">
                  <c:v>937.5</c:v>
                </c:pt>
                <c:pt idx="376">
                  <c:v>940</c:v>
                </c:pt>
                <c:pt idx="377">
                  <c:v>942.5</c:v>
                </c:pt>
                <c:pt idx="378">
                  <c:v>945</c:v>
                </c:pt>
                <c:pt idx="379">
                  <c:v>947.5</c:v>
                </c:pt>
                <c:pt idx="380">
                  <c:v>950</c:v>
                </c:pt>
                <c:pt idx="381">
                  <c:v>952.5</c:v>
                </c:pt>
                <c:pt idx="382">
                  <c:v>955</c:v>
                </c:pt>
                <c:pt idx="383">
                  <c:v>957.5</c:v>
                </c:pt>
                <c:pt idx="384">
                  <c:v>960</c:v>
                </c:pt>
                <c:pt idx="385">
                  <c:v>962.5</c:v>
                </c:pt>
                <c:pt idx="386">
                  <c:v>965</c:v>
                </c:pt>
                <c:pt idx="387">
                  <c:v>967.5</c:v>
                </c:pt>
                <c:pt idx="388">
                  <c:v>970</c:v>
                </c:pt>
                <c:pt idx="389">
                  <c:v>972.5</c:v>
                </c:pt>
                <c:pt idx="390">
                  <c:v>975</c:v>
                </c:pt>
                <c:pt idx="391">
                  <c:v>977.5</c:v>
                </c:pt>
                <c:pt idx="392">
                  <c:v>980</c:v>
                </c:pt>
                <c:pt idx="393">
                  <c:v>982.5</c:v>
                </c:pt>
                <c:pt idx="394">
                  <c:v>985</c:v>
                </c:pt>
                <c:pt idx="395">
                  <c:v>987.5</c:v>
                </c:pt>
                <c:pt idx="396">
                  <c:v>990</c:v>
                </c:pt>
                <c:pt idx="397">
                  <c:v>992.5</c:v>
                </c:pt>
                <c:pt idx="398">
                  <c:v>995</c:v>
                </c:pt>
                <c:pt idx="399">
                  <c:v>997.5</c:v>
                </c:pt>
                <c:pt idx="400">
                  <c:v>1000</c:v>
                </c:pt>
              </c:numCache>
            </c:numRef>
          </c:xVal>
          <c:yVal>
            <c:numRef>
              <c:f>Sheet1!$D$10:$D$410</c:f>
              <c:numCache>
                <c:formatCode>General</c:formatCode>
                <c:ptCount val="401"/>
                <c:pt idx="0">
                  <c:v>0</c:v>
                </c:pt>
                <c:pt idx="1">
                  <c:v>0.12533323356430426</c:v>
                </c:pt>
                <c:pt idx="2">
                  <c:v>0.24868988716485479</c:v>
                </c:pt>
                <c:pt idx="3">
                  <c:v>0.36812455268467797</c:v>
                </c:pt>
                <c:pt idx="4">
                  <c:v>0.48175367410171532</c:v>
                </c:pt>
                <c:pt idx="5">
                  <c:v>0.58778525229247314</c:v>
                </c:pt>
                <c:pt idx="6">
                  <c:v>0.68454710592868873</c:v>
                </c:pt>
                <c:pt idx="7">
                  <c:v>0.77051324277578925</c:v>
                </c:pt>
                <c:pt idx="8">
                  <c:v>0.84432792550201508</c:v>
                </c:pt>
                <c:pt idx="9">
                  <c:v>0.90482705246601958</c:v>
                </c:pt>
                <c:pt idx="10">
                  <c:v>0.95105651629515353</c:v>
                </c:pt>
                <c:pt idx="11">
                  <c:v>0.98228725072868872</c:v>
                </c:pt>
                <c:pt idx="12">
                  <c:v>0.99802672842827156</c:v>
                </c:pt>
                <c:pt idx="13">
                  <c:v>0.99802672842827156</c:v>
                </c:pt>
                <c:pt idx="14">
                  <c:v>0.98228725072868872</c:v>
                </c:pt>
                <c:pt idx="15">
                  <c:v>0.95105651629515353</c:v>
                </c:pt>
                <c:pt idx="16">
                  <c:v>0.90482705246601947</c:v>
                </c:pt>
                <c:pt idx="17">
                  <c:v>0.84432792550201519</c:v>
                </c:pt>
                <c:pt idx="18">
                  <c:v>0.77051324277578925</c:v>
                </c:pt>
                <c:pt idx="19">
                  <c:v>0.6845471059286885</c:v>
                </c:pt>
                <c:pt idx="20">
                  <c:v>0.58778525229247325</c:v>
                </c:pt>
                <c:pt idx="21">
                  <c:v>0.48175367410171521</c:v>
                </c:pt>
                <c:pt idx="22">
                  <c:v>0.36812455268467775</c:v>
                </c:pt>
                <c:pt idx="23">
                  <c:v>0.24868988716485482</c:v>
                </c:pt>
                <c:pt idx="24">
                  <c:v>0.12533323356430409</c:v>
                </c:pt>
                <c:pt idx="25">
                  <c:v>1.22514845490862E-16</c:v>
                </c:pt>
                <c:pt idx="26">
                  <c:v>-0.12533323356430429</c:v>
                </c:pt>
                <c:pt idx="27">
                  <c:v>-0.24868988716485502</c:v>
                </c:pt>
                <c:pt idx="28">
                  <c:v>-0.36812455268467792</c:v>
                </c:pt>
                <c:pt idx="29">
                  <c:v>-0.48175367410171538</c:v>
                </c:pt>
                <c:pt idx="30">
                  <c:v>-0.58778525229247336</c:v>
                </c:pt>
                <c:pt idx="31">
                  <c:v>-0.68454710592868873</c:v>
                </c:pt>
                <c:pt idx="32">
                  <c:v>-0.77051324277578936</c:v>
                </c:pt>
                <c:pt idx="33">
                  <c:v>-0.8443279255020153</c:v>
                </c:pt>
                <c:pt idx="34">
                  <c:v>-0.90482705246601935</c:v>
                </c:pt>
                <c:pt idx="35">
                  <c:v>-0.95105651629515353</c:v>
                </c:pt>
                <c:pt idx="36">
                  <c:v>-0.98228725072868872</c:v>
                </c:pt>
                <c:pt idx="37">
                  <c:v>-0.99802672842827156</c:v>
                </c:pt>
                <c:pt idx="38">
                  <c:v>-0.99802672842827156</c:v>
                </c:pt>
                <c:pt idx="39">
                  <c:v>-0.98228725072868861</c:v>
                </c:pt>
                <c:pt idx="40">
                  <c:v>-0.95105651629515364</c:v>
                </c:pt>
                <c:pt idx="41">
                  <c:v>-0.90482705246601958</c:v>
                </c:pt>
                <c:pt idx="42">
                  <c:v>-0.84432792550201496</c:v>
                </c:pt>
                <c:pt idx="43">
                  <c:v>-0.77051324277578903</c:v>
                </c:pt>
                <c:pt idx="44">
                  <c:v>-0.68454710592868828</c:v>
                </c:pt>
                <c:pt idx="45">
                  <c:v>-0.58778525229247336</c:v>
                </c:pt>
                <c:pt idx="46">
                  <c:v>-0.48175367410171532</c:v>
                </c:pt>
                <c:pt idx="47">
                  <c:v>-0.36812455268467786</c:v>
                </c:pt>
                <c:pt idx="48">
                  <c:v>-0.24868988716485449</c:v>
                </c:pt>
                <c:pt idx="49">
                  <c:v>-0.12533323356430379</c:v>
                </c:pt>
                <c:pt idx="50">
                  <c:v>-2.45029690981724E-16</c:v>
                </c:pt>
                <c:pt idx="51">
                  <c:v>0.12533323356430418</c:v>
                </c:pt>
                <c:pt idx="52">
                  <c:v>0.24868988716485488</c:v>
                </c:pt>
                <c:pt idx="53">
                  <c:v>0.3681245526846782</c:v>
                </c:pt>
                <c:pt idx="54">
                  <c:v>0.48175367410171566</c:v>
                </c:pt>
                <c:pt idx="55">
                  <c:v>0.58778525229247292</c:v>
                </c:pt>
                <c:pt idx="56">
                  <c:v>0.68454710592868862</c:v>
                </c:pt>
                <c:pt idx="57">
                  <c:v>0.77051324277578925</c:v>
                </c:pt>
                <c:pt idx="58">
                  <c:v>0.84432792550201519</c:v>
                </c:pt>
                <c:pt idx="59">
                  <c:v>0.90482705246601969</c:v>
                </c:pt>
                <c:pt idx="60">
                  <c:v>0.95105651629515375</c:v>
                </c:pt>
                <c:pt idx="61">
                  <c:v>0.98228725072868861</c:v>
                </c:pt>
                <c:pt idx="62">
                  <c:v>0.99802672842827156</c:v>
                </c:pt>
                <c:pt idx="63">
                  <c:v>0.99802672842827156</c:v>
                </c:pt>
                <c:pt idx="64">
                  <c:v>0.98228725072868861</c:v>
                </c:pt>
                <c:pt idx="65">
                  <c:v>0.95105651629515364</c:v>
                </c:pt>
                <c:pt idx="66">
                  <c:v>0.90482705246601924</c:v>
                </c:pt>
                <c:pt idx="67">
                  <c:v>0.84432792550201508</c:v>
                </c:pt>
                <c:pt idx="68">
                  <c:v>0.7705132427757897</c:v>
                </c:pt>
                <c:pt idx="69">
                  <c:v>0.68454710592868839</c:v>
                </c:pt>
                <c:pt idx="70">
                  <c:v>0.58778525229247336</c:v>
                </c:pt>
                <c:pt idx="71">
                  <c:v>0.48175367410171466</c:v>
                </c:pt>
                <c:pt idx="72">
                  <c:v>0.36812455268467797</c:v>
                </c:pt>
                <c:pt idx="73">
                  <c:v>0.24868988716485377</c:v>
                </c:pt>
                <c:pt idx="74">
                  <c:v>0.1253332335643039</c:v>
                </c:pt>
                <c:pt idx="75">
                  <c:v>3.67544536472586E-16</c:v>
                </c:pt>
                <c:pt idx="76">
                  <c:v>-0.12533323356430492</c:v>
                </c:pt>
                <c:pt idx="77">
                  <c:v>-0.24868988716485477</c:v>
                </c:pt>
                <c:pt idx="78">
                  <c:v>-0.36812455268467892</c:v>
                </c:pt>
                <c:pt idx="79">
                  <c:v>-0.48175367410171555</c:v>
                </c:pt>
                <c:pt idx="80">
                  <c:v>-0.5877852522924728</c:v>
                </c:pt>
                <c:pt idx="81">
                  <c:v>-0.68454710592868917</c:v>
                </c:pt>
                <c:pt idx="82">
                  <c:v>-0.77051324277578925</c:v>
                </c:pt>
                <c:pt idx="83">
                  <c:v>-0.84432792550201563</c:v>
                </c:pt>
                <c:pt idx="84">
                  <c:v>-0.90482705246601969</c:v>
                </c:pt>
                <c:pt idx="85">
                  <c:v>-0.95105651629515342</c:v>
                </c:pt>
                <c:pt idx="86">
                  <c:v>-0.98228725072868883</c:v>
                </c:pt>
                <c:pt idx="87">
                  <c:v>-0.99802672842827156</c:v>
                </c:pt>
                <c:pt idx="88">
                  <c:v>-0.99802672842827145</c:v>
                </c:pt>
                <c:pt idx="89">
                  <c:v>-0.98228725072868861</c:v>
                </c:pt>
                <c:pt idx="90">
                  <c:v>-0.95105651629515375</c:v>
                </c:pt>
                <c:pt idx="91">
                  <c:v>-0.90482705246601924</c:v>
                </c:pt>
                <c:pt idx="92">
                  <c:v>-0.84432792550201508</c:v>
                </c:pt>
                <c:pt idx="93">
                  <c:v>-0.77051324277578859</c:v>
                </c:pt>
                <c:pt idx="94">
                  <c:v>-0.6845471059286885</c:v>
                </c:pt>
                <c:pt idx="95">
                  <c:v>-0.58778525229247347</c:v>
                </c:pt>
                <c:pt idx="96">
                  <c:v>-0.48175367410171477</c:v>
                </c:pt>
                <c:pt idx="97">
                  <c:v>-0.36812455268467809</c:v>
                </c:pt>
                <c:pt idx="98">
                  <c:v>-0.24868988716485388</c:v>
                </c:pt>
                <c:pt idx="99">
                  <c:v>-0.12533323356430401</c:v>
                </c:pt>
                <c:pt idx="100">
                  <c:v>-4.90059381963448E-16</c:v>
                </c:pt>
                <c:pt idx="101">
                  <c:v>0.12533323356430481</c:v>
                </c:pt>
                <c:pt idx="102">
                  <c:v>0.24868988716485466</c:v>
                </c:pt>
                <c:pt idx="103">
                  <c:v>0.36812455268467881</c:v>
                </c:pt>
                <c:pt idx="104">
                  <c:v>0.48175367410171543</c:v>
                </c:pt>
                <c:pt idx="105">
                  <c:v>0.58778525229247269</c:v>
                </c:pt>
                <c:pt idx="106">
                  <c:v>0.68454710592868906</c:v>
                </c:pt>
                <c:pt idx="107">
                  <c:v>0.77051324277578914</c:v>
                </c:pt>
                <c:pt idx="108">
                  <c:v>0.84432792550201552</c:v>
                </c:pt>
                <c:pt idx="109">
                  <c:v>0.90482705246601958</c:v>
                </c:pt>
                <c:pt idx="110">
                  <c:v>0.95105651629515342</c:v>
                </c:pt>
                <c:pt idx="111">
                  <c:v>0.98228725072868883</c:v>
                </c:pt>
                <c:pt idx="112">
                  <c:v>0.99802672842827156</c:v>
                </c:pt>
                <c:pt idx="113">
                  <c:v>0.99802672842827156</c:v>
                </c:pt>
                <c:pt idx="114">
                  <c:v>0.98228725072868861</c:v>
                </c:pt>
                <c:pt idx="115">
                  <c:v>0.95105651629515375</c:v>
                </c:pt>
                <c:pt idx="116">
                  <c:v>0.90482705246601935</c:v>
                </c:pt>
                <c:pt idx="117">
                  <c:v>0.84432792550201519</c:v>
                </c:pt>
                <c:pt idx="118">
                  <c:v>0.7705132427757887</c:v>
                </c:pt>
                <c:pt idx="119">
                  <c:v>0.68454710592868862</c:v>
                </c:pt>
                <c:pt idx="120">
                  <c:v>0.58778525229247214</c:v>
                </c:pt>
                <c:pt idx="121">
                  <c:v>0.48175367410171488</c:v>
                </c:pt>
                <c:pt idx="122">
                  <c:v>0.3681245526846782</c:v>
                </c:pt>
                <c:pt idx="123">
                  <c:v>0.24868988716485399</c:v>
                </c:pt>
                <c:pt idx="124">
                  <c:v>0.12533323356430415</c:v>
                </c:pt>
                <c:pt idx="125">
                  <c:v>-1.1637826119459405E-15</c:v>
                </c:pt>
                <c:pt idx="126">
                  <c:v>-0.1253332335643047</c:v>
                </c:pt>
                <c:pt idx="127">
                  <c:v>-0.24868988716485452</c:v>
                </c:pt>
                <c:pt idx="128">
                  <c:v>-0.3681245526846787</c:v>
                </c:pt>
                <c:pt idx="129">
                  <c:v>-0.48175367410171532</c:v>
                </c:pt>
                <c:pt idx="130">
                  <c:v>-0.58778525229247258</c:v>
                </c:pt>
                <c:pt idx="131">
                  <c:v>-0.68454710592868773</c:v>
                </c:pt>
                <c:pt idx="132">
                  <c:v>-0.77051324277579014</c:v>
                </c:pt>
                <c:pt idx="133">
                  <c:v>-0.84432792550201552</c:v>
                </c:pt>
                <c:pt idx="134">
                  <c:v>-0.90482705246601958</c:v>
                </c:pt>
                <c:pt idx="135">
                  <c:v>-0.95105651629515342</c:v>
                </c:pt>
                <c:pt idx="136">
                  <c:v>-0.98228725072868839</c:v>
                </c:pt>
                <c:pt idx="137">
                  <c:v>-0.99802672842827167</c:v>
                </c:pt>
                <c:pt idx="138">
                  <c:v>-0.99802672842827156</c:v>
                </c:pt>
                <c:pt idx="139">
                  <c:v>-0.98228725072868872</c:v>
                </c:pt>
                <c:pt idx="140">
                  <c:v>-0.95105651629515375</c:v>
                </c:pt>
                <c:pt idx="141">
                  <c:v>-0.90482705246601858</c:v>
                </c:pt>
                <c:pt idx="142">
                  <c:v>-0.8443279255020143</c:v>
                </c:pt>
                <c:pt idx="143">
                  <c:v>-0.77051324277578881</c:v>
                </c:pt>
                <c:pt idx="144">
                  <c:v>-0.68454710592868862</c:v>
                </c:pt>
                <c:pt idx="145">
                  <c:v>-0.58778525229247369</c:v>
                </c:pt>
                <c:pt idx="146">
                  <c:v>-0.48175367410171344</c:v>
                </c:pt>
                <c:pt idx="147">
                  <c:v>-0.36812455268467664</c:v>
                </c:pt>
                <c:pt idx="148">
                  <c:v>-0.2486898871648541</c:v>
                </c:pt>
                <c:pt idx="149">
                  <c:v>-0.12533323356430426</c:v>
                </c:pt>
                <c:pt idx="150">
                  <c:v>-7.3508907294517201E-16</c:v>
                </c:pt>
                <c:pt idx="151">
                  <c:v>0.12533323356430634</c:v>
                </c:pt>
                <c:pt idx="152">
                  <c:v>0.24868988716485613</c:v>
                </c:pt>
                <c:pt idx="153">
                  <c:v>0.36812455268467859</c:v>
                </c:pt>
                <c:pt idx="154">
                  <c:v>0.48175367410171521</c:v>
                </c:pt>
                <c:pt idx="155">
                  <c:v>0.58778525229247247</c:v>
                </c:pt>
                <c:pt idx="156">
                  <c:v>0.68454710592869017</c:v>
                </c:pt>
                <c:pt idx="157">
                  <c:v>0.77051324277579014</c:v>
                </c:pt>
                <c:pt idx="158">
                  <c:v>0.84432792550201541</c:v>
                </c:pt>
                <c:pt idx="159">
                  <c:v>0.90482705246601947</c:v>
                </c:pt>
                <c:pt idx="160">
                  <c:v>0.95105651629515331</c:v>
                </c:pt>
                <c:pt idx="161">
                  <c:v>0.98228725072868905</c:v>
                </c:pt>
                <c:pt idx="162">
                  <c:v>0.99802672842827167</c:v>
                </c:pt>
                <c:pt idx="163">
                  <c:v>0.99802672842827156</c:v>
                </c:pt>
                <c:pt idx="164">
                  <c:v>0.98228725072868872</c:v>
                </c:pt>
                <c:pt idx="165">
                  <c:v>0.95105651629515386</c:v>
                </c:pt>
                <c:pt idx="166">
                  <c:v>0.90482705246601869</c:v>
                </c:pt>
                <c:pt idx="167">
                  <c:v>0.84432792550201441</c:v>
                </c:pt>
                <c:pt idx="168">
                  <c:v>0.77051324277578881</c:v>
                </c:pt>
                <c:pt idx="169">
                  <c:v>0.68454710592868873</c:v>
                </c:pt>
                <c:pt idx="170">
                  <c:v>0.5877852522924738</c:v>
                </c:pt>
                <c:pt idx="171">
                  <c:v>0.48175367410171349</c:v>
                </c:pt>
                <c:pt idx="172">
                  <c:v>0.36812455268467675</c:v>
                </c:pt>
                <c:pt idx="173">
                  <c:v>0.24868988716485424</c:v>
                </c:pt>
                <c:pt idx="174">
                  <c:v>0.1253332335643044</c:v>
                </c:pt>
                <c:pt idx="175">
                  <c:v>8.5760391843603401E-16</c:v>
                </c:pt>
                <c:pt idx="176">
                  <c:v>-0.1253332335643062</c:v>
                </c:pt>
                <c:pt idx="177">
                  <c:v>-0.24868988716485602</c:v>
                </c:pt>
                <c:pt idx="178">
                  <c:v>-0.36812455268467847</c:v>
                </c:pt>
                <c:pt idx="179">
                  <c:v>-0.4817536741017151</c:v>
                </c:pt>
                <c:pt idx="180">
                  <c:v>-0.58778525229247247</c:v>
                </c:pt>
                <c:pt idx="181">
                  <c:v>-0.68454710592869006</c:v>
                </c:pt>
                <c:pt idx="182">
                  <c:v>-0.77051324277579003</c:v>
                </c:pt>
                <c:pt idx="183">
                  <c:v>-0.84432792550201541</c:v>
                </c:pt>
                <c:pt idx="184">
                  <c:v>-0.90482705246601947</c:v>
                </c:pt>
                <c:pt idx="185">
                  <c:v>-0.95105651629515331</c:v>
                </c:pt>
                <c:pt idx="186">
                  <c:v>-0.98228725072868905</c:v>
                </c:pt>
                <c:pt idx="187">
                  <c:v>-0.99802672842827167</c:v>
                </c:pt>
                <c:pt idx="188">
                  <c:v>-0.99802672842827156</c:v>
                </c:pt>
                <c:pt idx="189">
                  <c:v>-0.98228725072868872</c:v>
                </c:pt>
                <c:pt idx="190">
                  <c:v>-0.95105651629515386</c:v>
                </c:pt>
                <c:pt idx="191">
                  <c:v>-0.90482705246601869</c:v>
                </c:pt>
                <c:pt idx="192">
                  <c:v>-0.84432792550201441</c:v>
                </c:pt>
                <c:pt idx="193">
                  <c:v>-0.77051324277578892</c:v>
                </c:pt>
                <c:pt idx="194">
                  <c:v>-0.68454710592868884</c:v>
                </c:pt>
                <c:pt idx="195">
                  <c:v>-0.58778525229247391</c:v>
                </c:pt>
                <c:pt idx="196">
                  <c:v>-0.4817536741017136</c:v>
                </c:pt>
                <c:pt idx="197">
                  <c:v>-0.36812455268467686</c:v>
                </c:pt>
                <c:pt idx="198">
                  <c:v>-0.24868988716485435</c:v>
                </c:pt>
                <c:pt idx="199">
                  <c:v>-0.12533323356430451</c:v>
                </c:pt>
                <c:pt idx="200">
                  <c:v>-9.8011876392689601E-16</c:v>
                </c:pt>
                <c:pt idx="201">
                  <c:v>0.12533323356430609</c:v>
                </c:pt>
                <c:pt idx="202">
                  <c:v>0.24868988716485591</c:v>
                </c:pt>
                <c:pt idx="203">
                  <c:v>0.36812455268467836</c:v>
                </c:pt>
                <c:pt idx="204">
                  <c:v>0.48175367410171505</c:v>
                </c:pt>
                <c:pt idx="205">
                  <c:v>0.58778525229247236</c:v>
                </c:pt>
                <c:pt idx="206">
                  <c:v>0.68454710592869006</c:v>
                </c:pt>
                <c:pt idx="207">
                  <c:v>0.77051324277578992</c:v>
                </c:pt>
                <c:pt idx="208">
                  <c:v>0.8443279255020153</c:v>
                </c:pt>
                <c:pt idx="209">
                  <c:v>0.90482705246601935</c:v>
                </c:pt>
                <c:pt idx="210">
                  <c:v>0.95105651629515331</c:v>
                </c:pt>
                <c:pt idx="211">
                  <c:v>0.98228725072868905</c:v>
                </c:pt>
                <c:pt idx="212">
                  <c:v>0.99802672842827167</c:v>
                </c:pt>
                <c:pt idx="213">
                  <c:v>0.99802672842827156</c:v>
                </c:pt>
                <c:pt idx="214">
                  <c:v>0.98228725072868872</c:v>
                </c:pt>
                <c:pt idx="215">
                  <c:v>0.95105651629515386</c:v>
                </c:pt>
                <c:pt idx="216">
                  <c:v>0.9048270524660188</c:v>
                </c:pt>
                <c:pt idx="217">
                  <c:v>0.84432792550201452</c:v>
                </c:pt>
                <c:pt idx="218">
                  <c:v>0.77051324277578903</c:v>
                </c:pt>
                <c:pt idx="219">
                  <c:v>0.68454710592868895</c:v>
                </c:pt>
                <c:pt idx="220">
                  <c:v>0.58778525229247403</c:v>
                </c:pt>
                <c:pt idx="221">
                  <c:v>0.48175367410171371</c:v>
                </c:pt>
                <c:pt idx="222">
                  <c:v>0.36812455268467698</c:v>
                </c:pt>
                <c:pt idx="223">
                  <c:v>0.24868988716485446</c:v>
                </c:pt>
                <c:pt idx="224">
                  <c:v>0.12533323356430462</c:v>
                </c:pt>
                <c:pt idx="225">
                  <c:v>1.102633609417758E-15</c:v>
                </c:pt>
                <c:pt idx="226">
                  <c:v>-0.12533323356430598</c:v>
                </c:pt>
                <c:pt idx="227">
                  <c:v>-0.24868988716485577</c:v>
                </c:pt>
                <c:pt idx="228">
                  <c:v>-0.36812455268467825</c:v>
                </c:pt>
                <c:pt idx="229">
                  <c:v>-0.48175367410171493</c:v>
                </c:pt>
                <c:pt idx="230">
                  <c:v>-0.58778525229247225</c:v>
                </c:pt>
                <c:pt idx="231">
                  <c:v>-0.68454710592868995</c:v>
                </c:pt>
                <c:pt idx="232">
                  <c:v>-0.77051324277578992</c:v>
                </c:pt>
                <c:pt idx="233">
                  <c:v>-0.84432792550201519</c:v>
                </c:pt>
                <c:pt idx="234">
                  <c:v>-0.90482705246601935</c:v>
                </c:pt>
                <c:pt idx="235">
                  <c:v>-0.95105651629515431</c:v>
                </c:pt>
                <c:pt idx="236">
                  <c:v>-0.98228725072868894</c:v>
                </c:pt>
                <c:pt idx="237">
                  <c:v>-0.99802672842827167</c:v>
                </c:pt>
                <c:pt idx="238">
                  <c:v>-0.99802672842827156</c:v>
                </c:pt>
                <c:pt idx="239">
                  <c:v>-0.98228725072868872</c:v>
                </c:pt>
                <c:pt idx="240">
                  <c:v>-0.95105651629515287</c:v>
                </c:pt>
                <c:pt idx="241">
                  <c:v>-0.9048270524660188</c:v>
                </c:pt>
                <c:pt idx="242">
                  <c:v>-0.84432792550201452</c:v>
                </c:pt>
                <c:pt idx="243">
                  <c:v>-0.77051324277578903</c:v>
                </c:pt>
                <c:pt idx="244">
                  <c:v>-0.68454710592868906</c:v>
                </c:pt>
                <c:pt idx="245">
                  <c:v>-0.58778525229247125</c:v>
                </c:pt>
                <c:pt idx="246">
                  <c:v>-0.48175367410171382</c:v>
                </c:pt>
                <c:pt idx="247">
                  <c:v>-0.36812455268467709</c:v>
                </c:pt>
                <c:pt idx="248">
                  <c:v>-0.2486898871648546</c:v>
                </c:pt>
                <c:pt idx="249">
                  <c:v>-0.12533323356430476</c:v>
                </c:pt>
                <c:pt idx="250">
                  <c:v>2.3275652238918809E-15</c:v>
                </c:pt>
                <c:pt idx="251">
                  <c:v>0.12533323356430584</c:v>
                </c:pt>
                <c:pt idx="252">
                  <c:v>0.24868988716485566</c:v>
                </c:pt>
                <c:pt idx="253">
                  <c:v>0.36812455268467814</c:v>
                </c:pt>
                <c:pt idx="254">
                  <c:v>0.48175367410171482</c:v>
                </c:pt>
                <c:pt idx="255">
                  <c:v>0.58778525229247502</c:v>
                </c:pt>
                <c:pt idx="256">
                  <c:v>0.68454710592868984</c:v>
                </c:pt>
                <c:pt idx="257">
                  <c:v>0.77051324277578981</c:v>
                </c:pt>
                <c:pt idx="258">
                  <c:v>0.84432792550201519</c:v>
                </c:pt>
                <c:pt idx="259">
                  <c:v>0.90482705246601924</c:v>
                </c:pt>
                <c:pt idx="260">
                  <c:v>0.9510565162951532</c:v>
                </c:pt>
                <c:pt idx="261">
                  <c:v>0.98228725072868828</c:v>
                </c:pt>
                <c:pt idx="262">
                  <c:v>0.99802672842827134</c:v>
                </c:pt>
                <c:pt idx="263">
                  <c:v>0.99802672842827134</c:v>
                </c:pt>
                <c:pt idx="264">
                  <c:v>0.98228725072868817</c:v>
                </c:pt>
                <c:pt idx="265">
                  <c:v>0.95105651629515287</c:v>
                </c:pt>
                <c:pt idx="266">
                  <c:v>0.90482705246601891</c:v>
                </c:pt>
                <c:pt idx="267">
                  <c:v>0.84432792550201463</c:v>
                </c:pt>
                <c:pt idx="268">
                  <c:v>0.77051324277578914</c:v>
                </c:pt>
                <c:pt idx="269">
                  <c:v>0.68454710592868917</c:v>
                </c:pt>
                <c:pt idx="270">
                  <c:v>0.58778525229247425</c:v>
                </c:pt>
                <c:pt idx="271">
                  <c:v>0.48175367410171704</c:v>
                </c:pt>
                <c:pt idx="272">
                  <c:v>0.36812455268468053</c:v>
                </c:pt>
                <c:pt idx="273">
                  <c:v>0.24868988716485127</c:v>
                </c:pt>
                <c:pt idx="274">
                  <c:v>0.12533323356430134</c:v>
                </c:pt>
                <c:pt idx="275">
                  <c:v>-2.2050503784010189E-15</c:v>
                </c:pt>
                <c:pt idx="276">
                  <c:v>-0.12533323356430573</c:v>
                </c:pt>
                <c:pt idx="277">
                  <c:v>-0.24868988716485554</c:v>
                </c:pt>
                <c:pt idx="278">
                  <c:v>-0.36812455268467803</c:v>
                </c:pt>
                <c:pt idx="279">
                  <c:v>-0.48175367410171471</c:v>
                </c:pt>
                <c:pt idx="280">
                  <c:v>-0.58778525229247203</c:v>
                </c:pt>
                <c:pt idx="281">
                  <c:v>-0.68454710592868717</c:v>
                </c:pt>
                <c:pt idx="282">
                  <c:v>-0.77051324277579192</c:v>
                </c:pt>
                <c:pt idx="283">
                  <c:v>-0.84432792550201696</c:v>
                </c:pt>
                <c:pt idx="284">
                  <c:v>-0.9048270524660208</c:v>
                </c:pt>
                <c:pt idx="285">
                  <c:v>-0.9510565162951542</c:v>
                </c:pt>
                <c:pt idx="286">
                  <c:v>-0.98228725072868894</c:v>
                </c:pt>
                <c:pt idx="287">
                  <c:v>-0.99802672842827156</c:v>
                </c:pt>
                <c:pt idx="288">
                  <c:v>-0.99802672842827156</c:v>
                </c:pt>
                <c:pt idx="289">
                  <c:v>-0.98228725072868883</c:v>
                </c:pt>
                <c:pt idx="290">
                  <c:v>-0.95105651629515398</c:v>
                </c:pt>
                <c:pt idx="291">
                  <c:v>-0.90482705246602047</c:v>
                </c:pt>
                <c:pt idx="292">
                  <c:v>-0.84432792550201285</c:v>
                </c:pt>
                <c:pt idx="293">
                  <c:v>-0.77051324277578692</c:v>
                </c:pt>
                <c:pt idx="294">
                  <c:v>-0.68454710592868662</c:v>
                </c:pt>
                <c:pt idx="295">
                  <c:v>-0.58778525229247147</c:v>
                </c:pt>
                <c:pt idx="296">
                  <c:v>-0.48175367410171405</c:v>
                </c:pt>
                <c:pt idx="297">
                  <c:v>-0.36812455268467731</c:v>
                </c:pt>
                <c:pt idx="298">
                  <c:v>-0.24868988716485482</c:v>
                </c:pt>
                <c:pt idx="299">
                  <c:v>-0.12533323356430501</c:v>
                </c:pt>
                <c:pt idx="300">
                  <c:v>-1.470178145890344E-15</c:v>
                </c:pt>
                <c:pt idx="301">
                  <c:v>0.12533323356430207</c:v>
                </c:pt>
                <c:pt idx="302">
                  <c:v>0.24868988716485885</c:v>
                </c:pt>
                <c:pt idx="303">
                  <c:v>0.36812455268468119</c:v>
                </c:pt>
                <c:pt idx="304">
                  <c:v>0.48175367410171771</c:v>
                </c:pt>
                <c:pt idx="305">
                  <c:v>0.5877852522924748</c:v>
                </c:pt>
                <c:pt idx="306">
                  <c:v>0.68454710592868961</c:v>
                </c:pt>
                <c:pt idx="307">
                  <c:v>0.77051324277578959</c:v>
                </c:pt>
                <c:pt idx="308">
                  <c:v>0.84432792550201508</c:v>
                </c:pt>
                <c:pt idx="309">
                  <c:v>0.90482705246601913</c:v>
                </c:pt>
                <c:pt idx="310">
                  <c:v>0.95105651629515309</c:v>
                </c:pt>
                <c:pt idx="311">
                  <c:v>0.98228725072868828</c:v>
                </c:pt>
                <c:pt idx="312">
                  <c:v>0.99802672842827178</c:v>
                </c:pt>
                <c:pt idx="313">
                  <c:v>0.99802672842827134</c:v>
                </c:pt>
                <c:pt idx="314">
                  <c:v>0.98228725072868817</c:v>
                </c:pt>
                <c:pt idx="315">
                  <c:v>0.95105651629515298</c:v>
                </c:pt>
                <c:pt idx="316">
                  <c:v>0.90482705246601902</c:v>
                </c:pt>
                <c:pt idx="317">
                  <c:v>0.84432792550201474</c:v>
                </c:pt>
                <c:pt idx="318">
                  <c:v>0.77051324277578936</c:v>
                </c:pt>
                <c:pt idx="319">
                  <c:v>0.68454710592868928</c:v>
                </c:pt>
                <c:pt idx="320">
                  <c:v>0.58778525229247436</c:v>
                </c:pt>
                <c:pt idx="321">
                  <c:v>0.48175367410171727</c:v>
                </c:pt>
                <c:pt idx="322">
                  <c:v>0.36812455268467414</c:v>
                </c:pt>
                <c:pt idx="323">
                  <c:v>0.24868988716485149</c:v>
                </c:pt>
                <c:pt idx="324">
                  <c:v>0.12533323356430159</c:v>
                </c:pt>
                <c:pt idx="325">
                  <c:v>-1.9600206874192949E-15</c:v>
                </c:pt>
                <c:pt idx="326">
                  <c:v>-0.12533323356430548</c:v>
                </c:pt>
                <c:pt idx="327">
                  <c:v>-0.24868988716485529</c:v>
                </c:pt>
                <c:pt idx="328">
                  <c:v>-0.36812455268467781</c:v>
                </c:pt>
                <c:pt idx="329">
                  <c:v>-0.48175367410171449</c:v>
                </c:pt>
                <c:pt idx="330">
                  <c:v>-0.5877852522924718</c:v>
                </c:pt>
                <c:pt idx="331">
                  <c:v>-0.68454710592868695</c:v>
                </c:pt>
                <c:pt idx="332">
                  <c:v>-0.77051324277579181</c:v>
                </c:pt>
                <c:pt idx="333">
                  <c:v>-0.84432792550201685</c:v>
                </c:pt>
                <c:pt idx="334">
                  <c:v>-0.90482705246602069</c:v>
                </c:pt>
                <c:pt idx="335">
                  <c:v>-0.9510565162951542</c:v>
                </c:pt>
                <c:pt idx="336">
                  <c:v>-0.98228725072868894</c:v>
                </c:pt>
                <c:pt idx="337">
                  <c:v>-0.99802672842827156</c:v>
                </c:pt>
                <c:pt idx="338">
                  <c:v>-0.99802672842827156</c:v>
                </c:pt>
                <c:pt idx="339">
                  <c:v>-0.98228725072868883</c:v>
                </c:pt>
                <c:pt idx="340">
                  <c:v>-0.95105651629515409</c:v>
                </c:pt>
                <c:pt idx="341">
                  <c:v>-0.90482705246602058</c:v>
                </c:pt>
                <c:pt idx="342">
                  <c:v>-0.84432792550201297</c:v>
                </c:pt>
                <c:pt idx="343">
                  <c:v>-0.77051324277578714</c:v>
                </c:pt>
                <c:pt idx="344">
                  <c:v>-0.68454710592868684</c:v>
                </c:pt>
                <c:pt idx="345">
                  <c:v>-0.58778525229247158</c:v>
                </c:pt>
                <c:pt idx="346">
                  <c:v>-0.48175367410171427</c:v>
                </c:pt>
                <c:pt idx="347">
                  <c:v>-0.36812455268467753</c:v>
                </c:pt>
                <c:pt idx="348">
                  <c:v>-0.24868988716485507</c:v>
                </c:pt>
                <c:pt idx="349">
                  <c:v>-0.12533323356430523</c:v>
                </c:pt>
                <c:pt idx="350">
                  <c:v>-1.715207836872068E-15</c:v>
                </c:pt>
                <c:pt idx="351">
                  <c:v>0.12533323356430184</c:v>
                </c:pt>
                <c:pt idx="352">
                  <c:v>0.24868988716485863</c:v>
                </c:pt>
                <c:pt idx="353">
                  <c:v>0.36812455268468097</c:v>
                </c:pt>
                <c:pt idx="354">
                  <c:v>0.48175367410171749</c:v>
                </c:pt>
                <c:pt idx="355">
                  <c:v>0.58778525229247458</c:v>
                </c:pt>
                <c:pt idx="356">
                  <c:v>0.6845471059286895</c:v>
                </c:pt>
                <c:pt idx="357">
                  <c:v>0.77051324277578948</c:v>
                </c:pt>
                <c:pt idx="358">
                  <c:v>0.84432792550201485</c:v>
                </c:pt>
                <c:pt idx="359">
                  <c:v>0.90482705246601913</c:v>
                </c:pt>
                <c:pt idx="360">
                  <c:v>0.95105651629515298</c:v>
                </c:pt>
                <c:pt idx="361">
                  <c:v>0.98228725072868817</c:v>
                </c:pt>
                <c:pt idx="362">
                  <c:v>0.99802672842827178</c:v>
                </c:pt>
                <c:pt idx="363">
                  <c:v>0.99802672842827134</c:v>
                </c:pt>
                <c:pt idx="364">
                  <c:v>0.98228725072868817</c:v>
                </c:pt>
                <c:pt idx="365">
                  <c:v>0.95105651629515298</c:v>
                </c:pt>
                <c:pt idx="366">
                  <c:v>0.90482705246601913</c:v>
                </c:pt>
                <c:pt idx="367">
                  <c:v>0.84432792550201485</c:v>
                </c:pt>
                <c:pt idx="368">
                  <c:v>0.77051324277578948</c:v>
                </c:pt>
                <c:pt idx="369">
                  <c:v>0.6845471059286895</c:v>
                </c:pt>
                <c:pt idx="370">
                  <c:v>0.58778525229247458</c:v>
                </c:pt>
                <c:pt idx="371">
                  <c:v>0.48175367410171749</c:v>
                </c:pt>
                <c:pt idx="372">
                  <c:v>0.36812455268467437</c:v>
                </c:pt>
                <c:pt idx="373">
                  <c:v>0.24868988716485174</c:v>
                </c:pt>
                <c:pt idx="374">
                  <c:v>0.12533323356430184</c:v>
                </c:pt>
                <c:pt idx="375">
                  <c:v>-1.7149909964375709E-15</c:v>
                </c:pt>
                <c:pt idx="376">
                  <c:v>-0.12533323356430523</c:v>
                </c:pt>
                <c:pt idx="377">
                  <c:v>-0.24868988716485507</c:v>
                </c:pt>
                <c:pt idx="378">
                  <c:v>-0.36812455268467753</c:v>
                </c:pt>
                <c:pt idx="379">
                  <c:v>-0.48175367410171427</c:v>
                </c:pt>
                <c:pt idx="380">
                  <c:v>-0.58778525229247158</c:v>
                </c:pt>
                <c:pt idx="381">
                  <c:v>-0.68454710592869195</c:v>
                </c:pt>
                <c:pt idx="382">
                  <c:v>-0.7705132427757917</c:v>
                </c:pt>
                <c:pt idx="383">
                  <c:v>-0.84432792550201674</c:v>
                </c:pt>
                <c:pt idx="384">
                  <c:v>-0.90482705246602058</c:v>
                </c:pt>
                <c:pt idx="385">
                  <c:v>-0.95105651629515409</c:v>
                </c:pt>
                <c:pt idx="386">
                  <c:v>-0.98228725072868883</c:v>
                </c:pt>
                <c:pt idx="387">
                  <c:v>-0.99802672842827156</c:v>
                </c:pt>
                <c:pt idx="388">
                  <c:v>-0.99802672842827156</c:v>
                </c:pt>
                <c:pt idx="389">
                  <c:v>-0.98228725072868894</c:v>
                </c:pt>
                <c:pt idx="390">
                  <c:v>-0.9510565162951542</c:v>
                </c:pt>
                <c:pt idx="391">
                  <c:v>-0.90482705246601758</c:v>
                </c:pt>
                <c:pt idx="392">
                  <c:v>-0.84432792550201308</c:v>
                </c:pt>
                <c:pt idx="393">
                  <c:v>-0.77051324277578725</c:v>
                </c:pt>
                <c:pt idx="394">
                  <c:v>-0.68454710592868695</c:v>
                </c:pt>
                <c:pt idx="395">
                  <c:v>-0.5877852522924718</c:v>
                </c:pt>
                <c:pt idx="396">
                  <c:v>-0.48175367410171449</c:v>
                </c:pt>
                <c:pt idx="397">
                  <c:v>-0.36812455268467781</c:v>
                </c:pt>
                <c:pt idx="398">
                  <c:v>-0.24868988716485529</c:v>
                </c:pt>
                <c:pt idx="399">
                  <c:v>-0.12533323356430548</c:v>
                </c:pt>
                <c:pt idx="400">
                  <c:v>-1.960237527853792E-15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04C-40E3-BE27-671607ECC258}"/>
            </c:ext>
          </c:extLst>
        </c:ser>
        <c:ser>
          <c:idx val="0"/>
          <c:order val="1"/>
          <c:tx>
            <c:v>LO</c:v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Sheet1!$B$10:$B$410</c:f>
              <c:numCache>
                <c:formatCode>General</c:formatCode>
                <c:ptCount val="401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17.5</c:v>
                </c:pt>
                <c:pt idx="8">
                  <c:v>20</c:v>
                </c:pt>
                <c:pt idx="9">
                  <c:v>22.5</c:v>
                </c:pt>
                <c:pt idx="10">
                  <c:v>25</c:v>
                </c:pt>
                <c:pt idx="11">
                  <c:v>27.5</c:v>
                </c:pt>
                <c:pt idx="12">
                  <c:v>30</c:v>
                </c:pt>
                <c:pt idx="13">
                  <c:v>32.5</c:v>
                </c:pt>
                <c:pt idx="14">
                  <c:v>35</c:v>
                </c:pt>
                <c:pt idx="15">
                  <c:v>37.5</c:v>
                </c:pt>
                <c:pt idx="16">
                  <c:v>40</c:v>
                </c:pt>
                <c:pt idx="17">
                  <c:v>42.5</c:v>
                </c:pt>
                <c:pt idx="18">
                  <c:v>45</c:v>
                </c:pt>
                <c:pt idx="19">
                  <c:v>47.5</c:v>
                </c:pt>
                <c:pt idx="20">
                  <c:v>50</c:v>
                </c:pt>
                <c:pt idx="21">
                  <c:v>52.5</c:v>
                </c:pt>
                <c:pt idx="22">
                  <c:v>55</c:v>
                </c:pt>
                <c:pt idx="23">
                  <c:v>57.5</c:v>
                </c:pt>
                <c:pt idx="24">
                  <c:v>60</c:v>
                </c:pt>
                <c:pt idx="25">
                  <c:v>62.5</c:v>
                </c:pt>
                <c:pt idx="26">
                  <c:v>65</c:v>
                </c:pt>
                <c:pt idx="27">
                  <c:v>67.5</c:v>
                </c:pt>
                <c:pt idx="28">
                  <c:v>70</c:v>
                </c:pt>
                <c:pt idx="29">
                  <c:v>72.5</c:v>
                </c:pt>
                <c:pt idx="30">
                  <c:v>75</c:v>
                </c:pt>
                <c:pt idx="31">
                  <c:v>77.5</c:v>
                </c:pt>
                <c:pt idx="32">
                  <c:v>80</c:v>
                </c:pt>
                <c:pt idx="33">
                  <c:v>82.5</c:v>
                </c:pt>
                <c:pt idx="34">
                  <c:v>85</c:v>
                </c:pt>
                <c:pt idx="35">
                  <c:v>87.5</c:v>
                </c:pt>
                <c:pt idx="36">
                  <c:v>90</c:v>
                </c:pt>
                <c:pt idx="37">
                  <c:v>92.5</c:v>
                </c:pt>
                <c:pt idx="38">
                  <c:v>95</c:v>
                </c:pt>
                <c:pt idx="39">
                  <c:v>97.5</c:v>
                </c:pt>
                <c:pt idx="40">
                  <c:v>100</c:v>
                </c:pt>
                <c:pt idx="41">
                  <c:v>102.5</c:v>
                </c:pt>
                <c:pt idx="42">
                  <c:v>105</c:v>
                </c:pt>
                <c:pt idx="43">
                  <c:v>107.5</c:v>
                </c:pt>
                <c:pt idx="44">
                  <c:v>110</c:v>
                </c:pt>
                <c:pt idx="45">
                  <c:v>112.5</c:v>
                </c:pt>
                <c:pt idx="46">
                  <c:v>115</c:v>
                </c:pt>
                <c:pt idx="47">
                  <c:v>117.5</c:v>
                </c:pt>
                <c:pt idx="48">
                  <c:v>120</c:v>
                </c:pt>
                <c:pt idx="49">
                  <c:v>122.5</c:v>
                </c:pt>
                <c:pt idx="50">
                  <c:v>125</c:v>
                </c:pt>
                <c:pt idx="51">
                  <c:v>127.5</c:v>
                </c:pt>
                <c:pt idx="52">
                  <c:v>130</c:v>
                </c:pt>
                <c:pt idx="53">
                  <c:v>132.5</c:v>
                </c:pt>
                <c:pt idx="54">
                  <c:v>135</c:v>
                </c:pt>
                <c:pt idx="55">
                  <c:v>137.5</c:v>
                </c:pt>
                <c:pt idx="56">
                  <c:v>140</c:v>
                </c:pt>
                <c:pt idx="57">
                  <c:v>142.5</c:v>
                </c:pt>
                <c:pt idx="58">
                  <c:v>145</c:v>
                </c:pt>
                <c:pt idx="59">
                  <c:v>147.5</c:v>
                </c:pt>
                <c:pt idx="60">
                  <c:v>150</c:v>
                </c:pt>
                <c:pt idx="61">
                  <c:v>152.5</c:v>
                </c:pt>
                <c:pt idx="62">
                  <c:v>155</c:v>
                </c:pt>
                <c:pt idx="63">
                  <c:v>157.5</c:v>
                </c:pt>
                <c:pt idx="64">
                  <c:v>160</c:v>
                </c:pt>
                <c:pt idx="65">
                  <c:v>162.5</c:v>
                </c:pt>
                <c:pt idx="66">
                  <c:v>165</c:v>
                </c:pt>
                <c:pt idx="67">
                  <c:v>167.5</c:v>
                </c:pt>
                <c:pt idx="68">
                  <c:v>170</c:v>
                </c:pt>
                <c:pt idx="69">
                  <c:v>172.5</c:v>
                </c:pt>
                <c:pt idx="70">
                  <c:v>175</c:v>
                </c:pt>
                <c:pt idx="71">
                  <c:v>177.5</c:v>
                </c:pt>
                <c:pt idx="72">
                  <c:v>180</c:v>
                </c:pt>
                <c:pt idx="73">
                  <c:v>182.5</c:v>
                </c:pt>
                <c:pt idx="74">
                  <c:v>185</c:v>
                </c:pt>
                <c:pt idx="75">
                  <c:v>187.5</c:v>
                </c:pt>
                <c:pt idx="76">
                  <c:v>190</c:v>
                </c:pt>
                <c:pt idx="77">
                  <c:v>192.5</c:v>
                </c:pt>
                <c:pt idx="78">
                  <c:v>195</c:v>
                </c:pt>
                <c:pt idx="79">
                  <c:v>197.5</c:v>
                </c:pt>
                <c:pt idx="80">
                  <c:v>200</c:v>
                </c:pt>
                <c:pt idx="81">
                  <c:v>202.5</c:v>
                </c:pt>
                <c:pt idx="82">
                  <c:v>205</c:v>
                </c:pt>
                <c:pt idx="83">
                  <c:v>207.5</c:v>
                </c:pt>
                <c:pt idx="84">
                  <c:v>210</c:v>
                </c:pt>
                <c:pt idx="85">
                  <c:v>212.5</c:v>
                </c:pt>
                <c:pt idx="86">
                  <c:v>215</c:v>
                </c:pt>
                <c:pt idx="87">
                  <c:v>217.5</c:v>
                </c:pt>
                <c:pt idx="88">
                  <c:v>220</c:v>
                </c:pt>
                <c:pt idx="89">
                  <c:v>222.5</c:v>
                </c:pt>
                <c:pt idx="90">
                  <c:v>225</c:v>
                </c:pt>
                <c:pt idx="91">
                  <c:v>227.5</c:v>
                </c:pt>
                <c:pt idx="92">
                  <c:v>230</c:v>
                </c:pt>
                <c:pt idx="93">
                  <c:v>232.5</c:v>
                </c:pt>
                <c:pt idx="94">
                  <c:v>235</c:v>
                </c:pt>
                <c:pt idx="95">
                  <c:v>237.5</c:v>
                </c:pt>
                <c:pt idx="96">
                  <c:v>240</c:v>
                </c:pt>
                <c:pt idx="97">
                  <c:v>242.5</c:v>
                </c:pt>
                <c:pt idx="98">
                  <c:v>245</c:v>
                </c:pt>
                <c:pt idx="99">
                  <c:v>247.5</c:v>
                </c:pt>
                <c:pt idx="100">
                  <c:v>250</c:v>
                </c:pt>
                <c:pt idx="101">
                  <c:v>252.5</c:v>
                </c:pt>
                <c:pt idx="102">
                  <c:v>255</c:v>
                </c:pt>
                <c:pt idx="103">
                  <c:v>257.5</c:v>
                </c:pt>
                <c:pt idx="104">
                  <c:v>260</c:v>
                </c:pt>
                <c:pt idx="105">
                  <c:v>262.5</c:v>
                </c:pt>
                <c:pt idx="106">
                  <c:v>265</c:v>
                </c:pt>
                <c:pt idx="107">
                  <c:v>267.5</c:v>
                </c:pt>
                <c:pt idx="108">
                  <c:v>270</c:v>
                </c:pt>
                <c:pt idx="109">
                  <c:v>272.5</c:v>
                </c:pt>
                <c:pt idx="110">
                  <c:v>275</c:v>
                </c:pt>
                <c:pt idx="111">
                  <c:v>277.5</c:v>
                </c:pt>
                <c:pt idx="112">
                  <c:v>280</c:v>
                </c:pt>
                <c:pt idx="113">
                  <c:v>282.5</c:v>
                </c:pt>
                <c:pt idx="114">
                  <c:v>285</c:v>
                </c:pt>
                <c:pt idx="115">
                  <c:v>287.5</c:v>
                </c:pt>
                <c:pt idx="116">
                  <c:v>290</c:v>
                </c:pt>
                <c:pt idx="117">
                  <c:v>292.5</c:v>
                </c:pt>
                <c:pt idx="118">
                  <c:v>295</c:v>
                </c:pt>
                <c:pt idx="119">
                  <c:v>297.5</c:v>
                </c:pt>
                <c:pt idx="120">
                  <c:v>300</c:v>
                </c:pt>
                <c:pt idx="121">
                  <c:v>302.5</c:v>
                </c:pt>
                <c:pt idx="122">
                  <c:v>305</c:v>
                </c:pt>
                <c:pt idx="123">
                  <c:v>307.5</c:v>
                </c:pt>
                <c:pt idx="124">
                  <c:v>310</c:v>
                </c:pt>
                <c:pt idx="125">
                  <c:v>312.5</c:v>
                </c:pt>
                <c:pt idx="126">
                  <c:v>315</c:v>
                </c:pt>
                <c:pt idx="127">
                  <c:v>317.5</c:v>
                </c:pt>
                <c:pt idx="128">
                  <c:v>320</c:v>
                </c:pt>
                <c:pt idx="129">
                  <c:v>322.5</c:v>
                </c:pt>
                <c:pt idx="130">
                  <c:v>325</c:v>
                </c:pt>
                <c:pt idx="131">
                  <c:v>327.5</c:v>
                </c:pt>
                <c:pt idx="132">
                  <c:v>330</c:v>
                </c:pt>
                <c:pt idx="133">
                  <c:v>332.5</c:v>
                </c:pt>
                <c:pt idx="134">
                  <c:v>335</c:v>
                </c:pt>
                <c:pt idx="135">
                  <c:v>337.5</c:v>
                </c:pt>
                <c:pt idx="136">
                  <c:v>340</c:v>
                </c:pt>
                <c:pt idx="137">
                  <c:v>342.5</c:v>
                </c:pt>
                <c:pt idx="138">
                  <c:v>345</c:v>
                </c:pt>
                <c:pt idx="139">
                  <c:v>347.5</c:v>
                </c:pt>
                <c:pt idx="140">
                  <c:v>350</c:v>
                </c:pt>
                <c:pt idx="141">
                  <c:v>352.5</c:v>
                </c:pt>
                <c:pt idx="142">
                  <c:v>355</c:v>
                </c:pt>
                <c:pt idx="143">
                  <c:v>357.5</c:v>
                </c:pt>
                <c:pt idx="144">
                  <c:v>360</c:v>
                </c:pt>
                <c:pt idx="145">
                  <c:v>362.5</c:v>
                </c:pt>
                <c:pt idx="146">
                  <c:v>365</c:v>
                </c:pt>
                <c:pt idx="147">
                  <c:v>367.5</c:v>
                </c:pt>
                <c:pt idx="148">
                  <c:v>370</c:v>
                </c:pt>
                <c:pt idx="149">
                  <c:v>372.5</c:v>
                </c:pt>
                <c:pt idx="150">
                  <c:v>375</c:v>
                </c:pt>
                <c:pt idx="151">
                  <c:v>377.5</c:v>
                </c:pt>
                <c:pt idx="152">
                  <c:v>380</c:v>
                </c:pt>
                <c:pt idx="153">
                  <c:v>382.5</c:v>
                </c:pt>
                <c:pt idx="154">
                  <c:v>385</c:v>
                </c:pt>
                <c:pt idx="155">
                  <c:v>387.5</c:v>
                </c:pt>
                <c:pt idx="156">
                  <c:v>390</c:v>
                </c:pt>
                <c:pt idx="157">
                  <c:v>392.5</c:v>
                </c:pt>
                <c:pt idx="158">
                  <c:v>395</c:v>
                </c:pt>
                <c:pt idx="159">
                  <c:v>397.5</c:v>
                </c:pt>
                <c:pt idx="160">
                  <c:v>400</c:v>
                </c:pt>
                <c:pt idx="161">
                  <c:v>402.5</c:v>
                </c:pt>
                <c:pt idx="162">
                  <c:v>405</c:v>
                </c:pt>
                <c:pt idx="163">
                  <c:v>407.5</c:v>
                </c:pt>
                <c:pt idx="164">
                  <c:v>410</c:v>
                </c:pt>
                <c:pt idx="165">
                  <c:v>412.5</c:v>
                </c:pt>
                <c:pt idx="166">
                  <c:v>415</c:v>
                </c:pt>
                <c:pt idx="167">
                  <c:v>417.5</c:v>
                </c:pt>
                <c:pt idx="168">
                  <c:v>420</c:v>
                </c:pt>
                <c:pt idx="169">
                  <c:v>422.5</c:v>
                </c:pt>
                <c:pt idx="170">
                  <c:v>425</c:v>
                </c:pt>
                <c:pt idx="171">
                  <c:v>427.5</c:v>
                </c:pt>
                <c:pt idx="172">
                  <c:v>430</c:v>
                </c:pt>
                <c:pt idx="173">
                  <c:v>432.5</c:v>
                </c:pt>
                <c:pt idx="174">
                  <c:v>435</c:v>
                </c:pt>
                <c:pt idx="175">
                  <c:v>437.5</c:v>
                </c:pt>
                <c:pt idx="176">
                  <c:v>440</c:v>
                </c:pt>
                <c:pt idx="177">
                  <c:v>442.5</c:v>
                </c:pt>
                <c:pt idx="178">
                  <c:v>445</c:v>
                </c:pt>
                <c:pt idx="179">
                  <c:v>447.5</c:v>
                </c:pt>
                <c:pt idx="180">
                  <c:v>450</c:v>
                </c:pt>
                <c:pt idx="181">
                  <c:v>452.5</c:v>
                </c:pt>
                <c:pt idx="182">
                  <c:v>455</c:v>
                </c:pt>
                <c:pt idx="183">
                  <c:v>457.5</c:v>
                </c:pt>
                <c:pt idx="184">
                  <c:v>460</c:v>
                </c:pt>
                <c:pt idx="185">
                  <c:v>462.5</c:v>
                </c:pt>
                <c:pt idx="186">
                  <c:v>465</c:v>
                </c:pt>
                <c:pt idx="187">
                  <c:v>467.5</c:v>
                </c:pt>
                <c:pt idx="188">
                  <c:v>470</c:v>
                </c:pt>
                <c:pt idx="189">
                  <c:v>472.5</c:v>
                </c:pt>
                <c:pt idx="190">
                  <c:v>475</c:v>
                </c:pt>
                <c:pt idx="191">
                  <c:v>477.5</c:v>
                </c:pt>
                <c:pt idx="192">
                  <c:v>480</c:v>
                </c:pt>
                <c:pt idx="193">
                  <c:v>482.5</c:v>
                </c:pt>
                <c:pt idx="194">
                  <c:v>485</c:v>
                </c:pt>
                <c:pt idx="195">
                  <c:v>487.5</c:v>
                </c:pt>
                <c:pt idx="196">
                  <c:v>490</c:v>
                </c:pt>
                <c:pt idx="197">
                  <c:v>492.5</c:v>
                </c:pt>
                <c:pt idx="198">
                  <c:v>495</c:v>
                </c:pt>
                <c:pt idx="199">
                  <c:v>497.5</c:v>
                </c:pt>
                <c:pt idx="200">
                  <c:v>500</c:v>
                </c:pt>
                <c:pt idx="201">
                  <c:v>502.5</c:v>
                </c:pt>
                <c:pt idx="202">
                  <c:v>505</c:v>
                </c:pt>
                <c:pt idx="203">
                  <c:v>507.5</c:v>
                </c:pt>
                <c:pt idx="204">
                  <c:v>510</c:v>
                </c:pt>
                <c:pt idx="205">
                  <c:v>512.5</c:v>
                </c:pt>
                <c:pt idx="206">
                  <c:v>515</c:v>
                </c:pt>
                <c:pt idx="207">
                  <c:v>517.5</c:v>
                </c:pt>
                <c:pt idx="208">
                  <c:v>520</c:v>
                </c:pt>
                <c:pt idx="209">
                  <c:v>522.5</c:v>
                </c:pt>
                <c:pt idx="210">
                  <c:v>525</c:v>
                </c:pt>
                <c:pt idx="211">
                  <c:v>527.5</c:v>
                </c:pt>
                <c:pt idx="212">
                  <c:v>530</c:v>
                </c:pt>
                <c:pt idx="213">
                  <c:v>532.5</c:v>
                </c:pt>
                <c:pt idx="214">
                  <c:v>535</c:v>
                </c:pt>
                <c:pt idx="215">
                  <c:v>537.5</c:v>
                </c:pt>
                <c:pt idx="216">
                  <c:v>540</c:v>
                </c:pt>
                <c:pt idx="217">
                  <c:v>542.5</c:v>
                </c:pt>
                <c:pt idx="218">
                  <c:v>545</c:v>
                </c:pt>
                <c:pt idx="219">
                  <c:v>547.5</c:v>
                </c:pt>
                <c:pt idx="220">
                  <c:v>550</c:v>
                </c:pt>
                <c:pt idx="221">
                  <c:v>552.5</c:v>
                </c:pt>
                <c:pt idx="222">
                  <c:v>555</c:v>
                </c:pt>
                <c:pt idx="223">
                  <c:v>557.5</c:v>
                </c:pt>
                <c:pt idx="224">
                  <c:v>560</c:v>
                </c:pt>
                <c:pt idx="225">
                  <c:v>562.5</c:v>
                </c:pt>
                <c:pt idx="226">
                  <c:v>565</c:v>
                </c:pt>
                <c:pt idx="227">
                  <c:v>567.5</c:v>
                </c:pt>
                <c:pt idx="228">
                  <c:v>570</c:v>
                </c:pt>
                <c:pt idx="229">
                  <c:v>572.5</c:v>
                </c:pt>
                <c:pt idx="230">
                  <c:v>575</c:v>
                </c:pt>
                <c:pt idx="231">
                  <c:v>577.5</c:v>
                </c:pt>
                <c:pt idx="232">
                  <c:v>580</c:v>
                </c:pt>
                <c:pt idx="233">
                  <c:v>582.5</c:v>
                </c:pt>
                <c:pt idx="234">
                  <c:v>585</c:v>
                </c:pt>
                <c:pt idx="235">
                  <c:v>587.5</c:v>
                </c:pt>
                <c:pt idx="236">
                  <c:v>590</c:v>
                </c:pt>
                <c:pt idx="237">
                  <c:v>592.5</c:v>
                </c:pt>
                <c:pt idx="238">
                  <c:v>595</c:v>
                </c:pt>
                <c:pt idx="239">
                  <c:v>597.5</c:v>
                </c:pt>
                <c:pt idx="240">
                  <c:v>600</c:v>
                </c:pt>
                <c:pt idx="241">
                  <c:v>602.5</c:v>
                </c:pt>
                <c:pt idx="242">
                  <c:v>605</c:v>
                </c:pt>
                <c:pt idx="243">
                  <c:v>607.5</c:v>
                </c:pt>
                <c:pt idx="244">
                  <c:v>610</c:v>
                </c:pt>
                <c:pt idx="245">
                  <c:v>612.5</c:v>
                </c:pt>
                <c:pt idx="246">
                  <c:v>615</c:v>
                </c:pt>
                <c:pt idx="247">
                  <c:v>617.5</c:v>
                </c:pt>
                <c:pt idx="248">
                  <c:v>620</c:v>
                </c:pt>
                <c:pt idx="249">
                  <c:v>622.5</c:v>
                </c:pt>
                <c:pt idx="250">
                  <c:v>625</c:v>
                </c:pt>
                <c:pt idx="251">
                  <c:v>627.5</c:v>
                </c:pt>
                <c:pt idx="252">
                  <c:v>630</c:v>
                </c:pt>
                <c:pt idx="253">
                  <c:v>632.5</c:v>
                </c:pt>
                <c:pt idx="254">
                  <c:v>635</c:v>
                </c:pt>
                <c:pt idx="255">
                  <c:v>637.5</c:v>
                </c:pt>
                <c:pt idx="256">
                  <c:v>640</c:v>
                </c:pt>
                <c:pt idx="257">
                  <c:v>642.5</c:v>
                </c:pt>
                <c:pt idx="258">
                  <c:v>645</c:v>
                </c:pt>
                <c:pt idx="259">
                  <c:v>647.5</c:v>
                </c:pt>
                <c:pt idx="260">
                  <c:v>650</c:v>
                </c:pt>
                <c:pt idx="261">
                  <c:v>652.5</c:v>
                </c:pt>
                <c:pt idx="262">
                  <c:v>655</c:v>
                </c:pt>
                <c:pt idx="263">
                  <c:v>657.5</c:v>
                </c:pt>
                <c:pt idx="264">
                  <c:v>660</c:v>
                </c:pt>
                <c:pt idx="265">
                  <c:v>662.5</c:v>
                </c:pt>
                <c:pt idx="266">
                  <c:v>665</c:v>
                </c:pt>
                <c:pt idx="267">
                  <c:v>667.5</c:v>
                </c:pt>
                <c:pt idx="268">
                  <c:v>670</c:v>
                </c:pt>
                <c:pt idx="269">
                  <c:v>672.5</c:v>
                </c:pt>
                <c:pt idx="270">
                  <c:v>675</c:v>
                </c:pt>
                <c:pt idx="271">
                  <c:v>677.5</c:v>
                </c:pt>
                <c:pt idx="272">
                  <c:v>680</c:v>
                </c:pt>
                <c:pt idx="273">
                  <c:v>682.5</c:v>
                </c:pt>
                <c:pt idx="274">
                  <c:v>685</c:v>
                </c:pt>
                <c:pt idx="275">
                  <c:v>687.5</c:v>
                </c:pt>
                <c:pt idx="276">
                  <c:v>690</c:v>
                </c:pt>
                <c:pt idx="277">
                  <c:v>692.5</c:v>
                </c:pt>
                <c:pt idx="278">
                  <c:v>695</c:v>
                </c:pt>
                <c:pt idx="279">
                  <c:v>697.5</c:v>
                </c:pt>
                <c:pt idx="280">
                  <c:v>700</c:v>
                </c:pt>
                <c:pt idx="281">
                  <c:v>702.5</c:v>
                </c:pt>
                <c:pt idx="282">
                  <c:v>705</c:v>
                </c:pt>
                <c:pt idx="283">
                  <c:v>707.5</c:v>
                </c:pt>
                <c:pt idx="284">
                  <c:v>710</c:v>
                </c:pt>
                <c:pt idx="285">
                  <c:v>712.5</c:v>
                </c:pt>
                <c:pt idx="286">
                  <c:v>715</c:v>
                </c:pt>
                <c:pt idx="287">
                  <c:v>717.5</c:v>
                </c:pt>
                <c:pt idx="288">
                  <c:v>720</c:v>
                </c:pt>
                <c:pt idx="289">
                  <c:v>722.5</c:v>
                </c:pt>
                <c:pt idx="290">
                  <c:v>725</c:v>
                </c:pt>
                <c:pt idx="291">
                  <c:v>727.5</c:v>
                </c:pt>
                <c:pt idx="292">
                  <c:v>730</c:v>
                </c:pt>
                <c:pt idx="293">
                  <c:v>732.5</c:v>
                </c:pt>
                <c:pt idx="294">
                  <c:v>735</c:v>
                </c:pt>
                <c:pt idx="295">
                  <c:v>737.5</c:v>
                </c:pt>
                <c:pt idx="296">
                  <c:v>740</c:v>
                </c:pt>
                <c:pt idx="297">
                  <c:v>742.5</c:v>
                </c:pt>
                <c:pt idx="298">
                  <c:v>745</c:v>
                </c:pt>
                <c:pt idx="299">
                  <c:v>747.5</c:v>
                </c:pt>
                <c:pt idx="300">
                  <c:v>750</c:v>
                </c:pt>
                <c:pt idx="301">
                  <c:v>752.5</c:v>
                </c:pt>
                <c:pt idx="302">
                  <c:v>755</c:v>
                </c:pt>
                <c:pt idx="303">
                  <c:v>757.5</c:v>
                </c:pt>
                <c:pt idx="304">
                  <c:v>760</c:v>
                </c:pt>
                <c:pt idx="305">
                  <c:v>762.5</c:v>
                </c:pt>
                <c:pt idx="306">
                  <c:v>765</c:v>
                </c:pt>
                <c:pt idx="307">
                  <c:v>767.5</c:v>
                </c:pt>
                <c:pt idx="308">
                  <c:v>770</c:v>
                </c:pt>
                <c:pt idx="309">
                  <c:v>772.5</c:v>
                </c:pt>
                <c:pt idx="310">
                  <c:v>775</c:v>
                </c:pt>
                <c:pt idx="311">
                  <c:v>777.5</c:v>
                </c:pt>
                <c:pt idx="312">
                  <c:v>780</c:v>
                </c:pt>
                <c:pt idx="313">
                  <c:v>782.5</c:v>
                </c:pt>
                <c:pt idx="314">
                  <c:v>785</c:v>
                </c:pt>
                <c:pt idx="315">
                  <c:v>787.5</c:v>
                </c:pt>
                <c:pt idx="316">
                  <c:v>790</c:v>
                </c:pt>
                <c:pt idx="317">
                  <c:v>792.5</c:v>
                </c:pt>
                <c:pt idx="318">
                  <c:v>795</c:v>
                </c:pt>
                <c:pt idx="319">
                  <c:v>797.5</c:v>
                </c:pt>
                <c:pt idx="320">
                  <c:v>800</c:v>
                </c:pt>
                <c:pt idx="321">
                  <c:v>802.5</c:v>
                </c:pt>
                <c:pt idx="322">
                  <c:v>805</c:v>
                </c:pt>
                <c:pt idx="323">
                  <c:v>807.5</c:v>
                </c:pt>
                <c:pt idx="324">
                  <c:v>810</c:v>
                </c:pt>
                <c:pt idx="325">
                  <c:v>812.5</c:v>
                </c:pt>
                <c:pt idx="326">
                  <c:v>815</c:v>
                </c:pt>
                <c:pt idx="327">
                  <c:v>817.5</c:v>
                </c:pt>
                <c:pt idx="328">
                  <c:v>820</c:v>
                </c:pt>
                <c:pt idx="329">
                  <c:v>822.5</c:v>
                </c:pt>
                <c:pt idx="330">
                  <c:v>825</c:v>
                </c:pt>
                <c:pt idx="331">
                  <c:v>827.5</c:v>
                </c:pt>
                <c:pt idx="332">
                  <c:v>830</c:v>
                </c:pt>
                <c:pt idx="333">
                  <c:v>832.5</c:v>
                </c:pt>
                <c:pt idx="334">
                  <c:v>835</c:v>
                </c:pt>
                <c:pt idx="335">
                  <c:v>837.5</c:v>
                </c:pt>
                <c:pt idx="336">
                  <c:v>840</c:v>
                </c:pt>
                <c:pt idx="337">
                  <c:v>842.5</c:v>
                </c:pt>
                <c:pt idx="338">
                  <c:v>845</c:v>
                </c:pt>
                <c:pt idx="339">
                  <c:v>847.5</c:v>
                </c:pt>
                <c:pt idx="340">
                  <c:v>850</c:v>
                </c:pt>
                <c:pt idx="341">
                  <c:v>852.5</c:v>
                </c:pt>
                <c:pt idx="342">
                  <c:v>855</c:v>
                </c:pt>
                <c:pt idx="343">
                  <c:v>857.5</c:v>
                </c:pt>
                <c:pt idx="344">
                  <c:v>860</c:v>
                </c:pt>
                <c:pt idx="345">
                  <c:v>862.5</c:v>
                </c:pt>
                <c:pt idx="346">
                  <c:v>865</c:v>
                </c:pt>
                <c:pt idx="347">
                  <c:v>867.5</c:v>
                </c:pt>
                <c:pt idx="348">
                  <c:v>870</c:v>
                </c:pt>
                <c:pt idx="349">
                  <c:v>872.5</c:v>
                </c:pt>
                <c:pt idx="350">
                  <c:v>875</c:v>
                </c:pt>
                <c:pt idx="351">
                  <c:v>877.5</c:v>
                </c:pt>
                <c:pt idx="352">
                  <c:v>880</c:v>
                </c:pt>
                <c:pt idx="353">
                  <c:v>882.5</c:v>
                </c:pt>
                <c:pt idx="354">
                  <c:v>885</c:v>
                </c:pt>
                <c:pt idx="355">
                  <c:v>887.5</c:v>
                </c:pt>
                <c:pt idx="356">
                  <c:v>890</c:v>
                </c:pt>
                <c:pt idx="357">
                  <c:v>892.5</c:v>
                </c:pt>
                <c:pt idx="358">
                  <c:v>895</c:v>
                </c:pt>
                <c:pt idx="359">
                  <c:v>897.5</c:v>
                </c:pt>
                <c:pt idx="360">
                  <c:v>900</c:v>
                </c:pt>
                <c:pt idx="361">
                  <c:v>902.5</c:v>
                </c:pt>
                <c:pt idx="362">
                  <c:v>905</c:v>
                </c:pt>
                <c:pt idx="363">
                  <c:v>907.5</c:v>
                </c:pt>
                <c:pt idx="364">
                  <c:v>910</c:v>
                </c:pt>
                <c:pt idx="365">
                  <c:v>912.5</c:v>
                </c:pt>
                <c:pt idx="366">
                  <c:v>915</c:v>
                </c:pt>
                <c:pt idx="367">
                  <c:v>917.5</c:v>
                </c:pt>
                <c:pt idx="368">
                  <c:v>920</c:v>
                </c:pt>
                <c:pt idx="369">
                  <c:v>922.5</c:v>
                </c:pt>
                <c:pt idx="370">
                  <c:v>925</c:v>
                </c:pt>
                <c:pt idx="371">
                  <c:v>927.5</c:v>
                </c:pt>
                <c:pt idx="372">
                  <c:v>930</c:v>
                </c:pt>
                <c:pt idx="373">
                  <c:v>932.5</c:v>
                </c:pt>
                <c:pt idx="374">
                  <c:v>935</c:v>
                </c:pt>
                <c:pt idx="375">
                  <c:v>937.5</c:v>
                </c:pt>
                <c:pt idx="376">
                  <c:v>940</c:v>
                </c:pt>
                <c:pt idx="377">
                  <c:v>942.5</c:v>
                </c:pt>
                <c:pt idx="378">
                  <c:v>945</c:v>
                </c:pt>
                <c:pt idx="379">
                  <c:v>947.5</c:v>
                </c:pt>
                <c:pt idx="380">
                  <c:v>950</c:v>
                </c:pt>
                <c:pt idx="381">
                  <c:v>952.5</c:v>
                </c:pt>
                <c:pt idx="382">
                  <c:v>955</c:v>
                </c:pt>
                <c:pt idx="383">
                  <c:v>957.5</c:v>
                </c:pt>
                <c:pt idx="384">
                  <c:v>960</c:v>
                </c:pt>
                <c:pt idx="385">
                  <c:v>962.5</c:v>
                </c:pt>
                <c:pt idx="386">
                  <c:v>965</c:v>
                </c:pt>
                <c:pt idx="387">
                  <c:v>967.5</c:v>
                </c:pt>
                <c:pt idx="388">
                  <c:v>970</c:v>
                </c:pt>
                <c:pt idx="389">
                  <c:v>972.5</c:v>
                </c:pt>
                <c:pt idx="390">
                  <c:v>975</c:v>
                </c:pt>
                <c:pt idx="391">
                  <c:v>977.5</c:v>
                </c:pt>
                <c:pt idx="392">
                  <c:v>980</c:v>
                </c:pt>
                <c:pt idx="393">
                  <c:v>982.5</c:v>
                </c:pt>
                <c:pt idx="394">
                  <c:v>985</c:v>
                </c:pt>
                <c:pt idx="395">
                  <c:v>987.5</c:v>
                </c:pt>
                <c:pt idx="396">
                  <c:v>990</c:v>
                </c:pt>
                <c:pt idx="397">
                  <c:v>992.5</c:v>
                </c:pt>
                <c:pt idx="398">
                  <c:v>995</c:v>
                </c:pt>
                <c:pt idx="399">
                  <c:v>997.5</c:v>
                </c:pt>
                <c:pt idx="400">
                  <c:v>1000</c:v>
                </c:pt>
              </c:numCache>
            </c:numRef>
          </c:xVal>
          <c:yVal>
            <c:numRef>
              <c:f>Sheet1!$C$10:$C$410</c:f>
              <c:numCache>
                <c:formatCode>General</c:formatCode>
                <c:ptCount val="401"/>
                <c:pt idx="0">
                  <c:v>0</c:v>
                </c:pt>
                <c:pt idx="1">
                  <c:v>0.15643446504023087</c:v>
                </c:pt>
                <c:pt idx="2">
                  <c:v>0.3090169943749474</c:v>
                </c:pt>
                <c:pt idx="3">
                  <c:v>0.4539904997395468</c:v>
                </c:pt>
                <c:pt idx="4">
                  <c:v>0.58778525229247314</c:v>
                </c:pt>
                <c:pt idx="5">
                  <c:v>0.70710678118654757</c:v>
                </c:pt>
                <c:pt idx="6">
                  <c:v>0.80901699437494745</c:v>
                </c:pt>
                <c:pt idx="7">
                  <c:v>0.89100652418836779</c:v>
                </c:pt>
                <c:pt idx="8">
                  <c:v>0.95105651629515353</c:v>
                </c:pt>
                <c:pt idx="9">
                  <c:v>0.98768834059513777</c:v>
                </c:pt>
                <c:pt idx="10">
                  <c:v>1</c:v>
                </c:pt>
                <c:pt idx="11">
                  <c:v>0.98768834059513766</c:v>
                </c:pt>
                <c:pt idx="12">
                  <c:v>0.95105651629515353</c:v>
                </c:pt>
                <c:pt idx="13">
                  <c:v>0.8910065241883679</c:v>
                </c:pt>
                <c:pt idx="14">
                  <c:v>0.80901699437494745</c:v>
                </c:pt>
                <c:pt idx="15">
                  <c:v>0.70710678118654757</c:v>
                </c:pt>
                <c:pt idx="16">
                  <c:v>0.58778525229247325</c:v>
                </c:pt>
                <c:pt idx="17">
                  <c:v>0.45399049973954647</c:v>
                </c:pt>
                <c:pt idx="18">
                  <c:v>0.30901699437494712</c:v>
                </c:pt>
                <c:pt idx="19">
                  <c:v>0.15643446504023054</c:v>
                </c:pt>
                <c:pt idx="20">
                  <c:v>-3.2157436435920062E-16</c:v>
                </c:pt>
                <c:pt idx="21">
                  <c:v>-0.15643446504023117</c:v>
                </c:pt>
                <c:pt idx="22">
                  <c:v>-0.30901699437494773</c:v>
                </c:pt>
                <c:pt idx="23">
                  <c:v>-0.45399049973954708</c:v>
                </c:pt>
                <c:pt idx="24">
                  <c:v>-0.58778525229247336</c:v>
                </c:pt>
                <c:pt idx="25">
                  <c:v>-0.70710678118654768</c:v>
                </c:pt>
                <c:pt idx="26">
                  <c:v>-0.80901699437494734</c:v>
                </c:pt>
                <c:pt idx="27">
                  <c:v>-0.89100652418836779</c:v>
                </c:pt>
                <c:pt idx="28">
                  <c:v>-0.95105651629515353</c:v>
                </c:pt>
                <c:pt idx="29">
                  <c:v>-0.98768834059513766</c:v>
                </c:pt>
                <c:pt idx="30">
                  <c:v>-1</c:v>
                </c:pt>
                <c:pt idx="31">
                  <c:v>-0.98768834059513777</c:v>
                </c:pt>
                <c:pt idx="32">
                  <c:v>-0.95105651629515364</c:v>
                </c:pt>
                <c:pt idx="33">
                  <c:v>-0.89100652418836757</c:v>
                </c:pt>
                <c:pt idx="34">
                  <c:v>-0.80901699437494701</c:v>
                </c:pt>
                <c:pt idx="35">
                  <c:v>-0.70710678118654702</c:v>
                </c:pt>
                <c:pt idx="36">
                  <c:v>-0.58778525229247258</c:v>
                </c:pt>
                <c:pt idx="37">
                  <c:v>-0.45399049973954619</c:v>
                </c:pt>
                <c:pt idx="38">
                  <c:v>-0.30901699437494679</c:v>
                </c:pt>
                <c:pt idx="39">
                  <c:v>-0.15643446504023023</c:v>
                </c:pt>
                <c:pt idx="40">
                  <c:v>6.4314872871840123E-16</c:v>
                </c:pt>
                <c:pt idx="41">
                  <c:v>0.15643446504023151</c:v>
                </c:pt>
                <c:pt idx="42">
                  <c:v>0.30901699437494801</c:v>
                </c:pt>
                <c:pt idx="43">
                  <c:v>0.45399049973954736</c:v>
                </c:pt>
                <c:pt idx="44">
                  <c:v>0.58778525229247358</c:v>
                </c:pt>
                <c:pt idx="45">
                  <c:v>0.70710678118654791</c:v>
                </c:pt>
                <c:pt idx="46">
                  <c:v>0.80901699437494778</c:v>
                </c:pt>
                <c:pt idx="47">
                  <c:v>0.89100652418836812</c:v>
                </c:pt>
                <c:pt idx="48">
                  <c:v>0.95105651629515375</c:v>
                </c:pt>
                <c:pt idx="49">
                  <c:v>0.98768834059513777</c:v>
                </c:pt>
                <c:pt idx="50">
                  <c:v>1</c:v>
                </c:pt>
                <c:pt idx="51">
                  <c:v>0.98768834059513766</c:v>
                </c:pt>
                <c:pt idx="52">
                  <c:v>0.95105651629515364</c:v>
                </c:pt>
                <c:pt idx="53">
                  <c:v>0.89100652418836757</c:v>
                </c:pt>
                <c:pt idx="54">
                  <c:v>0.80901699437494767</c:v>
                </c:pt>
                <c:pt idx="55">
                  <c:v>0.70710678118654713</c:v>
                </c:pt>
                <c:pt idx="56">
                  <c:v>0.58778525229247336</c:v>
                </c:pt>
                <c:pt idx="57">
                  <c:v>0.4539904997395463</c:v>
                </c:pt>
                <c:pt idx="58">
                  <c:v>0.30901699437494778</c:v>
                </c:pt>
                <c:pt idx="59">
                  <c:v>0.15643446504023034</c:v>
                </c:pt>
                <c:pt idx="60">
                  <c:v>3.67544536472586E-16</c:v>
                </c:pt>
                <c:pt idx="61">
                  <c:v>-0.15643446504023137</c:v>
                </c:pt>
                <c:pt idx="62">
                  <c:v>-0.30901699437494706</c:v>
                </c:pt>
                <c:pt idx="63">
                  <c:v>-0.45399049973954725</c:v>
                </c:pt>
                <c:pt idx="64">
                  <c:v>-0.5877852522924728</c:v>
                </c:pt>
                <c:pt idx="65">
                  <c:v>-0.70710678118654791</c:v>
                </c:pt>
                <c:pt idx="66">
                  <c:v>-0.80901699437494823</c:v>
                </c:pt>
                <c:pt idx="67">
                  <c:v>-0.89100652418836812</c:v>
                </c:pt>
                <c:pt idx="68">
                  <c:v>-0.95105651629515398</c:v>
                </c:pt>
                <c:pt idx="69">
                  <c:v>-0.98768834059513777</c:v>
                </c:pt>
                <c:pt idx="70">
                  <c:v>-1</c:v>
                </c:pt>
                <c:pt idx="71">
                  <c:v>-0.98768834059513766</c:v>
                </c:pt>
                <c:pt idx="72">
                  <c:v>-0.9510565162951532</c:v>
                </c:pt>
                <c:pt idx="73">
                  <c:v>-0.89100652418836768</c:v>
                </c:pt>
                <c:pt idx="74">
                  <c:v>-0.80901699437494667</c:v>
                </c:pt>
                <c:pt idx="75">
                  <c:v>-0.70710678118654724</c:v>
                </c:pt>
                <c:pt idx="76">
                  <c:v>-0.58778525229247203</c:v>
                </c:pt>
                <c:pt idx="77">
                  <c:v>-0.45399049973954642</c:v>
                </c:pt>
                <c:pt idx="78">
                  <c:v>-0.30901699437494617</c:v>
                </c:pt>
                <c:pt idx="79">
                  <c:v>-0.15643446504023048</c:v>
                </c:pt>
                <c:pt idx="80">
                  <c:v>1.2862974574368025E-15</c:v>
                </c:pt>
                <c:pt idx="81">
                  <c:v>0.15643446504023126</c:v>
                </c:pt>
                <c:pt idx="82">
                  <c:v>0.30901699437494862</c:v>
                </c:pt>
                <c:pt idx="83">
                  <c:v>0.45399049973954714</c:v>
                </c:pt>
                <c:pt idx="84">
                  <c:v>0.58778525229247414</c:v>
                </c:pt>
                <c:pt idx="85">
                  <c:v>0.70710678118654779</c:v>
                </c:pt>
                <c:pt idx="86">
                  <c:v>0.80901699437494812</c:v>
                </c:pt>
                <c:pt idx="87">
                  <c:v>0.89100652418836801</c:v>
                </c:pt>
                <c:pt idx="88">
                  <c:v>0.95105651629515398</c:v>
                </c:pt>
                <c:pt idx="89">
                  <c:v>0.98768834059513777</c:v>
                </c:pt>
                <c:pt idx="90">
                  <c:v>1</c:v>
                </c:pt>
                <c:pt idx="91">
                  <c:v>0.98768834059513766</c:v>
                </c:pt>
                <c:pt idx="92">
                  <c:v>0.9510565162951532</c:v>
                </c:pt>
                <c:pt idx="93">
                  <c:v>0.89100652418836768</c:v>
                </c:pt>
                <c:pt idx="94">
                  <c:v>0.80901699437494667</c:v>
                </c:pt>
                <c:pt idx="95">
                  <c:v>0.70710678118654735</c:v>
                </c:pt>
                <c:pt idx="96">
                  <c:v>0.58778525229247214</c:v>
                </c:pt>
                <c:pt idx="97">
                  <c:v>0.45399049973954653</c:v>
                </c:pt>
                <c:pt idx="98">
                  <c:v>0.30901699437494629</c:v>
                </c:pt>
                <c:pt idx="99">
                  <c:v>0.15643446504023059</c:v>
                </c:pt>
                <c:pt idx="100">
                  <c:v>-1.1637826119459405E-15</c:v>
                </c:pt>
                <c:pt idx="101">
                  <c:v>-0.15643446504023115</c:v>
                </c:pt>
                <c:pt idx="102">
                  <c:v>-0.30901699437494851</c:v>
                </c:pt>
                <c:pt idx="103">
                  <c:v>-0.45399049973954858</c:v>
                </c:pt>
                <c:pt idx="104">
                  <c:v>-0.58778525229247258</c:v>
                </c:pt>
                <c:pt idx="105">
                  <c:v>-0.70710678118654768</c:v>
                </c:pt>
                <c:pt idx="106">
                  <c:v>-0.80901699437494812</c:v>
                </c:pt>
                <c:pt idx="107">
                  <c:v>-0.89100652418836879</c:v>
                </c:pt>
                <c:pt idx="108">
                  <c:v>-0.95105651629515342</c:v>
                </c:pt>
                <c:pt idx="109">
                  <c:v>-0.98768834059513777</c:v>
                </c:pt>
                <c:pt idx="110">
                  <c:v>-1</c:v>
                </c:pt>
                <c:pt idx="111">
                  <c:v>-0.98768834059513744</c:v>
                </c:pt>
                <c:pt idx="112">
                  <c:v>-0.95105651629515375</c:v>
                </c:pt>
                <c:pt idx="113">
                  <c:v>-0.89100652418836779</c:v>
                </c:pt>
                <c:pt idx="114">
                  <c:v>-0.80901699437494679</c:v>
                </c:pt>
                <c:pt idx="115">
                  <c:v>-0.70710678118654613</c:v>
                </c:pt>
                <c:pt idx="116">
                  <c:v>-0.58778525229247369</c:v>
                </c:pt>
                <c:pt idx="117">
                  <c:v>-0.45399049973954664</c:v>
                </c:pt>
                <c:pt idx="118">
                  <c:v>-0.3090169943749464</c:v>
                </c:pt>
                <c:pt idx="119">
                  <c:v>-0.15643446504022895</c:v>
                </c:pt>
                <c:pt idx="120">
                  <c:v>-7.3508907294517201E-16</c:v>
                </c:pt>
                <c:pt idx="121">
                  <c:v>0.15643446504023101</c:v>
                </c:pt>
                <c:pt idx="122">
                  <c:v>0.30901699437494839</c:v>
                </c:pt>
                <c:pt idx="123">
                  <c:v>0.45399049973954847</c:v>
                </c:pt>
                <c:pt idx="124">
                  <c:v>0.58778525229247247</c:v>
                </c:pt>
                <c:pt idx="125">
                  <c:v>0.70710678118654757</c:v>
                </c:pt>
                <c:pt idx="126">
                  <c:v>0.80901699437494801</c:v>
                </c:pt>
                <c:pt idx="127">
                  <c:v>0.89100652418836868</c:v>
                </c:pt>
                <c:pt idx="128">
                  <c:v>0.95105651629515331</c:v>
                </c:pt>
                <c:pt idx="129">
                  <c:v>0.98768834059513777</c:v>
                </c:pt>
                <c:pt idx="130">
                  <c:v>1</c:v>
                </c:pt>
                <c:pt idx="131">
                  <c:v>0.98768834059513744</c:v>
                </c:pt>
                <c:pt idx="132">
                  <c:v>0.95105651629515275</c:v>
                </c:pt>
                <c:pt idx="133">
                  <c:v>0.89100652418836779</c:v>
                </c:pt>
                <c:pt idx="134">
                  <c:v>0.8090169943749469</c:v>
                </c:pt>
                <c:pt idx="135">
                  <c:v>0.70710678118654624</c:v>
                </c:pt>
                <c:pt idx="136">
                  <c:v>0.58778525229247092</c:v>
                </c:pt>
                <c:pt idx="137">
                  <c:v>0.45399049973954675</c:v>
                </c:pt>
                <c:pt idx="138">
                  <c:v>0.30901699437494656</c:v>
                </c:pt>
                <c:pt idx="139">
                  <c:v>0.15643446504022906</c:v>
                </c:pt>
                <c:pt idx="140">
                  <c:v>-2.6951097603644669E-15</c:v>
                </c:pt>
                <c:pt idx="141">
                  <c:v>-0.1564344650402309</c:v>
                </c:pt>
                <c:pt idx="142">
                  <c:v>-0.30901699437494828</c:v>
                </c:pt>
                <c:pt idx="143">
                  <c:v>-0.45399049973954836</c:v>
                </c:pt>
                <c:pt idx="144">
                  <c:v>-0.58778525229247525</c:v>
                </c:pt>
                <c:pt idx="145">
                  <c:v>-0.70710678118654757</c:v>
                </c:pt>
                <c:pt idx="146">
                  <c:v>-0.8090169943749479</c:v>
                </c:pt>
                <c:pt idx="147">
                  <c:v>-0.89100652418836868</c:v>
                </c:pt>
                <c:pt idx="148">
                  <c:v>-0.95105651629515442</c:v>
                </c:pt>
                <c:pt idx="149">
                  <c:v>-0.98768834059513777</c:v>
                </c:pt>
                <c:pt idx="150">
                  <c:v>-1</c:v>
                </c:pt>
                <c:pt idx="151">
                  <c:v>-0.98768834059513744</c:v>
                </c:pt>
                <c:pt idx="152">
                  <c:v>-0.95105651629515275</c:v>
                </c:pt>
                <c:pt idx="153">
                  <c:v>-0.8910065241883679</c:v>
                </c:pt>
                <c:pt idx="154">
                  <c:v>-0.8090169943749469</c:v>
                </c:pt>
                <c:pt idx="155">
                  <c:v>-0.70710678118654635</c:v>
                </c:pt>
                <c:pt idx="156">
                  <c:v>-0.58778525229247103</c:v>
                </c:pt>
                <c:pt idx="157">
                  <c:v>-0.45399049973954686</c:v>
                </c:pt>
                <c:pt idx="158">
                  <c:v>-0.30901699437494667</c:v>
                </c:pt>
                <c:pt idx="159">
                  <c:v>-0.1564344650402292</c:v>
                </c:pt>
                <c:pt idx="160">
                  <c:v>2.5725949148736049E-15</c:v>
                </c:pt>
                <c:pt idx="161">
                  <c:v>0.15643446504023079</c:v>
                </c:pt>
                <c:pt idx="162">
                  <c:v>0.30901699437494817</c:v>
                </c:pt>
                <c:pt idx="163">
                  <c:v>0.4539904997395483</c:v>
                </c:pt>
                <c:pt idx="164">
                  <c:v>0.58778525229247514</c:v>
                </c:pt>
                <c:pt idx="165">
                  <c:v>0.70710678118654746</c:v>
                </c:pt>
                <c:pt idx="166">
                  <c:v>0.8090169943749479</c:v>
                </c:pt>
                <c:pt idx="167">
                  <c:v>0.89100652418836856</c:v>
                </c:pt>
                <c:pt idx="168">
                  <c:v>0.95105651629515431</c:v>
                </c:pt>
                <c:pt idx="169">
                  <c:v>0.98768834059513766</c:v>
                </c:pt>
                <c:pt idx="170">
                  <c:v>1</c:v>
                </c:pt>
                <c:pt idx="171">
                  <c:v>0.98768834059513744</c:v>
                </c:pt>
                <c:pt idx="172">
                  <c:v>0.95105651629515275</c:v>
                </c:pt>
                <c:pt idx="173">
                  <c:v>0.8910065241883679</c:v>
                </c:pt>
                <c:pt idx="174">
                  <c:v>0.80901699437494701</c:v>
                </c:pt>
                <c:pt idx="175">
                  <c:v>0.70710678118654635</c:v>
                </c:pt>
                <c:pt idx="176">
                  <c:v>0.58778525229247114</c:v>
                </c:pt>
                <c:pt idx="177">
                  <c:v>0.45399049973954697</c:v>
                </c:pt>
                <c:pt idx="178">
                  <c:v>0.30901699437494679</c:v>
                </c:pt>
                <c:pt idx="179">
                  <c:v>0.15643446504022931</c:v>
                </c:pt>
                <c:pt idx="180">
                  <c:v>-2.4500800693827429E-15</c:v>
                </c:pt>
                <c:pt idx="181">
                  <c:v>-0.15643446504023065</c:v>
                </c:pt>
                <c:pt idx="182">
                  <c:v>-0.30901699437494806</c:v>
                </c:pt>
                <c:pt idx="183">
                  <c:v>-0.45399049973954819</c:v>
                </c:pt>
                <c:pt idx="184">
                  <c:v>-0.58778525229247514</c:v>
                </c:pt>
                <c:pt idx="185">
                  <c:v>-0.70710678118654735</c:v>
                </c:pt>
                <c:pt idx="186">
                  <c:v>-0.80901699437494778</c:v>
                </c:pt>
                <c:pt idx="187">
                  <c:v>-0.89100652418836856</c:v>
                </c:pt>
                <c:pt idx="188">
                  <c:v>-0.95105651629515431</c:v>
                </c:pt>
                <c:pt idx="189">
                  <c:v>-0.98768834059513766</c:v>
                </c:pt>
                <c:pt idx="190">
                  <c:v>-1</c:v>
                </c:pt>
                <c:pt idx="191">
                  <c:v>-0.98768834059513744</c:v>
                </c:pt>
                <c:pt idx="192">
                  <c:v>-0.95105651629515287</c:v>
                </c:pt>
                <c:pt idx="193">
                  <c:v>-0.89100652418836634</c:v>
                </c:pt>
                <c:pt idx="194">
                  <c:v>-0.80901699437494712</c:v>
                </c:pt>
                <c:pt idx="195">
                  <c:v>-0.70710678118654646</c:v>
                </c:pt>
                <c:pt idx="196">
                  <c:v>-0.58778525229247125</c:v>
                </c:pt>
                <c:pt idx="197">
                  <c:v>-0.45399049973954392</c:v>
                </c:pt>
                <c:pt idx="198">
                  <c:v>-0.3090169943749469</c:v>
                </c:pt>
                <c:pt idx="199">
                  <c:v>-0.15643446504022945</c:v>
                </c:pt>
                <c:pt idx="200">
                  <c:v>2.3275652238918809E-15</c:v>
                </c:pt>
                <c:pt idx="201">
                  <c:v>0.15643446504023403</c:v>
                </c:pt>
                <c:pt idx="202">
                  <c:v>0.30901699437494795</c:v>
                </c:pt>
                <c:pt idx="203">
                  <c:v>0.45399049973954808</c:v>
                </c:pt>
                <c:pt idx="204">
                  <c:v>0.58778525229247502</c:v>
                </c:pt>
                <c:pt idx="205">
                  <c:v>0.70710678118654979</c:v>
                </c:pt>
                <c:pt idx="206">
                  <c:v>0.80901699437494978</c:v>
                </c:pt>
                <c:pt idx="207">
                  <c:v>0.89100652418837012</c:v>
                </c:pt>
                <c:pt idx="208">
                  <c:v>0.9510565162951532</c:v>
                </c:pt>
                <c:pt idx="209">
                  <c:v>0.98768834059513766</c:v>
                </c:pt>
                <c:pt idx="210">
                  <c:v>1</c:v>
                </c:pt>
                <c:pt idx="211">
                  <c:v>0.98768834059513755</c:v>
                </c:pt>
                <c:pt idx="212">
                  <c:v>0.95105651629515287</c:v>
                </c:pt>
                <c:pt idx="213">
                  <c:v>0.89100652418836646</c:v>
                </c:pt>
                <c:pt idx="214">
                  <c:v>0.80901699437494501</c:v>
                </c:pt>
                <c:pt idx="215">
                  <c:v>0.70710678118654402</c:v>
                </c:pt>
                <c:pt idx="216">
                  <c:v>0.58778525229247425</c:v>
                </c:pt>
                <c:pt idx="217">
                  <c:v>0.45399049973954719</c:v>
                </c:pt>
                <c:pt idx="218">
                  <c:v>0.30901699437494701</c:v>
                </c:pt>
                <c:pt idx="219">
                  <c:v>0.15643446504022956</c:v>
                </c:pt>
                <c:pt idx="220">
                  <c:v>-2.2050503784010189E-15</c:v>
                </c:pt>
                <c:pt idx="221">
                  <c:v>-0.15643446504023392</c:v>
                </c:pt>
                <c:pt idx="222">
                  <c:v>-0.30901699437495123</c:v>
                </c:pt>
                <c:pt idx="223">
                  <c:v>-0.45399049973955113</c:v>
                </c:pt>
                <c:pt idx="224">
                  <c:v>-0.58778525229247203</c:v>
                </c:pt>
                <c:pt idx="225">
                  <c:v>-0.70710678118654713</c:v>
                </c:pt>
                <c:pt idx="226">
                  <c:v>-0.80901699437494767</c:v>
                </c:pt>
                <c:pt idx="227">
                  <c:v>-0.89100652418836845</c:v>
                </c:pt>
                <c:pt idx="228">
                  <c:v>-0.9510565162951542</c:v>
                </c:pt>
                <c:pt idx="229">
                  <c:v>-0.98768834059513821</c:v>
                </c:pt>
                <c:pt idx="230">
                  <c:v>-1</c:v>
                </c:pt>
                <c:pt idx="231">
                  <c:v>-0.98768834059513699</c:v>
                </c:pt>
                <c:pt idx="232">
                  <c:v>-0.95105651629515398</c:v>
                </c:pt>
                <c:pt idx="233">
                  <c:v>-0.89100652418836812</c:v>
                </c:pt>
                <c:pt idx="234">
                  <c:v>-0.80901699437494723</c:v>
                </c:pt>
                <c:pt idx="235">
                  <c:v>-0.70710678118654668</c:v>
                </c:pt>
                <c:pt idx="236">
                  <c:v>-0.58778525229247147</c:v>
                </c:pt>
                <c:pt idx="237">
                  <c:v>-0.45399049973954414</c:v>
                </c:pt>
                <c:pt idx="238">
                  <c:v>-0.30901699437494373</c:v>
                </c:pt>
                <c:pt idx="239">
                  <c:v>-0.15643446504022618</c:v>
                </c:pt>
                <c:pt idx="240">
                  <c:v>-1.470178145890344E-15</c:v>
                </c:pt>
                <c:pt idx="241">
                  <c:v>0.15643446504023029</c:v>
                </c:pt>
                <c:pt idx="242">
                  <c:v>0.30901699437494773</c:v>
                </c:pt>
                <c:pt idx="243">
                  <c:v>0.45399049973954786</c:v>
                </c:pt>
                <c:pt idx="244">
                  <c:v>0.5877852522924748</c:v>
                </c:pt>
                <c:pt idx="245">
                  <c:v>0.70710678118654957</c:v>
                </c:pt>
                <c:pt idx="246">
                  <c:v>0.80901699437494967</c:v>
                </c:pt>
                <c:pt idx="247">
                  <c:v>0.89100652418837001</c:v>
                </c:pt>
                <c:pt idx="248">
                  <c:v>0.95105651629515309</c:v>
                </c:pt>
                <c:pt idx="249">
                  <c:v>0.98768834059513766</c:v>
                </c:pt>
                <c:pt idx="250">
                  <c:v>1</c:v>
                </c:pt>
                <c:pt idx="251">
                  <c:v>0.98768834059513755</c:v>
                </c:pt>
                <c:pt idx="252">
                  <c:v>0.95105651629515298</c:v>
                </c:pt>
                <c:pt idx="253">
                  <c:v>0.89100652418836657</c:v>
                </c:pt>
                <c:pt idx="254">
                  <c:v>0.80901699437494523</c:v>
                </c:pt>
                <c:pt idx="255">
                  <c:v>0.70710678118654424</c:v>
                </c:pt>
                <c:pt idx="256">
                  <c:v>0.58778525229247436</c:v>
                </c:pt>
                <c:pt idx="257">
                  <c:v>0.45399049973954742</c:v>
                </c:pt>
                <c:pt idx="258">
                  <c:v>0.30901699437494723</c:v>
                </c:pt>
                <c:pt idx="259">
                  <c:v>0.15643446504022981</c:v>
                </c:pt>
                <c:pt idx="260">
                  <c:v>-1.9600206874192949E-15</c:v>
                </c:pt>
                <c:pt idx="261">
                  <c:v>-0.15643446504023367</c:v>
                </c:pt>
                <c:pt idx="262">
                  <c:v>-0.30901699437495095</c:v>
                </c:pt>
                <c:pt idx="263">
                  <c:v>-0.45399049973955091</c:v>
                </c:pt>
                <c:pt idx="264">
                  <c:v>-0.58778525229247758</c:v>
                </c:pt>
                <c:pt idx="265">
                  <c:v>-0.70710678118654702</c:v>
                </c:pt>
                <c:pt idx="266">
                  <c:v>-0.80901699437494756</c:v>
                </c:pt>
                <c:pt idx="267">
                  <c:v>-0.89100652418836834</c:v>
                </c:pt>
                <c:pt idx="268">
                  <c:v>-0.9510565162951542</c:v>
                </c:pt>
                <c:pt idx="269">
                  <c:v>-0.98768834059513821</c:v>
                </c:pt>
                <c:pt idx="270">
                  <c:v>-1</c:v>
                </c:pt>
                <c:pt idx="271">
                  <c:v>-0.98768834059513699</c:v>
                </c:pt>
                <c:pt idx="272">
                  <c:v>-0.95105651629515187</c:v>
                </c:pt>
                <c:pt idx="273">
                  <c:v>-0.89100652418836823</c:v>
                </c:pt>
                <c:pt idx="274">
                  <c:v>-0.80901699437494734</c:v>
                </c:pt>
                <c:pt idx="275">
                  <c:v>-0.7071067811865468</c:v>
                </c:pt>
                <c:pt idx="276">
                  <c:v>-0.58778525229247158</c:v>
                </c:pt>
                <c:pt idx="277">
                  <c:v>-0.45399049973954436</c:v>
                </c:pt>
                <c:pt idx="278">
                  <c:v>-0.30901699437494395</c:v>
                </c:pt>
                <c:pt idx="279">
                  <c:v>-0.15643446504022643</c:v>
                </c:pt>
                <c:pt idx="280">
                  <c:v>5.3902195207289338E-15</c:v>
                </c:pt>
                <c:pt idx="281">
                  <c:v>0.15643446504023004</c:v>
                </c:pt>
                <c:pt idx="282">
                  <c:v>0.30901699437494745</c:v>
                </c:pt>
                <c:pt idx="283">
                  <c:v>0.45399049973954764</c:v>
                </c:pt>
                <c:pt idx="284">
                  <c:v>0.58778525229247458</c:v>
                </c:pt>
                <c:pt idx="285">
                  <c:v>0.70710678118654946</c:v>
                </c:pt>
                <c:pt idx="286">
                  <c:v>0.80901699437494956</c:v>
                </c:pt>
                <c:pt idx="287">
                  <c:v>0.8910065241883699</c:v>
                </c:pt>
                <c:pt idx="288">
                  <c:v>0.9510565162951552</c:v>
                </c:pt>
                <c:pt idx="289">
                  <c:v>0.98768834059513755</c:v>
                </c:pt>
                <c:pt idx="290">
                  <c:v>1</c:v>
                </c:pt>
                <c:pt idx="291">
                  <c:v>0.98768834059513755</c:v>
                </c:pt>
                <c:pt idx="292">
                  <c:v>0.95105651629515298</c:v>
                </c:pt>
                <c:pt idx="293">
                  <c:v>0.89100652418836668</c:v>
                </c:pt>
                <c:pt idx="294">
                  <c:v>0.80901699437494534</c:v>
                </c:pt>
                <c:pt idx="295">
                  <c:v>0.70710678118654435</c:v>
                </c:pt>
                <c:pt idx="296">
                  <c:v>0.58778525229246881</c:v>
                </c:pt>
                <c:pt idx="297">
                  <c:v>0.45399049973954764</c:v>
                </c:pt>
                <c:pt idx="298">
                  <c:v>0.30901699437494745</c:v>
                </c:pt>
                <c:pt idx="299">
                  <c:v>0.15643446504023004</c:v>
                </c:pt>
                <c:pt idx="300">
                  <c:v>-1.7149909964375709E-15</c:v>
                </c:pt>
                <c:pt idx="301">
                  <c:v>-0.15643446504023342</c:v>
                </c:pt>
                <c:pt idx="302">
                  <c:v>-0.30901699437495073</c:v>
                </c:pt>
                <c:pt idx="303">
                  <c:v>-0.45399049973955069</c:v>
                </c:pt>
                <c:pt idx="304">
                  <c:v>-0.58778525229247736</c:v>
                </c:pt>
                <c:pt idx="305">
                  <c:v>-0.7071067811865468</c:v>
                </c:pt>
                <c:pt idx="306">
                  <c:v>-0.80901699437494734</c:v>
                </c:pt>
                <c:pt idx="307">
                  <c:v>-0.89100652418836823</c:v>
                </c:pt>
                <c:pt idx="308">
                  <c:v>-0.95105651629515409</c:v>
                </c:pt>
                <c:pt idx="309">
                  <c:v>-0.9876883405951381</c:v>
                </c:pt>
                <c:pt idx="310">
                  <c:v>-1</c:v>
                </c:pt>
                <c:pt idx="311">
                  <c:v>-0.9876883405951371</c:v>
                </c:pt>
                <c:pt idx="312">
                  <c:v>-0.95105651629515198</c:v>
                </c:pt>
                <c:pt idx="313">
                  <c:v>-0.89100652418836834</c:v>
                </c:pt>
                <c:pt idx="314">
                  <c:v>-0.80901699437494756</c:v>
                </c:pt>
                <c:pt idx="315">
                  <c:v>-0.70710678118654702</c:v>
                </c:pt>
                <c:pt idx="316">
                  <c:v>-0.5877852522924718</c:v>
                </c:pt>
                <c:pt idx="317">
                  <c:v>-0.45399049973954458</c:v>
                </c:pt>
                <c:pt idx="318">
                  <c:v>-0.30901699437494423</c:v>
                </c:pt>
                <c:pt idx="319">
                  <c:v>-0.15643446504022665</c:v>
                </c:pt>
                <c:pt idx="320">
                  <c:v>5.1451898297472098E-15</c:v>
                </c:pt>
                <c:pt idx="321">
                  <c:v>0.15643446504023681</c:v>
                </c:pt>
                <c:pt idx="322">
                  <c:v>0.30901699437494723</c:v>
                </c:pt>
                <c:pt idx="323">
                  <c:v>0.45399049973954742</c:v>
                </c:pt>
                <c:pt idx="324">
                  <c:v>0.58778525229247436</c:v>
                </c:pt>
                <c:pt idx="325">
                  <c:v>0.70710678118654924</c:v>
                </c:pt>
                <c:pt idx="326">
                  <c:v>0.80901699437494934</c:v>
                </c:pt>
                <c:pt idx="327">
                  <c:v>0.89100652418836979</c:v>
                </c:pt>
                <c:pt idx="328">
                  <c:v>0.9510565162951552</c:v>
                </c:pt>
                <c:pt idx="329">
                  <c:v>0.98768834059513866</c:v>
                </c:pt>
                <c:pt idx="330">
                  <c:v>1</c:v>
                </c:pt>
                <c:pt idx="331">
                  <c:v>0.98768834059513766</c:v>
                </c:pt>
                <c:pt idx="332">
                  <c:v>0.95105651629515309</c:v>
                </c:pt>
                <c:pt idx="333">
                  <c:v>0.89100652418836679</c:v>
                </c:pt>
                <c:pt idx="334">
                  <c:v>0.80901699437494545</c:v>
                </c:pt>
                <c:pt idx="335">
                  <c:v>0.70710678118654458</c:v>
                </c:pt>
                <c:pt idx="336">
                  <c:v>0.58778525229246903</c:v>
                </c:pt>
                <c:pt idx="337">
                  <c:v>0.45399049973954153</c:v>
                </c:pt>
                <c:pt idx="338">
                  <c:v>0.30901699437494773</c:v>
                </c:pt>
                <c:pt idx="339">
                  <c:v>0.15643446504023029</c:v>
                </c:pt>
                <c:pt idx="340">
                  <c:v>-1.4699613054558469E-15</c:v>
                </c:pt>
                <c:pt idx="341">
                  <c:v>-0.1564344650402332</c:v>
                </c:pt>
                <c:pt idx="342">
                  <c:v>-0.3090169943749505</c:v>
                </c:pt>
                <c:pt idx="343">
                  <c:v>-0.45399049973955047</c:v>
                </c:pt>
                <c:pt idx="344">
                  <c:v>-0.58778525229247713</c:v>
                </c:pt>
                <c:pt idx="345">
                  <c:v>-0.70710678118655168</c:v>
                </c:pt>
                <c:pt idx="346">
                  <c:v>-0.80901699437494723</c:v>
                </c:pt>
                <c:pt idx="347">
                  <c:v>-0.89100652418836812</c:v>
                </c:pt>
                <c:pt idx="348">
                  <c:v>-0.95105651629515398</c:v>
                </c:pt>
                <c:pt idx="349">
                  <c:v>-0.9876883405951381</c:v>
                </c:pt>
                <c:pt idx="350">
                  <c:v>-1</c:v>
                </c:pt>
                <c:pt idx="351">
                  <c:v>-0.9876883405951371</c:v>
                </c:pt>
                <c:pt idx="352">
                  <c:v>-0.95105651629515209</c:v>
                </c:pt>
                <c:pt idx="353">
                  <c:v>-0.89100652418836523</c:v>
                </c:pt>
                <c:pt idx="354">
                  <c:v>-0.80901699437494767</c:v>
                </c:pt>
                <c:pt idx="355">
                  <c:v>-0.70710678118654713</c:v>
                </c:pt>
                <c:pt idx="356">
                  <c:v>-0.58778525229247203</c:v>
                </c:pt>
                <c:pt idx="357">
                  <c:v>-0.45399049973954481</c:v>
                </c:pt>
                <c:pt idx="358">
                  <c:v>-0.30901699437494445</c:v>
                </c:pt>
                <c:pt idx="359">
                  <c:v>-0.1564344650402269</c:v>
                </c:pt>
                <c:pt idx="360">
                  <c:v>4.9001601387654858E-15</c:v>
                </c:pt>
                <c:pt idx="361">
                  <c:v>0.15643446504023659</c:v>
                </c:pt>
                <c:pt idx="362">
                  <c:v>0.30901699437494701</c:v>
                </c:pt>
                <c:pt idx="363">
                  <c:v>0.45399049973954719</c:v>
                </c:pt>
                <c:pt idx="364">
                  <c:v>0.58778525229247425</c:v>
                </c:pt>
                <c:pt idx="365">
                  <c:v>0.70710678118654913</c:v>
                </c:pt>
                <c:pt idx="366">
                  <c:v>0.80901699437494923</c:v>
                </c:pt>
                <c:pt idx="367">
                  <c:v>0.89100652418836968</c:v>
                </c:pt>
                <c:pt idx="368">
                  <c:v>0.95105651629515509</c:v>
                </c:pt>
                <c:pt idx="369">
                  <c:v>0.98768834059513866</c:v>
                </c:pt>
                <c:pt idx="370">
                  <c:v>1</c:v>
                </c:pt>
                <c:pt idx="371">
                  <c:v>0.98768834059513766</c:v>
                </c:pt>
                <c:pt idx="372">
                  <c:v>0.9510565162951532</c:v>
                </c:pt>
                <c:pt idx="373">
                  <c:v>0.8910065241883669</c:v>
                </c:pt>
                <c:pt idx="374">
                  <c:v>0.80901699437494567</c:v>
                </c:pt>
                <c:pt idx="375">
                  <c:v>0.7071067811865448</c:v>
                </c:pt>
                <c:pt idx="376">
                  <c:v>0.58778525229246925</c:v>
                </c:pt>
                <c:pt idx="377">
                  <c:v>0.45399049973954175</c:v>
                </c:pt>
                <c:pt idx="378">
                  <c:v>0.30901699437494795</c:v>
                </c:pt>
                <c:pt idx="379">
                  <c:v>0.15643446504023054</c:v>
                </c:pt>
                <c:pt idx="380">
                  <c:v>-1.2249316144741229E-15</c:v>
                </c:pt>
                <c:pt idx="381">
                  <c:v>-0.15643446504023295</c:v>
                </c:pt>
                <c:pt idx="382">
                  <c:v>-0.30901699437495028</c:v>
                </c:pt>
                <c:pt idx="383">
                  <c:v>-0.45399049973955025</c:v>
                </c:pt>
                <c:pt idx="384">
                  <c:v>-0.58778525229247702</c:v>
                </c:pt>
                <c:pt idx="385">
                  <c:v>-0.70710678118655146</c:v>
                </c:pt>
                <c:pt idx="386">
                  <c:v>-0.80901699437495123</c:v>
                </c:pt>
                <c:pt idx="387">
                  <c:v>-0.89100652418836801</c:v>
                </c:pt>
                <c:pt idx="388">
                  <c:v>-0.95105651629515398</c:v>
                </c:pt>
                <c:pt idx="389">
                  <c:v>-0.9876883405951381</c:v>
                </c:pt>
                <c:pt idx="390">
                  <c:v>-1</c:v>
                </c:pt>
                <c:pt idx="391">
                  <c:v>-0.9876883405951371</c:v>
                </c:pt>
                <c:pt idx="392">
                  <c:v>-0.95105651629515209</c:v>
                </c:pt>
                <c:pt idx="393">
                  <c:v>-0.89100652418836535</c:v>
                </c:pt>
                <c:pt idx="394">
                  <c:v>-0.80901699437494368</c:v>
                </c:pt>
                <c:pt idx="395">
                  <c:v>-0.70710678118654735</c:v>
                </c:pt>
                <c:pt idx="396">
                  <c:v>-0.58778525229247225</c:v>
                </c:pt>
                <c:pt idx="397">
                  <c:v>-0.45399049973954503</c:v>
                </c:pt>
                <c:pt idx="398">
                  <c:v>-0.30901699437494468</c:v>
                </c:pt>
                <c:pt idx="399">
                  <c:v>-0.15643446504022715</c:v>
                </c:pt>
                <c:pt idx="400">
                  <c:v>4.6551304477837618E-15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904C-40E3-BE27-671607ECC2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197440"/>
        <c:axId val="138409088"/>
      </c:scatterChart>
      <c:valAx>
        <c:axId val="137197440"/>
        <c:scaling>
          <c:orientation val="minMax"/>
          <c:max val="10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(nanoseconds)</a:t>
                </a:r>
              </a:p>
            </c:rich>
          </c:tx>
          <c:layout>
            <c:manualLayout>
              <c:xMode val="edge"/>
              <c:yMode val="edge"/>
              <c:x val="0.37365591397849462"/>
              <c:y val="0.8697916666666665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138409088"/>
        <c:crossesAt val="-10"/>
        <c:crossBetween val="midCat"/>
      </c:valAx>
      <c:valAx>
        <c:axId val="13840908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Voltage</a:t>
                </a:r>
              </a:p>
            </c:rich>
          </c:tx>
          <c:layout>
            <c:manualLayout>
              <c:xMode val="edge"/>
              <c:yMode val="edge"/>
              <c:x val="8.9605734767025085E-3"/>
              <c:y val="0.3502604166666666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137197440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583715611211441"/>
          <c:y val="0.93019209333542285"/>
          <c:w val="0.34067252482102794"/>
          <c:h val="3.3308596056030426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noFill/>
    <a:ln w="6350">
      <a:solidFill>
        <a:schemeClr val="tx1"/>
      </a:solidFill>
    </a:ln>
  </c:spPr>
  <c:txPr>
    <a:bodyPr/>
    <a:lstStyle/>
    <a:p>
      <a:pPr>
        <a:defRPr sz="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21505376344085"/>
          <c:y val="4.4270833333333329E-2"/>
          <c:w val="0.760752688172043"/>
          <c:h val="0.74609375"/>
        </c:manualLayout>
      </c:layout>
      <c:scatterChart>
        <c:scatterStyle val="smoothMarker"/>
        <c:varyColors val="0"/>
        <c:ser>
          <c:idx val="1"/>
          <c:order val="0"/>
          <c:tx>
            <c:v>RF</c:v>
          </c:tx>
          <c:spPr>
            <a:ln w="381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Sheet1!$B$10:$B$410</c:f>
              <c:numCache>
                <c:formatCode>General</c:formatCode>
                <c:ptCount val="401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17.5</c:v>
                </c:pt>
                <c:pt idx="8">
                  <c:v>20</c:v>
                </c:pt>
                <c:pt idx="9">
                  <c:v>22.5</c:v>
                </c:pt>
                <c:pt idx="10">
                  <c:v>25</c:v>
                </c:pt>
                <c:pt idx="11">
                  <c:v>27.5</c:v>
                </c:pt>
                <c:pt idx="12">
                  <c:v>30</c:v>
                </c:pt>
                <c:pt idx="13">
                  <c:v>32.5</c:v>
                </c:pt>
                <c:pt idx="14">
                  <c:v>35</c:v>
                </c:pt>
                <c:pt idx="15">
                  <c:v>37.5</c:v>
                </c:pt>
                <c:pt idx="16">
                  <c:v>40</c:v>
                </c:pt>
                <c:pt idx="17">
                  <c:v>42.5</c:v>
                </c:pt>
                <c:pt idx="18">
                  <c:v>45</c:v>
                </c:pt>
                <c:pt idx="19">
                  <c:v>47.5</c:v>
                </c:pt>
                <c:pt idx="20">
                  <c:v>50</c:v>
                </c:pt>
                <c:pt idx="21">
                  <c:v>52.5</c:v>
                </c:pt>
                <c:pt idx="22">
                  <c:v>55</c:v>
                </c:pt>
                <c:pt idx="23">
                  <c:v>57.5</c:v>
                </c:pt>
                <c:pt idx="24">
                  <c:v>60</c:v>
                </c:pt>
                <c:pt idx="25">
                  <c:v>62.5</c:v>
                </c:pt>
                <c:pt idx="26">
                  <c:v>65</c:v>
                </c:pt>
                <c:pt idx="27">
                  <c:v>67.5</c:v>
                </c:pt>
                <c:pt idx="28">
                  <c:v>70</c:v>
                </c:pt>
                <c:pt idx="29">
                  <c:v>72.5</c:v>
                </c:pt>
                <c:pt idx="30">
                  <c:v>75</c:v>
                </c:pt>
                <c:pt idx="31">
                  <c:v>77.5</c:v>
                </c:pt>
                <c:pt idx="32">
                  <c:v>80</c:v>
                </c:pt>
                <c:pt idx="33">
                  <c:v>82.5</c:v>
                </c:pt>
                <c:pt idx="34">
                  <c:v>85</c:v>
                </c:pt>
                <c:pt idx="35">
                  <c:v>87.5</c:v>
                </c:pt>
                <c:pt idx="36">
                  <c:v>90</c:v>
                </c:pt>
                <c:pt idx="37">
                  <c:v>92.5</c:v>
                </c:pt>
                <c:pt idx="38">
                  <c:v>95</c:v>
                </c:pt>
                <c:pt idx="39">
                  <c:v>97.5</c:v>
                </c:pt>
                <c:pt idx="40">
                  <c:v>100</c:v>
                </c:pt>
                <c:pt idx="41">
                  <c:v>102.5</c:v>
                </c:pt>
                <c:pt idx="42">
                  <c:v>105</c:v>
                </c:pt>
                <c:pt idx="43">
                  <c:v>107.5</c:v>
                </c:pt>
                <c:pt idx="44">
                  <c:v>110</c:v>
                </c:pt>
                <c:pt idx="45">
                  <c:v>112.5</c:v>
                </c:pt>
                <c:pt idx="46">
                  <c:v>115</c:v>
                </c:pt>
                <c:pt idx="47">
                  <c:v>117.5</c:v>
                </c:pt>
                <c:pt idx="48">
                  <c:v>120</c:v>
                </c:pt>
                <c:pt idx="49">
                  <c:v>122.5</c:v>
                </c:pt>
                <c:pt idx="50">
                  <c:v>125</c:v>
                </c:pt>
                <c:pt idx="51">
                  <c:v>127.5</c:v>
                </c:pt>
                <c:pt idx="52">
                  <c:v>130</c:v>
                </c:pt>
                <c:pt idx="53">
                  <c:v>132.5</c:v>
                </c:pt>
                <c:pt idx="54">
                  <c:v>135</c:v>
                </c:pt>
                <c:pt idx="55">
                  <c:v>137.5</c:v>
                </c:pt>
                <c:pt idx="56">
                  <c:v>140</c:v>
                </c:pt>
                <c:pt idx="57">
                  <c:v>142.5</c:v>
                </c:pt>
                <c:pt idx="58">
                  <c:v>145</c:v>
                </c:pt>
                <c:pt idx="59">
                  <c:v>147.5</c:v>
                </c:pt>
                <c:pt idx="60">
                  <c:v>150</c:v>
                </c:pt>
                <c:pt idx="61">
                  <c:v>152.5</c:v>
                </c:pt>
                <c:pt idx="62">
                  <c:v>155</c:v>
                </c:pt>
                <c:pt idx="63">
                  <c:v>157.5</c:v>
                </c:pt>
                <c:pt idx="64">
                  <c:v>160</c:v>
                </c:pt>
                <c:pt idx="65">
                  <c:v>162.5</c:v>
                </c:pt>
                <c:pt idx="66">
                  <c:v>165</c:v>
                </c:pt>
                <c:pt idx="67">
                  <c:v>167.5</c:v>
                </c:pt>
                <c:pt idx="68">
                  <c:v>170</c:v>
                </c:pt>
                <c:pt idx="69">
                  <c:v>172.5</c:v>
                </c:pt>
                <c:pt idx="70">
                  <c:v>175</c:v>
                </c:pt>
                <c:pt idx="71">
                  <c:v>177.5</c:v>
                </c:pt>
                <c:pt idx="72">
                  <c:v>180</c:v>
                </c:pt>
                <c:pt idx="73">
                  <c:v>182.5</c:v>
                </c:pt>
                <c:pt idx="74">
                  <c:v>185</c:v>
                </c:pt>
                <c:pt idx="75">
                  <c:v>187.5</c:v>
                </c:pt>
                <c:pt idx="76">
                  <c:v>190</c:v>
                </c:pt>
                <c:pt idx="77">
                  <c:v>192.5</c:v>
                </c:pt>
                <c:pt idx="78">
                  <c:v>195</c:v>
                </c:pt>
                <c:pt idx="79">
                  <c:v>197.5</c:v>
                </c:pt>
                <c:pt idx="80">
                  <c:v>200</c:v>
                </c:pt>
                <c:pt idx="81">
                  <c:v>202.5</c:v>
                </c:pt>
                <c:pt idx="82">
                  <c:v>205</c:v>
                </c:pt>
                <c:pt idx="83">
                  <c:v>207.5</c:v>
                </c:pt>
                <c:pt idx="84">
                  <c:v>210</c:v>
                </c:pt>
                <c:pt idx="85">
                  <c:v>212.5</c:v>
                </c:pt>
                <c:pt idx="86">
                  <c:v>215</c:v>
                </c:pt>
                <c:pt idx="87">
                  <c:v>217.5</c:v>
                </c:pt>
                <c:pt idx="88">
                  <c:v>220</c:v>
                </c:pt>
                <c:pt idx="89">
                  <c:v>222.5</c:v>
                </c:pt>
                <c:pt idx="90">
                  <c:v>225</c:v>
                </c:pt>
                <c:pt idx="91">
                  <c:v>227.5</c:v>
                </c:pt>
                <c:pt idx="92">
                  <c:v>230</c:v>
                </c:pt>
                <c:pt idx="93">
                  <c:v>232.5</c:v>
                </c:pt>
                <c:pt idx="94">
                  <c:v>235</c:v>
                </c:pt>
                <c:pt idx="95">
                  <c:v>237.5</c:v>
                </c:pt>
                <c:pt idx="96">
                  <c:v>240</c:v>
                </c:pt>
                <c:pt idx="97">
                  <c:v>242.5</c:v>
                </c:pt>
                <c:pt idx="98">
                  <c:v>245</c:v>
                </c:pt>
                <c:pt idx="99">
                  <c:v>247.5</c:v>
                </c:pt>
                <c:pt idx="100">
                  <c:v>250</c:v>
                </c:pt>
                <c:pt idx="101">
                  <c:v>252.5</c:v>
                </c:pt>
                <c:pt idx="102">
                  <c:v>255</c:v>
                </c:pt>
                <c:pt idx="103">
                  <c:v>257.5</c:v>
                </c:pt>
                <c:pt idx="104">
                  <c:v>260</c:v>
                </c:pt>
                <c:pt idx="105">
                  <c:v>262.5</c:v>
                </c:pt>
                <c:pt idx="106">
                  <c:v>265</c:v>
                </c:pt>
                <c:pt idx="107">
                  <c:v>267.5</c:v>
                </c:pt>
                <c:pt idx="108">
                  <c:v>270</c:v>
                </c:pt>
                <c:pt idx="109">
                  <c:v>272.5</c:v>
                </c:pt>
                <c:pt idx="110">
                  <c:v>275</c:v>
                </c:pt>
                <c:pt idx="111">
                  <c:v>277.5</c:v>
                </c:pt>
                <c:pt idx="112">
                  <c:v>280</c:v>
                </c:pt>
                <c:pt idx="113">
                  <c:v>282.5</c:v>
                </c:pt>
                <c:pt idx="114">
                  <c:v>285</c:v>
                </c:pt>
                <c:pt idx="115">
                  <c:v>287.5</c:v>
                </c:pt>
                <c:pt idx="116">
                  <c:v>290</c:v>
                </c:pt>
                <c:pt idx="117">
                  <c:v>292.5</c:v>
                </c:pt>
                <c:pt idx="118">
                  <c:v>295</c:v>
                </c:pt>
                <c:pt idx="119">
                  <c:v>297.5</c:v>
                </c:pt>
                <c:pt idx="120">
                  <c:v>300</c:v>
                </c:pt>
                <c:pt idx="121">
                  <c:v>302.5</c:v>
                </c:pt>
                <c:pt idx="122">
                  <c:v>305</c:v>
                </c:pt>
                <c:pt idx="123">
                  <c:v>307.5</c:v>
                </c:pt>
                <c:pt idx="124">
                  <c:v>310</c:v>
                </c:pt>
                <c:pt idx="125">
                  <c:v>312.5</c:v>
                </c:pt>
                <c:pt idx="126">
                  <c:v>315</c:v>
                </c:pt>
                <c:pt idx="127">
                  <c:v>317.5</c:v>
                </c:pt>
                <c:pt idx="128">
                  <c:v>320</c:v>
                </c:pt>
                <c:pt idx="129">
                  <c:v>322.5</c:v>
                </c:pt>
                <c:pt idx="130">
                  <c:v>325</c:v>
                </c:pt>
                <c:pt idx="131">
                  <c:v>327.5</c:v>
                </c:pt>
                <c:pt idx="132">
                  <c:v>330</c:v>
                </c:pt>
                <c:pt idx="133">
                  <c:v>332.5</c:v>
                </c:pt>
                <c:pt idx="134">
                  <c:v>335</c:v>
                </c:pt>
                <c:pt idx="135">
                  <c:v>337.5</c:v>
                </c:pt>
                <c:pt idx="136">
                  <c:v>340</c:v>
                </c:pt>
                <c:pt idx="137">
                  <c:v>342.5</c:v>
                </c:pt>
                <c:pt idx="138">
                  <c:v>345</c:v>
                </c:pt>
                <c:pt idx="139">
                  <c:v>347.5</c:v>
                </c:pt>
                <c:pt idx="140">
                  <c:v>350</c:v>
                </c:pt>
                <c:pt idx="141">
                  <c:v>352.5</c:v>
                </c:pt>
                <c:pt idx="142">
                  <c:v>355</c:v>
                </c:pt>
                <c:pt idx="143">
                  <c:v>357.5</c:v>
                </c:pt>
                <c:pt idx="144">
                  <c:v>360</c:v>
                </c:pt>
                <c:pt idx="145">
                  <c:v>362.5</c:v>
                </c:pt>
                <c:pt idx="146">
                  <c:v>365</c:v>
                </c:pt>
                <c:pt idx="147">
                  <c:v>367.5</c:v>
                </c:pt>
                <c:pt idx="148">
                  <c:v>370</c:v>
                </c:pt>
                <c:pt idx="149">
                  <c:v>372.5</c:v>
                </c:pt>
                <c:pt idx="150">
                  <c:v>375</c:v>
                </c:pt>
                <c:pt idx="151">
                  <c:v>377.5</c:v>
                </c:pt>
                <c:pt idx="152">
                  <c:v>380</c:v>
                </c:pt>
                <c:pt idx="153">
                  <c:v>382.5</c:v>
                </c:pt>
                <c:pt idx="154">
                  <c:v>385</c:v>
                </c:pt>
                <c:pt idx="155">
                  <c:v>387.5</c:v>
                </c:pt>
                <c:pt idx="156">
                  <c:v>390</c:v>
                </c:pt>
                <c:pt idx="157">
                  <c:v>392.5</c:v>
                </c:pt>
                <c:pt idx="158">
                  <c:v>395</c:v>
                </c:pt>
                <c:pt idx="159">
                  <c:v>397.5</c:v>
                </c:pt>
                <c:pt idx="160">
                  <c:v>400</c:v>
                </c:pt>
                <c:pt idx="161">
                  <c:v>402.5</c:v>
                </c:pt>
                <c:pt idx="162">
                  <c:v>405</c:v>
                </c:pt>
                <c:pt idx="163">
                  <c:v>407.5</c:v>
                </c:pt>
                <c:pt idx="164">
                  <c:v>410</c:v>
                </c:pt>
                <c:pt idx="165">
                  <c:v>412.5</c:v>
                </c:pt>
                <c:pt idx="166">
                  <c:v>415</c:v>
                </c:pt>
                <c:pt idx="167">
                  <c:v>417.5</c:v>
                </c:pt>
                <c:pt idx="168">
                  <c:v>420</c:v>
                </c:pt>
                <c:pt idx="169">
                  <c:v>422.5</c:v>
                </c:pt>
                <c:pt idx="170">
                  <c:v>425</c:v>
                </c:pt>
                <c:pt idx="171">
                  <c:v>427.5</c:v>
                </c:pt>
                <c:pt idx="172">
                  <c:v>430</c:v>
                </c:pt>
                <c:pt idx="173">
                  <c:v>432.5</c:v>
                </c:pt>
                <c:pt idx="174">
                  <c:v>435</c:v>
                </c:pt>
                <c:pt idx="175">
                  <c:v>437.5</c:v>
                </c:pt>
                <c:pt idx="176">
                  <c:v>440</c:v>
                </c:pt>
                <c:pt idx="177">
                  <c:v>442.5</c:v>
                </c:pt>
                <c:pt idx="178">
                  <c:v>445</c:v>
                </c:pt>
                <c:pt idx="179">
                  <c:v>447.5</c:v>
                </c:pt>
                <c:pt idx="180">
                  <c:v>450</c:v>
                </c:pt>
                <c:pt idx="181">
                  <c:v>452.5</c:v>
                </c:pt>
                <c:pt idx="182">
                  <c:v>455</c:v>
                </c:pt>
                <c:pt idx="183">
                  <c:v>457.5</c:v>
                </c:pt>
                <c:pt idx="184">
                  <c:v>460</c:v>
                </c:pt>
                <c:pt idx="185">
                  <c:v>462.5</c:v>
                </c:pt>
                <c:pt idx="186">
                  <c:v>465</c:v>
                </c:pt>
                <c:pt idx="187">
                  <c:v>467.5</c:v>
                </c:pt>
                <c:pt idx="188">
                  <c:v>470</c:v>
                </c:pt>
                <c:pt idx="189">
                  <c:v>472.5</c:v>
                </c:pt>
                <c:pt idx="190">
                  <c:v>475</c:v>
                </c:pt>
                <c:pt idx="191">
                  <c:v>477.5</c:v>
                </c:pt>
                <c:pt idx="192">
                  <c:v>480</c:v>
                </c:pt>
                <c:pt idx="193">
                  <c:v>482.5</c:v>
                </c:pt>
                <c:pt idx="194">
                  <c:v>485</c:v>
                </c:pt>
                <c:pt idx="195">
                  <c:v>487.5</c:v>
                </c:pt>
                <c:pt idx="196">
                  <c:v>490</c:v>
                </c:pt>
                <c:pt idx="197">
                  <c:v>492.5</c:v>
                </c:pt>
                <c:pt idx="198">
                  <c:v>495</c:v>
                </c:pt>
                <c:pt idx="199">
                  <c:v>497.5</c:v>
                </c:pt>
                <c:pt idx="200">
                  <c:v>500</c:v>
                </c:pt>
                <c:pt idx="201">
                  <c:v>502.5</c:v>
                </c:pt>
                <c:pt idx="202">
                  <c:v>505</c:v>
                </c:pt>
                <c:pt idx="203">
                  <c:v>507.5</c:v>
                </c:pt>
                <c:pt idx="204">
                  <c:v>510</c:v>
                </c:pt>
                <c:pt idx="205">
                  <c:v>512.5</c:v>
                </c:pt>
                <c:pt idx="206">
                  <c:v>515</c:v>
                </c:pt>
                <c:pt idx="207">
                  <c:v>517.5</c:v>
                </c:pt>
                <c:pt idx="208">
                  <c:v>520</c:v>
                </c:pt>
                <c:pt idx="209">
                  <c:v>522.5</c:v>
                </c:pt>
                <c:pt idx="210">
                  <c:v>525</c:v>
                </c:pt>
                <c:pt idx="211">
                  <c:v>527.5</c:v>
                </c:pt>
                <c:pt idx="212">
                  <c:v>530</c:v>
                </c:pt>
                <c:pt idx="213">
                  <c:v>532.5</c:v>
                </c:pt>
                <c:pt idx="214">
                  <c:v>535</c:v>
                </c:pt>
                <c:pt idx="215">
                  <c:v>537.5</c:v>
                </c:pt>
                <c:pt idx="216">
                  <c:v>540</c:v>
                </c:pt>
                <c:pt idx="217">
                  <c:v>542.5</c:v>
                </c:pt>
                <c:pt idx="218">
                  <c:v>545</c:v>
                </c:pt>
                <c:pt idx="219">
                  <c:v>547.5</c:v>
                </c:pt>
                <c:pt idx="220">
                  <c:v>550</c:v>
                </c:pt>
                <c:pt idx="221">
                  <c:v>552.5</c:v>
                </c:pt>
                <c:pt idx="222">
                  <c:v>555</c:v>
                </c:pt>
                <c:pt idx="223">
                  <c:v>557.5</c:v>
                </c:pt>
                <c:pt idx="224">
                  <c:v>560</c:v>
                </c:pt>
                <c:pt idx="225">
                  <c:v>562.5</c:v>
                </c:pt>
                <c:pt idx="226">
                  <c:v>565</c:v>
                </c:pt>
                <c:pt idx="227">
                  <c:v>567.5</c:v>
                </c:pt>
                <c:pt idx="228">
                  <c:v>570</c:v>
                </c:pt>
                <c:pt idx="229">
                  <c:v>572.5</c:v>
                </c:pt>
                <c:pt idx="230">
                  <c:v>575</c:v>
                </c:pt>
                <c:pt idx="231">
                  <c:v>577.5</c:v>
                </c:pt>
                <c:pt idx="232">
                  <c:v>580</c:v>
                </c:pt>
                <c:pt idx="233">
                  <c:v>582.5</c:v>
                </c:pt>
                <c:pt idx="234">
                  <c:v>585</c:v>
                </c:pt>
                <c:pt idx="235">
                  <c:v>587.5</c:v>
                </c:pt>
                <c:pt idx="236">
                  <c:v>590</c:v>
                </c:pt>
                <c:pt idx="237">
                  <c:v>592.5</c:v>
                </c:pt>
                <c:pt idx="238">
                  <c:v>595</c:v>
                </c:pt>
                <c:pt idx="239">
                  <c:v>597.5</c:v>
                </c:pt>
                <c:pt idx="240">
                  <c:v>600</c:v>
                </c:pt>
                <c:pt idx="241">
                  <c:v>602.5</c:v>
                </c:pt>
                <c:pt idx="242">
                  <c:v>605</c:v>
                </c:pt>
                <c:pt idx="243">
                  <c:v>607.5</c:v>
                </c:pt>
                <c:pt idx="244">
                  <c:v>610</c:v>
                </c:pt>
                <c:pt idx="245">
                  <c:v>612.5</c:v>
                </c:pt>
                <c:pt idx="246">
                  <c:v>615</c:v>
                </c:pt>
                <c:pt idx="247">
                  <c:v>617.5</c:v>
                </c:pt>
                <c:pt idx="248">
                  <c:v>620</c:v>
                </c:pt>
                <c:pt idx="249">
                  <c:v>622.5</c:v>
                </c:pt>
                <c:pt idx="250">
                  <c:v>625</c:v>
                </c:pt>
                <c:pt idx="251">
                  <c:v>627.5</c:v>
                </c:pt>
                <c:pt idx="252">
                  <c:v>630</c:v>
                </c:pt>
                <c:pt idx="253">
                  <c:v>632.5</c:v>
                </c:pt>
                <c:pt idx="254">
                  <c:v>635</c:v>
                </c:pt>
                <c:pt idx="255">
                  <c:v>637.5</c:v>
                </c:pt>
                <c:pt idx="256">
                  <c:v>640</c:v>
                </c:pt>
                <c:pt idx="257">
                  <c:v>642.5</c:v>
                </c:pt>
                <c:pt idx="258">
                  <c:v>645</c:v>
                </c:pt>
                <c:pt idx="259">
                  <c:v>647.5</c:v>
                </c:pt>
                <c:pt idx="260">
                  <c:v>650</c:v>
                </c:pt>
                <c:pt idx="261">
                  <c:v>652.5</c:v>
                </c:pt>
                <c:pt idx="262">
                  <c:v>655</c:v>
                </c:pt>
                <c:pt idx="263">
                  <c:v>657.5</c:v>
                </c:pt>
                <c:pt idx="264">
                  <c:v>660</c:v>
                </c:pt>
                <c:pt idx="265">
                  <c:v>662.5</c:v>
                </c:pt>
                <c:pt idx="266">
                  <c:v>665</c:v>
                </c:pt>
                <c:pt idx="267">
                  <c:v>667.5</c:v>
                </c:pt>
                <c:pt idx="268">
                  <c:v>670</c:v>
                </c:pt>
                <c:pt idx="269">
                  <c:v>672.5</c:v>
                </c:pt>
                <c:pt idx="270">
                  <c:v>675</c:v>
                </c:pt>
                <c:pt idx="271">
                  <c:v>677.5</c:v>
                </c:pt>
                <c:pt idx="272">
                  <c:v>680</c:v>
                </c:pt>
                <c:pt idx="273">
                  <c:v>682.5</c:v>
                </c:pt>
                <c:pt idx="274">
                  <c:v>685</c:v>
                </c:pt>
                <c:pt idx="275">
                  <c:v>687.5</c:v>
                </c:pt>
                <c:pt idx="276">
                  <c:v>690</c:v>
                </c:pt>
                <c:pt idx="277">
                  <c:v>692.5</c:v>
                </c:pt>
                <c:pt idx="278">
                  <c:v>695</c:v>
                </c:pt>
                <c:pt idx="279">
                  <c:v>697.5</c:v>
                </c:pt>
                <c:pt idx="280">
                  <c:v>700</c:v>
                </c:pt>
                <c:pt idx="281">
                  <c:v>702.5</c:v>
                </c:pt>
                <c:pt idx="282">
                  <c:v>705</c:v>
                </c:pt>
                <c:pt idx="283">
                  <c:v>707.5</c:v>
                </c:pt>
                <c:pt idx="284">
                  <c:v>710</c:v>
                </c:pt>
                <c:pt idx="285">
                  <c:v>712.5</c:v>
                </c:pt>
                <c:pt idx="286">
                  <c:v>715</c:v>
                </c:pt>
                <c:pt idx="287">
                  <c:v>717.5</c:v>
                </c:pt>
                <c:pt idx="288">
                  <c:v>720</c:v>
                </c:pt>
                <c:pt idx="289">
                  <c:v>722.5</c:v>
                </c:pt>
                <c:pt idx="290">
                  <c:v>725</c:v>
                </c:pt>
                <c:pt idx="291">
                  <c:v>727.5</c:v>
                </c:pt>
                <c:pt idx="292">
                  <c:v>730</c:v>
                </c:pt>
                <c:pt idx="293">
                  <c:v>732.5</c:v>
                </c:pt>
                <c:pt idx="294">
                  <c:v>735</c:v>
                </c:pt>
                <c:pt idx="295">
                  <c:v>737.5</c:v>
                </c:pt>
                <c:pt idx="296">
                  <c:v>740</c:v>
                </c:pt>
                <c:pt idx="297">
                  <c:v>742.5</c:v>
                </c:pt>
                <c:pt idx="298">
                  <c:v>745</c:v>
                </c:pt>
                <c:pt idx="299">
                  <c:v>747.5</c:v>
                </c:pt>
                <c:pt idx="300">
                  <c:v>750</c:v>
                </c:pt>
                <c:pt idx="301">
                  <c:v>752.5</c:v>
                </c:pt>
                <c:pt idx="302">
                  <c:v>755</c:v>
                </c:pt>
                <c:pt idx="303">
                  <c:v>757.5</c:v>
                </c:pt>
                <c:pt idx="304">
                  <c:v>760</c:v>
                </c:pt>
                <c:pt idx="305">
                  <c:v>762.5</c:v>
                </c:pt>
                <c:pt idx="306">
                  <c:v>765</c:v>
                </c:pt>
                <c:pt idx="307">
                  <c:v>767.5</c:v>
                </c:pt>
                <c:pt idx="308">
                  <c:v>770</c:v>
                </c:pt>
                <c:pt idx="309">
                  <c:v>772.5</c:v>
                </c:pt>
                <c:pt idx="310">
                  <c:v>775</c:v>
                </c:pt>
                <c:pt idx="311">
                  <c:v>777.5</c:v>
                </c:pt>
                <c:pt idx="312">
                  <c:v>780</c:v>
                </c:pt>
                <c:pt idx="313">
                  <c:v>782.5</c:v>
                </c:pt>
                <c:pt idx="314">
                  <c:v>785</c:v>
                </c:pt>
                <c:pt idx="315">
                  <c:v>787.5</c:v>
                </c:pt>
                <c:pt idx="316">
                  <c:v>790</c:v>
                </c:pt>
                <c:pt idx="317">
                  <c:v>792.5</c:v>
                </c:pt>
                <c:pt idx="318">
                  <c:v>795</c:v>
                </c:pt>
                <c:pt idx="319">
                  <c:v>797.5</c:v>
                </c:pt>
                <c:pt idx="320">
                  <c:v>800</c:v>
                </c:pt>
                <c:pt idx="321">
                  <c:v>802.5</c:v>
                </c:pt>
                <c:pt idx="322">
                  <c:v>805</c:v>
                </c:pt>
                <c:pt idx="323">
                  <c:v>807.5</c:v>
                </c:pt>
                <c:pt idx="324">
                  <c:v>810</c:v>
                </c:pt>
                <c:pt idx="325">
                  <c:v>812.5</c:v>
                </c:pt>
                <c:pt idx="326">
                  <c:v>815</c:v>
                </c:pt>
                <c:pt idx="327">
                  <c:v>817.5</c:v>
                </c:pt>
                <c:pt idx="328">
                  <c:v>820</c:v>
                </c:pt>
                <c:pt idx="329">
                  <c:v>822.5</c:v>
                </c:pt>
                <c:pt idx="330">
                  <c:v>825</c:v>
                </c:pt>
                <c:pt idx="331">
                  <c:v>827.5</c:v>
                </c:pt>
                <c:pt idx="332">
                  <c:v>830</c:v>
                </c:pt>
                <c:pt idx="333">
                  <c:v>832.5</c:v>
                </c:pt>
                <c:pt idx="334">
                  <c:v>835</c:v>
                </c:pt>
                <c:pt idx="335">
                  <c:v>837.5</c:v>
                </c:pt>
                <c:pt idx="336">
                  <c:v>840</c:v>
                </c:pt>
                <c:pt idx="337">
                  <c:v>842.5</c:v>
                </c:pt>
                <c:pt idx="338">
                  <c:v>845</c:v>
                </c:pt>
                <c:pt idx="339">
                  <c:v>847.5</c:v>
                </c:pt>
                <c:pt idx="340">
                  <c:v>850</c:v>
                </c:pt>
                <c:pt idx="341">
                  <c:v>852.5</c:v>
                </c:pt>
                <c:pt idx="342">
                  <c:v>855</c:v>
                </c:pt>
                <c:pt idx="343">
                  <c:v>857.5</c:v>
                </c:pt>
                <c:pt idx="344">
                  <c:v>860</c:v>
                </c:pt>
                <c:pt idx="345">
                  <c:v>862.5</c:v>
                </c:pt>
                <c:pt idx="346">
                  <c:v>865</c:v>
                </c:pt>
                <c:pt idx="347">
                  <c:v>867.5</c:v>
                </c:pt>
                <c:pt idx="348">
                  <c:v>870</c:v>
                </c:pt>
                <c:pt idx="349">
                  <c:v>872.5</c:v>
                </c:pt>
                <c:pt idx="350">
                  <c:v>875</c:v>
                </c:pt>
                <c:pt idx="351">
                  <c:v>877.5</c:v>
                </c:pt>
                <c:pt idx="352">
                  <c:v>880</c:v>
                </c:pt>
                <c:pt idx="353">
                  <c:v>882.5</c:v>
                </c:pt>
                <c:pt idx="354">
                  <c:v>885</c:v>
                </c:pt>
                <c:pt idx="355">
                  <c:v>887.5</c:v>
                </c:pt>
                <c:pt idx="356">
                  <c:v>890</c:v>
                </c:pt>
                <c:pt idx="357">
                  <c:v>892.5</c:v>
                </c:pt>
                <c:pt idx="358">
                  <c:v>895</c:v>
                </c:pt>
                <c:pt idx="359">
                  <c:v>897.5</c:v>
                </c:pt>
                <c:pt idx="360">
                  <c:v>900</c:v>
                </c:pt>
                <c:pt idx="361">
                  <c:v>902.5</c:v>
                </c:pt>
                <c:pt idx="362">
                  <c:v>905</c:v>
                </c:pt>
                <c:pt idx="363">
                  <c:v>907.5</c:v>
                </c:pt>
                <c:pt idx="364">
                  <c:v>910</c:v>
                </c:pt>
                <c:pt idx="365">
                  <c:v>912.5</c:v>
                </c:pt>
                <c:pt idx="366">
                  <c:v>915</c:v>
                </c:pt>
                <c:pt idx="367">
                  <c:v>917.5</c:v>
                </c:pt>
                <c:pt idx="368">
                  <c:v>920</c:v>
                </c:pt>
                <c:pt idx="369">
                  <c:v>922.5</c:v>
                </c:pt>
                <c:pt idx="370">
                  <c:v>925</c:v>
                </c:pt>
                <c:pt idx="371">
                  <c:v>927.5</c:v>
                </c:pt>
                <c:pt idx="372">
                  <c:v>930</c:v>
                </c:pt>
                <c:pt idx="373">
                  <c:v>932.5</c:v>
                </c:pt>
                <c:pt idx="374">
                  <c:v>935</c:v>
                </c:pt>
                <c:pt idx="375">
                  <c:v>937.5</c:v>
                </c:pt>
                <c:pt idx="376">
                  <c:v>940</c:v>
                </c:pt>
                <c:pt idx="377">
                  <c:v>942.5</c:v>
                </c:pt>
                <c:pt idx="378">
                  <c:v>945</c:v>
                </c:pt>
                <c:pt idx="379">
                  <c:v>947.5</c:v>
                </c:pt>
                <c:pt idx="380">
                  <c:v>950</c:v>
                </c:pt>
                <c:pt idx="381">
                  <c:v>952.5</c:v>
                </c:pt>
                <c:pt idx="382">
                  <c:v>955</c:v>
                </c:pt>
                <c:pt idx="383">
                  <c:v>957.5</c:v>
                </c:pt>
                <c:pt idx="384">
                  <c:v>960</c:v>
                </c:pt>
                <c:pt idx="385">
                  <c:v>962.5</c:v>
                </c:pt>
                <c:pt idx="386">
                  <c:v>965</c:v>
                </c:pt>
                <c:pt idx="387">
                  <c:v>967.5</c:v>
                </c:pt>
                <c:pt idx="388">
                  <c:v>970</c:v>
                </c:pt>
                <c:pt idx="389">
                  <c:v>972.5</c:v>
                </c:pt>
                <c:pt idx="390">
                  <c:v>975</c:v>
                </c:pt>
                <c:pt idx="391">
                  <c:v>977.5</c:v>
                </c:pt>
                <c:pt idx="392">
                  <c:v>980</c:v>
                </c:pt>
                <c:pt idx="393">
                  <c:v>982.5</c:v>
                </c:pt>
                <c:pt idx="394">
                  <c:v>985</c:v>
                </c:pt>
                <c:pt idx="395">
                  <c:v>987.5</c:v>
                </c:pt>
                <c:pt idx="396">
                  <c:v>990</c:v>
                </c:pt>
                <c:pt idx="397">
                  <c:v>992.5</c:v>
                </c:pt>
                <c:pt idx="398">
                  <c:v>995</c:v>
                </c:pt>
                <c:pt idx="399">
                  <c:v>997.5</c:v>
                </c:pt>
                <c:pt idx="400">
                  <c:v>1000</c:v>
                </c:pt>
              </c:numCache>
            </c:numRef>
          </c:xVal>
          <c:yVal>
            <c:numRef>
              <c:f>Sheet1!$E$10:$E$410</c:f>
              <c:numCache>
                <c:formatCode>General</c:formatCode>
                <c:ptCount val="401"/>
                <c:pt idx="0">
                  <c:v>0</c:v>
                </c:pt>
                <c:pt idx="1">
                  <c:v>0.12533323356430426</c:v>
                </c:pt>
                <c:pt idx="2">
                  <c:v>0.24868988716485479</c:v>
                </c:pt>
                <c:pt idx="3">
                  <c:v>0.36812455268467797</c:v>
                </c:pt>
                <c:pt idx="4">
                  <c:v>0.48175367410171532</c:v>
                </c:pt>
                <c:pt idx="5">
                  <c:v>0.58778525229247314</c:v>
                </c:pt>
                <c:pt idx="6">
                  <c:v>0.68454710592868873</c:v>
                </c:pt>
                <c:pt idx="7">
                  <c:v>0.77051324277578925</c:v>
                </c:pt>
                <c:pt idx="8">
                  <c:v>0.84432792550201508</c:v>
                </c:pt>
                <c:pt idx="9">
                  <c:v>0.90482705246601958</c:v>
                </c:pt>
                <c:pt idx="10">
                  <c:v>0.95105651629515353</c:v>
                </c:pt>
                <c:pt idx="11">
                  <c:v>0.98228725072868872</c:v>
                </c:pt>
                <c:pt idx="12">
                  <c:v>0.99802672842827156</c:v>
                </c:pt>
                <c:pt idx="13">
                  <c:v>0.99802672842827156</c:v>
                </c:pt>
                <c:pt idx="14">
                  <c:v>0.98228725072868872</c:v>
                </c:pt>
                <c:pt idx="15">
                  <c:v>0.95105651629515353</c:v>
                </c:pt>
                <c:pt idx="16">
                  <c:v>0.90482705246601947</c:v>
                </c:pt>
                <c:pt idx="17">
                  <c:v>0.84432792550201519</c:v>
                </c:pt>
                <c:pt idx="18">
                  <c:v>0.77051324277578925</c:v>
                </c:pt>
                <c:pt idx="19">
                  <c:v>0.6845471059286885</c:v>
                </c:pt>
                <c:pt idx="20">
                  <c:v>-0.58778525229247325</c:v>
                </c:pt>
                <c:pt idx="21">
                  <c:v>-0.48175367410171521</c:v>
                </c:pt>
                <c:pt idx="22">
                  <c:v>-0.36812455268467775</c:v>
                </c:pt>
                <c:pt idx="23">
                  <c:v>-0.24868988716485482</c:v>
                </c:pt>
                <c:pt idx="24">
                  <c:v>-0.12533323356430409</c:v>
                </c:pt>
                <c:pt idx="25">
                  <c:v>-1.22514845490862E-16</c:v>
                </c:pt>
                <c:pt idx="26">
                  <c:v>0.12533323356430429</c:v>
                </c:pt>
                <c:pt idx="27">
                  <c:v>0.24868988716485502</c:v>
                </c:pt>
                <c:pt idx="28">
                  <c:v>0.36812455268467792</c:v>
                </c:pt>
                <c:pt idx="29">
                  <c:v>0.48175367410171538</c:v>
                </c:pt>
                <c:pt idx="30">
                  <c:v>0.58778525229247336</c:v>
                </c:pt>
                <c:pt idx="31">
                  <c:v>0.68454710592868873</c:v>
                </c:pt>
                <c:pt idx="32">
                  <c:v>0.77051324277578936</c:v>
                </c:pt>
                <c:pt idx="33">
                  <c:v>0.8443279255020153</c:v>
                </c:pt>
                <c:pt idx="34">
                  <c:v>0.90482705246601935</c:v>
                </c:pt>
                <c:pt idx="35">
                  <c:v>0.95105651629515353</c:v>
                </c:pt>
                <c:pt idx="36">
                  <c:v>0.98228725072868872</c:v>
                </c:pt>
                <c:pt idx="37">
                  <c:v>0.99802672842827156</c:v>
                </c:pt>
                <c:pt idx="38">
                  <c:v>0.99802672842827156</c:v>
                </c:pt>
                <c:pt idx="39">
                  <c:v>0.98228725072868861</c:v>
                </c:pt>
                <c:pt idx="40">
                  <c:v>-0.95105651629515364</c:v>
                </c:pt>
                <c:pt idx="41">
                  <c:v>-0.90482705246601958</c:v>
                </c:pt>
                <c:pt idx="42">
                  <c:v>-0.84432792550201496</c:v>
                </c:pt>
                <c:pt idx="43">
                  <c:v>-0.77051324277578903</c:v>
                </c:pt>
                <c:pt idx="44">
                  <c:v>-0.68454710592868828</c:v>
                </c:pt>
                <c:pt idx="45">
                  <c:v>-0.58778525229247336</c:v>
                </c:pt>
                <c:pt idx="46">
                  <c:v>-0.48175367410171532</c:v>
                </c:pt>
                <c:pt idx="47">
                  <c:v>-0.36812455268467786</c:v>
                </c:pt>
                <c:pt idx="48">
                  <c:v>-0.24868988716485449</c:v>
                </c:pt>
                <c:pt idx="49">
                  <c:v>-0.12533323356430379</c:v>
                </c:pt>
                <c:pt idx="50">
                  <c:v>-2.45029690981724E-16</c:v>
                </c:pt>
                <c:pt idx="51">
                  <c:v>0.12533323356430418</c:v>
                </c:pt>
                <c:pt idx="52">
                  <c:v>0.24868988716485488</c:v>
                </c:pt>
                <c:pt idx="53">
                  <c:v>0.3681245526846782</c:v>
                </c:pt>
                <c:pt idx="54">
                  <c:v>0.48175367410171566</c:v>
                </c:pt>
                <c:pt idx="55">
                  <c:v>0.58778525229247292</c:v>
                </c:pt>
                <c:pt idx="56">
                  <c:v>0.68454710592868862</c:v>
                </c:pt>
                <c:pt idx="57">
                  <c:v>0.77051324277578925</c:v>
                </c:pt>
                <c:pt idx="58">
                  <c:v>0.84432792550201519</c:v>
                </c:pt>
                <c:pt idx="59">
                  <c:v>0.90482705246601969</c:v>
                </c:pt>
                <c:pt idx="60">
                  <c:v>0.95105651629515375</c:v>
                </c:pt>
                <c:pt idx="61">
                  <c:v>-0.98228725072868861</c:v>
                </c:pt>
                <c:pt idx="62">
                  <c:v>-0.99802672842827156</c:v>
                </c:pt>
                <c:pt idx="63">
                  <c:v>-0.99802672842827156</c:v>
                </c:pt>
                <c:pt idx="64">
                  <c:v>-0.98228725072868861</c:v>
                </c:pt>
                <c:pt idx="65">
                  <c:v>-0.95105651629515364</c:v>
                </c:pt>
                <c:pt idx="66">
                  <c:v>-0.90482705246601924</c:v>
                </c:pt>
                <c:pt idx="67">
                  <c:v>-0.84432792550201508</c:v>
                </c:pt>
                <c:pt idx="68">
                  <c:v>-0.7705132427757897</c:v>
                </c:pt>
                <c:pt idx="69">
                  <c:v>-0.68454710592868839</c:v>
                </c:pt>
                <c:pt idx="70">
                  <c:v>-0.58778525229247336</c:v>
                </c:pt>
                <c:pt idx="71">
                  <c:v>-0.48175367410171466</c:v>
                </c:pt>
                <c:pt idx="72">
                  <c:v>-0.36812455268467797</c:v>
                </c:pt>
                <c:pt idx="73">
                  <c:v>-0.24868988716485377</c:v>
                </c:pt>
                <c:pt idx="74">
                  <c:v>-0.1253332335643039</c:v>
                </c:pt>
                <c:pt idx="75">
                  <c:v>-3.67544536472586E-16</c:v>
                </c:pt>
                <c:pt idx="76">
                  <c:v>0.12533323356430492</c:v>
                </c:pt>
                <c:pt idx="77">
                  <c:v>0.24868988716485477</c:v>
                </c:pt>
                <c:pt idx="78">
                  <c:v>0.36812455268467892</c:v>
                </c:pt>
                <c:pt idx="79">
                  <c:v>0.48175367410171555</c:v>
                </c:pt>
                <c:pt idx="80">
                  <c:v>-0.5877852522924728</c:v>
                </c:pt>
                <c:pt idx="81">
                  <c:v>-0.68454710592868917</c:v>
                </c:pt>
                <c:pt idx="82">
                  <c:v>-0.77051324277578925</c:v>
                </c:pt>
                <c:pt idx="83">
                  <c:v>-0.84432792550201563</c:v>
                </c:pt>
                <c:pt idx="84">
                  <c:v>-0.90482705246601969</c:v>
                </c:pt>
                <c:pt idx="85">
                  <c:v>-0.95105651629515342</c:v>
                </c:pt>
                <c:pt idx="86">
                  <c:v>-0.98228725072868883</c:v>
                </c:pt>
                <c:pt idx="87">
                  <c:v>-0.99802672842827156</c:v>
                </c:pt>
                <c:pt idx="88">
                  <c:v>-0.99802672842827145</c:v>
                </c:pt>
                <c:pt idx="89">
                  <c:v>-0.98228725072868861</c:v>
                </c:pt>
                <c:pt idx="90">
                  <c:v>-0.95105651629515375</c:v>
                </c:pt>
                <c:pt idx="91">
                  <c:v>-0.90482705246601924</c:v>
                </c:pt>
                <c:pt idx="92">
                  <c:v>-0.84432792550201508</c:v>
                </c:pt>
                <c:pt idx="93">
                  <c:v>-0.77051324277578859</c:v>
                </c:pt>
                <c:pt idx="94">
                  <c:v>-0.6845471059286885</c:v>
                </c:pt>
                <c:pt idx="95">
                  <c:v>-0.58778525229247347</c:v>
                </c:pt>
                <c:pt idx="96">
                  <c:v>-0.48175367410171477</c:v>
                </c:pt>
                <c:pt idx="97">
                  <c:v>-0.36812455268467809</c:v>
                </c:pt>
                <c:pt idx="98">
                  <c:v>-0.24868988716485388</c:v>
                </c:pt>
                <c:pt idx="99">
                  <c:v>-0.12533323356430401</c:v>
                </c:pt>
                <c:pt idx="100">
                  <c:v>4.90059381963448E-16</c:v>
                </c:pt>
                <c:pt idx="101">
                  <c:v>-0.12533323356430481</c:v>
                </c:pt>
                <c:pt idx="102">
                  <c:v>-0.24868988716485466</c:v>
                </c:pt>
                <c:pt idx="103">
                  <c:v>-0.36812455268467881</c:v>
                </c:pt>
                <c:pt idx="104">
                  <c:v>-0.48175367410171543</c:v>
                </c:pt>
                <c:pt idx="105">
                  <c:v>-0.58778525229247269</c:v>
                </c:pt>
                <c:pt idx="106">
                  <c:v>-0.68454710592868906</c:v>
                </c:pt>
                <c:pt idx="107">
                  <c:v>-0.77051324277578914</c:v>
                </c:pt>
                <c:pt idx="108">
                  <c:v>-0.84432792550201552</c:v>
                </c:pt>
                <c:pt idx="109">
                  <c:v>-0.90482705246601958</c:v>
                </c:pt>
                <c:pt idx="110">
                  <c:v>-0.95105651629515342</c:v>
                </c:pt>
                <c:pt idx="111">
                  <c:v>-0.98228725072868883</c:v>
                </c:pt>
                <c:pt idx="112">
                  <c:v>-0.99802672842827156</c:v>
                </c:pt>
                <c:pt idx="113">
                  <c:v>-0.99802672842827156</c:v>
                </c:pt>
                <c:pt idx="114">
                  <c:v>-0.98228725072868861</c:v>
                </c:pt>
                <c:pt idx="115">
                  <c:v>-0.95105651629515375</c:v>
                </c:pt>
                <c:pt idx="116">
                  <c:v>-0.90482705246601935</c:v>
                </c:pt>
                <c:pt idx="117">
                  <c:v>-0.84432792550201519</c:v>
                </c:pt>
                <c:pt idx="118">
                  <c:v>-0.7705132427757887</c:v>
                </c:pt>
                <c:pt idx="119">
                  <c:v>-0.68454710592868862</c:v>
                </c:pt>
                <c:pt idx="120">
                  <c:v>-0.58778525229247214</c:v>
                </c:pt>
                <c:pt idx="121">
                  <c:v>0.48175367410171488</c:v>
                </c:pt>
                <c:pt idx="122">
                  <c:v>0.3681245526846782</c:v>
                </c:pt>
                <c:pt idx="123">
                  <c:v>0.24868988716485399</c:v>
                </c:pt>
                <c:pt idx="124">
                  <c:v>0.12533323356430415</c:v>
                </c:pt>
                <c:pt idx="125">
                  <c:v>-1.1637826119459405E-15</c:v>
                </c:pt>
                <c:pt idx="126">
                  <c:v>-0.1253332335643047</c:v>
                </c:pt>
                <c:pt idx="127">
                  <c:v>-0.24868988716485452</c:v>
                </c:pt>
                <c:pt idx="128">
                  <c:v>-0.3681245526846787</c:v>
                </c:pt>
                <c:pt idx="129">
                  <c:v>-0.48175367410171532</c:v>
                </c:pt>
                <c:pt idx="130">
                  <c:v>-0.58778525229247258</c:v>
                </c:pt>
                <c:pt idx="131">
                  <c:v>-0.68454710592868773</c:v>
                </c:pt>
                <c:pt idx="132">
                  <c:v>-0.77051324277579014</c:v>
                </c:pt>
                <c:pt idx="133">
                  <c:v>-0.84432792550201552</c:v>
                </c:pt>
                <c:pt idx="134">
                  <c:v>-0.90482705246601958</c:v>
                </c:pt>
                <c:pt idx="135">
                  <c:v>-0.95105651629515342</c:v>
                </c:pt>
                <c:pt idx="136">
                  <c:v>-0.98228725072868839</c:v>
                </c:pt>
                <c:pt idx="137">
                  <c:v>-0.99802672842827167</c:v>
                </c:pt>
                <c:pt idx="138">
                  <c:v>-0.99802672842827156</c:v>
                </c:pt>
                <c:pt idx="139">
                  <c:v>-0.98228725072868872</c:v>
                </c:pt>
                <c:pt idx="140">
                  <c:v>0.95105651629515375</c:v>
                </c:pt>
                <c:pt idx="141">
                  <c:v>0.90482705246601858</c:v>
                </c:pt>
                <c:pt idx="142">
                  <c:v>0.8443279255020143</c:v>
                </c:pt>
                <c:pt idx="143">
                  <c:v>0.77051324277578881</c:v>
                </c:pt>
                <c:pt idx="144">
                  <c:v>0.68454710592868862</c:v>
                </c:pt>
                <c:pt idx="145">
                  <c:v>0.58778525229247369</c:v>
                </c:pt>
                <c:pt idx="146">
                  <c:v>0.48175367410171344</c:v>
                </c:pt>
                <c:pt idx="147">
                  <c:v>0.36812455268467664</c:v>
                </c:pt>
                <c:pt idx="148">
                  <c:v>0.2486898871648541</c:v>
                </c:pt>
                <c:pt idx="149">
                  <c:v>0.12533323356430426</c:v>
                </c:pt>
                <c:pt idx="150">
                  <c:v>7.3508907294517201E-16</c:v>
                </c:pt>
                <c:pt idx="151">
                  <c:v>-0.12533323356430634</c:v>
                </c:pt>
                <c:pt idx="152">
                  <c:v>-0.24868988716485613</c:v>
                </c:pt>
                <c:pt idx="153">
                  <c:v>-0.36812455268467859</c:v>
                </c:pt>
                <c:pt idx="154">
                  <c:v>-0.48175367410171521</c:v>
                </c:pt>
                <c:pt idx="155">
                  <c:v>-0.58778525229247247</c:v>
                </c:pt>
                <c:pt idx="156">
                  <c:v>-0.68454710592869017</c:v>
                </c:pt>
                <c:pt idx="157">
                  <c:v>-0.77051324277579014</c:v>
                </c:pt>
                <c:pt idx="158">
                  <c:v>-0.84432792550201541</c:v>
                </c:pt>
                <c:pt idx="159">
                  <c:v>-0.90482705246601947</c:v>
                </c:pt>
                <c:pt idx="160">
                  <c:v>0.95105651629515331</c:v>
                </c:pt>
                <c:pt idx="161">
                  <c:v>0.98228725072868905</c:v>
                </c:pt>
                <c:pt idx="162">
                  <c:v>0.99802672842827167</c:v>
                </c:pt>
                <c:pt idx="163">
                  <c:v>0.99802672842827156</c:v>
                </c:pt>
                <c:pt idx="164">
                  <c:v>0.98228725072868872</c:v>
                </c:pt>
                <c:pt idx="165">
                  <c:v>0.95105651629515386</c:v>
                </c:pt>
                <c:pt idx="166">
                  <c:v>0.90482705246601869</c:v>
                </c:pt>
                <c:pt idx="167">
                  <c:v>0.84432792550201441</c:v>
                </c:pt>
                <c:pt idx="168">
                  <c:v>0.77051324277578881</c:v>
                </c:pt>
                <c:pt idx="169">
                  <c:v>0.68454710592868873</c:v>
                </c:pt>
                <c:pt idx="170">
                  <c:v>0.5877852522924738</c:v>
                </c:pt>
                <c:pt idx="171">
                  <c:v>0.48175367410171349</c:v>
                </c:pt>
                <c:pt idx="172">
                  <c:v>0.36812455268467675</c:v>
                </c:pt>
                <c:pt idx="173">
                  <c:v>0.24868988716485424</c:v>
                </c:pt>
                <c:pt idx="174">
                  <c:v>0.1253332335643044</c:v>
                </c:pt>
                <c:pt idx="175">
                  <c:v>8.5760391843603401E-16</c:v>
                </c:pt>
                <c:pt idx="176">
                  <c:v>-0.1253332335643062</c:v>
                </c:pt>
                <c:pt idx="177">
                  <c:v>-0.24868988716485602</c:v>
                </c:pt>
                <c:pt idx="178">
                  <c:v>-0.36812455268467847</c:v>
                </c:pt>
                <c:pt idx="179">
                  <c:v>-0.4817536741017151</c:v>
                </c:pt>
                <c:pt idx="180">
                  <c:v>0.58778525229247247</c:v>
                </c:pt>
                <c:pt idx="181">
                  <c:v>0.68454710592869006</c:v>
                </c:pt>
                <c:pt idx="182">
                  <c:v>0.77051324277579003</c:v>
                </c:pt>
                <c:pt idx="183">
                  <c:v>0.84432792550201541</c:v>
                </c:pt>
                <c:pt idx="184">
                  <c:v>0.90482705246601947</c:v>
                </c:pt>
                <c:pt idx="185">
                  <c:v>0.95105651629515331</c:v>
                </c:pt>
                <c:pt idx="186">
                  <c:v>0.98228725072868905</c:v>
                </c:pt>
                <c:pt idx="187">
                  <c:v>0.99802672842827167</c:v>
                </c:pt>
                <c:pt idx="188">
                  <c:v>0.99802672842827156</c:v>
                </c:pt>
                <c:pt idx="189">
                  <c:v>0.98228725072868872</c:v>
                </c:pt>
                <c:pt idx="190">
                  <c:v>0.95105651629515386</c:v>
                </c:pt>
                <c:pt idx="191">
                  <c:v>0.90482705246601869</c:v>
                </c:pt>
                <c:pt idx="192">
                  <c:v>0.84432792550201441</c:v>
                </c:pt>
                <c:pt idx="193">
                  <c:v>0.77051324277578892</c:v>
                </c:pt>
                <c:pt idx="194">
                  <c:v>0.68454710592868884</c:v>
                </c:pt>
                <c:pt idx="195">
                  <c:v>0.58778525229247391</c:v>
                </c:pt>
                <c:pt idx="196">
                  <c:v>0.4817536741017136</c:v>
                </c:pt>
                <c:pt idx="197">
                  <c:v>0.36812455268467686</c:v>
                </c:pt>
                <c:pt idx="198">
                  <c:v>0.24868988716485435</c:v>
                </c:pt>
                <c:pt idx="199">
                  <c:v>0.12533323356430451</c:v>
                </c:pt>
                <c:pt idx="200">
                  <c:v>-9.8011876392689601E-16</c:v>
                </c:pt>
                <c:pt idx="201">
                  <c:v>0.12533323356430609</c:v>
                </c:pt>
                <c:pt idx="202">
                  <c:v>0.24868988716485591</c:v>
                </c:pt>
                <c:pt idx="203">
                  <c:v>0.36812455268467836</c:v>
                </c:pt>
                <c:pt idx="204">
                  <c:v>0.48175367410171505</c:v>
                </c:pt>
                <c:pt idx="205">
                  <c:v>0.58778525229247236</c:v>
                </c:pt>
                <c:pt idx="206">
                  <c:v>0.68454710592869006</c:v>
                </c:pt>
                <c:pt idx="207">
                  <c:v>0.77051324277578992</c:v>
                </c:pt>
                <c:pt idx="208">
                  <c:v>0.8443279255020153</c:v>
                </c:pt>
                <c:pt idx="209">
                  <c:v>0.90482705246601935</c:v>
                </c:pt>
                <c:pt idx="210">
                  <c:v>0.95105651629515331</c:v>
                </c:pt>
                <c:pt idx="211">
                  <c:v>0.98228725072868905</c:v>
                </c:pt>
                <c:pt idx="212">
                  <c:v>0.99802672842827167</c:v>
                </c:pt>
                <c:pt idx="213">
                  <c:v>0.99802672842827156</c:v>
                </c:pt>
                <c:pt idx="214">
                  <c:v>0.98228725072868872</c:v>
                </c:pt>
                <c:pt idx="215">
                  <c:v>0.95105651629515386</c:v>
                </c:pt>
                <c:pt idx="216">
                  <c:v>0.9048270524660188</c:v>
                </c:pt>
                <c:pt idx="217">
                  <c:v>0.84432792550201452</c:v>
                </c:pt>
                <c:pt idx="218">
                  <c:v>0.77051324277578903</c:v>
                </c:pt>
                <c:pt idx="219">
                  <c:v>0.68454710592868895</c:v>
                </c:pt>
                <c:pt idx="220">
                  <c:v>-0.58778525229247403</c:v>
                </c:pt>
                <c:pt idx="221">
                  <c:v>-0.48175367410171371</c:v>
                </c:pt>
                <c:pt idx="222">
                  <c:v>-0.36812455268467698</c:v>
                </c:pt>
                <c:pt idx="223">
                  <c:v>-0.24868988716485446</c:v>
                </c:pt>
                <c:pt idx="224">
                  <c:v>-0.12533323356430462</c:v>
                </c:pt>
                <c:pt idx="225">
                  <c:v>-1.102633609417758E-15</c:v>
                </c:pt>
                <c:pt idx="226">
                  <c:v>0.12533323356430598</c:v>
                </c:pt>
                <c:pt idx="227">
                  <c:v>0.24868988716485577</c:v>
                </c:pt>
                <c:pt idx="228">
                  <c:v>0.36812455268467825</c:v>
                </c:pt>
                <c:pt idx="229">
                  <c:v>0.48175367410171493</c:v>
                </c:pt>
                <c:pt idx="230">
                  <c:v>0.58778525229247225</c:v>
                </c:pt>
                <c:pt idx="231">
                  <c:v>0.68454710592868995</c:v>
                </c:pt>
                <c:pt idx="232">
                  <c:v>0.77051324277578992</c:v>
                </c:pt>
                <c:pt idx="233">
                  <c:v>0.84432792550201519</c:v>
                </c:pt>
                <c:pt idx="234">
                  <c:v>0.90482705246601935</c:v>
                </c:pt>
                <c:pt idx="235">
                  <c:v>0.95105651629515431</c:v>
                </c:pt>
                <c:pt idx="236">
                  <c:v>0.98228725072868894</c:v>
                </c:pt>
                <c:pt idx="237">
                  <c:v>0.99802672842827167</c:v>
                </c:pt>
                <c:pt idx="238">
                  <c:v>0.99802672842827156</c:v>
                </c:pt>
                <c:pt idx="239">
                  <c:v>0.98228725072868872</c:v>
                </c:pt>
                <c:pt idx="240">
                  <c:v>0.95105651629515287</c:v>
                </c:pt>
                <c:pt idx="241">
                  <c:v>-0.9048270524660188</c:v>
                </c:pt>
                <c:pt idx="242">
                  <c:v>-0.84432792550201452</c:v>
                </c:pt>
                <c:pt idx="243">
                  <c:v>-0.77051324277578903</c:v>
                </c:pt>
                <c:pt idx="244">
                  <c:v>-0.68454710592868906</c:v>
                </c:pt>
                <c:pt idx="245">
                  <c:v>-0.58778525229247125</c:v>
                </c:pt>
                <c:pt idx="246">
                  <c:v>-0.48175367410171382</c:v>
                </c:pt>
                <c:pt idx="247">
                  <c:v>-0.36812455268467709</c:v>
                </c:pt>
                <c:pt idx="248">
                  <c:v>-0.2486898871648546</c:v>
                </c:pt>
                <c:pt idx="249">
                  <c:v>-0.12533323356430476</c:v>
                </c:pt>
                <c:pt idx="250">
                  <c:v>2.3275652238918809E-15</c:v>
                </c:pt>
                <c:pt idx="251">
                  <c:v>0.12533323356430584</c:v>
                </c:pt>
                <c:pt idx="252">
                  <c:v>0.24868988716485566</c:v>
                </c:pt>
                <c:pt idx="253">
                  <c:v>0.36812455268467814</c:v>
                </c:pt>
                <c:pt idx="254">
                  <c:v>0.48175367410171482</c:v>
                </c:pt>
                <c:pt idx="255">
                  <c:v>0.58778525229247502</c:v>
                </c:pt>
                <c:pt idx="256">
                  <c:v>0.68454710592868984</c:v>
                </c:pt>
                <c:pt idx="257">
                  <c:v>0.77051324277578981</c:v>
                </c:pt>
                <c:pt idx="258">
                  <c:v>0.84432792550201519</c:v>
                </c:pt>
                <c:pt idx="259">
                  <c:v>0.90482705246601924</c:v>
                </c:pt>
                <c:pt idx="260">
                  <c:v>-0.9510565162951532</c:v>
                </c:pt>
                <c:pt idx="261">
                  <c:v>-0.98228725072868828</c:v>
                </c:pt>
                <c:pt idx="262">
                  <c:v>-0.99802672842827134</c:v>
                </c:pt>
                <c:pt idx="263">
                  <c:v>-0.99802672842827134</c:v>
                </c:pt>
                <c:pt idx="264">
                  <c:v>-0.98228725072868817</c:v>
                </c:pt>
                <c:pt idx="265">
                  <c:v>-0.95105651629515287</c:v>
                </c:pt>
                <c:pt idx="266">
                  <c:v>-0.90482705246601891</c:v>
                </c:pt>
                <c:pt idx="267">
                  <c:v>-0.84432792550201463</c:v>
                </c:pt>
                <c:pt idx="268">
                  <c:v>-0.77051324277578914</c:v>
                </c:pt>
                <c:pt idx="269">
                  <c:v>-0.68454710592868917</c:v>
                </c:pt>
                <c:pt idx="270">
                  <c:v>-0.58778525229247425</c:v>
                </c:pt>
                <c:pt idx="271">
                  <c:v>-0.48175367410171704</c:v>
                </c:pt>
                <c:pt idx="272">
                  <c:v>-0.36812455268468053</c:v>
                </c:pt>
                <c:pt idx="273">
                  <c:v>-0.24868988716485127</c:v>
                </c:pt>
                <c:pt idx="274">
                  <c:v>-0.12533323356430134</c:v>
                </c:pt>
                <c:pt idx="275">
                  <c:v>2.2050503784010189E-15</c:v>
                </c:pt>
                <c:pt idx="276">
                  <c:v>0.12533323356430573</c:v>
                </c:pt>
                <c:pt idx="277">
                  <c:v>0.24868988716485554</c:v>
                </c:pt>
                <c:pt idx="278">
                  <c:v>0.36812455268467803</c:v>
                </c:pt>
                <c:pt idx="279">
                  <c:v>0.48175367410171471</c:v>
                </c:pt>
                <c:pt idx="280">
                  <c:v>-0.58778525229247203</c:v>
                </c:pt>
                <c:pt idx="281">
                  <c:v>-0.68454710592868717</c:v>
                </c:pt>
                <c:pt idx="282">
                  <c:v>-0.77051324277579192</c:v>
                </c:pt>
                <c:pt idx="283">
                  <c:v>-0.84432792550201696</c:v>
                </c:pt>
                <c:pt idx="284">
                  <c:v>-0.9048270524660208</c:v>
                </c:pt>
                <c:pt idx="285">
                  <c:v>-0.9510565162951542</c:v>
                </c:pt>
                <c:pt idx="286">
                  <c:v>-0.98228725072868894</c:v>
                </c:pt>
                <c:pt idx="287">
                  <c:v>-0.99802672842827156</c:v>
                </c:pt>
                <c:pt idx="288">
                  <c:v>-0.99802672842827156</c:v>
                </c:pt>
                <c:pt idx="289">
                  <c:v>-0.98228725072868883</c:v>
                </c:pt>
                <c:pt idx="290">
                  <c:v>-0.95105651629515398</c:v>
                </c:pt>
                <c:pt idx="291">
                  <c:v>-0.90482705246602047</c:v>
                </c:pt>
                <c:pt idx="292">
                  <c:v>-0.84432792550201285</c:v>
                </c:pt>
                <c:pt idx="293">
                  <c:v>-0.77051324277578692</c:v>
                </c:pt>
                <c:pt idx="294">
                  <c:v>-0.68454710592868662</c:v>
                </c:pt>
                <c:pt idx="295">
                  <c:v>-0.58778525229247147</c:v>
                </c:pt>
                <c:pt idx="296">
                  <c:v>-0.48175367410171405</c:v>
                </c:pt>
                <c:pt idx="297">
                  <c:v>-0.36812455268467731</c:v>
                </c:pt>
                <c:pt idx="298">
                  <c:v>-0.24868988716485482</c:v>
                </c:pt>
                <c:pt idx="299">
                  <c:v>-0.12533323356430501</c:v>
                </c:pt>
                <c:pt idx="300">
                  <c:v>1.470178145890344E-15</c:v>
                </c:pt>
                <c:pt idx="301">
                  <c:v>-0.12533323356430207</c:v>
                </c:pt>
                <c:pt idx="302">
                  <c:v>-0.24868988716485885</c:v>
                </c:pt>
                <c:pt idx="303">
                  <c:v>-0.36812455268468119</c:v>
                </c:pt>
                <c:pt idx="304">
                  <c:v>-0.48175367410171771</c:v>
                </c:pt>
                <c:pt idx="305">
                  <c:v>-0.5877852522924748</c:v>
                </c:pt>
                <c:pt idx="306">
                  <c:v>-0.68454710592868961</c:v>
                </c:pt>
                <c:pt idx="307">
                  <c:v>-0.77051324277578959</c:v>
                </c:pt>
                <c:pt idx="308">
                  <c:v>-0.84432792550201508</c:v>
                </c:pt>
                <c:pt idx="309">
                  <c:v>-0.90482705246601913</c:v>
                </c:pt>
                <c:pt idx="310">
                  <c:v>-0.95105651629515309</c:v>
                </c:pt>
                <c:pt idx="311">
                  <c:v>-0.98228725072868828</c:v>
                </c:pt>
                <c:pt idx="312">
                  <c:v>-0.99802672842827178</c:v>
                </c:pt>
                <c:pt idx="313">
                  <c:v>-0.99802672842827134</c:v>
                </c:pt>
                <c:pt idx="314">
                  <c:v>-0.98228725072868817</c:v>
                </c:pt>
                <c:pt idx="315">
                  <c:v>-0.95105651629515298</c:v>
                </c:pt>
                <c:pt idx="316">
                  <c:v>-0.90482705246601902</c:v>
                </c:pt>
                <c:pt idx="317">
                  <c:v>-0.84432792550201474</c:v>
                </c:pt>
                <c:pt idx="318">
                  <c:v>-0.77051324277578936</c:v>
                </c:pt>
                <c:pt idx="319">
                  <c:v>-0.68454710592868928</c:v>
                </c:pt>
                <c:pt idx="320">
                  <c:v>0.58778525229247436</c:v>
                </c:pt>
                <c:pt idx="321">
                  <c:v>0.48175367410171727</c:v>
                </c:pt>
                <c:pt idx="322">
                  <c:v>0.36812455268467414</c:v>
                </c:pt>
                <c:pt idx="323">
                  <c:v>0.24868988716485149</c:v>
                </c:pt>
                <c:pt idx="324">
                  <c:v>0.12533323356430159</c:v>
                </c:pt>
                <c:pt idx="325">
                  <c:v>-1.9600206874192949E-15</c:v>
                </c:pt>
                <c:pt idx="326">
                  <c:v>-0.12533323356430548</c:v>
                </c:pt>
                <c:pt idx="327">
                  <c:v>-0.24868988716485529</c:v>
                </c:pt>
                <c:pt idx="328">
                  <c:v>-0.36812455268467781</c:v>
                </c:pt>
                <c:pt idx="329">
                  <c:v>-0.48175367410171449</c:v>
                </c:pt>
                <c:pt idx="330">
                  <c:v>-0.5877852522924718</c:v>
                </c:pt>
                <c:pt idx="331">
                  <c:v>-0.68454710592868695</c:v>
                </c:pt>
                <c:pt idx="332">
                  <c:v>-0.77051324277579181</c:v>
                </c:pt>
                <c:pt idx="333">
                  <c:v>-0.84432792550201685</c:v>
                </c:pt>
                <c:pt idx="334">
                  <c:v>-0.90482705246602069</c:v>
                </c:pt>
                <c:pt idx="335">
                  <c:v>-0.9510565162951542</c:v>
                </c:pt>
                <c:pt idx="336">
                  <c:v>-0.98228725072868894</c:v>
                </c:pt>
                <c:pt idx="337">
                  <c:v>-0.99802672842827156</c:v>
                </c:pt>
                <c:pt idx="338">
                  <c:v>-0.99802672842827156</c:v>
                </c:pt>
                <c:pt idx="339">
                  <c:v>-0.98228725072868883</c:v>
                </c:pt>
                <c:pt idx="340">
                  <c:v>0.95105651629515409</c:v>
                </c:pt>
                <c:pt idx="341">
                  <c:v>0.90482705246602058</c:v>
                </c:pt>
                <c:pt idx="342">
                  <c:v>0.84432792550201297</c:v>
                </c:pt>
                <c:pt idx="343">
                  <c:v>0.77051324277578714</c:v>
                </c:pt>
                <c:pt idx="344">
                  <c:v>0.68454710592868684</c:v>
                </c:pt>
                <c:pt idx="345">
                  <c:v>0.58778525229247158</c:v>
                </c:pt>
                <c:pt idx="346">
                  <c:v>0.48175367410171427</c:v>
                </c:pt>
                <c:pt idx="347">
                  <c:v>0.36812455268467753</c:v>
                </c:pt>
                <c:pt idx="348">
                  <c:v>0.24868988716485507</c:v>
                </c:pt>
                <c:pt idx="349">
                  <c:v>0.12533323356430523</c:v>
                </c:pt>
                <c:pt idx="350">
                  <c:v>1.715207836872068E-15</c:v>
                </c:pt>
                <c:pt idx="351">
                  <c:v>-0.12533323356430184</c:v>
                </c:pt>
                <c:pt idx="352">
                  <c:v>-0.24868988716485863</c:v>
                </c:pt>
                <c:pt idx="353">
                  <c:v>-0.36812455268468097</c:v>
                </c:pt>
                <c:pt idx="354">
                  <c:v>-0.48175367410171749</c:v>
                </c:pt>
                <c:pt idx="355">
                  <c:v>-0.58778525229247458</c:v>
                </c:pt>
                <c:pt idx="356">
                  <c:v>-0.6845471059286895</c:v>
                </c:pt>
                <c:pt idx="357">
                  <c:v>-0.77051324277578948</c:v>
                </c:pt>
                <c:pt idx="358">
                  <c:v>-0.84432792550201485</c:v>
                </c:pt>
                <c:pt idx="359">
                  <c:v>-0.90482705246601913</c:v>
                </c:pt>
                <c:pt idx="360">
                  <c:v>0.95105651629515298</c:v>
                </c:pt>
                <c:pt idx="361">
                  <c:v>0.98228725072868817</c:v>
                </c:pt>
                <c:pt idx="362">
                  <c:v>0.99802672842827178</c:v>
                </c:pt>
                <c:pt idx="363">
                  <c:v>0.99802672842827134</c:v>
                </c:pt>
                <c:pt idx="364">
                  <c:v>0.98228725072868817</c:v>
                </c:pt>
                <c:pt idx="365">
                  <c:v>0.95105651629515298</c:v>
                </c:pt>
                <c:pt idx="366">
                  <c:v>0.90482705246601913</c:v>
                </c:pt>
                <c:pt idx="367">
                  <c:v>0.84432792550201485</c:v>
                </c:pt>
                <c:pt idx="368">
                  <c:v>0.77051324277578948</c:v>
                </c:pt>
                <c:pt idx="369">
                  <c:v>0.6845471059286895</c:v>
                </c:pt>
                <c:pt idx="370">
                  <c:v>0.58778525229247458</c:v>
                </c:pt>
                <c:pt idx="371">
                  <c:v>0.48175367410171749</c:v>
                </c:pt>
                <c:pt idx="372">
                  <c:v>0.36812455268467437</c:v>
                </c:pt>
                <c:pt idx="373">
                  <c:v>0.24868988716485174</c:v>
                </c:pt>
                <c:pt idx="374">
                  <c:v>0.12533323356430184</c:v>
                </c:pt>
                <c:pt idx="375">
                  <c:v>-1.7149909964375709E-15</c:v>
                </c:pt>
                <c:pt idx="376">
                  <c:v>-0.12533323356430523</c:v>
                </c:pt>
                <c:pt idx="377">
                  <c:v>-0.24868988716485507</c:v>
                </c:pt>
                <c:pt idx="378">
                  <c:v>-0.36812455268467753</c:v>
                </c:pt>
                <c:pt idx="379">
                  <c:v>-0.48175367410171427</c:v>
                </c:pt>
                <c:pt idx="380">
                  <c:v>0.58778525229247158</c:v>
                </c:pt>
                <c:pt idx="381">
                  <c:v>0.68454710592869195</c:v>
                </c:pt>
                <c:pt idx="382">
                  <c:v>0.7705132427757917</c:v>
                </c:pt>
                <c:pt idx="383">
                  <c:v>0.84432792550201674</c:v>
                </c:pt>
                <c:pt idx="384">
                  <c:v>0.90482705246602058</c:v>
                </c:pt>
                <c:pt idx="385">
                  <c:v>0.95105651629515409</c:v>
                </c:pt>
                <c:pt idx="386">
                  <c:v>0.98228725072868883</c:v>
                </c:pt>
                <c:pt idx="387">
                  <c:v>0.99802672842827156</c:v>
                </c:pt>
                <c:pt idx="388">
                  <c:v>0.99802672842827156</c:v>
                </c:pt>
                <c:pt idx="389">
                  <c:v>0.98228725072868894</c:v>
                </c:pt>
                <c:pt idx="390">
                  <c:v>0.9510565162951542</c:v>
                </c:pt>
                <c:pt idx="391">
                  <c:v>0.90482705246601758</c:v>
                </c:pt>
                <c:pt idx="392">
                  <c:v>0.84432792550201308</c:v>
                </c:pt>
                <c:pt idx="393">
                  <c:v>0.77051324277578725</c:v>
                </c:pt>
                <c:pt idx="394">
                  <c:v>0.68454710592868695</c:v>
                </c:pt>
                <c:pt idx="395">
                  <c:v>0.5877852522924718</c:v>
                </c:pt>
                <c:pt idx="396">
                  <c:v>0.48175367410171449</c:v>
                </c:pt>
                <c:pt idx="397">
                  <c:v>0.36812455268467781</c:v>
                </c:pt>
                <c:pt idx="398">
                  <c:v>0.24868988716485529</c:v>
                </c:pt>
                <c:pt idx="399">
                  <c:v>0.12533323356430548</c:v>
                </c:pt>
                <c:pt idx="400">
                  <c:v>-1.960237527853792E-15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31D-45B6-83C5-763F57DF3FB6}"/>
            </c:ext>
          </c:extLst>
        </c:ser>
        <c:ser>
          <c:idx val="0"/>
          <c:order val="1"/>
          <c:tx>
            <c:v>LO</c:v>
          </c:tx>
          <c:spPr>
            <a:ln w="12700">
              <a:solidFill>
                <a:srgbClr val="000080"/>
              </a:solidFill>
              <a:prstDash val="sysDash"/>
            </a:ln>
          </c:spPr>
          <c:marker>
            <c:symbol val="none"/>
          </c:marker>
          <c:xVal>
            <c:numRef>
              <c:f>Sheet1!$B$10:$B$410</c:f>
              <c:numCache>
                <c:formatCode>General</c:formatCode>
                <c:ptCount val="401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17.5</c:v>
                </c:pt>
                <c:pt idx="8">
                  <c:v>20</c:v>
                </c:pt>
                <c:pt idx="9">
                  <c:v>22.5</c:v>
                </c:pt>
                <c:pt idx="10">
                  <c:v>25</c:v>
                </c:pt>
                <c:pt idx="11">
                  <c:v>27.5</c:v>
                </c:pt>
                <c:pt idx="12">
                  <c:v>30</c:v>
                </c:pt>
                <c:pt idx="13">
                  <c:v>32.5</c:v>
                </c:pt>
                <c:pt idx="14">
                  <c:v>35</c:v>
                </c:pt>
                <c:pt idx="15">
                  <c:v>37.5</c:v>
                </c:pt>
                <c:pt idx="16">
                  <c:v>40</c:v>
                </c:pt>
                <c:pt idx="17">
                  <c:v>42.5</c:v>
                </c:pt>
                <c:pt idx="18">
                  <c:v>45</c:v>
                </c:pt>
                <c:pt idx="19">
                  <c:v>47.5</c:v>
                </c:pt>
                <c:pt idx="20">
                  <c:v>50</c:v>
                </c:pt>
                <c:pt idx="21">
                  <c:v>52.5</c:v>
                </c:pt>
                <c:pt idx="22">
                  <c:v>55</c:v>
                </c:pt>
                <c:pt idx="23">
                  <c:v>57.5</c:v>
                </c:pt>
                <c:pt idx="24">
                  <c:v>60</c:v>
                </c:pt>
                <c:pt idx="25">
                  <c:v>62.5</c:v>
                </c:pt>
                <c:pt idx="26">
                  <c:v>65</c:v>
                </c:pt>
                <c:pt idx="27">
                  <c:v>67.5</c:v>
                </c:pt>
                <c:pt idx="28">
                  <c:v>70</c:v>
                </c:pt>
                <c:pt idx="29">
                  <c:v>72.5</c:v>
                </c:pt>
                <c:pt idx="30">
                  <c:v>75</c:v>
                </c:pt>
                <c:pt idx="31">
                  <c:v>77.5</c:v>
                </c:pt>
                <c:pt idx="32">
                  <c:v>80</c:v>
                </c:pt>
                <c:pt idx="33">
                  <c:v>82.5</c:v>
                </c:pt>
                <c:pt idx="34">
                  <c:v>85</c:v>
                </c:pt>
                <c:pt idx="35">
                  <c:v>87.5</c:v>
                </c:pt>
                <c:pt idx="36">
                  <c:v>90</c:v>
                </c:pt>
                <c:pt idx="37">
                  <c:v>92.5</c:v>
                </c:pt>
                <c:pt idx="38">
                  <c:v>95</c:v>
                </c:pt>
                <c:pt idx="39">
                  <c:v>97.5</c:v>
                </c:pt>
                <c:pt idx="40">
                  <c:v>100</c:v>
                </c:pt>
                <c:pt idx="41">
                  <c:v>102.5</c:v>
                </c:pt>
                <c:pt idx="42">
                  <c:v>105</c:v>
                </c:pt>
                <c:pt idx="43">
                  <c:v>107.5</c:v>
                </c:pt>
                <c:pt idx="44">
                  <c:v>110</c:v>
                </c:pt>
                <c:pt idx="45">
                  <c:v>112.5</c:v>
                </c:pt>
                <c:pt idx="46">
                  <c:v>115</c:v>
                </c:pt>
                <c:pt idx="47">
                  <c:v>117.5</c:v>
                </c:pt>
                <c:pt idx="48">
                  <c:v>120</c:v>
                </c:pt>
                <c:pt idx="49">
                  <c:v>122.5</c:v>
                </c:pt>
                <c:pt idx="50">
                  <c:v>125</c:v>
                </c:pt>
                <c:pt idx="51">
                  <c:v>127.5</c:v>
                </c:pt>
                <c:pt idx="52">
                  <c:v>130</c:v>
                </c:pt>
                <c:pt idx="53">
                  <c:v>132.5</c:v>
                </c:pt>
                <c:pt idx="54">
                  <c:v>135</c:v>
                </c:pt>
                <c:pt idx="55">
                  <c:v>137.5</c:v>
                </c:pt>
                <c:pt idx="56">
                  <c:v>140</c:v>
                </c:pt>
                <c:pt idx="57">
                  <c:v>142.5</c:v>
                </c:pt>
                <c:pt idx="58">
                  <c:v>145</c:v>
                </c:pt>
                <c:pt idx="59">
                  <c:v>147.5</c:v>
                </c:pt>
                <c:pt idx="60">
                  <c:v>150</c:v>
                </c:pt>
                <c:pt idx="61">
                  <c:v>152.5</c:v>
                </c:pt>
                <c:pt idx="62">
                  <c:v>155</c:v>
                </c:pt>
                <c:pt idx="63">
                  <c:v>157.5</c:v>
                </c:pt>
                <c:pt idx="64">
                  <c:v>160</c:v>
                </c:pt>
                <c:pt idx="65">
                  <c:v>162.5</c:v>
                </c:pt>
                <c:pt idx="66">
                  <c:v>165</c:v>
                </c:pt>
                <c:pt idx="67">
                  <c:v>167.5</c:v>
                </c:pt>
                <c:pt idx="68">
                  <c:v>170</c:v>
                </c:pt>
                <c:pt idx="69">
                  <c:v>172.5</c:v>
                </c:pt>
                <c:pt idx="70">
                  <c:v>175</c:v>
                </c:pt>
                <c:pt idx="71">
                  <c:v>177.5</c:v>
                </c:pt>
                <c:pt idx="72">
                  <c:v>180</c:v>
                </c:pt>
                <c:pt idx="73">
                  <c:v>182.5</c:v>
                </c:pt>
                <c:pt idx="74">
                  <c:v>185</c:v>
                </c:pt>
                <c:pt idx="75">
                  <c:v>187.5</c:v>
                </c:pt>
                <c:pt idx="76">
                  <c:v>190</c:v>
                </c:pt>
                <c:pt idx="77">
                  <c:v>192.5</c:v>
                </c:pt>
                <c:pt idx="78">
                  <c:v>195</c:v>
                </c:pt>
                <c:pt idx="79">
                  <c:v>197.5</c:v>
                </c:pt>
                <c:pt idx="80">
                  <c:v>200</c:v>
                </c:pt>
                <c:pt idx="81">
                  <c:v>202.5</c:v>
                </c:pt>
                <c:pt idx="82">
                  <c:v>205</c:v>
                </c:pt>
                <c:pt idx="83">
                  <c:v>207.5</c:v>
                </c:pt>
                <c:pt idx="84">
                  <c:v>210</c:v>
                </c:pt>
                <c:pt idx="85">
                  <c:v>212.5</c:v>
                </c:pt>
                <c:pt idx="86">
                  <c:v>215</c:v>
                </c:pt>
                <c:pt idx="87">
                  <c:v>217.5</c:v>
                </c:pt>
                <c:pt idx="88">
                  <c:v>220</c:v>
                </c:pt>
                <c:pt idx="89">
                  <c:v>222.5</c:v>
                </c:pt>
                <c:pt idx="90">
                  <c:v>225</c:v>
                </c:pt>
                <c:pt idx="91">
                  <c:v>227.5</c:v>
                </c:pt>
                <c:pt idx="92">
                  <c:v>230</c:v>
                </c:pt>
                <c:pt idx="93">
                  <c:v>232.5</c:v>
                </c:pt>
                <c:pt idx="94">
                  <c:v>235</c:v>
                </c:pt>
                <c:pt idx="95">
                  <c:v>237.5</c:v>
                </c:pt>
                <c:pt idx="96">
                  <c:v>240</c:v>
                </c:pt>
                <c:pt idx="97">
                  <c:v>242.5</c:v>
                </c:pt>
                <c:pt idx="98">
                  <c:v>245</c:v>
                </c:pt>
                <c:pt idx="99">
                  <c:v>247.5</c:v>
                </c:pt>
                <c:pt idx="100">
                  <c:v>250</c:v>
                </c:pt>
                <c:pt idx="101">
                  <c:v>252.5</c:v>
                </c:pt>
                <c:pt idx="102">
                  <c:v>255</c:v>
                </c:pt>
                <c:pt idx="103">
                  <c:v>257.5</c:v>
                </c:pt>
                <c:pt idx="104">
                  <c:v>260</c:v>
                </c:pt>
                <c:pt idx="105">
                  <c:v>262.5</c:v>
                </c:pt>
                <c:pt idx="106">
                  <c:v>265</c:v>
                </c:pt>
                <c:pt idx="107">
                  <c:v>267.5</c:v>
                </c:pt>
                <c:pt idx="108">
                  <c:v>270</c:v>
                </c:pt>
                <c:pt idx="109">
                  <c:v>272.5</c:v>
                </c:pt>
                <c:pt idx="110">
                  <c:v>275</c:v>
                </c:pt>
                <c:pt idx="111">
                  <c:v>277.5</c:v>
                </c:pt>
                <c:pt idx="112">
                  <c:v>280</c:v>
                </c:pt>
                <c:pt idx="113">
                  <c:v>282.5</c:v>
                </c:pt>
                <c:pt idx="114">
                  <c:v>285</c:v>
                </c:pt>
                <c:pt idx="115">
                  <c:v>287.5</c:v>
                </c:pt>
                <c:pt idx="116">
                  <c:v>290</c:v>
                </c:pt>
                <c:pt idx="117">
                  <c:v>292.5</c:v>
                </c:pt>
                <c:pt idx="118">
                  <c:v>295</c:v>
                </c:pt>
                <c:pt idx="119">
                  <c:v>297.5</c:v>
                </c:pt>
                <c:pt idx="120">
                  <c:v>300</c:v>
                </c:pt>
                <c:pt idx="121">
                  <c:v>302.5</c:v>
                </c:pt>
                <c:pt idx="122">
                  <c:v>305</c:v>
                </c:pt>
                <c:pt idx="123">
                  <c:v>307.5</c:v>
                </c:pt>
                <c:pt idx="124">
                  <c:v>310</c:v>
                </c:pt>
                <c:pt idx="125">
                  <c:v>312.5</c:v>
                </c:pt>
                <c:pt idx="126">
                  <c:v>315</c:v>
                </c:pt>
                <c:pt idx="127">
                  <c:v>317.5</c:v>
                </c:pt>
                <c:pt idx="128">
                  <c:v>320</c:v>
                </c:pt>
                <c:pt idx="129">
                  <c:v>322.5</c:v>
                </c:pt>
                <c:pt idx="130">
                  <c:v>325</c:v>
                </c:pt>
                <c:pt idx="131">
                  <c:v>327.5</c:v>
                </c:pt>
                <c:pt idx="132">
                  <c:v>330</c:v>
                </c:pt>
                <c:pt idx="133">
                  <c:v>332.5</c:v>
                </c:pt>
                <c:pt idx="134">
                  <c:v>335</c:v>
                </c:pt>
                <c:pt idx="135">
                  <c:v>337.5</c:v>
                </c:pt>
                <c:pt idx="136">
                  <c:v>340</c:v>
                </c:pt>
                <c:pt idx="137">
                  <c:v>342.5</c:v>
                </c:pt>
                <c:pt idx="138">
                  <c:v>345</c:v>
                </c:pt>
                <c:pt idx="139">
                  <c:v>347.5</c:v>
                </c:pt>
                <c:pt idx="140">
                  <c:v>350</c:v>
                </c:pt>
                <c:pt idx="141">
                  <c:v>352.5</c:v>
                </c:pt>
                <c:pt idx="142">
                  <c:v>355</c:v>
                </c:pt>
                <c:pt idx="143">
                  <c:v>357.5</c:v>
                </c:pt>
                <c:pt idx="144">
                  <c:v>360</c:v>
                </c:pt>
                <c:pt idx="145">
                  <c:v>362.5</c:v>
                </c:pt>
                <c:pt idx="146">
                  <c:v>365</c:v>
                </c:pt>
                <c:pt idx="147">
                  <c:v>367.5</c:v>
                </c:pt>
                <c:pt idx="148">
                  <c:v>370</c:v>
                </c:pt>
                <c:pt idx="149">
                  <c:v>372.5</c:v>
                </c:pt>
                <c:pt idx="150">
                  <c:v>375</c:v>
                </c:pt>
                <c:pt idx="151">
                  <c:v>377.5</c:v>
                </c:pt>
                <c:pt idx="152">
                  <c:v>380</c:v>
                </c:pt>
                <c:pt idx="153">
                  <c:v>382.5</c:v>
                </c:pt>
                <c:pt idx="154">
                  <c:v>385</c:v>
                </c:pt>
                <c:pt idx="155">
                  <c:v>387.5</c:v>
                </c:pt>
                <c:pt idx="156">
                  <c:v>390</c:v>
                </c:pt>
                <c:pt idx="157">
                  <c:v>392.5</c:v>
                </c:pt>
                <c:pt idx="158">
                  <c:v>395</c:v>
                </c:pt>
                <c:pt idx="159">
                  <c:v>397.5</c:v>
                </c:pt>
                <c:pt idx="160">
                  <c:v>400</c:v>
                </c:pt>
                <c:pt idx="161">
                  <c:v>402.5</c:v>
                </c:pt>
                <c:pt idx="162">
                  <c:v>405</c:v>
                </c:pt>
                <c:pt idx="163">
                  <c:v>407.5</c:v>
                </c:pt>
                <c:pt idx="164">
                  <c:v>410</c:v>
                </c:pt>
                <c:pt idx="165">
                  <c:v>412.5</c:v>
                </c:pt>
                <c:pt idx="166">
                  <c:v>415</c:v>
                </c:pt>
                <c:pt idx="167">
                  <c:v>417.5</c:v>
                </c:pt>
                <c:pt idx="168">
                  <c:v>420</c:v>
                </c:pt>
                <c:pt idx="169">
                  <c:v>422.5</c:v>
                </c:pt>
                <c:pt idx="170">
                  <c:v>425</c:v>
                </c:pt>
                <c:pt idx="171">
                  <c:v>427.5</c:v>
                </c:pt>
                <c:pt idx="172">
                  <c:v>430</c:v>
                </c:pt>
                <c:pt idx="173">
                  <c:v>432.5</c:v>
                </c:pt>
                <c:pt idx="174">
                  <c:v>435</c:v>
                </c:pt>
                <c:pt idx="175">
                  <c:v>437.5</c:v>
                </c:pt>
                <c:pt idx="176">
                  <c:v>440</c:v>
                </c:pt>
                <c:pt idx="177">
                  <c:v>442.5</c:v>
                </c:pt>
                <c:pt idx="178">
                  <c:v>445</c:v>
                </c:pt>
                <c:pt idx="179">
                  <c:v>447.5</c:v>
                </c:pt>
                <c:pt idx="180">
                  <c:v>450</c:v>
                </c:pt>
                <c:pt idx="181">
                  <c:v>452.5</c:v>
                </c:pt>
                <c:pt idx="182">
                  <c:v>455</c:v>
                </c:pt>
                <c:pt idx="183">
                  <c:v>457.5</c:v>
                </c:pt>
                <c:pt idx="184">
                  <c:v>460</c:v>
                </c:pt>
                <c:pt idx="185">
                  <c:v>462.5</c:v>
                </c:pt>
                <c:pt idx="186">
                  <c:v>465</c:v>
                </c:pt>
                <c:pt idx="187">
                  <c:v>467.5</c:v>
                </c:pt>
                <c:pt idx="188">
                  <c:v>470</c:v>
                </c:pt>
                <c:pt idx="189">
                  <c:v>472.5</c:v>
                </c:pt>
                <c:pt idx="190">
                  <c:v>475</c:v>
                </c:pt>
                <c:pt idx="191">
                  <c:v>477.5</c:v>
                </c:pt>
                <c:pt idx="192">
                  <c:v>480</c:v>
                </c:pt>
                <c:pt idx="193">
                  <c:v>482.5</c:v>
                </c:pt>
                <c:pt idx="194">
                  <c:v>485</c:v>
                </c:pt>
                <c:pt idx="195">
                  <c:v>487.5</c:v>
                </c:pt>
                <c:pt idx="196">
                  <c:v>490</c:v>
                </c:pt>
                <c:pt idx="197">
                  <c:v>492.5</c:v>
                </c:pt>
                <c:pt idx="198">
                  <c:v>495</c:v>
                </c:pt>
                <c:pt idx="199">
                  <c:v>497.5</c:v>
                </c:pt>
                <c:pt idx="200">
                  <c:v>500</c:v>
                </c:pt>
                <c:pt idx="201">
                  <c:v>502.5</c:v>
                </c:pt>
                <c:pt idx="202">
                  <c:v>505</c:v>
                </c:pt>
                <c:pt idx="203">
                  <c:v>507.5</c:v>
                </c:pt>
                <c:pt idx="204">
                  <c:v>510</c:v>
                </c:pt>
                <c:pt idx="205">
                  <c:v>512.5</c:v>
                </c:pt>
                <c:pt idx="206">
                  <c:v>515</c:v>
                </c:pt>
                <c:pt idx="207">
                  <c:v>517.5</c:v>
                </c:pt>
                <c:pt idx="208">
                  <c:v>520</c:v>
                </c:pt>
                <c:pt idx="209">
                  <c:v>522.5</c:v>
                </c:pt>
                <c:pt idx="210">
                  <c:v>525</c:v>
                </c:pt>
                <c:pt idx="211">
                  <c:v>527.5</c:v>
                </c:pt>
                <c:pt idx="212">
                  <c:v>530</c:v>
                </c:pt>
                <c:pt idx="213">
                  <c:v>532.5</c:v>
                </c:pt>
                <c:pt idx="214">
                  <c:v>535</c:v>
                </c:pt>
                <c:pt idx="215">
                  <c:v>537.5</c:v>
                </c:pt>
                <c:pt idx="216">
                  <c:v>540</c:v>
                </c:pt>
                <c:pt idx="217">
                  <c:v>542.5</c:v>
                </c:pt>
                <c:pt idx="218">
                  <c:v>545</c:v>
                </c:pt>
                <c:pt idx="219">
                  <c:v>547.5</c:v>
                </c:pt>
                <c:pt idx="220">
                  <c:v>550</c:v>
                </c:pt>
                <c:pt idx="221">
                  <c:v>552.5</c:v>
                </c:pt>
                <c:pt idx="222">
                  <c:v>555</c:v>
                </c:pt>
                <c:pt idx="223">
                  <c:v>557.5</c:v>
                </c:pt>
                <c:pt idx="224">
                  <c:v>560</c:v>
                </c:pt>
                <c:pt idx="225">
                  <c:v>562.5</c:v>
                </c:pt>
                <c:pt idx="226">
                  <c:v>565</c:v>
                </c:pt>
                <c:pt idx="227">
                  <c:v>567.5</c:v>
                </c:pt>
                <c:pt idx="228">
                  <c:v>570</c:v>
                </c:pt>
                <c:pt idx="229">
                  <c:v>572.5</c:v>
                </c:pt>
                <c:pt idx="230">
                  <c:v>575</c:v>
                </c:pt>
                <c:pt idx="231">
                  <c:v>577.5</c:v>
                </c:pt>
                <c:pt idx="232">
                  <c:v>580</c:v>
                </c:pt>
                <c:pt idx="233">
                  <c:v>582.5</c:v>
                </c:pt>
                <c:pt idx="234">
                  <c:v>585</c:v>
                </c:pt>
                <c:pt idx="235">
                  <c:v>587.5</c:v>
                </c:pt>
                <c:pt idx="236">
                  <c:v>590</c:v>
                </c:pt>
                <c:pt idx="237">
                  <c:v>592.5</c:v>
                </c:pt>
                <c:pt idx="238">
                  <c:v>595</c:v>
                </c:pt>
                <c:pt idx="239">
                  <c:v>597.5</c:v>
                </c:pt>
                <c:pt idx="240">
                  <c:v>600</c:v>
                </c:pt>
                <c:pt idx="241">
                  <c:v>602.5</c:v>
                </c:pt>
                <c:pt idx="242">
                  <c:v>605</c:v>
                </c:pt>
                <c:pt idx="243">
                  <c:v>607.5</c:v>
                </c:pt>
                <c:pt idx="244">
                  <c:v>610</c:v>
                </c:pt>
                <c:pt idx="245">
                  <c:v>612.5</c:v>
                </c:pt>
                <c:pt idx="246">
                  <c:v>615</c:v>
                </c:pt>
                <c:pt idx="247">
                  <c:v>617.5</c:v>
                </c:pt>
                <c:pt idx="248">
                  <c:v>620</c:v>
                </c:pt>
                <c:pt idx="249">
                  <c:v>622.5</c:v>
                </c:pt>
                <c:pt idx="250">
                  <c:v>625</c:v>
                </c:pt>
                <c:pt idx="251">
                  <c:v>627.5</c:v>
                </c:pt>
                <c:pt idx="252">
                  <c:v>630</c:v>
                </c:pt>
                <c:pt idx="253">
                  <c:v>632.5</c:v>
                </c:pt>
                <c:pt idx="254">
                  <c:v>635</c:v>
                </c:pt>
                <c:pt idx="255">
                  <c:v>637.5</c:v>
                </c:pt>
                <c:pt idx="256">
                  <c:v>640</c:v>
                </c:pt>
                <c:pt idx="257">
                  <c:v>642.5</c:v>
                </c:pt>
                <c:pt idx="258">
                  <c:v>645</c:v>
                </c:pt>
                <c:pt idx="259">
                  <c:v>647.5</c:v>
                </c:pt>
                <c:pt idx="260">
                  <c:v>650</c:v>
                </c:pt>
                <c:pt idx="261">
                  <c:v>652.5</c:v>
                </c:pt>
                <c:pt idx="262">
                  <c:v>655</c:v>
                </c:pt>
                <c:pt idx="263">
                  <c:v>657.5</c:v>
                </c:pt>
                <c:pt idx="264">
                  <c:v>660</c:v>
                </c:pt>
                <c:pt idx="265">
                  <c:v>662.5</c:v>
                </c:pt>
                <c:pt idx="266">
                  <c:v>665</c:v>
                </c:pt>
                <c:pt idx="267">
                  <c:v>667.5</c:v>
                </c:pt>
                <c:pt idx="268">
                  <c:v>670</c:v>
                </c:pt>
                <c:pt idx="269">
                  <c:v>672.5</c:v>
                </c:pt>
                <c:pt idx="270">
                  <c:v>675</c:v>
                </c:pt>
                <c:pt idx="271">
                  <c:v>677.5</c:v>
                </c:pt>
                <c:pt idx="272">
                  <c:v>680</c:v>
                </c:pt>
                <c:pt idx="273">
                  <c:v>682.5</c:v>
                </c:pt>
                <c:pt idx="274">
                  <c:v>685</c:v>
                </c:pt>
                <c:pt idx="275">
                  <c:v>687.5</c:v>
                </c:pt>
                <c:pt idx="276">
                  <c:v>690</c:v>
                </c:pt>
                <c:pt idx="277">
                  <c:v>692.5</c:v>
                </c:pt>
                <c:pt idx="278">
                  <c:v>695</c:v>
                </c:pt>
                <c:pt idx="279">
                  <c:v>697.5</c:v>
                </c:pt>
                <c:pt idx="280">
                  <c:v>700</c:v>
                </c:pt>
                <c:pt idx="281">
                  <c:v>702.5</c:v>
                </c:pt>
                <c:pt idx="282">
                  <c:v>705</c:v>
                </c:pt>
                <c:pt idx="283">
                  <c:v>707.5</c:v>
                </c:pt>
                <c:pt idx="284">
                  <c:v>710</c:v>
                </c:pt>
                <c:pt idx="285">
                  <c:v>712.5</c:v>
                </c:pt>
                <c:pt idx="286">
                  <c:v>715</c:v>
                </c:pt>
                <c:pt idx="287">
                  <c:v>717.5</c:v>
                </c:pt>
                <c:pt idx="288">
                  <c:v>720</c:v>
                </c:pt>
                <c:pt idx="289">
                  <c:v>722.5</c:v>
                </c:pt>
                <c:pt idx="290">
                  <c:v>725</c:v>
                </c:pt>
                <c:pt idx="291">
                  <c:v>727.5</c:v>
                </c:pt>
                <c:pt idx="292">
                  <c:v>730</c:v>
                </c:pt>
                <c:pt idx="293">
                  <c:v>732.5</c:v>
                </c:pt>
                <c:pt idx="294">
                  <c:v>735</c:v>
                </c:pt>
                <c:pt idx="295">
                  <c:v>737.5</c:v>
                </c:pt>
                <c:pt idx="296">
                  <c:v>740</c:v>
                </c:pt>
                <c:pt idx="297">
                  <c:v>742.5</c:v>
                </c:pt>
                <c:pt idx="298">
                  <c:v>745</c:v>
                </c:pt>
                <c:pt idx="299">
                  <c:v>747.5</c:v>
                </c:pt>
                <c:pt idx="300">
                  <c:v>750</c:v>
                </c:pt>
                <c:pt idx="301">
                  <c:v>752.5</c:v>
                </c:pt>
                <c:pt idx="302">
                  <c:v>755</c:v>
                </c:pt>
                <c:pt idx="303">
                  <c:v>757.5</c:v>
                </c:pt>
                <c:pt idx="304">
                  <c:v>760</c:v>
                </c:pt>
                <c:pt idx="305">
                  <c:v>762.5</c:v>
                </c:pt>
                <c:pt idx="306">
                  <c:v>765</c:v>
                </c:pt>
                <c:pt idx="307">
                  <c:v>767.5</c:v>
                </c:pt>
                <c:pt idx="308">
                  <c:v>770</c:v>
                </c:pt>
                <c:pt idx="309">
                  <c:v>772.5</c:v>
                </c:pt>
                <c:pt idx="310">
                  <c:v>775</c:v>
                </c:pt>
                <c:pt idx="311">
                  <c:v>777.5</c:v>
                </c:pt>
                <c:pt idx="312">
                  <c:v>780</c:v>
                </c:pt>
                <c:pt idx="313">
                  <c:v>782.5</c:v>
                </c:pt>
                <c:pt idx="314">
                  <c:v>785</c:v>
                </c:pt>
                <c:pt idx="315">
                  <c:v>787.5</c:v>
                </c:pt>
                <c:pt idx="316">
                  <c:v>790</c:v>
                </c:pt>
                <c:pt idx="317">
                  <c:v>792.5</c:v>
                </c:pt>
                <c:pt idx="318">
                  <c:v>795</c:v>
                </c:pt>
                <c:pt idx="319">
                  <c:v>797.5</c:v>
                </c:pt>
                <c:pt idx="320">
                  <c:v>800</c:v>
                </c:pt>
                <c:pt idx="321">
                  <c:v>802.5</c:v>
                </c:pt>
                <c:pt idx="322">
                  <c:v>805</c:v>
                </c:pt>
                <c:pt idx="323">
                  <c:v>807.5</c:v>
                </c:pt>
                <c:pt idx="324">
                  <c:v>810</c:v>
                </c:pt>
                <c:pt idx="325">
                  <c:v>812.5</c:v>
                </c:pt>
                <c:pt idx="326">
                  <c:v>815</c:v>
                </c:pt>
                <c:pt idx="327">
                  <c:v>817.5</c:v>
                </c:pt>
                <c:pt idx="328">
                  <c:v>820</c:v>
                </c:pt>
                <c:pt idx="329">
                  <c:v>822.5</c:v>
                </c:pt>
                <c:pt idx="330">
                  <c:v>825</c:v>
                </c:pt>
                <c:pt idx="331">
                  <c:v>827.5</c:v>
                </c:pt>
                <c:pt idx="332">
                  <c:v>830</c:v>
                </c:pt>
                <c:pt idx="333">
                  <c:v>832.5</c:v>
                </c:pt>
                <c:pt idx="334">
                  <c:v>835</c:v>
                </c:pt>
                <c:pt idx="335">
                  <c:v>837.5</c:v>
                </c:pt>
                <c:pt idx="336">
                  <c:v>840</c:v>
                </c:pt>
                <c:pt idx="337">
                  <c:v>842.5</c:v>
                </c:pt>
                <c:pt idx="338">
                  <c:v>845</c:v>
                </c:pt>
                <c:pt idx="339">
                  <c:v>847.5</c:v>
                </c:pt>
                <c:pt idx="340">
                  <c:v>850</c:v>
                </c:pt>
                <c:pt idx="341">
                  <c:v>852.5</c:v>
                </c:pt>
                <c:pt idx="342">
                  <c:v>855</c:v>
                </c:pt>
                <c:pt idx="343">
                  <c:v>857.5</c:v>
                </c:pt>
                <c:pt idx="344">
                  <c:v>860</c:v>
                </c:pt>
                <c:pt idx="345">
                  <c:v>862.5</c:v>
                </c:pt>
                <c:pt idx="346">
                  <c:v>865</c:v>
                </c:pt>
                <c:pt idx="347">
                  <c:v>867.5</c:v>
                </c:pt>
                <c:pt idx="348">
                  <c:v>870</c:v>
                </c:pt>
                <c:pt idx="349">
                  <c:v>872.5</c:v>
                </c:pt>
                <c:pt idx="350">
                  <c:v>875</c:v>
                </c:pt>
                <c:pt idx="351">
                  <c:v>877.5</c:v>
                </c:pt>
                <c:pt idx="352">
                  <c:v>880</c:v>
                </c:pt>
                <c:pt idx="353">
                  <c:v>882.5</c:v>
                </c:pt>
                <c:pt idx="354">
                  <c:v>885</c:v>
                </c:pt>
                <c:pt idx="355">
                  <c:v>887.5</c:v>
                </c:pt>
                <c:pt idx="356">
                  <c:v>890</c:v>
                </c:pt>
                <c:pt idx="357">
                  <c:v>892.5</c:v>
                </c:pt>
                <c:pt idx="358">
                  <c:v>895</c:v>
                </c:pt>
                <c:pt idx="359">
                  <c:v>897.5</c:v>
                </c:pt>
                <c:pt idx="360">
                  <c:v>900</c:v>
                </c:pt>
                <c:pt idx="361">
                  <c:v>902.5</c:v>
                </c:pt>
                <c:pt idx="362">
                  <c:v>905</c:v>
                </c:pt>
                <c:pt idx="363">
                  <c:v>907.5</c:v>
                </c:pt>
                <c:pt idx="364">
                  <c:v>910</c:v>
                </c:pt>
                <c:pt idx="365">
                  <c:v>912.5</c:v>
                </c:pt>
                <c:pt idx="366">
                  <c:v>915</c:v>
                </c:pt>
                <c:pt idx="367">
                  <c:v>917.5</c:v>
                </c:pt>
                <c:pt idx="368">
                  <c:v>920</c:v>
                </c:pt>
                <c:pt idx="369">
                  <c:v>922.5</c:v>
                </c:pt>
                <c:pt idx="370">
                  <c:v>925</c:v>
                </c:pt>
                <c:pt idx="371">
                  <c:v>927.5</c:v>
                </c:pt>
                <c:pt idx="372">
                  <c:v>930</c:v>
                </c:pt>
                <c:pt idx="373">
                  <c:v>932.5</c:v>
                </c:pt>
                <c:pt idx="374">
                  <c:v>935</c:v>
                </c:pt>
                <c:pt idx="375">
                  <c:v>937.5</c:v>
                </c:pt>
                <c:pt idx="376">
                  <c:v>940</c:v>
                </c:pt>
                <c:pt idx="377">
                  <c:v>942.5</c:v>
                </c:pt>
                <c:pt idx="378">
                  <c:v>945</c:v>
                </c:pt>
                <c:pt idx="379">
                  <c:v>947.5</c:v>
                </c:pt>
                <c:pt idx="380">
                  <c:v>950</c:v>
                </c:pt>
                <c:pt idx="381">
                  <c:v>952.5</c:v>
                </c:pt>
                <c:pt idx="382">
                  <c:v>955</c:v>
                </c:pt>
                <c:pt idx="383">
                  <c:v>957.5</c:v>
                </c:pt>
                <c:pt idx="384">
                  <c:v>960</c:v>
                </c:pt>
                <c:pt idx="385">
                  <c:v>962.5</c:v>
                </c:pt>
                <c:pt idx="386">
                  <c:v>965</c:v>
                </c:pt>
                <c:pt idx="387">
                  <c:v>967.5</c:v>
                </c:pt>
                <c:pt idx="388">
                  <c:v>970</c:v>
                </c:pt>
                <c:pt idx="389">
                  <c:v>972.5</c:v>
                </c:pt>
                <c:pt idx="390">
                  <c:v>975</c:v>
                </c:pt>
                <c:pt idx="391">
                  <c:v>977.5</c:v>
                </c:pt>
                <c:pt idx="392">
                  <c:v>980</c:v>
                </c:pt>
                <c:pt idx="393">
                  <c:v>982.5</c:v>
                </c:pt>
                <c:pt idx="394">
                  <c:v>985</c:v>
                </c:pt>
                <c:pt idx="395">
                  <c:v>987.5</c:v>
                </c:pt>
                <c:pt idx="396">
                  <c:v>990</c:v>
                </c:pt>
                <c:pt idx="397">
                  <c:v>992.5</c:v>
                </c:pt>
                <c:pt idx="398">
                  <c:v>995</c:v>
                </c:pt>
                <c:pt idx="399">
                  <c:v>997.5</c:v>
                </c:pt>
                <c:pt idx="400">
                  <c:v>1000</c:v>
                </c:pt>
              </c:numCache>
            </c:numRef>
          </c:xVal>
          <c:yVal>
            <c:numRef>
              <c:f>Sheet1!$C$10:$C$410</c:f>
              <c:numCache>
                <c:formatCode>General</c:formatCode>
                <c:ptCount val="401"/>
                <c:pt idx="0">
                  <c:v>0</c:v>
                </c:pt>
                <c:pt idx="1">
                  <c:v>0.15643446504023087</c:v>
                </c:pt>
                <c:pt idx="2">
                  <c:v>0.3090169943749474</c:v>
                </c:pt>
                <c:pt idx="3">
                  <c:v>0.4539904997395468</c:v>
                </c:pt>
                <c:pt idx="4">
                  <c:v>0.58778525229247314</c:v>
                </c:pt>
                <c:pt idx="5">
                  <c:v>0.70710678118654757</c:v>
                </c:pt>
                <c:pt idx="6">
                  <c:v>0.80901699437494745</c:v>
                </c:pt>
                <c:pt idx="7">
                  <c:v>0.89100652418836779</c:v>
                </c:pt>
                <c:pt idx="8">
                  <c:v>0.95105651629515353</c:v>
                </c:pt>
                <c:pt idx="9">
                  <c:v>0.98768834059513777</c:v>
                </c:pt>
                <c:pt idx="10">
                  <c:v>1</c:v>
                </c:pt>
                <c:pt idx="11">
                  <c:v>0.98768834059513766</c:v>
                </c:pt>
                <c:pt idx="12">
                  <c:v>0.95105651629515353</c:v>
                </c:pt>
                <c:pt idx="13">
                  <c:v>0.8910065241883679</c:v>
                </c:pt>
                <c:pt idx="14">
                  <c:v>0.80901699437494745</c:v>
                </c:pt>
                <c:pt idx="15">
                  <c:v>0.70710678118654757</c:v>
                </c:pt>
                <c:pt idx="16">
                  <c:v>0.58778525229247325</c:v>
                </c:pt>
                <c:pt idx="17">
                  <c:v>0.45399049973954647</c:v>
                </c:pt>
                <c:pt idx="18">
                  <c:v>0.30901699437494712</c:v>
                </c:pt>
                <c:pt idx="19">
                  <c:v>0.15643446504023054</c:v>
                </c:pt>
                <c:pt idx="20">
                  <c:v>-3.2157436435920062E-16</c:v>
                </c:pt>
                <c:pt idx="21">
                  <c:v>-0.15643446504023117</c:v>
                </c:pt>
                <c:pt idx="22">
                  <c:v>-0.30901699437494773</c:v>
                </c:pt>
                <c:pt idx="23">
                  <c:v>-0.45399049973954708</c:v>
                </c:pt>
                <c:pt idx="24">
                  <c:v>-0.58778525229247336</c:v>
                </c:pt>
                <c:pt idx="25">
                  <c:v>-0.70710678118654768</c:v>
                </c:pt>
                <c:pt idx="26">
                  <c:v>-0.80901699437494734</c:v>
                </c:pt>
                <c:pt idx="27">
                  <c:v>-0.89100652418836779</c:v>
                </c:pt>
                <c:pt idx="28">
                  <c:v>-0.95105651629515353</c:v>
                </c:pt>
                <c:pt idx="29">
                  <c:v>-0.98768834059513766</c:v>
                </c:pt>
                <c:pt idx="30">
                  <c:v>-1</c:v>
                </c:pt>
                <c:pt idx="31">
                  <c:v>-0.98768834059513777</c:v>
                </c:pt>
                <c:pt idx="32">
                  <c:v>-0.95105651629515364</c:v>
                </c:pt>
                <c:pt idx="33">
                  <c:v>-0.89100652418836757</c:v>
                </c:pt>
                <c:pt idx="34">
                  <c:v>-0.80901699437494701</c:v>
                </c:pt>
                <c:pt idx="35">
                  <c:v>-0.70710678118654702</c:v>
                </c:pt>
                <c:pt idx="36">
                  <c:v>-0.58778525229247258</c:v>
                </c:pt>
                <c:pt idx="37">
                  <c:v>-0.45399049973954619</c:v>
                </c:pt>
                <c:pt idx="38">
                  <c:v>-0.30901699437494679</c:v>
                </c:pt>
                <c:pt idx="39">
                  <c:v>-0.15643446504023023</c:v>
                </c:pt>
                <c:pt idx="40">
                  <c:v>6.4314872871840123E-16</c:v>
                </c:pt>
                <c:pt idx="41">
                  <c:v>0.15643446504023151</c:v>
                </c:pt>
                <c:pt idx="42">
                  <c:v>0.30901699437494801</c:v>
                </c:pt>
                <c:pt idx="43">
                  <c:v>0.45399049973954736</c:v>
                </c:pt>
                <c:pt idx="44">
                  <c:v>0.58778525229247358</c:v>
                </c:pt>
                <c:pt idx="45">
                  <c:v>0.70710678118654791</c:v>
                </c:pt>
                <c:pt idx="46">
                  <c:v>0.80901699437494778</c:v>
                </c:pt>
                <c:pt idx="47">
                  <c:v>0.89100652418836812</c:v>
                </c:pt>
                <c:pt idx="48">
                  <c:v>0.95105651629515375</c:v>
                </c:pt>
                <c:pt idx="49">
                  <c:v>0.98768834059513777</c:v>
                </c:pt>
                <c:pt idx="50">
                  <c:v>1</c:v>
                </c:pt>
                <c:pt idx="51">
                  <c:v>0.98768834059513766</c:v>
                </c:pt>
                <c:pt idx="52">
                  <c:v>0.95105651629515364</c:v>
                </c:pt>
                <c:pt idx="53">
                  <c:v>0.89100652418836757</c:v>
                </c:pt>
                <c:pt idx="54">
                  <c:v>0.80901699437494767</c:v>
                </c:pt>
                <c:pt idx="55">
                  <c:v>0.70710678118654713</c:v>
                </c:pt>
                <c:pt idx="56">
                  <c:v>0.58778525229247336</c:v>
                </c:pt>
                <c:pt idx="57">
                  <c:v>0.4539904997395463</c:v>
                </c:pt>
                <c:pt idx="58">
                  <c:v>0.30901699437494778</c:v>
                </c:pt>
                <c:pt idx="59">
                  <c:v>0.15643446504023034</c:v>
                </c:pt>
                <c:pt idx="60">
                  <c:v>3.67544536472586E-16</c:v>
                </c:pt>
                <c:pt idx="61">
                  <c:v>-0.15643446504023137</c:v>
                </c:pt>
                <c:pt idx="62">
                  <c:v>-0.30901699437494706</c:v>
                </c:pt>
                <c:pt idx="63">
                  <c:v>-0.45399049973954725</c:v>
                </c:pt>
                <c:pt idx="64">
                  <c:v>-0.5877852522924728</c:v>
                </c:pt>
                <c:pt idx="65">
                  <c:v>-0.70710678118654791</c:v>
                </c:pt>
                <c:pt idx="66">
                  <c:v>-0.80901699437494823</c:v>
                </c:pt>
                <c:pt idx="67">
                  <c:v>-0.89100652418836812</c:v>
                </c:pt>
                <c:pt idx="68">
                  <c:v>-0.95105651629515398</c:v>
                </c:pt>
                <c:pt idx="69">
                  <c:v>-0.98768834059513777</c:v>
                </c:pt>
                <c:pt idx="70">
                  <c:v>-1</c:v>
                </c:pt>
                <c:pt idx="71">
                  <c:v>-0.98768834059513766</c:v>
                </c:pt>
                <c:pt idx="72">
                  <c:v>-0.9510565162951532</c:v>
                </c:pt>
                <c:pt idx="73">
                  <c:v>-0.89100652418836768</c:v>
                </c:pt>
                <c:pt idx="74">
                  <c:v>-0.80901699437494667</c:v>
                </c:pt>
                <c:pt idx="75">
                  <c:v>-0.70710678118654724</c:v>
                </c:pt>
                <c:pt idx="76">
                  <c:v>-0.58778525229247203</c:v>
                </c:pt>
                <c:pt idx="77">
                  <c:v>-0.45399049973954642</c:v>
                </c:pt>
                <c:pt idx="78">
                  <c:v>-0.30901699437494617</c:v>
                </c:pt>
                <c:pt idx="79">
                  <c:v>-0.15643446504023048</c:v>
                </c:pt>
                <c:pt idx="80">
                  <c:v>1.2862974574368025E-15</c:v>
                </c:pt>
                <c:pt idx="81">
                  <c:v>0.15643446504023126</c:v>
                </c:pt>
                <c:pt idx="82">
                  <c:v>0.30901699437494862</c:v>
                </c:pt>
                <c:pt idx="83">
                  <c:v>0.45399049973954714</c:v>
                </c:pt>
                <c:pt idx="84">
                  <c:v>0.58778525229247414</c:v>
                </c:pt>
                <c:pt idx="85">
                  <c:v>0.70710678118654779</c:v>
                </c:pt>
                <c:pt idx="86">
                  <c:v>0.80901699437494812</c:v>
                </c:pt>
                <c:pt idx="87">
                  <c:v>0.89100652418836801</c:v>
                </c:pt>
                <c:pt idx="88">
                  <c:v>0.95105651629515398</c:v>
                </c:pt>
                <c:pt idx="89">
                  <c:v>0.98768834059513777</c:v>
                </c:pt>
                <c:pt idx="90">
                  <c:v>1</c:v>
                </c:pt>
                <c:pt idx="91">
                  <c:v>0.98768834059513766</c:v>
                </c:pt>
                <c:pt idx="92">
                  <c:v>0.9510565162951532</c:v>
                </c:pt>
                <c:pt idx="93">
                  <c:v>0.89100652418836768</c:v>
                </c:pt>
                <c:pt idx="94">
                  <c:v>0.80901699437494667</c:v>
                </c:pt>
                <c:pt idx="95">
                  <c:v>0.70710678118654735</c:v>
                </c:pt>
                <c:pt idx="96">
                  <c:v>0.58778525229247214</c:v>
                </c:pt>
                <c:pt idx="97">
                  <c:v>0.45399049973954653</c:v>
                </c:pt>
                <c:pt idx="98">
                  <c:v>0.30901699437494629</c:v>
                </c:pt>
                <c:pt idx="99">
                  <c:v>0.15643446504023059</c:v>
                </c:pt>
                <c:pt idx="100">
                  <c:v>-1.1637826119459405E-15</c:v>
                </c:pt>
                <c:pt idx="101">
                  <c:v>-0.15643446504023115</c:v>
                </c:pt>
                <c:pt idx="102">
                  <c:v>-0.30901699437494851</c:v>
                </c:pt>
                <c:pt idx="103">
                  <c:v>-0.45399049973954858</c:v>
                </c:pt>
                <c:pt idx="104">
                  <c:v>-0.58778525229247258</c:v>
                </c:pt>
                <c:pt idx="105">
                  <c:v>-0.70710678118654768</c:v>
                </c:pt>
                <c:pt idx="106">
                  <c:v>-0.80901699437494812</c:v>
                </c:pt>
                <c:pt idx="107">
                  <c:v>-0.89100652418836879</c:v>
                </c:pt>
                <c:pt idx="108">
                  <c:v>-0.95105651629515342</c:v>
                </c:pt>
                <c:pt idx="109">
                  <c:v>-0.98768834059513777</c:v>
                </c:pt>
                <c:pt idx="110">
                  <c:v>-1</c:v>
                </c:pt>
                <c:pt idx="111">
                  <c:v>-0.98768834059513744</c:v>
                </c:pt>
                <c:pt idx="112">
                  <c:v>-0.95105651629515375</c:v>
                </c:pt>
                <c:pt idx="113">
                  <c:v>-0.89100652418836779</c:v>
                </c:pt>
                <c:pt idx="114">
                  <c:v>-0.80901699437494679</c:v>
                </c:pt>
                <c:pt idx="115">
                  <c:v>-0.70710678118654613</c:v>
                </c:pt>
                <c:pt idx="116">
                  <c:v>-0.58778525229247369</c:v>
                </c:pt>
                <c:pt idx="117">
                  <c:v>-0.45399049973954664</c:v>
                </c:pt>
                <c:pt idx="118">
                  <c:v>-0.3090169943749464</c:v>
                </c:pt>
                <c:pt idx="119">
                  <c:v>-0.15643446504022895</c:v>
                </c:pt>
                <c:pt idx="120">
                  <c:v>-7.3508907294517201E-16</c:v>
                </c:pt>
                <c:pt idx="121">
                  <c:v>0.15643446504023101</c:v>
                </c:pt>
                <c:pt idx="122">
                  <c:v>0.30901699437494839</c:v>
                </c:pt>
                <c:pt idx="123">
                  <c:v>0.45399049973954847</c:v>
                </c:pt>
                <c:pt idx="124">
                  <c:v>0.58778525229247247</c:v>
                </c:pt>
                <c:pt idx="125">
                  <c:v>0.70710678118654757</c:v>
                </c:pt>
                <c:pt idx="126">
                  <c:v>0.80901699437494801</c:v>
                </c:pt>
                <c:pt idx="127">
                  <c:v>0.89100652418836868</c:v>
                </c:pt>
                <c:pt idx="128">
                  <c:v>0.95105651629515331</c:v>
                </c:pt>
                <c:pt idx="129">
                  <c:v>0.98768834059513777</c:v>
                </c:pt>
                <c:pt idx="130">
                  <c:v>1</c:v>
                </c:pt>
                <c:pt idx="131">
                  <c:v>0.98768834059513744</c:v>
                </c:pt>
                <c:pt idx="132">
                  <c:v>0.95105651629515275</c:v>
                </c:pt>
                <c:pt idx="133">
                  <c:v>0.89100652418836779</c:v>
                </c:pt>
                <c:pt idx="134">
                  <c:v>0.8090169943749469</c:v>
                </c:pt>
                <c:pt idx="135">
                  <c:v>0.70710678118654624</c:v>
                </c:pt>
                <c:pt idx="136">
                  <c:v>0.58778525229247092</c:v>
                </c:pt>
                <c:pt idx="137">
                  <c:v>0.45399049973954675</c:v>
                </c:pt>
                <c:pt idx="138">
                  <c:v>0.30901699437494656</c:v>
                </c:pt>
                <c:pt idx="139">
                  <c:v>0.15643446504022906</c:v>
                </c:pt>
                <c:pt idx="140">
                  <c:v>-2.6951097603644669E-15</c:v>
                </c:pt>
                <c:pt idx="141">
                  <c:v>-0.1564344650402309</c:v>
                </c:pt>
                <c:pt idx="142">
                  <c:v>-0.30901699437494828</c:v>
                </c:pt>
                <c:pt idx="143">
                  <c:v>-0.45399049973954836</c:v>
                </c:pt>
                <c:pt idx="144">
                  <c:v>-0.58778525229247525</c:v>
                </c:pt>
                <c:pt idx="145">
                  <c:v>-0.70710678118654757</c:v>
                </c:pt>
                <c:pt idx="146">
                  <c:v>-0.8090169943749479</c:v>
                </c:pt>
                <c:pt idx="147">
                  <c:v>-0.89100652418836868</c:v>
                </c:pt>
                <c:pt idx="148">
                  <c:v>-0.95105651629515442</c:v>
                </c:pt>
                <c:pt idx="149">
                  <c:v>-0.98768834059513777</c:v>
                </c:pt>
                <c:pt idx="150">
                  <c:v>-1</c:v>
                </c:pt>
                <c:pt idx="151">
                  <c:v>-0.98768834059513744</c:v>
                </c:pt>
                <c:pt idx="152">
                  <c:v>-0.95105651629515275</c:v>
                </c:pt>
                <c:pt idx="153">
                  <c:v>-0.8910065241883679</c:v>
                </c:pt>
                <c:pt idx="154">
                  <c:v>-0.8090169943749469</c:v>
                </c:pt>
                <c:pt idx="155">
                  <c:v>-0.70710678118654635</c:v>
                </c:pt>
                <c:pt idx="156">
                  <c:v>-0.58778525229247103</c:v>
                </c:pt>
                <c:pt idx="157">
                  <c:v>-0.45399049973954686</c:v>
                </c:pt>
                <c:pt idx="158">
                  <c:v>-0.30901699437494667</c:v>
                </c:pt>
                <c:pt idx="159">
                  <c:v>-0.1564344650402292</c:v>
                </c:pt>
                <c:pt idx="160">
                  <c:v>2.5725949148736049E-15</c:v>
                </c:pt>
                <c:pt idx="161">
                  <c:v>0.15643446504023079</c:v>
                </c:pt>
                <c:pt idx="162">
                  <c:v>0.30901699437494817</c:v>
                </c:pt>
                <c:pt idx="163">
                  <c:v>0.4539904997395483</c:v>
                </c:pt>
                <c:pt idx="164">
                  <c:v>0.58778525229247514</c:v>
                </c:pt>
                <c:pt idx="165">
                  <c:v>0.70710678118654746</c:v>
                </c:pt>
                <c:pt idx="166">
                  <c:v>0.8090169943749479</c:v>
                </c:pt>
                <c:pt idx="167">
                  <c:v>0.89100652418836856</c:v>
                </c:pt>
                <c:pt idx="168">
                  <c:v>0.95105651629515431</c:v>
                </c:pt>
                <c:pt idx="169">
                  <c:v>0.98768834059513766</c:v>
                </c:pt>
                <c:pt idx="170">
                  <c:v>1</c:v>
                </c:pt>
                <c:pt idx="171">
                  <c:v>0.98768834059513744</c:v>
                </c:pt>
                <c:pt idx="172">
                  <c:v>0.95105651629515275</c:v>
                </c:pt>
                <c:pt idx="173">
                  <c:v>0.8910065241883679</c:v>
                </c:pt>
                <c:pt idx="174">
                  <c:v>0.80901699437494701</c:v>
                </c:pt>
                <c:pt idx="175">
                  <c:v>0.70710678118654635</c:v>
                </c:pt>
                <c:pt idx="176">
                  <c:v>0.58778525229247114</c:v>
                </c:pt>
                <c:pt idx="177">
                  <c:v>0.45399049973954697</c:v>
                </c:pt>
                <c:pt idx="178">
                  <c:v>0.30901699437494679</c:v>
                </c:pt>
                <c:pt idx="179">
                  <c:v>0.15643446504022931</c:v>
                </c:pt>
                <c:pt idx="180">
                  <c:v>-2.4500800693827429E-15</c:v>
                </c:pt>
                <c:pt idx="181">
                  <c:v>-0.15643446504023065</c:v>
                </c:pt>
                <c:pt idx="182">
                  <c:v>-0.30901699437494806</c:v>
                </c:pt>
                <c:pt idx="183">
                  <c:v>-0.45399049973954819</c:v>
                </c:pt>
                <c:pt idx="184">
                  <c:v>-0.58778525229247514</c:v>
                </c:pt>
                <c:pt idx="185">
                  <c:v>-0.70710678118654735</c:v>
                </c:pt>
                <c:pt idx="186">
                  <c:v>-0.80901699437494778</c:v>
                </c:pt>
                <c:pt idx="187">
                  <c:v>-0.89100652418836856</c:v>
                </c:pt>
                <c:pt idx="188">
                  <c:v>-0.95105651629515431</c:v>
                </c:pt>
                <c:pt idx="189">
                  <c:v>-0.98768834059513766</c:v>
                </c:pt>
                <c:pt idx="190">
                  <c:v>-1</c:v>
                </c:pt>
                <c:pt idx="191">
                  <c:v>-0.98768834059513744</c:v>
                </c:pt>
                <c:pt idx="192">
                  <c:v>-0.95105651629515287</c:v>
                </c:pt>
                <c:pt idx="193">
                  <c:v>-0.89100652418836634</c:v>
                </c:pt>
                <c:pt idx="194">
                  <c:v>-0.80901699437494712</c:v>
                </c:pt>
                <c:pt idx="195">
                  <c:v>-0.70710678118654646</c:v>
                </c:pt>
                <c:pt idx="196">
                  <c:v>-0.58778525229247125</c:v>
                </c:pt>
                <c:pt idx="197">
                  <c:v>-0.45399049973954392</c:v>
                </c:pt>
                <c:pt idx="198">
                  <c:v>-0.3090169943749469</c:v>
                </c:pt>
                <c:pt idx="199">
                  <c:v>-0.15643446504022945</c:v>
                </c:pt>
                <c:pt idx="200">
                  <c:v>2.3275652238918809E-15</c:v>
                </c:pt>
                <c:pt idx="201">
                  <c:v>0.15643446504023403</c:v>
                </c:pt>
                <c:pt idx="202">
                  <c:v>0.30901699437494795</c:v>
                </c:pt>
                <c:pt idx="203">
                  <c:v>0.45399049973954808</c:v>
                </c:pt>
                <c:pt idx="204">
                  <c:v>0.58778525229247502</c:v>
                </c:pt>
                <c:pt idx="205">
                  <c:v>0.70710678118654979</c:v>
                </c:pt>
                <c:pt idx="206">
                  <c:v>0.80901699437494978</c:v>
                </c:pt>
                <c:pt idx="207">
                  <c:v>0.89100652418837012</c:v>
                </c:pt>
                <c:pt idx="208">
                  <c:v>0.9510565162951532</c:v>
                </c:pt>
                <c:pt idx="209">
                  <c:v>0.98768834059513766</c:v>
                </c:pt>
                <c:pt idx="210">
                  <c:v>1</c:v>
                </c:pt>
                <c:pt idx="211">
                  <c:v>0.98768834059513755</c:v>
                </c:pt>
                <c:pt idx="212">
                  <c:v>0.95105651629515287</c:v>
                </c:pt>
                <c:pt idx="213">
                  <c:v>0.89100652418836646</c:v>
                </c:pt>
                <c:pt idx="214">
                  <c:v>0.80901699437494501</c:v>
                </c:pt>
                <c:pt idx="215">
                  <c:v>0.70710678118654402</c:v>
                </c:pt>
                <c:pt idx="216">
                  <c:v>0.58778525229247425</c:v>
                </c:pt>
                <c:pt idx="217">
                  <c:v>0.45399049973954719</c:v>
                </c:pt>
                <c:pt idx="218">
                  <c:v>0.30901699437494701</c:v>
                </c:pt>
                <c:pt idx="219">
                  <c:v>0.15643446504022956</c:v>
                </c:pt>
                <c:pt idx="220">
                  <c:v>-2.2050503784010189E-15</c:v>
                </c:pt>
                <c:pt idx="221">
                  <c:v>-0.15643446504023392</c:v>
                </c:pt>
                <c:pt idx="222">
                  <c:v>-0.30901699437495123</c:v>
                </c:pt>
                <c:pt idx="223">
                  <c:v>-0.45399049973955113</c:v>
                </c:pt>
                <c:pt idx="224">
                  <c:v>-0.58778525229247203</c:v>
                </c:pt>
                <c:pt idx="225">
                  <c:v>-0.70710678118654713</c:v>
                </c:pt>
                <c:pt idx="226">
                  <c:v>-0.80901699437494767</c:v>
                </c:pt>
                <c:pt idx="227">
                  <c:v>-0.89100652418836845</c:v>
                </c:pt>
                <c:pt idx="228">
                  <c:v>-0.9510565162951542</c:v>
                </c:pt>
                <c:pt idx="229">
                  <c:v>-0.98768834059513821</c:v>
                </c:pt>
                <c:pt idx="230">
                  <c:v>-1</c:v>
                </c:pt>
                <c:pt idx="231">
                  <c:v>-0.98768834059513699</c:v>
                </c:pt>
                <c:pt idx="232">
                  <c:v>-0.95105651629515398</c:v>
                </c:pt>
                <c:pt idx="233">
                  <c:v>-0.89100652418836812</c:v>
                </c:pt>
                <c:pt idx="234">
                  <c:v>-0.80901699437494723</c:v>
                </c:pt>
                <c:pt idx="235">
                  <c:v>-0.70710678118654668</c:v>
                </c:pt>
                <c:pt idx="236">
                  <c:v>-0.58778525229247147</c:v>
                </c:pt>
                <c:pt idx="237">
                  <c:v>-0.45399049973954414</c:v>
                </c:pt>
                <c:pt idx="238">
                  <c:v>-0.30901699437494373</c:v>
                </c:pt>
                <c:pt idx="239">
                  <c:v>-0.15643446504022618</c:v>
                </c:pt>
                <c:pt idx="240">
                  <c:v>-1.470178145890344E-15</c:v>
                </c:pt>
                <c:pt idx="241">
                  <c:v>0.15643446504023029</c:v>
                </c:pt>
                <c:pt idx="242">
                  <c:v>0.30901699437494773</c:v>
                </c:pt>
                <c:pt idx="243">
                  <c:v>0.45399049973954786</c:v>
                </c:pt>
                <c:pt idx="244">
                  <c:v>0.5877852522924748</c:v>
                </c:pt>
                <c:pt idx="245">
                  <c:v>0.70710678118654957</c:v>
                </c:pt>
                <c:pt idx="246">
                  <c:v>0.80901699437494967</c:v>
                </c:pt>
                <c:pt idx="247">
                  <c:v>0.89100652418837001</c:v>
                </c:pt>
                <c:pt idx="248">
                  <c:v>0.95105651629515309</c:v>
                </c:pt>
                <c:pt idx="249">
                  <c:v>0.98768834059513766</c:v>
                </c:pt>
                <c:pt idx="250">
                  <c:v>1</c:v>
                </c:pt>
                <c:pt idx="251">
                  <c:v>0.98768834059513755</c:v>
                </c:pt>
                <c:pt idx="252">
                  <c:v>0.95105651629515298</c:v>
                </c:pt>
                <c:pt idx="253">
                  <c:v>0.89100652418836657</c:v>
                </c:pt>
                <c:pt idx="254">
                  <c:v>0.80901699437494523</c:v>
                </c:pt>
                <c:pt idx="255">
                  <c:v>0.70710678118654424</c:v>
                </c:pt>
                <c:pt idx="256">
                  <c:v>0.58778525229247436</c:v>
                </c:pt>
                <c:pt idx="257">
                  <c:v>0.45399049973954742</c:v>
                </c:pt>
                <c:pt idx="258">
                  <c:v>0.30901699437494723</c:v>
                </c:pt>
                <c:pt idx="259">
                  <c:v>0.15643446504022981</c:v>
                </c:pt>
                <c:pt idx="260">
                  <c:v>-1.9600206874192949E-15</c:v>
                </c:pt>
                <c:pt idx="261">
                  <c:v>-0.15643446504023367</c:v>
                </c:pt>
                <c:pt idx="262">
                  <c:v>-0.30901699437495095</c:v>
                </c:pt>
                <c:pt idx="263">
                  <c:v>-0.45399049973955091</c:v>
                </c:pt>
                <c:pt idx="264">
                  <c:v>-0.58778525229247758</c:v>
                </c:pt>
                <c:pt idx="265">
                  <c:v>-0.70710678118654702</c:v>
                </c:pt>
                <c:pt idx="266">
                  <c:v>-0.80901699437494756</c:v>
                </c:pt>
                <c:pt idx="267">
                  <c:v>-0.89100652418836834</c:v>
                </c:pt>
                <c:pt idx="268">
                  <c:v>-0.9510565162951542</c:v>
                </c:pt>
                <c:pt idx="269">
                  <c:v>-0.98768834059513821</c:v>
                </c:pt>
                <c:pt idx="270">
                  <c:v>-1</c:v>
                </c:pt>
                <c:pt idx="271">
                  <c:v>-0.98768834059513699</c:v>
                </c:pt>
                <c:pt idx="272">
                  <c:v>-0.95105651629515187</c:v>
                </c:pt>
                <c:pt idx="273">
                  <c:v>-0.89100652418836823</c:v>
                </c:pt>
                <c:pt idx="274">
                  <c:v>-0.80901699437494734</c:v>
                </c:pt>
                <c:pt idx="275">
                  <c:v>-0.7071067811865468</c:v>
                </c:pt>
                <c:pt idx="276">
                  <c:v>-0.58778525229247158</c:v>
                </c:pt>
                <c:pt idx="277">
                  <c:v>-0.45399049973954436</c:v>
                </c:pt>
                <c:pt idx="278">
                  <c:v>-0.30901699437494395</c:v>
                </c:pt>
                <c:pt idx="279">
                  <c:v>-0.15643446504022643</c:v>
                </c:pt>
                <c:pt idx="280">
                  <c:v>5.3902195207289338E-15</c:v>
                </c:pt>
                <c:pt idx="281">
                  <c:v>0.15643446504023004</c:v>
                </c:pt>
                <c:pt idx="282">
                  <c:v>0.30901699437494745</c:v>
                </c:pt>
                <c:pt idx="283">
                  <c:v>0.45399049973954764</c:v>
                </c:pt>
                <c:pt idx="284">
                  <c:v>0.58778525229247458</c:v>
                </c:pt>
                <c:pt idx="285">
                  <c:v>0.70710678118654946</c:v>
                </c:pt>
                <c:pt idx="286">
                  <c:v>0.80901699437494956</c:v>
                </c:pt>
                <c:pt idx="287">
                  <c:v>0.8910065241883699</c:v>
                </c:pt>
                <c:pt idx="288">
                  <c:v>0.9510565162951552</c:v>
                </c:pt>
                <c:pt idx="289">
                  <c:v>0.98768834059513755</c:v>
                </c:pt>
                <c:pt idx="290">
                  <c:v>1</c:v>
                </c:pt>
                <c:pt idx="291">
                  <c:v>0.98768834059513755</c:v>
                </c:pt>
                <c:pt idx="292">
                  <c:v>0.95105651629515298</c:v>
                </c:pt>
                <c:pt idx="293">
                  <c:v>0.89100652418836668</c:v>
                </c:pt>
                <c:pt idx="294">
                  <c:v>0.80901699437494534</c:v>
                </c:pt>
                <c:pt idx="295">
                  <c:v>0.70710678118654435</c:v>
                </c:pt>
                <c:pt idx="296">
                  <c:v>0.58778525229246881</c:v>
                </c:pt>
                <c:pt idx="297">
                  <c:v>0.45399049973954764</c:v>
                </c:pt>
                <c:pt idx="298">
                  <c:v>0.30901699437494745</c:v>
                </c:pt>
                <c:pt idx="299">
                  <c:v>0.15643446504023004</c:v>
                </c:pt>
                <c:pt idx="300">
                  <c:v>-1.7149909964375709E-15</c:v>
                </c:pt>
                <c:pt idx="301">
                  <c:v>-0.15643446504023342</c:v>
                </c:pt>
                <c:pt idx="302">
                  <c:v>-0.30901699437495073</c:v>
                </c:pt>
                <c:pt idx="303">
                  <c:v>-0.45399049973955069</c:v>
                </c:pt>
                <c:pt idx="304">
                  <c:v>-0.58778525229247736</c:v>
                </c:pt>
                <c:pt idx="305">
                  <c:v>-0.7071067811865468</c:v>
                </c:pt>
                <c:pt idx="306">
                  <c:v>-0.80901699437494734</c:v>
                </c:pt>
                <c:pt idx="307">
                  <c:v>-0.89100652418836823</c:v>
                </c:pt>
                <c:pt idx="308">
                  <c:v>-0.95105651629515409</c:v>
                </c:pt>
                <c:pt idx="309">
                  <c:v>-0.9876883405951381</c:v>
                </c:pt>
                <c:pt idx="310">
                  <c:v>-1</c:v>
                </c:pt>
                <c:pt idx="311">
                  <c:v>-0.9876883405951371</c:v>
                </c:pt>
                <c:pt idx="312">
                  <c:v>-0.95105651629515198</c:v>
                </c:pt>
                <c:pt idx="313">
                  <c:v>-0.89100652418836834</c:v>
                </c:pt>
                <c:pt idx="314">
                  <c:v>-0.80901699437494756</c:v>
                </c:pt>
                <c:pt idx="315">
                  <c:v>-0.70710678118654702</c:v>
                </c:pt>
                <c:pt idx="316">
                  <c:v>-0.5877852522924718</c:v>
                </c:pt>
                <c:pt idx="317">
                  <c:v>-0.45399049973954458</c:v>
                </c:pt>
                <c:pt idx="318">
                  <c:v>-0.30901699437494423</c:v>
                </c:pt>
                <c:pt idx="319">
                  <c:v>-0.15643446504022665</c:v>
                </c:pt>
                <c:pt idx="320">
                  <c:v>5.1451898297472098E-15</c:v>
                </c:pt>
                <c:pt idx="321">
                  <c:v>0.15643446504023681</c:v>
                </c:pt>
                <c:pt idx="322">
                  <c:v>0.30901699437494723</c:v>
                </c:pt>
                <c:pt idx="323">
                  <c:v>0.45399049973954742</c:v>
                </c:pt>
                <c:pt idx="324">
                  <c:v>0.58778525229247436</c:v>
                </c:pt>
                <c:pt idx="325">
                  <c:v>0.70710678118654924</c:v>
                </c:pt>
                <c:pt idx="326">
                  <c:v>0.80901699437494934</c:v>
                </c:pt>
                <c:pt idx="327">
                  <c:v>0.89100652418836979</c:v>
                </c:pt>
                <c:pt idx="328">
                  <c:v>0.9510565162951552</c:v>
                </c:pt>
                <c:pt idx="329">
                  <c:v>0.98768834059513866</c:v>
                </c:pt>
                <c:pt idx="330">
                  <c:v>1</c:v>
                </c:pt>
                <c:pt idx="331">
                  <c:v>0.98768834059513766</c:v>
                </c:pt>
                <c:pt idx="332">
                  <c:v>0.95105651629515309</c:v>
                </c:pt>
                <c:pt idx="333">
                  <c:v>0.89100652418836679</c:v>
                </c:pt>
                <c:pt idx="334">
                  <c:v>0.80901699437494545</c:v>
                </c:pt>
                <c:pt idx="335">
                  <c:v>0.70710678118654458</c:v>
                </c:pt>
                <c:pt idx="336">
                  <c:v>0.58778525229246903</c:v>
                </c:pt>
                <c:pt idx="337">
                  <c:v>0.45399049973954153</c:v>
                </c:pt>
                <c:pt idx="338">
                  <c:v>0.30901699437494773</c:v>
                </c:pt>
                <c:pt idx="339">
                  <c:v>0.15643446504023029</c:v>
                </c:pt>
                <c:pt idx="340">
                  <c:v>-1.4699613054558469E-15</c:v>
                </c:pt>
                <c:pt idx="341">
                  <c:v>-0.1564344650402332</c:v>
                </c:pt>
                <c:pt idx="342">
                  <c:v>-0.3090169943749505</c:v>
                </c:pt>
                <c:pt idx="343">
                  <c:v>-0.45399049973955047</c:v>
                </c:pt>
                <c:pt idx="344">
                  <c:v>-0.58778525229247713</c:v>
                </c:pt>
                <c:pt idx="345">
                  <c:v>-0.70710678118655168</c:v>
                </c:pt>
                <c:pt idx="346">
                  <c:v>-0.80901699437494723</c:v>
                </c:pt>
                <c:pt idx="347">
                  <c:v>-0.89100652418836812</c:v>
                </c:pt>
                <c:pt idx="348">
                  <c:v>-0.95105651629515398</c:v>
                </c:pt>
                <c:pt idx="349">
                  <c:v>-0.9876883405951381</c:v>
                </c:pt>
                <c:pt idx="350">
                  <c:v>-1</c:v>
                </c:pt>
                <c:pt idx="351">
                  <c:v>-0.9876883405951371</c:v>
                </c:pt>
                <c:pt idx="352">
                  <c:v>-0.95105651629515209</c:v>
                </c:pt>
                <c:pt idx="353">
                  <c:v>-0.89100652418836523</c:v>
                </c:pt>
                <c:pt idx="354">
                  <c:v>-0.80901699437494767</c:v>
                </c:pt>
                <c:pt idx="355">
                  <c:v>-0.70710678118654713</c:v>
                </c:pt>
                <c:pt idx="356">
                  <c:v>-0.58778525229247203</c:v>
                </c:pt>
                <c:pt idx="357">
                  <c:v>-0.45399049973954481</c:v>
                </c:pt>
                <c:pt idx="358">
                  <c:v>-0.30901699437494445</c:v>
                </c:pt>
                <c:pt idx="359">
                  <c:v>-0.1564344650402269</c:v>
                </c:pt>
                <c:pt idx="360">
                  <c:v>4.9001601387654858E-15</c:v>
                </c:pt>
                <c:pt idx="361">
                  <c:v>0.15643446504023659</c:v>
                </c:pt>
                <c:pt idx="362">
                  <c:v>0.30901699437494701</c:v>
                </c:pt>
                <c:pt idx="363">
                  <c:v>0.45399049973954719</c:v>
                </c:pt>
                <c:pt idx="364">
                  <c:v>0.58778525229247425</c:v>
                </c:pt>
                <c:pt idx="365">
                  <c:v>0.70710678118654913</c:v>
                </c:pt>
                <c:pt idx="366">
                  <c:v>0.80901699437494923</c:v>
                </c:pt>
                <c:pt idx="367">
                  <c:v>0.89100652418836968</c:v>
                </c:pt>
                <c:pt idx="368">
                  <c:v>0.95105651629515509</c:v>
                </c:pt>
                <c:pt idx="369">
                  <c:v>0.98768834059513866</c:v>
                </c:pt>
                <c:pt idx="370">
                  <c:v>1</c:v>
                </c:pt>
                <c:pt idx="371">
                  <c:v>0.98768834059513766</c:v>
                </c:pt>
                <c:pt idx="372">
                  <c:v>0.9510565162951532</c:v>
                </c:pt>
                <c:pt idx="373">
                  <c:v>0.8910065241883669</c:v>
                </c:pt>
                <c:pt idx="374">
                  <c:v>0.80901699437494567</c:v>
                </c:pt>
                <c:pt idx="375">
                  <c:v>0.7071067811865448</c:v>
                </c:pt>
                <c:pt idx="376">
                  <c:v>0.58778525229246925</c:v>
                </c:pt>
                <c:pt idx="377">
                  <c:v>0.45399049973954175</c:v>
                </c:pt>
                <c:pt idx="378">
                  <c:v>0.30901699437494795</c:v>
                </c:pt>
                <c:pt idx="379">
                  <c:v>0.15643446504023054</c:v>
                </c:pt>
                <c:pt idx="380">
                  <c:v>-1.2249316144741229E-15</c:v>
                </c:pt>
                <c:pt idx="381">
                  <c:v>-0.15643446504023295</c:v>
                </c:pt>
                <c:pt idx="382">
                  <c:v>-0.30901699437495028</c:v>
                </c:pt>
                <c:pt idx="383">
                  <c:v>-0.45399049973955025</c:v>
                </c:pt>
                <c:pt idx="384">
                  <c:v>-0.58778525229247702</c:v>
                </c:pt>
                <c:pt idx="385">
                  <c:v>-0.70710678118655146</c:v>
                </c:pt>
                <c:pt idx="386">
                  <c:v>-0.80901699437495123</c:v>
                </c:pt>
                <c:pt idx="387">
                  <c:v>-0.89100652418836801</c:v>
                </c:pt>
                <c:pt idx="388">
                  <c:v>-0.95105651629515398</c:v>
                </c:pt>
                <c:pt idx="389">
                  <c:v>-0.9876883405951381</c:v>
                </c:pt>
                <c:pt idx="390">
                  <c:v>-1</c:v>
                </c:pt>
                <c:pt idx="391">
                  <c:v>-0.9876883405951371</c:v>
                </c:pt>
                <c:pt idx="392">
                  <c:v>-0.95105651629515209</c:v>
                </c:pt>
                <c:pt idx="393">
                  <c:v>-0.89100652418836535</c:v>
                </c:pt>
                <c:pt idx="394">
                  <c:v>-0.80901699437494368</c:v>
                </c:pt>
                <c:pt idx="395">
                  <c:v>-0.70710678118654735</c:v>
                </c:pt>
                <c:pt idx="396">
                  <c:v>-0.58778525229247225</c:v>
                </c:pt>
                <c:pt idx="397">
                  <c:v>-0.45399049973954503</c:v>
                </c:pt>
                <c:pt idx="398">
                  <c:v>-0.30901699437494468</c:v>
                </c:pt>
                <c:pt idx="399">
                  <c:v>-0.15643446504022715</c:v>
                </c:pt>
                <c:pt idx="400">
                  <c:v>4.6551304477837618E-15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31D-45B6-83C5-763F57DF3FB6}"/>
            </c:ext>
          </c:extLst>
        </c:ser>
        <c:ser>
          <c:idx val="2"/>
          <c:order val="2"/>
          <c:tx>
            <c:v>IF</c:v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Sheet1!$B$10:$B$410</c:f>
              <c:numCache>
                <c:formatCode>General</c:formatCode>
                <c:ptCount val="401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17.5</c:v>
                </c:pt>
                <c:pt idx="8">
                  <c:v>20</c:v>
                </c:pt>
                <c:pt idx="9">
                  <c:v>22.5</c:v>
                </c:pt>
                <c:pt idx="10">
                  <c:v>25</c:v>
                </c:pt>
                <c:pt idx="11">
                  <c:v>27.5</c:v>
                </c:pt>
                <c:pt idx="12">
                  <c:v>30</c:v>
                </c:pt>
                <c:pt idx="13">
                  <c:v>32.5</c:v>
                </c:pt>
                <c:pt idx="14">
                  <c:v>35</c:v>
                </c:pt>
                <c:pt idx="15">
                  <c:v>37.5</c:v>
                </c:pt>
                <c:pt idx="16">
                  <c:v>40</c:v>
                </c:pt>
                <c:pt idx="17">
                  <c:v>42.5</c:v>
                </c:pt>
                <c:pt idx="18">
                  <c:v>45</c:v>
                </c:pt>
                <c:pt idx="19">
                  <c:v>47.5</c:v>
                </c:pt>
                <c:pt idx="20">
                  <c:v>50</c:v>
                </c:pt>
                <c:pt idx="21">
                  <c:v>52.5</c:v>
                </c:pt>
                <c:pt idx="22">
                  <c:v>55</c:v>
                </c:pt>
                <c:pt idx="23">
                  <c:v>57.5</c:v>
                </c:pt>
                <c:pt idx="24">
                  <c:v>60</c:v>
                </c:pt>
                <c:pt idx="25">
                  <c:v>62.5</c:v>
                </c:pt>
                <c:pt idx="26">
                  <c:v>65</c:v>
                </c:pt>
                <c:pt idx="27">
                  <c:v>67.5</c:v>
                </c:pt>
                <c:pt idx="28">
                  <c:v>70</c:v>
                </c:pt>
                <c:pt idx="29">
                  <c:v>72.5</c:v>
                </c:pt>
                <c:pt idx="30">
                  <c:v>75</c:v>
                </c:pt>
                <c:pt idx="31">
                  <c:v>77.5</c:v>
                </c:pt>
                <c:pt idx="32">
                  <c:v>80</c:v>
                </c:pt>
                <c:pt idx="33">
                  <c:v>82.5</c:v>
                </c:pt>
                <c:pt idx="34">
                  <c:v>85</c:v>
                </c:pt>
                <c:pt idx="35">
                  <c:v>87.5</c:v>
                </c:pt>
                <c:pt idx="36">
                  <c:v>90</c:v>
                </c:pt>
                <c:pt idx="37">
                  <c:v>92.5</c:v>
                </c:pt>
                <c:pt idx="38">
                  <c:v>95</c:v>
                </c:pt>
                <c:pt idx="39">
                  <c:v>97.5</c:v>
                </c:pt>
                <c:pt idx="40">
                  <c:v>100</c:v>
                </c:pt>
                <c:pt idx="41">
                  <c:v>102.5</c:v>
                </c:pt>
                <c:pt idx="42">
                  <c:v>105</c:v>
                </c:pt>
                <c:pt idx="43">
                  <c:v>107.5</c:v>
                </c:pt>
                <c:pt idx="44">
                  <c:v>110</c:v>
                </c:pt>
                <c:pt idx="45">
                  <c:v>112.5</c:v>
                </c:pt>
                <c:pt idx="46">
                  <c:v>115</c:v>
                </c:pt>
                <c:pt idx="47">
                  <c:v>117.5</c:v>
                </c:pt>
                <c:pt idx="48">
                  <c:v>120</c:v>
                </c:pt>
                <c:pt idx="49">
                  <c:v>122.5</c:v>
                </c:pt>
                <c:pt idx="50">
                  <c:v>125</c:v>
                </c:pt>
                <c:pt idx="51">
                  <c:v>127.5</c:v>
                </c:pt>
                <c:pt idx="52">
                  <c:v>130</c:v>
                </c:pt>
                <c:pt idx="53">
                  <c:v>132.5</c:v>
                </c:pt>
                <c:pt idx="54">
                  <c:v>135</c:v>
                </c:pt>
                <c:pt idx="55">
                  <c:v>137.5</c:v>
                </c:pt>
                <c:pt idx="56">
                  <c:v>140</c:v>
                </c:pt>
                <c:pt idx="57">
                  <c:v>142.5</c:v>
                </c:pt>
                <c:pt idx="58">
                  <c:v>145</c:v>
                </c:pt>
                <c:pt idx="59">
                  <c:v>147.5</c:v>
                </c:pt>
                <c:pt idx="60">
                  <c:v>150</c:v>
                </c:pt>
                <c:pt idx="61">
                  <c:v>152.5</c:v>
                </c:pt>
                <c:pt idx="62">
                  <c:v>155</c:v>
                </c:pt>
                <c:pt idx="63">
                  <c:v>157.5</c:v>
                </c:pt>
                <c:pt idx="64">
                  <c:v>160</c:v>
                </c:pt>
                <c:pt idx="65">
                  <c:v>162.5</c:v>
                </c:pt>
                <c:pt idx="66">
                  <c:v>165</c:v>
                </c:pt>
                <c:pt idx="67">
                  <c:v>167.5</c:v>
                </c:pt>
                <c:pt idx="68">
                  <c:v>170</c:v>
                </c:pt>
                <c:pt idx="69">
                  <c:v>172.5</c:v>
                </c:pt>
                <c:pt idx="70">
                  <c:v>175</c:v>
                </c:pt>
                <c:pt idx="71">
                  <c:v>177.5</c:v>
                </c:pt>
                <c:pt idx="72">
                  <c:v>180</c:v>
                </c:pt>
                <c:pt idx="73">
                  <c:v>182.5</c:v>
                </c:pt>
                <c:pt idx="74">
                  <c:v>185</c:v>
                </c:pt>
                <c:pt idx="75">
                  <c:v>187.5</c:v>
                </c:pt>
                <c:pt idx="76">
                  <c:v>190</c:v>
                </c:pt>
                <c:pt idx="77">
                  <c:v>192.5</c:v>
                </c:pt>
                <c:pt idx="78">
                  <c:v>195</c:v>
                </c:pt>
                <c:pt idx="79">
                  <c:v>197.5</c:v>
                </c:pt>
                <c:pt idx="80">
                  <c:v>200</c:v>
                </c:pt>
                <c:pt idx="81">
                  <c:v>202.5</c:v>
                </c:pt>
                <c:pt idx="82">
                  <c:v>205</c:v>
                </c:pt>
                <c:pt idx="83">
                  <c:v>207.5</c:v>
                </c:pt>
                <c:pt idx="84">
                  <c:v>210</c:v>
                </c:pt>
                <c:pt idx="85">
                  <c:v>212.5</c:v>
                </c:pt>
                <c:pt idx="86">
                  <c:v>215</c:v>
                </c:pt>
                <c:pt idx="87">
                  <c:v>217.5</c:v>
                </c:pt>
                <c:pt idx="88">
                  <c:v>220</c:v>
                </c:pt>
                <c:pt idx="89">
                  <c:v>222.5</c:v>
                </c:pt>
                <c:pt idx="90">
                  <c:v>225</c:v>
                </c:pt>
                <c:pt idx="91">
                  <c:v>227.5</c:v>
                </c:pt>
                <c:pt idx="92">
                  <c:v>230</c:v>
                </c:pt>
                <c:pt idx="93">
                  <c:v>232.5</c:v>
                </c:pt>
                <c:pt idx="94">
                  <c:v>235</c:v>
                </c:pt>
                <c:pt idx="95">
                  <c:v>237.5</c:v>
                </c:pt>
                <c:pt idx="96">
                  <c:v>240</c:v>
                </c:pt>
                <c:pt idx="97">
                  <c:v>242.5</c:v>
                </c:pt>
                <c:pt idx="98">
                  <c:v>245</c:v>
                </c:pt>
                <c:pt idx="99">
                  <c:v>247.5</c:v>
                </c:pt>
                <c:pt idx="100">
                  <c:v>250</c:v>
                </c:pt>
                <c:pt idx="101">
                  <c:v>252.5</c:v>
                </c:pt>
                <c:pt idx="102">
                  <c:v>255</c:v>
                </c:pt>
                <c:pt idx="103">
                  <c:v>257.5</c:v>
                </c:pt>
                <c:pt idx="104">
                  <c:v>260</c:v>
                </c:pt>
                <c:pt idx="105">
                  <c:v>262.5</c:v>
                </c:pt>
                <c:pt idx="106">
                  <c:v>265</c:v>
                </c:pt>
                <c:pt idx="107">
                  <c:v>267.5</c:v>
                </c:pt>
                <c:pt idx="108">
                  <c:v>270</c:v>
                </c:pt>
                <c:pt idx="109">
                  <c:v>272.5</c:v>
                </c:pt>
                <c:pt idx="110">
                  <c:v>275</c:v>
                </c:pt>
                <c:pt idx="111">
                  <c:v>277.5</c:v>
                </c:pt>
                <c:pt idx="112">
                  <c:v>280</c:v>
                </c:pt>
                <c:pt idx="113">
                  <c:v>282.5</c:v>
                </c:pt>
                <c:pt idx="114">
                  <c:v>285</c:v>
                </c:pt>
                <c:pt idx="115">
                  <c:v>287.5</c:v>
                </c:pt>
                <c:pt idx="116">
                  <c:v>290</c:v>
                </c:pt>
                <c:pt idx="117">
                  <c:v>292.5</c:v>
                </c:pt>
                <c:pt idx="118">
                  <c:v>295</c:v>
                </c:pt>
                <c:pt idx="119">
                  <c:v>297.5</c:v>
                </c:pt>
                <c:pt idx="120">
                  <c:v>300</c:v>
                </c:pt>
                <c:pt idx="121">
                  <c:v>302.5</c:v>
                </c:pt>
                <c:pt idx="122">
                  <c:v>305</c:v>
                </c:pt>
                <c:pt idx="123">
                  <c:v>307.5</c:v>
                </c:pt>
                <c:pt idx="124">
                  <c:v>310</c:v>
                </c:pt>
                <c:pt idx="125">
                  <c:v>312.5</c:v>
                </c:pt>
                <c:pt idx="126">
                  <c:v>315</c:v>
                </c:pt>
                <c:pt idx="127">
                  <c:v>317.5</c:v>
                </c:pt>
                <c:pt idx="128">
                  <c:v>320</c:v>
                </c:pt>
                <c:pt idx="129">
                  <c:v>322.5</c:v>
                </c:pt>
                <c:pt idx="130">
                  <c:v>325</c:v>
                </c:pt>
                <c:pt idx="131">
                  <c:v>327.5</c:v>
                </c:pt>
                <c:pt idx="132">
                  <c:v>330</c:v>
                </c:pt>
                <c:pt idx="133">
                  <c:v>332.5</c:v>
                </c:pt>
                <c:pt idx="134">
                  <c:v>335</c:v>
                </c:pt>
                <c:pt idx="135">
                  <c:v>337.5</c:v>
                </c:pt>
                <c:pt idx="136">
                  <c:v>340</c:v>
                </c:pt>
                <c:pt idx="137">
                  <c:v>342.5</c:v>
                </c:pt>
                <c:pt idx="138">
                  <c:v>345</c:v>
                </c:pt>
                <c:pt idx="139">
                  <c:v>347.5</c:v>
                </c:pt>
                <c:pt idx="140">
                  <c:v>350</c:v>
                </c:pt>
                <c:pt idx="141">
                  <c:v>352.5</c:v>
                </c:pt>
                <c:pt idx="142">
                  <c:v>355</c:v>
                </c:pt>
                <c:pt idx="143">
                  <c:v>357.5</c:v>
                </c:pt>
                <c:pt idx="144">
                  <c:v>360</c:v>
                </c:pt>
                <c:pt idx="145">
                  <c:v>362.5</c:v>
                </c:pt>
                <c:pt idx="146">
                  <c:v>365</c:v>
                </c:pt>
                <c:pt idx="147">
                  <c:v>367.5</c:v>
                </c:pt>
                <c:pt idx="148">
                  <c:v>370</c:v>
                </c:pt>
                <c:pt idx="149">
                  <c:v>372.5</c:v>
                </c:pt>
                <c:pt idx="150">
                  <c:v>375</c:v>
                </c:pt>
                <c:pt idx="151">
                  <c:v>377.5</c:v>
                </c:pt>
                <c:pt idx="152">
                  <c:v>380</c:v>
                </c:pt>
                <c:pt idx="153">
                  <c:v>382.5</c:v>
                </c:pt>
                <c:pt idx="154">
                  <c:v>385</c:v>
                </c:pt>
                <c:pt idx="155">
                  <c:v>387.5</c:v>
                </c:pt>
                <c:pt idx="156">
                  <c:v>390</c:v>
                </c:pt>
                <c:pt idx="157">
                  <c:v>392.5</c:v>
                </c:pt>
                <c:pt idx="158">
                  <c:v>395</c:v>
                </c:pt>
                <c:pt idx="159">
                  <c:v>397.5</c:v>
                </c:pt>
                <c:pt idx="160">
                  <c:v>400</c:v>
                </c:pt>
                <c:pt idx="161">
                  <c:v>402.5</c:v>
                </c:pt>
                <c:pt idx="162">
                  <c:v>405</c:v>
                </c:pt>
                <c:pt idx="163">
                  <c:v>407.5</c:v>
                </c:pt>
                <c:pt idx="164">
                  <c:v>410</c:v>
                </c:pt>
                <c:pt idx="165">
                  <c:v>412.5</c:v>
                </c:pt>
                <c:pt idx="166">
                  <c:v>415</c:v>
                </c:pt>
                <c:pt idx="167">
                  <c:v>417.5</c:v>
                </c:pt>
                <c:pt idx="168">
                  <c:v>420</c:v>
                </c:pt>
                <c:pt idx="169">
                  <c:v>422.5</c:v>
                </c:pt>
                <c:pt idx="170">
                  <c:v>425</c:v>
                </c:pt>
                <c:pt idx="171">
                  <c:v>427.5</c:v>
                </c:pt>
                <c:pt idx="172">
                  <c:v>430</c:v>
                </c:pt>
                <c:pt idx="173">
                  <c:v>432.5</c:v>
                </c:pt>
                <c:pt idx="174">
                  <c:v>435</c:v>
                </c:pt>
                <c:pt idx="175">
                  <c:v>437.5</c:v>
                </c:pt>
                <c:pt idx="176">
                  <c:v>440</c:v>
                </c:pt>
                <c:pt idx="177">
                  <c:v>442.5</c:v>
                </c:pt>
                <c:pt idx="178">
                  <c:v>445</c:v>
                </c:pt>
                <c:pt idx="179">
                  <c:v>447.5</c:v>
                </c:pt>
                <c:pt idx="180">
                  <c:v>450</c:v>
                </c:pt>
                <c:pt idx="181">
                  <c:v>452.5</c:v>
                </c:pt>
                <c:pt idx="182">
                  <c:v>455</c:v>
                </c:pt>
                <c:pt idx="183">
                  <c:v>457.5</c:v>
                </c:pt>
                <c:pt idx="184">
                  <c:v>460</c:v>
                </c:pt>
                <c:pt idx="185">
                  <c:v>462.5</c:v>
                </c:pt>
                <c:pt idx="186">
                  <c:v>465</c:v>
                </c:pt>
                <c:pt idx="187">
                  <c:v>467.5</c:v>
                </c:pt>
                <c:pt idx="188">
                  <c:v>470</c:v>
                </c:pt>
                <c:pt idx="189">
                  <c:v>472.5</c:v>
                </c:pt>
                <c:pt idx="190">
                  <c:v>475</c:v>
                </c:pt>
                <c:pt idx="191">
                  <c:v>477.5</c:v>
                </c:pt>
                <c:pt idx="192">
                  <c:v>480</c:v>
                </c:pt>
                <c:pt idx="193">
                  <c:v>482.5</c:v>
                </c:pt>
                <c:pt idx="194">
                  <c:v>485</c:v>
                </c:pt>
                <c:pt idx="195">
                  <c:v>487.5</c:v>
                </c:pt>
                <c:pt idx="196">
                  <c:v>490</c:v>
                </c:pt>
                <c:pt idx="197">
                  <c:v>492.5</c:v>
                </c:pt>
                <c:pt idx="198">
                  <c:v>495</c:v>
                </c:pt>
                <c:pt idx="199">
                  <c:v>497.5</c:v>
                </c:pt>
                <c:pt idx="200">
                  <c:v>500</c:v>
                </c:pt>
                <c:pt idx="201">
                  <c:v>502.5</c:v>
                </c:pt>
                <c:pt idx="202">
                  <c:v>505</c:v>
                </c:pt>
                <c:pt idx="203">
                  <c:v>507.5</c:v>
                </c:pt>
                <c:pt idx="204">
                  <c:v>510</c:v>
                </c:pt>
                <c:pt idx="205">
                  <c:v>512.5</c:v>
                </c:pt>
                <c:pt idx="206">
                  <c:v>515</c:v>
                </c:pt>
                <c:pt idx="207">
                  <c:v>517.5</c:v>
                </c:pt>
                <c:pt idx="208">
                  <c:v>520</c:v>
                </c:pt>
                <c:pt idx="209">
                  <c:v>522.5</c:v>
                </c:pt>
                <c:pt idx="210">
                  <c:v>525</c:v>
                </c:pt>
                <c:pt idx="211">
                  <c:v>527.5</c:v>
                </c:pt>
                <c:pt idx="212">
                  <c:v>530</c:v>
                </c:pt>
                <c:pt idx="213">
                  <c:v>532.5</c:v>
                </c:pt>
                <c:pt idx="214">
                  <c:v>535</c:v>
                </c:pt>
                <c:pt idx="215">
                  <c:v>537.5</c:v>
                </c:pt>
                <c:pt idx="216">
                  <c:v>540</c:v>
                </c:pt>
                <c:pt idx="217">
                  <c:v>542.5</c:v>
                </c:pt>
                <c:pt idx="218">
                  <c:v>545</c:v>
                </c:pt>
                <c:pt idx="219">
                  <c:v>547.5</c:v>
                </c:pt>
                <c:pt idx="220">
                  <c:v>550</c:v>
                </c:pt>
                <c:pt idx="221">
                  <c:v>552.5</c:v>
                </c:pt>
                <c:pt idx="222">
                  <c:v>555</c:v>
                </c:pt>
                <c:pt idx="223">
                  <c:v>557.5</c:v>
                </c:pt>
                <c:pt idx="224">
                  <c:v>560</c:v>
                </c:pt>
                <c:pt idx="225">
                  <c:v>562.5</c:v>
                </c:pt>
                <c:pt idx="226">
                  <c:v>565</c:v>
                </c:pt>
                <c:pt idx="227">
                  <c:v>567.5</c:v>
                </c:pt>
                <c:pt idx="228">
                  <c:v>570</c:v>
                </c:pt>
                <c:pt idx="229">
                  <c:v>572.5</c:v>
                </c:pt>
                <c:pt idx="230">
                  <c:v>575</c:v>
                </c:pt>
                <c:pt idx="231">
                  <c:v>577.5</c:v>
                </c:pt>
                <c:pt idx="232">
                  <c:v>580</c:v>
                </c:pt>
                <c:pt idx="233">
                  <c:v>582.5</c:v>
                </c:pt>
                <c:pt idx="234">
                  <c:v>585</c:v>
                </c:pt>
                <c:pt idx="235">
                  <c:v>587.5</c:v>
                </c:pt>
                <c:pt idx="236">
                  <c:v>590</c:v>
                </c:pt>
                <c:pt idx="237">
                  <c:v>592.5</c:v>
                </c:pt>
                <c:pt idx="238">
                  <c:v>595</c:v>
                </c:pt>
                <c:pt idx="239">
                  <c:v>597.5</c:v>
                </c:pt>
                <c:pt idx="240">
                  <c:v>600</c:v>
                </c:pt>
                <c:pt idx="241">
                  <c:v>602.5</c:v>
                </c:pt>
                <c:pt idx="242">
                  <c:v>605</c:v>
                </c:pt>
                <c:pt idx="243">
                  <c:v>607.5</c:v>
                </c:pt>
                <c:pt idx="244">
                  <c:v>610</c:v>
                </c:pt>
                <c:pt idx="245">
                  <c:v>612.5</c:v>
                </c:pt>
                <c:pt idx="246">
                  <c:v>615</c:v>
                </c:pt>
                <c:pt idx="247">
                  <c:v>617.5</c:v>
                </c:pt>
                <c:pt idx="248">
                  <c:v>620</c:v>
                </c:pt>
                <c:pt idx="249">
                  <c:v>622.5</c:v>
                </c:pt>
                <c:pt idx="250">
                  <c:v>625</c:v>
                </c:pt>
                <c:pt idx="251">
                  <c:v>627.5</c:v>
                </c:pt>
                <c:pt idx="252">
                  <c:v>630</c:v>
                </c:pt>
                <c:pt idx="253">
                  <c:v>632.5</c:v>
                </c:pt>
                <c:pt idx="254">
                  <c:v>635</c:v>
                </c:pt>
                <c:pt idx="255">
                  <c:v>637.5</c:v>
                </c:pt>
                <c:pt idx="256">
                  <c:v>640</c:v>
                </c:pt>
                <c:pt idx="257">
                  <c:v>642.5</c:v>
                </c:pt>
                <c:pt idx="258">
                  <c:v>645</c:v>
                </c:pt>
                <c:pt idx="259">
                  <c:v>647.5</c:v>
                </c:pt>
                <c:pt idx="260">
                  <c:v>650</c:v>
                </c:pt>
                <c:pt idx="261">
                  <c:v>652.5</c:v>
                </c:pt>
                <c:pt idx="262">
                  <c:v>655</c:v>
                </c:pt>
                <c:pt idx="263">
                  <c:v>657.5</c:v>
                </c:pt>
                <c:pt idx="264">
                  <c:v>660</c:v>
                </c:pt>
                <c:pt idx="265">
                  <c:v>662.5</c:v>
                </c:pt>
                <c:pt idx="266">
                  <c:v>665</c:v>
                </c:pt>
                <c:pt idx="267">
                  <c:v>667.5</c:v>
                </c:pt>
                <c:pt idx="268">
                  <c:v>670</c:v>
                </c:pt>
                <c:pt idx="269">
                  <c:v>672.5</c:v>
                </c:pt>
                <c:pt idx="270">
                  <c:v>675</c:v>
                </c:pt>
                <c:pt idx="271">
                  <c:v>677.5</c:v>
                </c:pt>
                <c:pt idx="272">
                  <c:v>680</c:v>
                </c:pt>
                <c:pt idx="273">
                  <c:v>682.5</c:v>
                </c:pt>
                <c:pt idx="274">
                  <c:v>685</c:v>
                </c:pt>
                <c:pt idx="275">
                  <c:v>687.5</c:v>
                </c:pt>
                <c:pt idx="276">
                  <c:v>690</c:v>
                </c:pt>
                <c:pt idx="277">
                  <c:v>692.5</c:v>
                </c:pt>
                <c:pt idx="278">
                  <c:v>695</c:v>
                </c:pt>
                <c:pt idx="279">
                  <c:v>697.5</c:v>
                </c:pt>
                <c:pt idx="280">
                  <c:v>700</c:v>
                </c:pt>
                <c:pt idx="281">
                  <c:v>702.5</c:v>
                </c:pt>
                <c:pt idx="282">
                  <c:v>705</c:v>
                </c:pt>
                <c:pt idx="283">
                  <c:v>707.5</c:v>
                </c:pt>
                <c:pt idx="284">
                  <c:v>710</c:v>
                </c:pt>
                <c:pt idx="285">
                  <c:v>712.5</c:v>
                </c:pt>
                <c:pt idx="286">
                  <c:v>715</c:v>
                </c:pt>
                <c:pt idx="287">
                  <c:v>717.5</c:v>
                </c:pt>
                <c:pt idx="288">
                  <c:v>720</c:v>
                </c:pt>
                <c:pt idx="289">
                  <c:v>722.5</c:v>
                </c:pt>
                <c:pt idx="290">
                  <c:v>725</c:v>
                </c:pt>
                <c:pt idx="291">
                  <c:v>727.5</c:v>
                </c:pt>
                <c:pt idx="292">
                  <c:v>730</c:v>
                </c:pt>
                <c:pt idx="293">
                  <c:v>732.5</c:v>
                </c:pt>
                <c:pt idx="294">
                  <c:v>735</c:v>
                </c:pt>
                <c:pt idx="295">
                  <c:v>737.5</c:v>
                </c:pt>
                <c:pt idx="296">
                  <c:v>740</c:v>
                </c:pt>
                <c:pt idx="297">
                  <c:v>742.5</c:v>
                </c:pt>
                <c:pt idx="298">
                  <c:v>745</c:v>
                </c:pt>
                <c:pt idx="299">
                  <c:v>747.5</c:v>
                </c:pt>
                <c:pt idx="300">
                  <c:v>750</c:v>
                </c:pt>
                <c:pt idx="301">
                  <c:v>752.5</c:v>
                </c:pt>
                <c:pt idx="302">
                  <c:v>755</c:v>
                </c:pt>
                <c:pt idx="303">
                  <c:v>757.5</c:v>
                </c:pt>
                <c:pt idx="304">
                  <c:v>760</c:v>
                </c:pt>
                <c:pt idx="305">
                  <c:v>762.5</c:v>
                </c:pt>
                <c:pt idx="306">
                  <c:v>765</c:v>
                </c:pt>
                <c:pt idx="307">
                  <c:v>767.5</c:v>
                </c:pt>
                <c:pt idx="308">
                  <c:v>770</c:v>
                </c:pt>
                <c:pt idx="309">
                  <c:v>772.5</c:v>
                </c:pt>
                <c:pt idx="310">
                  <c:v>775</c:v>
                </c:pt>
                <c:pt idx="311">
                  <c:v>777.5</c:v>
                </c:pt>
                <c:pt idx="312">
                  <c:v>780</c:v>
                </c:pt>
                <c:pt idx="313">
                  <c:v>782.5</c:v>
                </c:pt>
                <c:pt idx="314">
                  <c:v>785</c:v>
                </c:pt>
                <c:pt idx="315">
                  <c:v>787.5</c:v>
                </c:pt>
                <c:pt idx="316">
                  <c:v>790</c:v>
                </c:pt>
                <c:pt idx="317">
                  <c:v>792.5</c:v>
                </c:pt>
                <c:pt idx="318">
                  <c:v>795</c:v>
                </c:pt>
                <c:pt idx="319">
                  <c:v>797.5</c:v>
                </c:pt>
                <c:pt idx="320">
                  <c:v>800</c:v>
                </c:pt>
                <c:pt idx="321">
                  <c:v>802.5</c:v>
                </c:pt>
                <c:pt idx="322">
                  <c:v>805</c:v>
                </c:pt>
                <c:pt idx="323">
                  <c:v>807.5</c:v>
                </c:pt>
                <c:pt idx="324">
                  <c:v>810</c:v>
                </c:pt>
                <c:pt idx="325">
                  <c:v>812.5</c:v>
                </c:pt>
                <c:pt idx="326">
                  <c:v>815</c:v>
                </c:pt>
                <c:pt idx="327">
                  <c:v>817.5</c:v>
                </c:pt>
                <c:pt idx="328">
                  <c:v>820</c:v>
                </c:pt>
                <c:pt idx="329">
                  <c:v>822.5</c:v>
                </c:pt>
                <c:pt idx="330">
                  <c:v>825</c:v>
                </c:pt>
                <c:pt idx="331">
                  <c:v>827.5</c:v>
                </c:pt>
                <c:pt idx="332">
                  <c:v>830</c:v>
                </c:pt>
                <c:pt idx="333">
                  <c:v>832.5</c:v>
                </c:pt>
                <c:pt idx="334">
                  <c:v>835</c:v>
                </c:pt>
                <c:pt idx="335">
                  <c:v>837.5</c:v>
                </c:pt>
                <c:pt idx="336">
                  <c:v>840</c:v>
                </c:pt>
                <c:pt idx="337">
                  <c:v>842.5</c:v>
                </c:pt>
                <c:pt idx="338">
                  <c:v>845</c:v>
                </c:pt>
                <c:pt idx="339">
                  <c:v>847.5</c:v>
                </c:pt>
                <c:pt idx="340">
                  <c:v>850</c:v>
                </c:pt>
                <c:pt idx="341">
                  <c:v>852.5</c:v>
                </c:pt>
                <c:pt idx="342">
                  <c:v>855</c:v>
                </c:pt>
                <c:pt idx="343">
                  <c:v>857.5</c:v>
                </c:pt>
                <c:pt idx="344">
                  <c:v>860</c:v>
                </c:pt>
                <c:pt idx="345">
                  <c:v>862.5</c:v>
                </c:pt>
                <c:pt idx="346">
                  <c:v>865</c:v>
                </c:pt>
                <c:pt idx="347">
                  <c:v>867.5</c:v>
                </c:pt>
                <c:pt idx="348">
                  <c:v>870</c:v>
                </c:pt>
                <c:pt idx="349">
                  <c:v>872.5</c:v>
                </c:pt>
                <c:pt idx="350">
                  <c:v>875</c:v>
                </c:pt>
                <c:pt idx="351">
                  <c:v>877.5</c:v>
                </c:pt>
                <c:pt idx="352">
                  <c:v>880</c:v>
                </c:pt>
                <c:pt idx="353">
                  <c:v>882.5</c:v>
                </c:pt>
                <c:pt idx="354">
                  <c:v>885</c:v>
                </c:pt>
                <c:pt idx="355">
                  <c:v>887.5</c:v>
                </c:pt>
                <c:pt idx="356">
                  <c:v>890</c:v>
                </c:pt>
                <c:pt idx="357">
                  <c:v>892.5</c:v>
                </c:pt>
                <c:pt idx="358">
                  <c:v>895</c:v>
                </c:pt>
                <c:pt idx="359">
                  <c:v>897.5</c:v>
                </c:pt>
                <c:pt idx="360">
                  <c:v>900</c:v>
                </c:pt>
                <c:pt idx="361">
                  <c:v>902.5</c:v>
                </c:pt>
                <c:pt idx="362">
                  <c:v>905</c:v>
                </c:pt>
                <c:pt idx="363">
                  <c:v>907.5</c:v>
                </c:pt>
                <c:pt idx="364">
                  <c:v>910</c:v>
                </c:pt>
                <c:pt idx="365">
                  <c:v>912.5</c:v>
                </c:pt>
                <c:pt idx="366">
                  <c:v>915</c:v>
                </c:pt>
                <c:pt idx="367">
                  <c:v>917.5</c:v>
                </c:pt>
                <c:pt idx="368">
                  <c:v>920</c:v>
                </c:pt>
                <c:pt idx="369">
                  <c:v>922.5</c:v>
                </c:pt>
                <c:pt idx="370">
                  <c:v>925</c:v>
                </c:pt>
                <c:pt idx="371">
                  <c:v>927.5</c:v>
                </c:pt>
                <c:pt idx="372">
                  <c:v>930</c:v>
                </c:pt>
                <c:pt idx="373">
                  <c:v>932.5</c:v>
                </c:pt>
                <c:pt idx="374">
                  <c:v>935</c:v>
                </c:pt>
                <c:pt idx="375">
                  <c:v>937.5</c:v>
                </c:pt>
                <c:pt idx="376">
                  <c:v>940</c:v>
                </c:pt>
                <c:pt idx="377">
                  <c:v>942.5</c:v>
                </c:pt>
                <c:pt idx="378">
                  <c:v>945</c:v>
                </c:pt>
                <c:pt idx="379">
                  <c:v>947.5</c:v>
                </c:pt>
                <c:pt idx="380">
                  <c:v>950</c:v>
                </c:pt>
                <c:pt idx="381">
                  <c:v>952.5</c:v>
                </c:pt>
                <c:pt idx="382">
                  <c:v>955</c:v>
                </c:pt>
                <c:pt idx="383">
                  <c:v>957.5</c:v>
                </c:pt>
                <c:pt idx="384">
                  <c:v>960</c:v>
                </c:pt>
                <c:pt idx="385">
                  <c:v>962.5</c:v>
                </c:pt>
                <c:pt idx="386">
                  <c:v>965</c:v>
                </c:pt>
                <c:pt idx="387">
                  <c:v>967.5</c:v>
                </c:pt>
                <c:pt idx="388">
                  <c:v>970</c:v>
                </c:pt>
                <c:pt idx="389">
                  <c:v>972.5</c:v>
                </c:pt>
                <c:pt idx="390">
                  <c:v>975</c:v>
                </c:pt>
                <c:pt idx="391">
                  <c:v>977.5</c:v>
                </c:pt>
                <c:pt idx="392">
                  <c:v>980</c:v>
                </c:pt>
                <c:pt idx="393">
                  <c:v>982.5</c:v>
                </c:pt>
                <c:pt idx="394">
                  <c:v>985</c:v>
                </c:pt>
                <c:pt idx="395">
                  <c:v>987.5</c:v>
                </c:pt>
                <c:pt idx="396">
                  <c:v>990</c:v>
                </c:pt>
                <c:pt idx="397">
                  <c:v>992.5</c:v>
                </c:pt>
                <c:pt idx="398">
                  <c:v>995</c:v>
                </c:pt>
                <c:pt idx="399">
                  <c:v>997.5</c:v>
                </c:pt>
                <c:pt idx="400">
                  <c:v>1000</c:v>
                </c:pt>
              </c:numCache>
            </c:numRef>
          </c:xVal>
          <c:yVal>
            <c:numRef>
              <c:f>Sheet1!$F$10:$F$410</c:f>
              <c:numCache>
                <c:formatCode>General</c:formatCode>
                <c:ptCount val="401"/>
                <c:pt idx="0">
                  <c:v>1</c:v>
                </c:pt>
                <c:pt idx="1">
                  <c:v>0.9995065603657316</c:v>
                </c:pt>
                <c:pt idx="2">
                  <c:v>0.99802672842827156</c:v>
                </c:pt>
                <c:pt idx="3">
                  <c:v>0.99556196460308</c:v>
                </c:pt>
                <c:pt idx="4">
                  <c:v>0.99211470131447788</c:v>
                </c:pt>
                <c:pt idx="5">
                  <c:v>0.98768834059513777</c:v>
                </c:pt>
                <c:pt idx="6">
                  <c:v>0.98228725072868872</c:v>
                </c:pt>
                <c:pt idx="7">
                  <c:v>0.97591676193874743</c:v>
                </c:pt>
                <c:pt idx="8">
                  <c:v>0.96858316112863108</c:v>
                </c:pt>
                <c:pt idx="9">
                  <c:v>0.96029368567694307</c:v>
                </c:pt>
                <c:pt idx="10">
                  <c:v>0.95105651629515353</c:v>
                </c:pt>
                <c:pt idx="11">
                  <c:v>0.94088076895422545</c:v>
                </c:pt>
                <c:pt idx="12">
                  <c:v>0.92977648588825135</c:v>
                </c:pt>
                <c:pt idx="13">
                  <c:v>0.91775462568398114</c:v>
                </c:pt>
                <c:pt idx="14">
                  <c:v>0.90482705246601947</c:v>
                </c:pt>
                <c:pt idx="15">
                  <c:v>0.89100652418836779</c:v>
                </c:pt>
                <c:pt idx="16">
                  <c:v>0.87630668004386358</c:v>
                </c:pt>
                <c:pt idx="17">
                  <c:v>0.86074202700394364</c:v>
                </c:pt>
                <c:pt idx="18">
                  <c:v>0.84432792550201496</c:v>
                </c:pt>
                <c:pt idx="19">
                  <c:v>0.82708057427456183</c:v>
                </c:pt>
                <c:pt idx="20">
                  <c:v>0.80901699437494734</c:v>
                </c:pt>
                <c:pt idx="21">
                  <c:v>0.7901550123756903</c:v>
                </c:pt>
                <c:pt idx="22">
                  <c:v>0.77051324277578914</c:v>
                </c:pt>
                <c:pt idx="23">
                  <c:v>0.75011106963045948</c:v>
                </c:pt>
                <c:pt idx="24">
                  <c:v>0.72896862742141144</c:v>
                </c:pt>
                <c:pt idx="25">
                  <c:v>0.70710678118654746</c:v>
                </c:pt>
                <c:pt idx="26">
                  <c:v>0.68454710592868862</c:v>
                </c:pt>
                <c:pt idx="27">
                  <c:v>0.66131186532365172</c:v>
                </c:pt>
                <c:pt idx="28">
                  <c:v>0.63742398974868963</c:v>
                </c:pt>
                <c:pt idx="29">
                  <c:v>0.61290705365297637</c:v>
                </c:pt>
                <c:pt idx="30">
                  <c:v>0.58778525229247303</c:v>
                </c:pt>
                <c:pt idx="31">
                  <c:v>0.56208337785213047</c:v>
                </c:pt>
                <c:pt idx="32">
                  <c:v>0.53582679497899655</c:v>
                </c:pt>
                <c:pt idx="33">
                  <c:v>0.50904141575037121</c:v>
                </c:pt>
                <c:pt idx="34">
                  <c:v>0.48175367410171516</c:v>
                </c:pt>
                <c:pt idx="35">
                  <c:v>0.45399049973954664</c:v>
                </c:pt>
                <c:pt idx="36">
                  <c:v>0.42577929156507244</c:v>
                </c:pt>
                <c:pt idx="37">
                  <c:v>0.39714789063478034</c:v>
                </c:pt>
                <c:pt idx="38">
                  <c:v>0.36812455268467786</c:v>
                </c:pt>
                <c:pt idx="39">
                  <c:v>0.33873792024529126</c:v>
                </c:pt>
                <c:pt idx="40">
                  <c:v>0.30901699437494728</c:v>
                </c:pt>
                <c:pt idx="41">
                  <c:v>0.27899110603922905</c:v>
                </c:pt>
                <c:pt idx="42">
                  <c:v>0.24868988716485455</c:v>
                </c:pt>
                <c:pt idx="43">
                  <c:v>0.21814324139654226</c:v>
                </c:pt>
                <c:pt idx="44">
                  <c:v>0.18738131458572452</c:v>
                </c:pt>
                <c:pt idx="45">
                  <c:v>0.1564344650402307</c:v>
                </c:pt>
                <c:pt idx="46">
                  <c:v>0.12533323356430404</c:v>
                </c:pt>
                <c:pt idx="47">
                  <c:v>9.4108313318514061E-2</c:v>
                </c:pt>
                <c:pt idx="48">
                  <c:v>6.2790519529313082E-2</c:v>
                </c:pt>
                <c:pt idx="49">
                  <c:v>3.1410759078127952E-2</c:v>
                </c:pt>
                <c:pt idx="50">
                  <c:v>-1.6078718217960031E-16</c:v>
                </c:pt>
                <c:pt idx="51">
                  <c:v>-3.14107590781285E-2</c:v>
                </c:pt>
                <c:pt idx="52">
                  <c:v>-6.2790519529313624E-2</c:v>
                </c:pt>
                <c:pt idx="53">
                  <c:v>-9.4108313318514603E-2</c:v>
                </c:pt>
                <c:pt idx="54">
                  <c:v>-0.12533323356430456</c:v>
                </c:pt>
                <c:pt idx="55">
                  <c:v>-0.15643446504023123</c:v>
                </c:pt>
                <c:pt idx="56">
                  <c:v>-0.18738131458572482</c:v>
                </c:pt>
                <c:pt idx="57">
                  <c:v>-0.21814324139654279</c:v>
                </c:pt>
                <c:pt idx="58">
                  <c:v>-0.24868988716485507</c:v>
                </c:pt>
                <c:pt idx="59">
                  <c:v>-0.27899110603922955</c:v>
                </c:pt>
                <c:pt idx="60">
                  <c:v>-0.30901699437494778</c:v>
                </c:pt>
                <c:pt idx="61">
                  <c:v>-0.33873792024529176</c:v>
                </c:pt>
                <c:pt idx="62">
                  <c:v>-0.3681245526846782</c:v>
                </c:pt>
                <c:pt idx="63">
                  <c:v>-0.39714789063478084</c:v>
                </c:pt>
                <c:pt idx="64">
                  <c:v>-0.42577929156507272</c:v>
                </c:pt>
                <c:pt idx="65">
                  <c:v>-0.45399049973954714</c:v>
                </c:pt>
                <c:pt idx="66">
                  <c:v>-0.48175367410171543</c:v>
                </c:pt>
                <c:pt idx="67">
                  <c:v>-0.50904141575037165</c:v>
                </c:pt>
                <c:pt idx="68">
                  <c:v>-0.53582679497899688</c:v>
                </c:pt>
                <c:pt idx="69">
                  <c:v>-0.56208337785213103</c:v>
                </c:pt>
                <c:pt idx="70">
                  <c:v>-0.58778525229247347</c:v>
                </c:pt>
                <c:pt idx="71">
                  <c:v>-0.6129070536529766</c:v>
                </c:pt>
                <c:pt idx="72">
                  <c:v>-0.63742398974869008</c:v>
                </c:pt>
                <c:pt idx="73">
                  <c:v>-0.66131186532365205</c:v>
                </c:pt>
                <c:pt idx="74">
                  <c:v>-0.68454710592868906</c:v>
                </c:pt>
                <c:pt idx="75">
                  <c:v>-0.70710678118654779</c:v>
                </c:pt>
                <c:pt idx="76">
                  <c:v>-0.72896862742141166</c:v>
                </c:pt>
                <c:pt idx="77">
                  <c:v>-0.75011106963045981</c:v>
                </c:pt>
                <c:pt idx="78">
                  <c:v>-0.77051324277578936</c:v>
                </c:pt>
                <c:pt idx="79">
                  <c:v>-0.79015501237569064</c:v>
                </c:pt>
                <c:pt idx="80">
                  <c:v>-0.80901699437494767</c:v>
                </c:pt>
                <c:pt idx="81">
                  <c:v>-0.82708057427456216</c:v>
                </c:pt>
                <c:pt idx="82">
                  <c:v>-0.8443279255020153</c:v>
                </c:pt>
                <c:pt idx="83">
                  <c:v>-0.86074202700394375</c:v>
                </c:pt>
                <c:pt idx="84">
                  <c:v>-0.87630668004386381</c:v>
                </c:pt>
                <c:pt idx="85">
                  <c:v>-0.89100652418836801</c:v>
                </c:pt>
                <c:pt idx="86">
                  <c:v>-0.9048270524660198</c:v>
                </c:pt>
                <c:pt idx="87">
                  <c:v>-0.91775462568398136</c:v>
                </c:pt>
                <c:pt idx="88">
                  <c:v>-0.92977648588825146</c:v>
                </c:pt>
                <c:pt idx="89">
                  <c:v>-0.94088076895422568</c:v>
                </c:pt>
                <c:pt idx="90">
                  <c:v>-0.95105651629515364</c:v>
                </c:pt>
                <c:pt idx="91">
                  <c:v>-0.96029368567694329</c:v>
                </c:pt>
                <c:pt idx="92">
                  <c:v>-0.96858316112863119</c:v>
                </c:pt>
                <c:pt idx="93">
                  <c:v>-0.97591676193874755</c:v>
                </c:pt>
                <c:pt idx="94">
                  <c:v>-0.98228725072868872</c:v>
                </c:pt>
                <c:pt idx="95">
                  <c:v>-0.98768834059513777</c:v>
                </c:pt>
                <c:pt idx="96">
                  <c:v>-0.99211470131447788</c:v>
                </c:pt>
                <c:pt idx="97">
                  <c:v>-0.99556196460308011</c:v>
                </c:pt>
                <c:pt idx="98">
                  <c:v>-0.99802672842827156</c:v>
                </c:pt>
                <c:pt idx="99">
                  <c:v>-0.9995065603657316</c:v>
                </c:pt>
                <c:pt idx="100">
                  <c:v>-1</c:v>
                </c:pt>
                <c:pt idx="101">
                  <c:v>-0.99950656036573149</c:v>
                </c:pt>
                <c:pt idx="102">
                  <c:v>-0.99802672842827156</c:v>
                </c:pt>
                <c:pt idx="103">
                  <c:v>-0.99556196460308</c:v>
                </c:pt>
                <c:pt idx="104">
                  <c:v>-0.99211470131447776</c:v>
                </c:pt>
                <c:pt idx="105">
                  <c:v>-0.98768834059513766</c:v>
                </c:pt>
                <c:pt idx="106">
                  <c:v>-0.98228725072868861</c:v>
                </c:pt>
                <c:pt idx="107">
                  <c:v>-0.97591676193874732</c:v>
                </c:pt>
                <c:pt idx="108">
                  <c:v>-0.96858316112863097</c:v>
                </c:pt>
                <c:pt idx="109">
                  <c:v>-0.96029368567694295</c:v>
                </c:pt>
                <c:pt idx="110">
                  <c:v>-0.95105651629515331</c:v>
                </c:pt>
                <c:pt idx="111">
                  <c:v>-0.94088076895422523</c:v>
                </c:pt>
                <c:pt idx="112">
                  <c:v>-0.92977648588825124</c:v>
                </c:pt>
                <c:pt idx="113">
                  <c:v>-0.91775462568398092</c:v>
                </c:pt>
                <c:pt idx="114">
                  <c:v>-0.90482705246601935</c:v>
                </c:pt>
                <c:pt idx="115">
                  <c:v>-0.89100652418836757</c:v>
                </c:pt>
                <c:pt idx="116">
                  <c:v>-0.87630668004386336</c:v>
                </c:pt>
                <c:pt idx="117">
                  <c:v>-0.86074202700394342</c:v>
                </c:pt>
                <c:pt idx="118">
                  <c:v>-0.84432792550201474</c:v>
                </c:pt>
                <c:pt idx="119">
                  <c:v>-0.82708057427456161</c:v>
                </c:pt>
                <c:pt idx="120">
                  <c:v>-0.80901699437494701</c:v>
                </c:pt>
                <c:pt idx="121">
                  <c:v>-0.79015501237568997</c:v>
                </c:pt>
                <c:pt idx="122">
                  <c:v>-0.7705132427757887</c:v>
                </c:pt>
                <c:pt idx="123">
                  <c:v>-0.75011106963045915</c:v>
                </c:pt>
                <c:pt idx="124">
                  <c:v>-0.72896862742141122</c:v>
                </c:pt>
                <c:pt idx="125">
                  <c:v>-0.70710678118654702</c:v>
                </c:pt>
                <c:pt idx="126">
                  <c:v>-0.68454710592868828</c:v>
                </c:pt>
                <c:pt idx="127">
                  <c:v>-0.66131186532365127</c:v>
                </c:pt>
                <c:pt idx="128">
                  <c:v>-0.63742398974868952</c:v>
                </c:pt>
                <c:pt idx="129">
                  <c:v>-0.61290705365297582</c:v>
                </c:pt>
                <c:pt idx="130">
                  <c:v>-0.58778525229247258</c:v>
                </c:pt>
                <c:pt idx="131">
                  <c:v>-0.56208337785213014</c:v>
                </c:pt>
                <c:pt idx="132">
                  <c:v>-0.53582679497899632</c:v>
                </c:pt>
                <c:pt idx="133">
                  <c:v>-0.50904141575037032</c:v>
                </c:pt>
                <c:pt idx="134">
                  <c:v>-0.48175367410171449</c:v>
                </c:pt>
                <c:pt idx="135">
                  <c:v>-0.45399049973954614</c:v>
                </c:pt>
                <c:pt idx="136">
                  <c:v>-0.42577929156507216</c:v>
                </c:pt>
                <c:pt idx="137">
                  <c:v>-0.39714789063478029</c:v>
                </c:pt>
                <c:pt idx="138">
                  <c:v>-0.36812455268467698</c:v>
                </c:pt>
                <c:pt idx="139">
                  <c:v>-0.33873792024529054</c:v>
                </c:pt>
                <c:pt idx="140">
                  <c:v>-0.30901699437494673</c:v>
                </c:pt>
                <c:pt idx="141">
                  <c:v>-0.27899110603922872</c:v>
                </c:pt>
                <c:pt idx="142">
                  <c:v>-0.24868988716485443</c:v>
                </c:pt>
                <c:pt idx="143">
                  <c:v>-0.21814324139654151</c:v>
                </c:pt>
                <c:pt idx="144">
                  <c:v>-0.18738131458572377</c:v>
                </c:pt>
                <c:pt idx="145">
                  <c:v>-0.15643446504023018</c:v>
                </c:pt>
                <c:pt idx="146">
                  <c:v>-0.12533323356430373</c:v>
                </c:pt>
                <c:pt idx="147">
                  <c:v>-9.4108313318513964E-2</c:v>
                </c:pt>
                <c:pt idx="148">
                  <c:v>-6.2790519529312319E-2</c:v>
                </c:pt>
                <c:pt idx="149">
                  <c:v>-3.1410759078127411E-2</c:v>
                </c:pt>
                <c:pt idx="150">
                  <c:v>7.0440615146383223E-16</c:v>
                </c:pt>
                <c:pt idx="151">
                  <c:v>3.1410759078128819E-2</c:v>
                </c:pt>
                <c:pt idx="152">
                  <c:v>6.2790519529313721E-2</c:v>
                </c:pt>
                <c:pt idx="153">
                  <c:v>9.4108313318515366E-2</c:v>
                </c:pt>
                <c:pt idx="154">
                  <c:v>0.12533323356430512</c:v>
                </c:pt>
                <c:pt idx="155">
                  <c:v>0.15643446504023156</c:v>
                </c:pt>
                <c:pt idx="156">
                  <c:v>0.18738131458572513</c:v>
                </c:pt>
                <c:pt idx="157">
                  <c:v>0.21814324139654376</c:v>
                </c:pt>
                <c:pt idx="158">
                  <c:v>0.24868988716485579</c:v>
                </c:pt>
                <c:pt idx="159">
                  <c:v>0.27899110603923011</c:v>
                </c:pt>
                <c:pt idx="160">
                  <c:v>0.30901699437494806</c:v>
                </c:pt>
                <c:pt idx="161">
                  <c:v>0.33873792024529187</c:v>
                </c:pt>
                <c:pt idx="162">
                  <c:v>0.36812455268467908</c:v>
                </c:pt>
                <c:pt idx="163">
                  <c:v>0.39714789063478156</c:v>
                </c:pt>
                <c:pt idx="164">
                  <c:v>0.42577929156507344</c:v>
                </c:pt>
                <c:pt idx="165">
                  <c:v>0.45399049973954742</c:v>
                </c:pt>
                <c:pt idx="166">
                  <c:v>0.48175367410171571</c:v>
                </c:pt>
                <c:pt idx="167">
                  <c:v>0.50904141575037232</c:v>
                </c:pt>
                <c:pt idx="168">
                  <c:v>0.53582679497899754</c:v>
                </c:pt>
                <c:pt idx="169">
                  <c:v>0.56208337785213136</c:v>
                </c:pt>
                <c:pt idx="170">
                  <c:v>0.58778525229247369</c:v>
                </c:pt>
                <c:pt idx="171">
                  <c:v>0.61290705365297693</c:v>
                </c:pt>
                <c:pt idx="172">
                  <c:v>0.63742398974869063</c:v>
                </c:pt>
                <c:pt idx="173">
                  <c:v>0.6613118653236526</c:v>
                </c:pt>
                <c:pt idx="174">
                  <c:v>0.68454710592868928</c:v>
                </c:pt>
                <c:pt idx="175">
                  <c:v>0.70710678118654802</c:v>
                </c:pt>
                <c:pt idx="176">
                  <c:v>0.72896862742141189</c:v>
                </c:pt>
                <c:pt idx="177">
                  <c:v>0.75011106963046037</c:v>
                </c:pt>
                <c:pt idx="178">
                  <c:v>0.77051324277578992</c:v>
                </c:pt>
                <c:pt idx="179">
                  <c:v>0.79015501237569086</c:v>
                </c:pt>
                <c:pt idx="180">
                  <c:v>0.80901699437494778</c:v>
                </c:pt>
                <c:pt idx="181">
                  <c:v>0.82708057427456205</c:v>
                </c:pt>
                <c:pt idx="182">
                  <c:v>0.84432792550201574</c:v>
                </c:pt>
                <c:pt idx="183">
                  <c:v>0.8607420270039442</c:v>
                </c:pt>
                <c:pt idx="184">
                  <c:v>0.87630668004386403</c:v>
                </c:pt>
                <c:pt idx="185">
                  <c:v>0.89100652418836812</c:v>
                </c:pt>
                <c:pt idx="186">
                  <c:v>0.90482705246602013</c:v>
                </c:pt>
                <c:pt idx="187">
                  <c:v>0.91775462568398158</c:v>
                </c:pt>
                <c:pt idx="188">
                  <c:v>0.92977648588825179</c:v>
                </c:pt>
                <c:pt idx="189">
                  <c:v>0.94088076895422579</c:v>
                </c:pt>
                <c:pt idx="190">
                  <c:v>0.95105651629515375</c:v>
                </c:pt>
                <c:pt idx="191">
                  <c:v>0.9602936856769434</c:v>
                </c:pt>
                <c:pt idx="192">
                  <c:v>0.96858316112863141</c:v>
                </c:pt>
                <c:pt idx="193">
                  <c:v>0.97591676193874766</c:v>
                </c:pt>
                <c:pt idx="194">
                  <c:v>0.98228725072868883</c:v>
                </c:pt>
                <c:pt idx="195">
                  <c:v>0.98768834059513788</c:v>
                </c:pt>
                <c:pt idx="196">
                  <c:v>0.99211470131447799</c:v>
                </c:pt>
                <c:pt idx="197">
                  <c:v>0.99556196460308011</c:v>
                </c:pt>
                <c:pt idx="198">
                  <c:v>0.99802672842827167</c:v>
                </c:pt>
                <c:pt idx="199">
                  <c:v>0.9995065603657316</c:v>
                </c:pt>
                <c:pt idx="200">
                  <c:v>1</c:v>
                </c:pt>
                <c:pt idx="201">
                  <c:v>0.99950656036573149</c:v>
                </c:pt>
                <c:pt idx="202">
                  <c:v>0.99802672842827145</c:v>
                </c:pt>
                <c:pt idx="203">
                  <c:v>0.99556196460307989</c:v>
                </c:pt>
                <c:pt idx="204">
                  <c:v>0.99211470131447776</c:v>
                </c:pt>
                <c:pt idx="205">
                  <c:v>0.98768834059513766</c:v>
                </c:pt>
                <c:pt idx="206">
                  <c:v>0.98228725072868839</c:v>
                </c:pt>
                <c:pt idx="207">
                  <c:v>0.9759167619387471</c:v>
                </c:pt>
                <c:pt idx="208">
                  <c:v>0.96858316112863085</c:v>
                </c:pt>
                <c:pt idx="209">
                  <c:v>0.96029368567694284</c:v>
                </c:pt>
                <c:pt idx="210">
                  <c:v>0.95105651629515342</c:v>
                </c:pt>
                <c:pt idx="211">
                  <c:v>0.94088076895422501</c:v>
                </c:pt>
                <c:pt idx="212">
                  <c:v>0.92977648588825101</c:v>
                </c:pt>
                <c:pt idx="213">
                  <c:v>0.9177546256839807</c:v>
                </c:pt>
                <c:pt idx="214">
                  <c:v>0.90482705246601913</c:v>
                </c:pt>
                <c:pt idx="215">
                  <c:v>0.89100652418836712</c:v>
                </c:pt>
                <c:pt idx="216">
                  <c:v>0.87630668004386292</c:v>
                </c:pt>
                <c:pt idx="217">
                  <c:v>0.86074202700394309</c:v>
                </c:pt>
                <c:pt idx="218">
                  <c:v>0.84432792550201452</c:v>
                </c:pt>
                <c:pt idx="219">
                  <c:v>0.82708057427456139</c:v>
                </c:pt>
                <c:pt idx="220">
                  <c:v>0.80901699437494656</c:v>
                </c:pt>
                <c:pt idx="221">
                  <c:v>0.79015501237568952</c:v>
                </c:pt>
                <c:pt idx="222">
                  <c:v>0.77051324277578848</c:v>
                </c:pt>
                <c:pt idx="223">
                  <c:v>0.75011106963045893</c:v>
                </c:pt>
                <c:pt idx="224">
                  <c:v>0.728968627421411</c:v>
                </c:pt>
                <c:pt idx="225">
                  <c:v>0.70710678118654646</c:v>
                </c:pt>
                <c:pt idx="226">
                  <c:v>0.68454710592868773</c:v>
                </c:pt>
                <c:pt idx="227">
                  <c:v>0.66131186532365105</c:v>
                </c:pt>
                <c:pt idx="228">
                  <c:v>0.63742398974868897</c:v>
                </c:pt>
                <c:pt idx="229">
                  <c:v>0.61290705365297582</c:v>
                </c:pt>
                <c:pt idx="230">
                  <c:v>0.58778525229247192</c:v>
                </c:pt>
                <c:pt idx="231">
                  <c:v>0.56208337785212947</c:v>
                </c:pt>
                <c:pt idx="232">
                  <c:v>0.53582679497899566</c:v>
                </c:pt>
                <c:pt idx="233">
                  <c:v>0.50904141575037043</c:v>
                </c:pt>
                <c:pt idx="234">
                  <c:v>0.4817536741017146</c:v>
                </c:pt>
                <c:pt idx="235">
                  <c:v>0.45399049973954547</c:v>
                </c:pt>
                <c:pt idx="236">
                  <c:v>0.42577929156507144</c:v>
                </c:pt>
                <c:pt idx="237">
                  <c:v>0.39714789063477957</c:v>
                </c:pt>
                <c:pt idx="238">
                  <c:v>0.36812455268467709</c:v>
                </c:pt>
                <c:pt idx="239">
                  <c:v>0.33873792024529065</c:v>
                </c:pt>
                <c:pt idx="240">
                  <c:v>0.30901699437494601</c:v>
                </c:pt>
                <c:pt idx="241">
                  <c:v>0.278991106039228</c:v>
                </c:pt>
                <c:pt idx="242">
                  <c:v>0.24868988716485371</c:v>
                </c:pt>
                <c:pt idx="243">
                  <c:v>0.21814324139654162</c:v>
                </c:pt>
                <c:pt idx="244">
                  <c:v>0.18738131458572299</c:v>
                </c:pt>
                <c:pt idx="245">
                  <c:v>0.1564344650402294</c:v>
                </c:pt>
                <c:pt idx="246">
                  <c:v>0.12533323356430295</c:v>
                </c:pt>
                <c:pt idx="247">
                  <c:v>9.4108313318513201E-2</c:v>
                </c:pt>
                <c:pt idx="248">
                  <c:v>6.2790519529312444E-2</c:v>
                </c:pt>
                <c:pt idx="249">
                  <c:v>3.1410759078126647E-2</c:v>
                </c:pt>
                <c:pt idx="250">
                  <c:v>-1.4700697256730955E-15</c:v>
                </c:pt>
                <c:pt idx="251">
                  <c:v>-3.1410759078129583E-2</c:v>
                </c:pt>
                <c:pt idx="252">
                  <c:v>-6.2790519529314484E-2</c:v>
                </c:pt>
                <c:pt idx="253">
                  <c:v>-9.4108313318515241E-2</c:v>
                </c:pt>
                <c:pt idx="254">
                  <c:v>-0.12533323356430587</c:v>
                </c:pt>
                <c:pt idx="255">
                  <c:v>-0.15643446504023142</c:v>
                </c:pt>
                <c:pt idx="256">
                  <c:v>-0.18738131458572502</c:v>
                </c:pt>
                <c:pt idx="257">
                  <c:v>-0.21814324139654451</c:v>
                </c:pt>
                <c:pt idx="258">
                  <c:v>-0.24868988716485654</c:v>
                </c:pt>
                <c:pt idx="259">
                  <c:v>-0.27899110603923083</c:v>
                </c:pt>
                <c:pt idx="260">
                  <c:v>-0.30901699437494878</c:v>
                </c:pt>
                <c:pt idx="261">
                  <c:v>-0.33873792024529259</c:v>
                </c:pt>
                <c:pt idx="262">
                  <c:v>-0.36812455268467897</c:v>
                </c:pt>
                <c:pt idx="263">
                  <c:v>-0.39714789063478145</c:v>
                </c:pt>
                <c:pt idx="264">
                  <c:v>-0.42577929156507333</c:v>
                </c:pt>
                <c:pt idx="265">
                  <c:v>-0.4539904997395473</c:v>
                </c:pt>
                <c:pt idx="266">
                  <c:v>-0.48175367410171716</c:v>
                </c:pt>
                <c:pt idx="267">
                  <c:v>-0.50904141575037298</c:v>
                </c:pt>
                <c:pt idx="268">
                  <c:v>-0.5358267949789981</c:v>
                </c:pt>
                <c:pt idx="269">
                  <c:v>-0.56208337785213192</c:v>
                </c:pt>
                <c:pt idx="270">
                  <c:v>-0.58778525229247425</c:v>
                </c:pt>
                <c:pt idx="271">
                  <c:v>-0.61290705365297748</c:v>
                </c:pt>
                <c:pt idx="272">
                  <c:v>-0.63742398974869052</c:v>
                </c:pt>
                <c:pt idx="273">
                  <c:v>-0.6613118653236526</c:v>
                </c:pt>
                <c:pt idx="274">
                  <c:v>-0.68454710592868917</c:v>
                </c:pt>
                <c:pt idx="275">
                  <c:v>-0.70710678118654791</c:v>
                </c:pt>
                <c:pt idx="276">
                  <c:v>-0.728968627421413</c:v>
                </c:pt>
                <c:pt idx="277">
                  <c:v>-0.75011106963046081</c:v>
                </c:pt>
                <c:pt idx="278">
                  <c:v>-0.77051324277579036</c:v>
                </c:pt>
                <c:pt idx="279">
                  <c:v>-0.7901550123756913</c:v>
                </c:pt>
                <c:pt idx="280">
                  <c:v>-0.80901699437494823</c:v>
                </c:pt>
                <c:pt idx="281">
                  <c:v>-0.8270805742745625</c:v>
                </c:pt>
                <c:pt idx="282">
                  <c:v>-0.84432792550201563</c:v>
                </c:pt>
                <c:pt idx="283">
                  <c:v>-0.86074202700394409</c:v>
                </c:pt>
                <c:pt idx="284">
                  <c:v>-0.87630668004386392</c:v>
                </c:pt>
                <c:pt idx="285">
                  <c:v>-0.8910065241883689</c:v>
                </c:pt>
                <c:pt idx="286">
                  <c:v>-0.90482705246602047</c:v>
                </c:pt>
                <c:pt idx="287">
                  <c:v>-0.91775462568398192</c:v>
                </c:pt>
                <c:pt idx="288">
                  <c:v>-0.92977648588825201</c:v>
                </c:pt>
                <c:pt idx="289">
                  <c:v>-0.94088076895422601</c:v>
                </c:pt>
                <c:pt idx="290">
                  <c:v>-0.95105651629515398</c:v>
                </c:pt>
                <c:pt idx="291">
                  <c:v>-0.9602936856769434</c:v>
                </c:pt>
                <c:pt idx="292">
                  <c:v>-0.96858316112863141</c:v>
                </c:pt>
                <c:pt idx="293">
                  <c:v>-0.97591676193874755</c:v>
                </c:pt>
                <c:pt idx="294">
                  <c:v>-0.98228725072868883</c:v>
                </c:pt>
                <c:pt idx="295">
                  <c:v>-0.9876883405951381</c:v>
                </c:pt>
                <c:pt idx="296">
                  <c:v>-0.9921147013144781</c:v>
                </c:pt>
                <c:pt idx="297">
                  <c:v>-0.99556196460308022</c:v>
                </c:pt>
                <c:pt idx="298">
                  <c:v>-0.99802672842827167</c:v>
                </c:pt>
                <c:pt idx="299">
                  <c:v>-0.9995065603657316</c:v>
                </c:pt>
                <c:pt idx="300">
                  <c:v>-1</c:v>
                </c:pt>
                <c:pt idx="301">
                  <c:v>-0.99950656036573149</c:v>
                </c:pt>
                <c:pt idx="302">
                  <c:v>-0.99802672842827145</c:v>
                </c:pt>
                <c:pt idx="303">
                  <c:v>-0.99556196460307989</c:v>
                </c:pt>
                <c:pt idx="304">
                  <c:v>-0.99211470131447776</c:v>
                </c:pt>
                <c:pt idx="305">
                  <c:v>-0.98768834059513733</c:v>
                </c:pt>
                <c:pt idx="306">
                  <c:v>-0.98228725072868828</c:v>
                </c:pt>
                <c:pt idx="307">
                  <c:v>-0.97591676193874699</c:v>
                </c:pt>
                <c:pt idx="308">
                  <c:v>-0.96858316112863063</c:v>
                </c:pt>
                <c:pt idx="309">
                  <c:v>-0.96029368567694262</c:v>
                </c:pt>
                <c:pt idx="310">
                  <c:v>-0.95105651629515309</c:v>
                </c:pt>
                <c:pt idx="311">
                  <c:v>-0.94088076895422501</c:v>
                </c:pt>
                <c:pt idx="312">
                  <c:v>-0.92977648588825101</c:v>
                </c:pt>
                <c:pt idx="313">
                  <c:v>-0.91775462568398081</c:v>
                </c:pt>
                <c:pt idx="314">
                  <c:v>-0.90482705246601847</c:v>
                </c:pt>
                <c:pt idx="315">
                  <c:v>-0.89100652418836679</c:v>
                </c:pt>
                <c:pt idx="316">
                  <c:v>-0.87630668004386258</c:v>
                </c:pt>
                <c:pt idx="317">
                  <c:v>-0.86074202700394264</c:v>
                </c:pt>
                <c:pt idx="318">
                  <c:v>-0.84432792550201419</c:v>
                </c:pt>
                <c:pt idx="319">
                  <c:v>-0.82708057427456094</c:v>
                </c:pt>
                <c:pt idx="320">
                  <c:v>-0.80901699437494656</c:v>
                </c:pt>
                <c:pt idx="321">
                  <c:v>-0.79015501237568964</c:v>
                </c:pt>
                <c:pt idx="322">
                  <c:v>-0.77051324277578859</c:v>
                </c:pt>
                <c:pt idx="323">
                  <c:v>-0.75011106963045893</c:v>
                </c:pt>
                <c:pt idx="324">
                  <c:v>-0.72896862742140989</c:v>
                </c:pt>
                <c:pt idx="325">
                  <c:v>-0.70710678118654591</c:v>
                </c:pt>
                <c:pt idx="326">
                  <c:v>-0.68454710592868717</c:v>
                </c:pt>
                <c:pt idx="327">
                  <c:v>-0.66131186532365049</c:v>
                </c:pt>
                <c:pt idx="328">
                  <c:v>-0.63742398974868841</c:v>
                </c:pt>
                <c:pt idx="329">
                  <c:v>-0.61290705365297526</c:v>
                </c:pt>
                <c:pt idx="330">
                  <c:v>-0.58778525229247203</c:v>
                </c:pt>
                <c:pt idx="331">
                  <c:v>-0.56208337785212958</c:v>
                </c:pt>
                <c:pt idx="332">
                  <c:v>-0.53582679497899577</c:v>
                </c:pt>
                <c:pt idx="333">
                  <c:v>-0.50904141575037054</c:v>
                </c:pt>
                <c:pt idx="334">
                  <c:v>-0.48175367410171316</c:v>
                </c:pt>
                <c:pt idx="335">
                  <c:v>-0.45399049973954481</c:v>
                </c:pt>
                <c:pt idx="336">
                  <c:v>-0.42577929156507077</c:v>
                </c:pt>
                <c:pt idx="337">
                  <c:v>-0.3971478906347789</c:v>
                </c:pt>
                <c:pt idx="338">
                  <c:v>-0.36812455268467636</c:v>
                </c:pt>
                <c:pt idx="339">
                  <c:v>-0.33873792024528993</c:v>
                </c:pt>
                <c:pt idx="340">
                  <c:v>-0.30901699437494612</c:v>
                </c:pt>
                <c:pt idx="341">
                  <c:v>-0.27899110603922811</c:v>
                </c:pt>
                <c:pt idx="342">
                  <c:v>-0.24868988716485382</c:v>
                </c:pt>
                <c:pt idx="343">
                  <c:v>-0.21814324139654001</c:v>
                </c:pt>
                <c:pt idx="344">
                  <c:v>-0.18738131458572224</c:v>
                </c:pt>
                <c:pt idx="345">
                  <c:v>-0.15643446504022865</c:v>
                </c:pt>
                <c:pt idx="346">
                  <c:v>-0.1253332335643022</c:v>
                </c:pt>
                <c:pt idx="347">
                  <c:v>-9.4108313318512438E-2</c:v>
                </c:pt>
                <c:pt idx="348">
                  <c:v>-6.2790519529311681E-2</c:v>
                </c:pt>
                <c:pt idx="349">
                  <c:v>-3.1410759078126765E-2</c:v>
                </c:pt>
                <c:pt idx="350">
                  <c:v>1.3475548801822335E-15</c:v>
                </c:pt>
                <c:pt idx="351">
                  <c:v>3.1410759078129465E-2</c:v>
                </c:pt>
                <c:pt idx="352">
                  <c:v>6.2790519529314359E-2</c:v>
                </c:pt>
                <c:pt idx="353">
                  <c:v>9.4108313318516892E-2</c:v>
                </c:pt>
                <c:pt idx="354">
                  <c:v>0.12533323356430665</c:v>
                </c:pt>
                <c:pt idx="355">
                  <c:v>0.15643446504023306</c:v>
                </c:pt>
                <c:pt idx="356">
                  <c:v>0.18738131458572665</c:v>
                </c:pt>
                <c:pt idx="357">
                  <c:v>0.21814324139654437</c:v>
                </c:pt>
                <c:pt idx="358">
                  <c:v>0.24868988716485643</c:v>
                </c:pt>
                <c:pt idx="359">
                  <c:v>0.27899110603923072</c:v>
                </c:pt>
                <c:pt idx="360">
                  <c:v>0.30901699437494867</c:v>
                </c:pt>
                <c:pt idx="361">
                  <c:v>0.33873792024529248</c:v>
                </c:pt>
                <c:pt idx="362">
                  <c:v>0.36812455268467886</c:v>
                </c:pt>
                <c:pt idx="363">
                  <c:v>0.39714789063478295</c:v>
                </c:pt>
                <c:pt idx="364">
                  <c:v>0.42577929156507482</c:v>
                </c:pt>
                <c:pt idx="365">
                  <c:v>0.45399049973954875</c:v>
                </c:pt>
                <c:pt idx="366">
                  <c:v>0.48175367410171704</c:v>
                </c:pt>
                <c:pt idx="367">
                  <c:v>0.50904141575037287</c:v>
                </c:pt>
                <c:pt idx="368">
                  <c:v>0.53582679497899799</c:v>
                </c:pt>
                <c:pt idx="369">
                  <c:v>0.5620833778521318</c:v>
                </c:pt>
                <c:pt idx="370">
                  <c:v>0.58778525229247425</c:v>
                </c:pt>
                <c:pt idx="371">
                  <c:v>0.61290705365297737</c:v>
                </c:pt>
                <c:pt idx="372">
                  <c:v>0.63742398974869185</c:v>
                </c:pt>
                <c:pt idx="373">
                  <c:v>0.66131186532365382</c:v>
                </c:pt>
                <c:pt idx="374">
                  <c:v>0.68454710592869039</c:v>
                </c:pt>
                <c:pt idx="375">
                  <c:v>0.70710678118654913</c:v>
                </c:pt>
                <c:pt idx="376">
                  <c:v>0.72896862742141288</c:v>
                </c:pt>
                <c:pt idx="377">
                  <c:v>0.75011106963046081</c:v>
                </c:pt>
                <c:pt idx="378">
                  <c:v>0.77051324277579025</c:v>
                </c:pt>
                <c:pt idx="379">
                  <c:v>0.7901550123756913</c:v>
                </c:pt>
                <c:pt idx="380">
                  <c:v>0.80901699437494823</c:v>
                </c:pt>
                <c:pt idx="381">
                  <c:v>0.8270805742745625</c:v>
                </c:pt>
                <c:pt idx="382">
                  <c:v>0.84432792550201652</c:v>
                </c:pt>
                <c:pt idx="383">
                  <c:v>0.86074202700394498</c:v>
                </c:pt>
                <c:pt idx="384">
                  <c:v>0.87630668004386469</c:v>
                </c:pt>
                <c:pt idx="385">
                  <c:v>0.8910065241883689</c:v>
                </c:pt>
                <c:pt idx="386">
                  <c:v>0.90482705246602035</c:v>
                </c:pt>
                <c:pt idx="387">
                  <c:v>0.91775462568398192</c:v>
                </c:pt>
                <c:pt idx="388">
                  <c:v>0.92977648588825201</c:v>
                </c:pt>
                <c:pt idx="389">
                  <c:v>0.94088076895422601</c:v>
                </c:pt>
                <c:pt idx="390">
                  <c:v>0.95105651629515398</c:v>
                </c:pt>
                <c:pt idx="391">
                  <c:v>0.9602936856769434</c:v>
                </c:pt>
                <c:pt idx="392">
                  <c:v>0.96858316112863174</c:v>
                </c:pt>
                <c:pt idx="393">
                  <c:v>0.97591676193874799</c:v>
                </c:pt>
                <c:pt idx="394">
                  <c:v>0.98228725072868917</c:v>
                </c:pt>
                <c:pt idx="395">
                  <c:v>0.9876883405951381</c:v>
                </c:pt>
                <c:pt idx="396">
                  <c:v>0.9921147013144781</c:v>
                </c:pt>
                <c:pt idx="397">
                  <c:v>0.99556196460308022</c:v>
                </c:pt>
                <c:pt idx="398">
                  <c:v>0.99802672842827167</c:v>
                </c:pt>
                <c:pt idx="399">
                  <c:v>0.9995065603657316</c:v>
                </c:pt>
                <c:pt idx="40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31D-45B6-83C5-763F57DF3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529280"/>
        <c:axId val="164531584"/>
      </c:scatterChart>
      <c:valAx>
        <c:axId val="164529280"/>
        <c:scaling>
          <c:orientation val="minMax"/>
          <c:max val="10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(nanoseconds)</a:t>
                </a:r>
              </a:p>
            </c:rich>
          </c:tx>
          <c:layout>
            <c:manualLayout>
              <c:xMode val="edge"/>
              <c:yMode val="edge"/>
              <c:x val="0.37365591397849462"/>
              <c:y val="0.8697916666666665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164531584"/>
        <c:crossesAt val="-10"/>
        <c:crossBetween val="midCat"/>
      </c:valAx>
      <c:valAx>
        <c:axId val="16453158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Voltage</a:t>
                </a:r>
              </a:p>
            </c:rich>
          </c:tx>
          <c:layout>
            <c:manualLayout>
              <c:xMode val="edge"/>
              <c:yMode val="edge"/>
              <c:x val="8.9605734767025085E-3"/>
              <c:y val="0.3502604166666666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164529280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041896950732846"/>
          <c:y val="0.94270833333333326"/>
          <c:w val="0.60852465695327096"/>
          <c:h val="5.2083333333333329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7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1235" cy="49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35" tIns="44216" rIns="88435" bIns="44216" numCol="1" anchor="t" anchorCtr="0" compatLnSpc="1">
            <a:prstTxWarp prst="textNoShape">
              <a:avLst/>
            </a:prstTxWarp>
          </a:bodyPr>
          <a:lstStyle>
            <a:lvl1pPr algn="l" defTabSz="885522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2154" y="1"/>
            <a:ext cx="2941235" cy="49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35" tIns="44216" rIns="88435" bIns="44216" numCol="1" anchor="t" anchorCtr="0" compatLnSpc="1">
            <a:prstTxWarp prst="textNoShape">
              <a:avLst/>
            </a:prstTxWarp>
          </a:bodyPr>
          <a:lstStyle>
            <a:lvl1pPr algn="r" defTabSz="885522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964"/>
            <a:ext cx="2941235" cy="49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35" tIns="44216" rIns="88435" bIns="44216" numCol="1" anchor="b" anchorCtr="0" compatLnSpc="1">
            <a:prstTxWarp prst="textNoShape">
              <a:avLst/>
            </a:prstTxWarp>
          </a:bodyPr>
          <a:lstStyle>
            <a:lvl1pPr algn="l" defTabSz="885522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2154" y="9430964"/>
            <a:ext cx="2941235" cy="49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35" tIns="44216" rIns="88435" bIns="44216" numCol="1" anchor="b" anchorCtr="0" compatLnSpc="1">
            <a:prstTxWarp prst="textNoShape">
              <a:avLst/>
            </a:prstTxWarp>
          </a:bodyPr>
          <a:lstStyle>
            <a:lvl1pPr algn="r" defTabSz="885522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F4EB39AE-8719-43D4-91F9-011CE8567D8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40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1235" cy="49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35" tIns="44216" rIns="88435" bIns="44216" numCol="1" anchor="t" anchorCtr="0" compatLnSpc="1">
            <a:prstTxWarp prst="textNoShape">
              <a:avLst/>
            </a:prstTxWarp>
          </a:bodyPr>
          <a:lstStyle>
            <a:lvl1pPr algn="l" defTabSz="885522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2154" y="1"/>
            <a:ext cx="2941235" cy="49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35" tIns="44216" rIns="88435" bIns="44216" numCol="1" anchor="t" anchorCtr="0" compatLnSpc="1">
            <a:prstTxWarp prst="textNoShape">
              <a:avLst/>
            </a:prstTxWarp>
          </a:bodyPr>
          <a:lstStyle>
            <a:lvl1pPr algn="r" defTabSz="885522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863" y="4715483"/>
            <a:ext cx="4975662" cy="446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35" tIns="44216" rIns="88435" bIns="442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964"/>
            <a:ext cx="2941235" cy="49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35" tIns="44216" rIns="88435" bIns="44216" numCol="1" anchor="b" anchorCtr="0" compatLnSpc="1">
            <a:prstTxWarp prst="textNoShape">
              <a:avLst/>
            </a:prstTxWarp>
          </a:bodyPr>
          <a:lstStyle>
            <a:lvl1pPr algn="l" defTabSz="885522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2154" y="9430964"/>
            <a:ext cx="2941235" cy="49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35" tIns="44216" rIns="88435" bIns="44216" numCol="1" anchor="b" anchorCtr="0" compatLnSpc="1">
            <a:prstTxWarp prst="textNoShape">
              <a:avLst/>
            </a:prstTxWarp>
          </a:bodyPr>
          <a:lstStyle>
            <a:lvl1pPr algn="r" defTabSz="885522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F9948ADB-EBFC-4459-9BD3-24A47740975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50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5522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15758" indent="-275292" defTabSz="885522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01166" indent="-220233" defTabSz="885522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41633" indent="-220233" defTabSz="885522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1982099" indent="-220233" defTabSz="885522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22566" indent="-220233" algn="ctr" defTabSz="885522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863032" indent="-220233" algn="ctr" defTabSz="885522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03499" indent="-220233" algn="ctr" defTabSz="885522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743965" indent="-220233" algn="ctr" defTabSz="885522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DFF2D50-054F-42A2-8EB2-713CCA900620}" type="slidenum">
              <a:rPr lang="en-US" smtClean="0">
                <a:latin typeface="Arial" charset="0"/>
              </a:rPr>
              <a:pPr/>
              <a:t>1</a:t>
            </a:fld>
            <a:endParaRPr lang="en-US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9163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191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191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191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191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EFA4DC-34F9-4450-90D1-CD780B5A0CC6}" type="slidenum">
              <a:rPr lang="en-US" smtClean="0">
                <a:latin typeface="Arial" charset="0"/>
              </a:rPr>
              <a:pPr/>
              <a:t>3</a:t>
            </a:fld>
            <a:endParaRPr lang="en-US">
              <a:latin typeface="Arial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37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9638" y="742950"/>
            <a:ext cx="4964112" cy="37242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8024" y="4715712"/>
            <a:ext cx="5427344" cy="4466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9638" y="742950"/>
            <a:ext cx="4964112" cy="37242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8024" y="4715712"/>
            <a:ext cx="5427344" cy="4466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5522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15758" indent="-275292" defTabSz="885522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01166" indent="-220233" defTabSz="885522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41633" indent="-220233" defTabSz="885522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1982099" indent="-220233" defTabSz="885522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22566" indent="-220233" algn="ctr" defTabSz="885522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863032" indent="-220233" algn="ctr" defTabSz="885522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03499" indent="-220233" algn="ctr" defTabSz="885522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743965" indent="-220233" algn="ctr" defTabSz="885522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5291F5C-137C-4F8C-A96F-9CF103FA2644}" type="slidenum">
              <a:rPr lang="en-US" smtClean="0">
                <a:latin typeface="Arial" charset="0"/>
              </a:rPr>
              <a:pPr/>
              <a:t>25</a:t>
            </a:fld>
            <a:endParaRPr lang="en-US">
              <a:latin typeface="Arial" charset="0"/>
            </a:endParaRPr>
          </a:p>
        </p:txBody>
      </p:sp>
      <p:sp>
        <p:nvSpPr>
          <p:cNvPr id="95235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9638" y="746125"/>
            <a:ext cx="4964112" cy="3724275"/>
          </a:xfrm>
          <a:ln/>
        </p:spPr>
      </p:sp>
      <p:sp>
        <p:nvSpPr>
          <p:cNvPr id="95236" name="Notizenplatzhalter 2"/>
          <p:cNvSpPr>
            <a:spLocks noGrp="1"/>
          </p:cNvSpPr>
          <p:nvPr>
            <p:ph type="body" idx="1"/>
          </p:nvPr>
        </p:nvSpPr>
        <p:spPr>
          <a:xfrm>
            <a:off x="678634" y="4715483"/>
            <a:ext cx="5426122" cy="4466001"/>
          </a:xfrm>
          <a:noFill/>
        </p:spPr>
        <p:txBody>
          <a:bodyPr lIns="93123" tIns="46562" rIns="93123" bIns="46562"/>
          <a:lstStyle/>
          <a:p>
            <a:pPr defTabSz="440466"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95237" name="Foliennummernplatzhalter 3"/>
          <p:cNvSpPr txBox="1">
            <a:spLocks noGrp="1"/>
          </p:cNvSpPr>
          <p:nvPr/>
        </p:nvSpPr>
        <p:spPr bwMode="auto">
          <a:xfrm>
            <a:off x="3842154" y="9429322"/>
            <a:ext cx="2939763" cy="49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23" tIns="46562" rIns="93123" bIns="46562" anchor="b"/>
          <a:lstStyle>
            <a:lvl1pPr defTabSz="4826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8260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82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82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82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482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482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482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482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D74ED33-421F-402D-AE76-8F9AB81A6EBB}" type="slidenum">
              <a:rPr lang="en-US" sz="1300"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34412-F048-44F6-A135-B0E651357CE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6576F-89ED-4F1A-BD53-C166D9FB6BEF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34412-F048-44F6-A135-B0E651357CE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6576F-89ED-4F1A-BD53-C166D9FB6BEF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34412-F048-44F6-A135-B0E651357CE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6576F-89ED-4F1A-BD53-C166D9FB6BEF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385" y="216000"/>
            <a:ext cx="8307692" cy="720000"/>
          </a:xfrm>
          <a:prstGeom prst="rect">
            <a:avLst/>
          </a:prstGeom>
        </p:spPr>
        <p:txBody>
          <a:bodyPr tIns="46037" bIns="46037"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15385" y="1224000"/>
            <a:ext cx="8307692" cy="5165124"/>
          </a:xfrm>
          <a:prstGeom prst="rect">
            <a:avLst/>
          </a:prstGeom>
        </p:spPr>
        <p:txBody>
          <a:bodyPr>
            <a:normAutofit/>
          </a:bodyPr>
          <a:lstStyle>
            <a:lvl1pPr marL="357188" indent="-357188">
              <a:lnSpc>
                <a:spcPct val="100000"/>
              </a:lnSpc>
              <a:buSzPct val="75000"/>
              <a:tabLst/>
              <a:defRPr/>
            </a:lvl1pPr>
            <a:lvl2pPr marL="895350" indent="-358775">
              <a:lnSpc>
                <a:spcPct val="100000"/>
              </a:lnSpc>
              <a:buClr>
                <a:srgbClr val="FF0000"/>
              </a:buClr>
              <a:buSzPct val="75000"/>
              <a:tabLst/>
              <a:defRPr sz="2000"/>
            </a:lvl2pPr>
            <a:lvl3pPr marL="1335088" indent="-261938">
              <a:lnSpc>
                <a:spcPct val="100000"/>
              </a:lnSpc>
              <a:buClr>
                <a:schemeClr val="accent6"/>
              </a:buClr>
              <a:buSzPct val="80000"/>
              <a:buFont typeface="Wingdings" pitchFamily="2" charset="2"/>
              <a:buChar char="l"/>
              <a:tabLst/>
              <a:defRPr sz="1800"/>
            </a:lvl3pPr>
            <a:lvl4pPr marL="1611313" indent="-228600">
              <a:lnSpc>
                <a:spcPct val="100000"/>
              </a:lnSpc>
              <a:buSzPct val="80000"/>
              <a:tabLst/>
              <a:defRPr sz="1600"/>
            </a:lvl4pPr>
            <a:lvl5pPr marL="1822450" indent="-161925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8139" y="6550032"/>
            <a:ext cx="915865" cy="307975"/>
          </a:xfrm>
          <a:prstGeom prst="rect">
            <a:avLst/>
          </a:prstGeom>
          <a:ln/>
        </p:spPr>
        <p:txBody>
          <a:bodyPr/>
          <a:lstStyle>
            <a:lvl1pPr>
              <a:buNone/>
              <a:defRPr/>
            </a:lvl1pPr>
          </a:lstStyle>
          <a:p>
            <a:pPr>
              <a:defRPr/>
            </a:pPr>
            <a:fld id="{3EB2F31B-7DAB-4379-B83A-54DC933EB4A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94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34412-F048-44F6-A135-B0E651357CE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6576F-89ED-4F1A-BD53-C166D9FB6BEF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34412-F048-44F6-A135-B0E651357CE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6576F-89ED-4F1A-BD53-C166D9FB6BEF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34412-F048-44F6-A135-B0E651357CE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6576F-89ED-4F1A-BD53-C166D9FB6BEF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34412-F048-44F6-A135-B0E651357CE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6576F-89ED-4F1A-BD53-C166D9FB6BEF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34412-F048-44F6-A135-B0E651357CE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6576F-89ED-4F1A-BD53-C166D9FB6BEF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076056" y="6528816"/>
            <a:ext cx="576064" cy="329184"/>
          </a:xfrm>
        </p:spPr>
        <p:txBody>
          <a:bodyPr/>
          <a:lstStyle>
            <a:lvl1pPr>
              <a:defRPr sz="12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EDAD4590-001C-4988-87C2-7ACB5FBD1F0E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34412-F048-44F6-A135-B0E651357CE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6576F-89ED-4F1A-BD53-C166D9FB6BEF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34412-F048-44F6-A135-B0E651357CE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6576F-89ED-4F1A-BD53-C166D9FB6BEF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A34412-F048-44F6-A135-B0E651357CE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FF6576F-89ED-4F1A-BD53-C166D9FB6BEF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pic>
        <p:nvPicPr>
          <p:cNvPr id="9" name="Picture 8" descr="npo00000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6324600"/>
            <a:ext cx="9144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Line 10"/>
          <p:cNvSpPr>
            <a:spLocks noChangeShapeType="1"/>
          </p:cNvSpPr>
          <p:nvPr userDrawn="1"/>
        </p:nvSpPr>
        <p:spPr bwMode="auto">
          <a:xfrm>
            <a:off x="8201025" y="3709437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7"/>
          <p:cNvSpPr>
            <a:spLocks noChangeShapeType="1"/>
          </p:cNvSpPr>
          <p:nvPr userDrawn="1"/>
        </p:nvSpPr>
        <p:spPr bwMode="auto">
          <a:xfrm flipV="1">
            <a:off x="4486275" y="3823737"/>
            <a:ext cx="76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" name="Picture 14" descr="npo000003"/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87"/>
            <a:ext cx="9145588" cy="6853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Text Box 18"/>
          <p:cNvSpPr txBox="1">
            <a:spLocks noChangeArrowheads="1"/>
          </p:cNvSpPr>
          <p:nvPr userDrawn="1"/>
        </p:nvSpPr>
        <p:spPr bwMode="auto">
          <a:xfrm>
            <a:off x="0" y="6548714"/>
            <a:ext cx="530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en-US" sz="1200" dirty="0">
                <a:latin typeface="Comic Sans MS" pitchFamily="66" charset="0"/>
              </a:rPr>
              <a:t>IAP – GSI Winter Seminar, St. Michael </a:t>
            </a:r>
            <a:r>
              <a:rPr lang="en-US" sz="1200" dirty="0" err="1">
                <a:latin typeface="Comic Sans MS" pitchFamily="66" charset="0"/>
              </a:rPr>
              <a:t>im</a:t>
            </a:r>
            <a:r>
              <a:rPr lang="en-US" sz="1200" dirty="0">
                <a:latin typeface="Comic Sans MS" pitchFamily="66" charset="0"/>
              </a:rPr>
              <a:t> </a:t>
            </a:r>
            <a:r>
              <a:rPr lang="en-US" sz="1200" dirty="0" err="1">
                <a:latin typeface="Comic Sans MS" pitchFamily="66" charset="0"/>
              </a:rPr>
              <a:t>Lungau</a:t>
            </a:r>
            <a:r>
              <a:rPr lang="en-US" sz="1200" dirty="0">
                <a:latin typeface="Comic Sans MS" pitchFamily="66" charset="0"/>
              </a:rPr>
              <a:t>, 25.2 – 2.3. 2024</a:t>
            </a:r>
            <a:endParaRPr lang="en-US" sz="1200" baseline="0" dirty="0">
              <a:latin typeface="Comic Sans MS" pitchFamily="66" charset="0"/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 userDrawn="1"/>
        </p:nvSpPr>
        <p:spPr bwMode="auto">
          <a:xfrm>
            <a:off x="4918075" y="3677687"/>
            <a:ext cx="3265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endParaRPr lang="de-DE" sz="160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9" name="Text Box 21"/>
          <p:cNvSpPr txBox="1">
            <a:spLocks noChangeArrowheads="1"/>
          </p:cNvSpPr>
          <p:nvPr userDrawn="1"/>
        </p:nvSpPr>
        <p:spPr bwMode="auto">
          <a:xfrm>
            <a:off x="4859635" y="6537881"/>
            <a:ext cx="426605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r>
              <a:rPr lang="en-US" sz="1200" noProof="0" dirty="0">
                <a:latin typeface="Comic Sans MS" pitchFamily="66" charset="0"/>
              </a:rPr>
              <a:t>Introduction to </a:t>
            </a:r>
            <a:r>
              <a:rPr lang="en-US" sz="1200" baseline="0" noProof="0" dirty="0">
                <a:latin typeface="Comic Sans MS" pitchFamily="66" charset="0"/>
              </a:rPr>
              <a:t>Spectrum Analysis</a:t>
            </a:r>
            <a:endParaRPr lang="en-US" sz="1200" noProof="0" dirty="0">
              <a:latin typeface="Comic Sans MS" pitchFamily="66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F54F625-BF9E-40BF-8E13-C068087E259D}"/>
              </a:ext>
            </a:extLst>
          </p:cNvPr>
          <p:cNvSpPr txBox="1"/>
          <p:nvPr userDrawn="1"/>
        </p:nvSpPr>
        <p:spPr>
          <a:xfrm>
            <a:off x="6859066" y="775737"/>
            <a:ext cx="2465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P. Kowina, GSI-Darmstadt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A1E315C2-68F8-4FA8-9D1E-26175CB80B4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038" y="116632"/>
            <a:ext cx="1128944" cy="4880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2.png"/><Relationship Id="rId7" Type="http://schemas.openxmlformats.org/officeDocument/2006/relationships/chart" Target="../charts/chart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chart" Target="../charts/chart4.xml"/><Relationship Id="rId4" Type="http://schemas.openxmlformats.org/officeDocument/2006/relationships/image" Target="../media/image33.png"/><Relationship Id="rId9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0.png"/><Relationship Id="rId7" Type="http://schemas.openxmlformats.org/officeDocument/2006/relationships/image" Target="../media/image4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0.png"/><Relationship Id="rId5" Type="http://schemas.openxmlformats.org/officeDocument/2006/relationships/image" Target="../media/image390.png"/><Relationship Id="rId10" Type="http://schemas.openxmlformats.org/officeDocument/2006/relationships/chart" Target="../charts/chart6.xml"/><Relationship Id="rId9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4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391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60.png"/><Relationship Id="rId4" Type="http://schemas.openxmlformats.org/officeDocument/2006/relationships/image" Target="../media/image35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indico.cern.ch/event/780638/timetable/#20190610" TargetMode="External"/><Relationship Id="rId3" Type="http://schemas.openxmlformats.org/officeDocument/2006/relationships/hyperlink" Target="http://www.microwaves101.com/encyclopedia/mixerwaveforms.cfm" TargetMode="External"/><Relationship Id="rId7" Type="http://schemas.openxmlformats.org/officeDocument/2006/relationships/hyperlink" Target="https://sites.google.com/view/uspas-dembd/home" TargetMode="External"/><Relationship Id="rId2" Type="http://schemas.openxmlformats.org/officeDocument/2006/relationships/hyperlink" Target="https://www.rohde-schwarz.com/de/applikationen/db-oder-nicht-db-educational-note_230850-15534.html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as.web.cern.ch/sites/cas.web.cern.ch/files/lectures/tuusula-2018/rfmeasurementstechniques.pdf" TargetMode="External"/><Relationship Id="rId5" Type="http://schemas.openxmlformats.org/officeDocument/2006/relationships/hyperlink" Target="https://cas.web.cern.ch/schools/tuusula-2018" TargetMode="External"/><Relationship Id="rId4" Type="http://schemas.openxmlformats.org/officeDocument/2006/relationships/hyperlink" Target="https://cds.cern.ch/record/1982420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1.png"/><Relationship Id="rId4" Type="http://schemas.openxmlformats.org/officeDocument/2006/relationships/image" Target="../media/image3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60.png"/><Relationship Id="rId4" Type="http://schemas.openxmlformats.org/officeDocument/2006/relationships/image" Target="../media/image3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56C71C-ACD2-4608-943E-1E49187CEEF7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539552" y="1311147"/>
            <a:ext cx="7924800" cy="156966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 dirty="0">
                <a:solidFill>
                  <a:srgbClr val="000000"/>
                </a:solidFill>
                <a:latin typeface="Comic Sans MS" pitchFamily="66" charset="0"/>
              </a:rPr>
              <a:t>Introduction to Spectrum Analysis</a:t>
            </a:r>
            <a:br>
              <a:rPr lang="en-US" sz="3200" b="1" dirty="0">
                <a:solidFill>
                  <a:srgbClr val="000000"/>
                </a:solidFill>
                <a:latin typeface="Comic Sans MS" pitchFamily="66" charset="0"/>
              </a:rPr>
            </a:br>
            <a:br>
              <a:rPr lang="en-US" sz="3200" b="1" dirty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3200" b="1" dirty="0">
                <a:solidFill>
                  <a:srgbClr val="000000"/>
                </a:solidFill>
                <a:latin typeface="Comic Sans MS" pitchFamily="66" charset="0"/>
              </a:rPr>
              <a:t>Aufbau </a:t>
            </a:r>
            <a:r>
              <a:rPr lang="en-US" sz="3200" b="1" dirty="0" err="1">
                <a:solidFill>
                  <a:srgbClr val="000000"/>
                </a:solidFill>
                <a:latin typeface="Comic Sans MS" pitchFamily="66" charset="0"/>
              </a:rPr>
              <a:t>eines</a:t>
            </a:r>
            <a:r>
              <a:rPr lang="en-US" sz="3200" b="1" dirty="0">
                <a:solidFill>
                  <a:srgbClr val="000000"/>
                </a:solidFill>
                <a:latin typeface="Comic Sans MS" pitchFamily="66" charset="0"/>
              </a:rPr>
              <a:t> Spektrum-</a:t>
            </a:r>
            <a:r>
              <a:rPr lang="en-US" sz="3200" b="1" dirty="0" err="1">
                <a:solidFill>
                  <a:srgbClr val="000000"/>
                </a:solidFill>
                <a:latin typeface="Comic Sans MS" pitchFamily="66" charset="0"/>
              </a:rPr>
              <a:t>Analysators</a:t>
            </a:r>
            <a:endParaRPr lang="en-US" sz="32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6" name="Picture 2" descr="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4" b="18516"/>
          <a:stretch/>
        </p:blipFill>
        <p:spPr bwMode="auto">
          <a:xfrm>
            <a:off x="1763688" y="3844482"/>
            <a:ext cx="2589110" cy="128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2" name="Picture 2" descr="https://s7.images.keysight.com/is/image/Keysight/WN-FieldFoxRTSA-img?$HEROPRESET$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42" y="4509120"/>
            <a:ext cx="2122720" cy="159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fld id="{47A8A2AB-8AAB-430B-A288-2C24CCE7A88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/>
        </p:nvSpPr>
        <p:spPr>
          <a:xfrm>
            <a:off x="0" y="115987"/>
            <a:ext cx="7596336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The RF mixer</a:t>
            </a:r>
          </a:p>
        </p:txBody>
      </p:sp>
      <p:sp>
        <p:nvSpPr>
          <p:cNvPr id="12" name="Content Placeholder 2"/>
          <p:cNvSpPr>
            <a:spLocks noGrp="1"/>
          </p:cNvSpPr>
          <p:nvPr/>
        </p:nvSpPr>
        <p:spPr>
          <a:xfrm>
            <a:off x="210064" y="984485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Examples of different mixer configurations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25"/>
          <a:stretch>
            <a:fillRect/>
          </a:stretch>
        </p:blipFill>
        <p:spPr bwMode="auto">
          <a:xfrm>
            <a:off x="800100" y="1746487"/>
            <a:ext cx="3924300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56"/>
          <a:stretch>
            <a:fillRect/>
          </a:stretch>
        </p:blipFill>
        <p:spPr bwMode="auto">
          <a:xfrm>
            <a:off x="5029200" y="1746485"/>
            <a:ext cx="371182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3" t="5672"/>
          <a:stretch>
            <a:fillRect/>
          </a:stretch>
        </p:blipFill>
        <p:spPr bwMode="auto">
          <a:xfrm>
            <a:off x="5105400" y="3422885"/>
            <a:ext cx="3468566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5096608" y="5835888"/>
            <a:ext cx="38187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typical coaxial mixer (SMA connector)</a:t>
            </a:r>
          </a:p>
        </p:txBody>
      </p:sp>
    </p:spTree>
    <p:extLst>
      <p:ext uri="{BB962C8B-B14F-4D97-AF65-F5344CB8AC3E}">
        <p14:creationId xmlns:p14="http://schemas.microsoft.com/office/powerpoint/2010/main" val="1990494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fld id="{47A8A2AB-8AAB-430B-A288-2C24CCE7A88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5" name="Title 1"/>
          <p:cNvSpPr>
            <a:spLocks noGrp="1"/>
          </p:cNvSpPr>
          <p:nvPr/>
        </p:nvSpPr>
        <p:spPr>
          <a:xfrm>
            <a:off x="-11351" y="115987"/>
            <a:ext cx="7543367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Mixer response in time domain</a:t>
            </a:r>
          </a:p>
        </p:txBody>
      </p:sp>
      <p:sp>
        <p:nvSpPr>
          <p:cNvPr id="46" name="TextBox 6"/>
          <p:cNvSpPr txBox="1">
            <a:spLocks noChangeArrowheads="1"/>
          </p:cNvSpPr>
          <p:nvPr/>
        </p:nvSpPr>
        <p:spPr bwMode="auto">
          <a:xfrm>
            <a:off x="76345" y="3956557"/>
            <a:ext cx="2819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Input signals here: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LO = 10 MHz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RF =  8 MHz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6042634" y="6046869"/>
                <a:ext cx="148938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+mn-cs"/>
                            </a:rPr>
                            <m:t>𝒇</m:t>
                          </m:r>
                        </m:e>
                        <m:sub>
                          <m:r>
                            <a:rPr kumimoji="0" lang="en-US" sz="1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+mn-cs"/>
                            </a:rPr>
                            <m:t>𝑰𝑭</m:t>
                          </m:r>
                        </m:sub>
                      </m:sSub>
                      <m:r>
                        <a:rPr kumimoji="0" lang="en-US" sz="1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+mn-cs"/>
                            </a:rPr>
                            <m:t>𝒇</m:t>
                          </m:r>
                        </m:e>
                        <m:sub>
                          <m:r>
                            <a:rPr kumimoji="0" lang="en-US" sz="1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+mn-cs"/>
                            </a:rPr>
                            <m:t>𝑹𝑭</m:t>
                          </m:r>
                        </m:sub>
                      </m:sSub>
                      <m:r>
                        <a:rPr kumimoji="0" lang="en-US" sz="1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 Math" charset="0"/>
                          <a:cs typeface="Cambria Math" charset="0"/>
                        </a:rPr>
                        <m:t>±</m:t>
                      </m:r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kumimoji="0" lang="en-US" sz="1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𝒇</m:t>
                          </m:r>
                        </m:e>
                        <m:sub>
                          <m:r>
                            <a:rPr kumimoji="0" lang="en-US" sz="1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𝑳𝑶</m:t>
                          </m:r>
                        </m:sub>
                      </m:sSub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634" y="6046869"/>
                <a:ext cx="1489382" cy="307777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uppieren 73731"/>
          <p:cNvGrpSpPr/>
          <p:nvPr/>
        </p:nvGrpSpPr>
        <p:grpSpPr>
          <a:xfrm>
            <a:off x="2830360" y="1254165"/>
            <a:ext cx="4252760" cy="2374894"/>
            <a:chOff x="3631608" y="1533012"/>
            <a:chExt cx="4252760" cy="2374894"/>
          </a:xfrm>
        </p:grpSpPr>
        <p:sp>
          <p:nvSpPr>
            <p:cNvPr id="56" name="Oval 55"/>
            <p:cNvSpPr/>
            <p:nvPr/>
          </p:nvSpPr>
          <p:spPr bwMode="auto">
            <a:xfrm>
              <a:off x="3963917" y="1963899"/>
              <a:ext cx="664615" cy="7200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29293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381000" marR="0" lvl="0" indent="-38100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00FF"/>
                </a:buClr>
                <a:buSzPct val="70000"/>
                <a:buFont typeface="Wingdings" pitchFamily="2" charset="2"/>
                <a:buAutoNum type="arabicPeriod"/>
                <a:tabLst/>
                <a:defRPr/>
              </a:pPr>
              <a:endPara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57" name="Straight Connector 56"/>
            <p:cNvCxnSpPr>
              <a:stCxn id="56" idx="1"/>
              <a:endCxn id="56" idx="5"/>
            </p:cNvCxnSpPr>
            <p:nvPr/>
          </p:nvCxnSpPr>
          <p:spPr bwMode="auto">
            <a:xfrm>
              <a:off x="4061248" y="2069341"/>
              <a:ext cx="469953" cy="509116"/>
            </a:xfrm>
            <a:prstGeom prst="line">
              <a:avLst/>
            </a:prstGeom>
            <a:noFill/>
            <a:ln w="25400" cap="flat" cmpd="sng" algn="ctr">
              <a:solidFill>
                <a:srgbClr val="29293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>
              <a:stCxn id="56" idx="3"/>
              <a:endCxn id="56" idx="7"/>
            </p:cNvCxnSpPr>
            <p:nvPr/>
          </p:nvCxnSpPr>
          <p:spPr bwMode="auto">
            <a:xfrm flipV="1">
              <a:off x="4061248" y="2069341"/>
              <a:ext cx="469953" cy="509116"/>
            </a:xfrm>
            <a:prstGeom prst="line">
              <a:avLst/>
            </a:prstGeom>
            <a:noFill/>
            <a:ln w="25400" cap="flat" cmpd="sng" algn="ctr">
              <a:solidFill>
                <a:srgbClr val="29293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>
              <a:endCxn id="56" idx="2"/>
            </p:cNvCxnSpPr>
            <p:nvPr/>
          </p:nvCxnSpPr>
          <p:spPr bwMode="auto">
            <a:xfrm>
              <a:off x="3631608" y="2323899"/>
              <a:ext cx="332308" cy="0"/>
            </a:xfrm>
            <a:prstGeom prst="line">
              <a:avLst/>
            </a:prstGeom>
            <a:noFill/>
            <a:ln w="25400" cap="flat" cmpd="sng" algn="ctr">
              <a:solidFill>
                <a:srgbClr val="29293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0" name="Straight Connector 59"/>
            <p:cNvCxnSpPr>
              <a:stCxn id="56" idx="6"/>
              <a:endCxn id="65" idx="1"/>
            </p:cNvCxnSpPr>
            <p:nvPr/>
          </p:nvCxnSpPr>
          <p:spPr bwMode="auto">
            <a:xfrm flipV="1">
              <a:off x="4628532" y="2323350"/>
              <a:ext cx="1382513" cy="549"/>
            </a:xfrm>
            <a:prstGeom prst="line">
              <a:avLst/>
            </a:prstGeom>
            <a:noFill/>
            <a:ln w="25400" cap="flat" cmpd="sng" algn="ctr">
              <a:solidFill>
                <a:srgbClr val="29293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pSp>
          <p:nvGrpSpPr>
            <p:cNvPr id="61" name="Gruppieren 73727"/>
            <p:cNvGrpSpPr/>
            <p:nvPr/>
          </p:nvGrpSpPr>
          <p:grpSpPr>
            <a:xfrm>
              <a:off x="3976221" y="3186097"/>
              <a:ext cx="664615" cy="721809"/>
              <a:chOff x="5407252" y="3355603"/>
              <a:chExt cx="664615" cy="721809"/>
            </a:xfrm>
          </p:grpSpPr>
          <p:sp>
            <p:nvSpPr>
              <p:cNvPr id="77" name="Oval 76"/>
              <p:cNvSpPr/>
              <p:nvPr/>
            </p:nvSpPr>
            <p:spPr bwMode="auto">
              <a:xfrm>
                <a:off x="5407252" y="3357412"/>
                <a:ext cx="664615" cy="72000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29293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2075" tIns="46038" rIns="92075" bIns="46038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381000" marR="0" lvl="0" indent="-381000" algn="l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00FF"/>
                  </a:buClr>
                  <a:buSzPct val="70000"/>
                  <a:buFont typeface="Wingdings" pitchFamily="2" charset="2"/>
                  <a:buAutoNum type="arabicPeriod"/>
                  <a:tabLst/>
                  <a:defRPr/>
                </a:pPr>
                <a:endParaRPr kumimoji="0" lang="en-US" sz="1400" b="0" i="1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78" name="Arc 77"/>
              <p:cNvSpPr/>
              <p:nvPr/>
            </p:nvSpPr>
            <p:spPr bwMode="auto">
              <a:xfrm>
                <a:off x="5582681" y="3571978"/>
                <a:ext cx="133433" cy="355728"/>
              </a:xfrm>
              <a:prstGeom prst="arc">
                <a:avLst>
                  <a:gd name="adj1" fmla="val 2003013"/>
                  <a:gd name="adj2" fmla="val 8580098"/>
                </a:avLst>
              </a:prstGeom>
              <a:noFill/>
              <a:ln w="25400" cap="flat" cmpd="sng" algn="ctr">
                <a:solidFill>
                  <a:srgbClr val="292934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9" name="Arc 78"/>
              <p:cNvSpPr/>
              <p:nvPr/>
            </p:nvSpPr>
            <p:spPr bwMode="auto">
              <a:xfrm rot="10800000">
                <a:off x="5739559" y="3510795"/>
                <a:ext cx="155246" cy="358775"/>
              </a:xfrm>
              <a:prstGeom prst="arc">
                <a:avLst>
                  <a:gd name="adj1" fmla="val 2064007"/>
                  <a:gd name="adj2" fmla="val 8663158"/>
                </a:avLst>
              </a:prstGeom>
              <a:noFill/>
              <a:ln w="25400" cap="flat" cmpd="sng" algn="ctr">
                <a:solidFill>
                  <a:srgbClr val="292934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cxnSp>
            <p:nvCxnSpPr>
              <p:cNvPr id="80" name="Straight Connector 79"/>
              <p:cNvCxnSpPr/>
              <p:nvPr/>
            </p:nvCxnSpPr>
            <p:spPr bwMode="auto">
              <a:xfrm flipH="1">
                <a:off x="5713843" y="3635358"/>
                <a:ext cx="29430" cy="160491"/>
              </a:xfrm>
              <a:prstGeom prst="line">
                <a:avLst/>
              </a:prstGeom>
              <a:noFill/>
              <a:ln w="25400" cap="flat" cmpd="sng" algn="ctr">
                <a:solidFill>
                  <a:srgbClr val="29293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" name="Straight Connector 80"/>
              <p:cNvCxnSpPr>
                <a:stCxn id="79" idx="2"/>
              </p:cNvCxnSpPr>
              <p:nvPr/>
            </p:nvCxnSpPr>
            <p:spPr bwMode="auto">
              <a:xfrm>
                <a:off x="5890768" y="3633081"/>
                <a:ext cx="11469" cy="88964"/>
              </a:xfrm>
              <a:prstGeom prst="line">
                <a:avLst/>
              </a:prstGeom>
              <a:noFill/>
              <a:ln w="25400" cap="flat" cmpd="sng" algn="ctr">
                <a:solidFill>
                  <a:srgbClr val="29293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" name="Straight Connector 81"/>
              <p:cNvCxnSpPr/>
              <p:nvPr/>
            </p:nvCxnSpPr>
            <p:spPr bwMode="auto">
              <a:xfrm>
                <a:off x="5563894" y="3715603"/>
                <a:ext cx="20806" cy="93596"/>
              </a:xfrm>
              <a:prstGeom prst="line">
                <a:avLst/>
              </a:prstGeom>
              <a:noFill/>
              <a:ln w="25400" cap="flat" cmpd="sng" algn="ctr">
                <a:solidFill>
                  <a:srgbClr val="29293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" name="Straight Connector 82"/>
              <p:cNvCxnSpPr/>
              <p:nvPr/>
            </p:nvCxnSpPr>
            <p:spPr bwMode="auto">
              <a:xfrm>
                <a:off x="5477356" y="3722045"/>
                <a:ext cx="498462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292934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4" name="Straight Connector 83"/>
              <p:cNvCxnSpPr/>
              <p:nvPr/>
            </p:nvCxnSpPr>
            <p:spPr bwMode="auto">
              <a:xfrm flipV="1">
                <a:off x="5407252" y="3355603"/>
                <a:ext cx="664615" cy="720000"/>
              </a:xfrm>
              <a:prstGeom prst="line">
                <a:avLst/>
              </a:prstGeom>
              <a:noFill/>
              <a:ln w="12700" cap="flat" cmpd="sng" algn="ctr">
                <a:solidFill>
                  <a:srgbClr val="292934"/>
                </a:solidFill>
                <a:prstDash val="solid"/>
                <a:round/>
                <a:headEnd type="none" w="med" len="med"/>
                <a:tailEnd type="stealth" w="med" len="med"/>
              </a:ln>
              <a:effectLst/>
            </p:spPr>
          </p:cxnSp>
        </p:grpSp>
        <p:cxnSp>
          <p:nvCxnSpPr>
            <p:cNvPr id="62" name="Straight Connector 61"/>
            <p:cNvCxnSpPr>
              <a:stCxn id="77" idx="0"/>
              <a:endCxn id="56" idx="4"/>
            </p:cNvCxnSpPr>
            <p:nvPr/>
          </p:nvCxnSpPr>
          <p:spPr bwMode="auto">
            <a:xfrm flipH="1" flipV="1">
              <a:off x="4296225" y="2683899"/>
              <a:ext cx="12304" cy="504007"/>
            </a:xfrm>
            <a:prstGeom prst="line">
              <a:avLst/>
            </a:prstGeom>
            <a:noFill/>
            <a:ln w="25400" cap="flat" cmpd="sng" algn="ctr">
              <a:solidFill>
                <a:srgbClr val="29293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58"/>
                <p:cNvSpPr txBox="1"/>
                <p:nvPr/>
              </p:nvSpPr>
              <p:spPr>
                <a:xfrm>
                  <a:off x="3972270" y="2867022"/>
                  <a:ext cx="254300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1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9293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1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92934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+mn-cs"/>
                              </a:rPr>
                              <m:t>𝒇</m:t>
                            </m:r>
                          </m:e>
                          <m:sub>
                            <m:r>
                              <a:rPr kumimoji="0" lang="en-US" sz="11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92934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+mn-cs"/>
                              </a:rPr>
                              <m:t>𝑳𝑶</m:t>
                            </m:r>
                          </m:sub>
                        </m:sSub>
                      </m:oMath>
                    </m:oMathPara>
                  </a14:m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92934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3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2270" y="2867022"/>
                  <a:ext cx="254300" cy="169277"/>
                </a:xfrm>
                <a:prstGeom prst="rect">
                  <a:avLst/>
                </a:prstGeom>
                <a:blipFill>
                  <a:blip r:embed="rId3"/>
                  <a:stretch>
                    <a:fillRect l="-26190" b="-407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06E6B374-767F-A84E-86E4-BF2D16E452A3}"/>
                </a:ext>
              </a:extLst>
            </p:cNvPr>
            <p:cNvGrpSpPr/>
            <p:nvPr/>
          </p:nvGrpSpPr>
          <p:grpSpPr>
            <a:xfrm>
              <a:off x="3631610" y="1533012"/>
              <a:ext cx="1311981" cy="743631"/>
              <a:chOff x="5343041" y="1196331"/>
              <a:chExt cx="1421312" cy="74363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54"/>
                  <p:cNvSpPr txBox="1"/>
                  <p:nvPr/>
                </p:nvSpPr>
                <p:spPr>
                  <a:xfrm>
                    <a:off x="5523041" y="1196331"/>
                    <a:ext cx="1231241" cy="4308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rPr>
                      <a:t>frequency mixer</a:t>
                    </a:r>
                  </a:p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92934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92934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0" lang="en-US" sz="1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92934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𝐼𝐹</m:t>
                              </m:r>
                            </m:sub>
                          </m:sSub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+mn-cs"/>
                            </a:rPr>
                            <m:t>=</m:t>
                          </m:r>
                          <m:sSub>
                            <m:sSubPr>
                              <m:ctrlPr>
                                <a:rPr kumimoji="0" lang="en-US" sz="1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92934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92934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0" lang="en-US" sz="1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92934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𝑅𝐹</m:t>
                              </m:r>
                            </m:sub>
                          </m:sSub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±</m:t>
                          </m:r>
                          <m:sSub>
                            <m:sSubPr>
                              <m:ctrlPr>
                                <a:rPr kumimoji="0" lang="en-US" sz="1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92934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0" lang="en-US" sz="1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92934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0" lang="en-US" sz="1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92934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𝐿𝑂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92934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74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3041" y="1196331"/>
                    <a:ext cx="1231241" cy="43088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42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11"/>
                  <p:cNvSpPr txBox="1"/>
                  <p:nvPr/>
                </p:nvSpPr>
                <p:spPr>
                  <a:xfrm>
                    <a:off x="5343041" y="1752572"/>
                    <a:ext cx="280702" cy="1692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92934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1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92934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𝒇</m:t>
                              </m:r>
                            </m:e>
                            <m:sub>
                              <m:r>
                                <a:rPr kumimoji="0" lang="en-US" sz="11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92934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𝑹𝑭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92934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75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3041" y="1752572"/>
                    <a:ext cx="280702" cy="16927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5581" b="-3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59"/>
                  <p:cNvSpPr txBox="1"/>
                  <p:nvPr/>
                </p:nvSpPr>
                <p:spPr>
                  <a:xfrm>
                    <a:off x="6513172" y="1770685"/>
                    <a:ext cx="251181" cy="1692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algn="ctr" rtl="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92934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1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92934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𝒇</m:t>
                              </m:r>
                            </m:e>
                            <m:sub>
                              <m:r>
                                <a:rPr kumimoji="0" lang="en-US" sz="11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92934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𝑰𝑭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92934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76" name="Text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3172" y="1770685"/>
                    <a:ext cx="251181" cy="1692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5641" b="-3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5" name="Rounded Rectangle 64"/>
            <p:cNvSpPr/>
            <p:nvPr/>
          </p:nvSpPr>
          <p:spPr bwMode="auto">
            <a:xfrm>
              <a:off x="6011045" y="1963350"/>
              <a:ext cx="996923" cy="720000"/>
            </a:xfrm>
            <a:prstGeom prst="roundRect">
              <a:avLst/>
            </a:prstGeom>
            <a:solidFill>
              <a:srgbClr val="D883FF"/>
            </a:solidFill>
            <a:ln w="25400" cap="flat" cmpd="sng" algn="ctr">
              <a:solidFill>
                <a:srgbClr val="29293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381000" marR="0" lvl="0" indent="-38100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00FF"/>
                </a:buClr>
                <a:buSzPct val="70000"/>
                <a:buFont typeface="Wingdings" pitchFamily="2" charset="2"/>
                <a:buAutoNum type="arabicPeriod"/>
                <a:tabLst/>
                <a:defRPr/>
              </a:pPr>
              <a:endPara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BB8ACD8-4529-514A-9411-3AAAE4DC6BDC}"/>
                </a:ext>
              </a:extLst>
            </p:cNvPr>
            <p:cNvGrpSpPr/>
            <p:nvPr/>
          </p:nvGrpSpPr>
          <p:grpSpPr>
            <a:xfrm>
              <a:off x="5982763" y="2117147"/>
              <a:ext cx="1053495" cy="1346428"/>
              <a:chOff x="3565448" y="1762071"/>
              <a:chExt cx="1141285" cy="1346428"/>
            </a:xfrm>
          </p:grpSpPr>
          <p:cxnSp>
            <p:nvCxnSpPr>
              <p:cNvPr id="68" name="Straight Connector 67"/>
              <p:cNvCxnSpPr/>
              <p:nvPr/>
            </p:nvCxnSpPr>
            <p:spPr bwMode="auto">
              <a:xfrm>
                <a:off x="4050629" y="1762071"/>
                <a:ext cx="180000" cy="1481"/>
              </a:xfrm>
              <a:prstGeom prst="line">
                <a:avLst/>
              </a:prstGeom>
              <a:noFill/>
              <a:ln w="25400" cap="flat" cmpd="sng" algn="ctr">
                <a:solidFill>
                  <a:srgbClr val="29293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>
                <a:off x="3750820" y="2205091"/>
                <a:ext cx="216000" cy="1481"/>
              </a:xfrm>
              <a:prstGeom prst="line">
                <a:avLst/>
              </a:prstGeom>
              <a:noFill/>
              <a:ln w="25400" cap="flat" cmpd="sng" algn="ctr">
                <a:solidFill>
                  <a:srgbClr val="29293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>
                <a:off x="4311428" y="2206785"/>
                <a:ext cx="216000" cy="1481"/>
              </a:xfrm>
              <a:prstGeom prst="line">
                <a:avLst/>
              </a:prstGeom>
              <a:noFill/>
              <a:ln w="25400" cap="flat" cmpd="sng" algn="ctr">
                <a:solidFill>
                  <a:srgbClr val="29293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 flipV="1">
                <a:off x="3966819" y="1762071"/>
                <a:ext cx="90000" cy="450000"/>
              </a:xfrm>
              <a:prstGeom prst="line">
                <a:avLst/>
              </a:prstGeom>
              <a:noFill/>
              <a:ln w="25400" cap="flat" cmpd="sng" algn="ctr">
                <a:solidFill>
                  <a:srgbClr val="29293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 flipH="1" flipV="1">
                <a:off x="4224438" y="1762071"/>
                <a:ext cx="90000" cy="450000"/>
              </a:xfrm>
              <a:prstGeom prst="line">
                <a:avLst/>
              </a:prstGeom>
              <a:noFill/>
              <a:ln w="25400" cap="flat" cmpd="sng" algn="ctr">
                <a:solidFill>
                  <a:srgbClr val="29293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3" name="TextBox 48"/>
              <p:cNvSpPr txBox="1"/>
              <p:nvPr/>
            </p:nvSpPr>
            <p:spPr>
              <a:xfrm>
                <a:off x="3565448" y="2508335"/>
                <a:ext cx="1141285" cy="600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92934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IF narrowband</a:t>
                </a:r>
                <a:b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92934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</a:b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92934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band-pass filter</a:t>
                </a:r>
                <a:b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92934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</a:b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cxnSp>
          <p:nvCxnSpPr>
            <p:cNvPr id="67" name="Straight Connector 66"/>
            <p:cNvCxnSpPr/>
            <p:nvPr/>
          </p:nvCxnSpPr>
          <p:spPr bwMode="auto">
            <a:xfrm>
              <a:off x="7007968" y="2323899"/>
              <a:ext cx="876400" cy="0"/>
            </a:xfrm>
            <a:prstGeom prst="line">
              <a:avLst/>
            </a:prstGeom>
            <a:noFill/>
            <a:ln w="25400" cap="flat" cmpd="sng" algn="ctr">
              <a:solidFill>
                <a:srgbClr val="29293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aphicFrame>
        <p:nvGraphicFramePr>
          <p:cNvPr id="49" name="Diagramm 114"/>
          <p:cNvGraphicFramePr>
            <a:graphicFrameLocks noGrp="1"/>
          </p:cNvGraphicFramePr>
          <p:nvPr/>
        </p:nvGraphicFramePr>
        <p:xfrm>
          <a:off x="3162668" y="4081948"/>
          <a:ext cx="3027477" cy="208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0" name="Diagramm 116"/>
          <p:cNvGraphicFramePr>
            <a:graphicFrameLocks noGrp="1"/>
          </p:cNvGraphicFramePr>
          <p:nvPr/>
        </p:nvGraphicFramePr>
        <p:xfrm>
          <a:off x="-85456" y="1348460"/>
          <a:ext cx="2697209" cy="2029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1" name="Diagramm 117"/>
          <p:cNvGraphicFramePr>
            <a:graphicFrameLocks noGrp="1"/>
          </p:cNvGraphicFramePr>
          <p:nvPr/>
        </p:nvGraphicFramePr>
        <p:xfrm>
          <a:off x="6206720" y="2588175"/>
          <a:ext cx="2994490" cy="2061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52" name="Gerade Verbindung mit Pfeil 73742"/>
          <p:cNvCxnSpPr/>
          <p:nvPr/>
        </p:nvCxnSpPr>
        <p:spPr>
          <a:xfrm flipH="1" flipV="1">
            <a:off x="4604817" y="2045052"/>
            <a:ext cx="71589" cy="2036896"/>
          </a:xfrm>
          <a:prstGeom prst="straightConnector1">
            <a:avLst/>
          </a:prstGeom>
          <a:noFill/>
          <a:ln w="28575" cap="flat" cmpd="sng" algn="ctr">
            <a:solidFill>
              <a:srgbClr val="93A299"/>
            </a:solidFill>
            <a:prstDash val="solid"/>
            <a:tailEnd type="arrow"/>
          </a:ln>
          <a:effectLst/>
        </p:spPr>
      </p:cxnSp>
      <p:cxnSp>
        <p:nvCxnSpPr>
          <p:cNvPr id="53" name="Gerade Verbindung mit Pfeil 120"/>
          <p:cNvCxnSpPr/>
          <p:nvPr/>
        </p:nvCxnSpPr>
        <p:spPr>
          <a:xfrm flipH="1" flipV="1">
            <a:off x="6901410" y="2073376"/>
            <a:ext cx="802555" cy="514799"/>
          </a:xfrm>
          <a:prstGeom prst="straightConnector1">
            <a:avLst/>
          </a:prstGeom>
          <a:noFill/>
          <a:ln w="28575" cap="flat" cmpd="sng" algn="ctr">
            <a:solidFill>
              <a:srgbClr val="93A299"/>
            </a:solidFill>
            <a:prstDash val="solid"/>
            <a:tailEnd type="arrow"/>
          </a:ln>
          <a:effectLst/>
        </p:spPr>
      </p:cxnSp>
      <p:graphicFrame>
        <p:nvGraphicFramePr>
          <p:cNvPr id="54" name="Diagramm 125"/>
          <p:cNvGraphicFramePr>
            <a:graphicFrameLocks noGrp="1"/>
          </p:cNvGraphicFramePr>
          <p:nvPr/>
        </p:nvGraphicFramePr>
        <p:xfrm>
          <a:off x="6042634" y="2532169"/>
          <a:ext cx="3186823" cy="2193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5" name="Rechteck 2"/>
          <p:cNvSpPr/>
          <p:nvPr/>
        </p:nvSpPr>
        <p:spPr>
          <a:xfrm>
            <a:off x="104406" y="5880316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>
              <a:defRPr sz="1000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For more info, go to:</a:t>
            </a:r>
          </a:p>
          <a:p>
            <a:pPr algn="l">
              <a:defRPr sz="1000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http://www.microwaves101.com/encyclopedia/mixerwaveforms.cfm</a:t>
            </a:r>
          </a:p>
        </p:txBody>
      </p:sp>
    </p:spTree>
    <p:extLst>
      <p:ext uri="{BB962C8B-B14F-4D97-AF65-F5344CB8AC3E}">
        <p14:creationId xmlns:p14="http://schemas.microsoft.com/office/powerpoint/2010/main" val="224742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fld id="{47A8A2AB-8AAB-430B-A288-2C24CCE7A88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41825" y="82903"/>
            <a:ext cx="7638161" cy="72072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800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Mixer response in time and frequency domain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61801" y="3578975"/>
            <a:ext cx="2819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u"/>
              <a:defRPr sz="2400" b="1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u"/>
              <a:defRPr sz="2400" b="1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u"/>
              <a:defRPr sz="2400" b="1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u"/>
              <a:defRPr sz="2400" b="1">
                <a:solidFill>
                  <a:srgbClr val="0000FF"/>
                </a:solidFill>
                <a:latin typeface="Arial" charset="0"/>
              </a:defRPr>
            </a:lvl9pPr>
          </a:lstStyle>
          <a:p>
            <a:r>
              <a:rPr lang="en-US" sz="1600" b="0" dirty="0"/>
              <a:t>Input signals here:</a:t>
            </a:r>
          </a:p>
          <a:p>
            <a:r>
              <a:rPr lang="en-US" sz="1600" b="0" dirty="0"/>
              <a:t>LO = 10 MHz</a:t>
            </a:r>
          </a:p>
          <a:p>
            <a:r>
              <a:rPr lang="en-US" sz="1600" b="0" dirty="0"/>
              <a:t>RF =  8 MHz</a:t>
            </a:r>
          </a:p>
          <a:p>
            <a:endParaRPr lang="en-US" sz="1600" b="0" dirty="0"/>
          </a:p>
          <a:p>
            <a:r>
              <a:rPr lang="en-US" sz="1600" b="0" dirty="0"/>
              <a:t>Mixing products at</a:t>
            </a:r>
            <a:br>
              <a:rPr lang="en-US" sz="1600" b="0" dirty="0"/>
            </a:br>
            <a:r>
              <a:rPr lang="en-US" sz="1600" b="0" dirty="0"/>
              <a:t>2 and 18 MHz and</a:t>
            </a:r>
            <a:br>
              <a:rPr lang="en-US" sz="1600" b="0" dirty="0"/>
            </a:br>
            <a:r>
              <a:rPr lang="en-US" sz="1600" b="0" dirty="0"/>
              <a:t>higher order terms at higher frequencies</a:t>
            </a:r>
          </a:p>
        </p:txBody>
      </p:sp>
      <p:pic>
        <p:nvPicPr>
          <p:cNvPr id="6" name="Picture 2" descr="https://www.rfwireless-world.com/images/RF-Mixer-Spectral-compon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529" y="3576136"/>
            <a:ext cx="646747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3"/>
              <p:cNvSpPr/>
              <p:nvPr/>
            </p:nvSpPr>
            <p:spPr>
              <a:xfrm>
                <a:off x="6423885" y="4593079"/>
                <a:ext cx="148938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𝒇</m:t>
                          </m:r>
                        </m:e>
                        <m:sub>
                          <m:r>
                            <a:rPr lang="en-US" sz="1400" b="1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𝑰𝑭</m:t>
                          </m:r>
                        </m:sub>
                      </m:sSub>
                      <m:r>
                        <a:rPr lang="en-US" sz="1400" b="1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𝒇</m:t>
                          </m:r>
                        </m:e>
                        <m:sub>
                          <m:r>
                            <a:rPr lang="en-US" sz="1400" b="1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𝑹𝑭</m:t>
                          </m:r>
                        </m:sub>
                      </m:sSub>
                      <m:r>
                        <a:rPr lang="en-US" sz="1400" b="1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±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𝒇</m:t>
                          </m:r>
                        </m:e>
                        <m:sub>
                          <m:r>
                            <a:rPr lang="en-US" sz="1400" b="1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𝑳𝑶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885" y="4593079"/>
                <a:ext cx="1489382" cy="307777"/>
              </a:xfrm>
              <a:prstGeom prst="rect">
                <a:avLst/>
              </a:prstGeom>
              <a:blipFill>
                <a:blip r:embed="rId3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uppieren 73731"/>
          <p:cNvGrpSpPr/>
          <p:nvPr/>
        </p:nvGrpSpPr>
        <p:grpSpPr>
          <a:xfrm>
            <a:off x="2915816" y="876583"/>
            <a:ext cx="4252760" cy="2374894"/>
            <a:chOff x="3631608" y="1533012"/>
            <a:chExt cx="4252760" cy="2374894"/>
          </a:xfrm>
        </p:grpSpPr>
        <p:sp>
          <p:nvSpPr>
            <p:cNvPr id="9" name="Oval 5"/>
            <p:cNvSpPr/>
            <p:nvPr/>
          </p:nvSpPr>
          <p:spPr bwMode="auto">
            <a:xfrm>
              <a:off x="3963917" y="1963899"/>
              <a:ext cx="664615" cy="7200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381000" marR="0" indent="-38100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AutoNum type="arabicPeriod"/>
                <a:tabLst/>
              </a:pPr>
              <a:endParaRPr kumimoji="0" lang="en-US" sz="1400" b="0" i="1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</a:endParaRPr>
            </a:p>
          </p:txBody>
        </p:sp>
        <p:cxnSp>
          <p:nvCxnSpPr>
            <p:cNvPr id="10" name="Straight Connector 12"/>
            <p:cNvCxnSpPr>
              <a:stCxn id="9" idx="1"/>
              <a:endCxn id="9" idx="5"/>
            </p:cNvCxnSpPr>
            <p:nvPr/>
          </p:nvCxnSpPr>
          <p:spPr bwMode="auto">
            <a:xfrm>
              <a:off x="4061248" y="2069341"/>
              <a:ext cx="469953" cy="509116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5"/>
            <p:cNvCxnSpPr>
              <a:stCxn id="9" idx="3"/>
              <a:endCxn id="9" idx="7"/>
            </p:cNvCxnSpPr>
            <p:nvPr/>
          </p:nvCxnSpPr>
          <p:spPr bwMode="auto">
            <a:xfrm flipV="1">
              <a:off x="4061248" y="2069341"/>
              <a:ext cx="469953" cy="509116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84"/>
            <p:cNvCxnSpPr>
              <a:endCxn id="9" idx="2"/>
            </p:cNvCxnSpPr>
            <p:nvPr/>
          </p:nvCxnSpPr>
          <p:spPr bwMode="auto">
            <a:xfrm>
              <a:off x="3631608" y="2323899"/>
              <a:ext cx="332308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3" name="Straight Connector 91"/>
            <p:cNvCxnSpPr>
              <a:stCxn id="9" idx="6"/>
              <a:endCxn id="18" idx="1"/>
            </p:cNvCxnSpPr>
            <p:nvPr/>
          </p:nvCxnSpPr>
          <p:spPr bwMode="auto">
            <a:xfrm flipV="1">
              <a:off x="4628532" y="2323350"/>
              <a:ext cx="1382513" cy="549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pSp>
          <p:nvGrpSpPr>
            <p:cNvPr id="14" name="Gruppieren 73727"/>
            <p:cNvGrpSpPr/>
            <p:nvPr/>
          </p:nvGrpSpPr>
          <p:grpSpPr>
            <a:xfrm>
              <a:off x="3976221" y="3186097"/>
              <a:ext cx="664615" cy="721809"/>
              <a:chOff x="5407252" y="3355603"/>
              <a:chExt cx="664615" cy="721809"/>
            </a:xfrm>
          </p:grpSpPr>
          <p:sp>
            <p:nvSpPr>
              <p:cNvPr id="30" name="Oval 7"/>
              <p:cNvSpPr/>
              <p:nvPr/>
            </p:nvSpPr>
            <p:spPr bwMode="auto">
              <a:xfrm>
                <a:off x="5407252" y="3357412"/>
                <a:ext cx="664615" cy="72000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2075" tIns="46038" rIns="92075" bIns="4603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81000" marR="0" indent="-381000" algn="l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AutoNum type="arabicPeriod"/>
                  <a:tabLst/>
                </a:pPr>
                <a:endParaRPr kumimoji="0" lang="en-US" sz="1400" b="0" i="1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Arc 24"/>
              <p:cNvSpPr/>
              <p:nvPr/>
            </p:nvSpPr>
            <p:spPr bwMode="auto">
              <a:xfrm>
                <a:off x="5582681" y="3571978"/>
                <a:ext cx="133433" cy="355728"/>
              </a:xfrm>
              <a:prstGeom prst="arc">
                <a:avLst>
                  <a:gd name="adj1" fmla="val 2003013"/>
                  <a:gd name="adj2" fmla="val 8580098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2" name="Arc 25"/>
              <p:cNvSpPr/>
              <p:nvPr/>
            </p:nvSpPr>
            <p:spPr bwMode="auto">
              <a:xfrm rot="10800000">
                <a:off x="5739559" y="3510795"/>
                <a:ext cx="155246" cy="358775"/>
              </a:xfrm>
              <a:prstGeom prst="arc">
                <a:avLst>
                  <a:gd name="adj1" fmla="val 2064007"/>
                  <a:gd name="adj2" fmla="val 8663158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33" name="Straight Connector 26"/>
              <p:cNvCxnSpPr/>
              <p:nvPr/>
            </p:nvCxnSpPr>
            <p:spPr bwMode="auto">
              <a:xfrm flipH="1">
                <a:off x="5713843" y="3635358"/>
                <a:ext cx="29430" cy="160491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Straight Connector 27"/>
              <p:cNvCxnSpPr>
                <a:stCxn id="32" idx="2"/>
              </p:cNvCxnSpPr>
              <p:nvPr/>
            </p:nvCxnSpPr>
            <p:spPr bwMode="auto">
              <a:xfrm>
                <a:off x="5890768" y="3633081"/>
                <a:ext cx="11469" cy="8896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28"/>
              <p:cNvCxnSpPr/>
              <p:nvPr/>
            </p:nvCxnSpPr>
            <p:spPr bwMode="auto">
              <a:xfrm>
                <a:off x="5563894" y="3715603"/>
                <a:ext cx="20806" cy="93596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69"/>
              <p:cNvCxnSpPr/>
              <p:nvPr/>
            </p:nvCxnSpPr>
            <p:spPr bwMode="auto">
              <a:xfrm>
                <a:off x="5477356" y="3722045"/>
                <a:ext cx="498462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72"/>
              <p:cNvCxnSpPr/>
              <p:nvPr/>
            </p:nvCxnSpPr>
            <p:spPr bwMode="auto">
              <a:xfrm flipV="1">
                <a:off x="5407252" y="3355603"/>
                <a:ext cx="664615" cy="7200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med" len="med"/>
              </a:ln>
              <a:effectLst/>
            </p:spPr>
          </p:cxnSp>
        </p:grpSp>
        <p:cxnSp>
          <p:nvCxnSpPr>
            <p:cNvPr id="15" name="Straight Connector 14"/>
            <p:cNvCxnSpPr>
              <a:stCxn id="30" idx="0"/>
              <a:endCxn id="9" idx="4"/>
            </p:cNvCxnSpPr>
            <p:nvPr/>
          </p:nvCxnSpPr>
          <p:spPr bwMode="auto">
            <a:xfrm flipH="1" flipV="1">
              <a:off x="4296225" y="2683899"/>
              <a:ext cx="12304" cy="504007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58"/>
                <p:cNvSpPr txBox="1"/>
                <p:nvPr/>
              </p:nvSpPr>
              <p:spPr>
                <a:xfrm>
                  <a:off x="3972270" y="2867022"/>
                  <a:ext cx="254300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11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𝑳𝑶</m:t>
                            </m:r>
                          </m:sub>
                        </m:sSub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91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2270" y="2867022"/>
                  <a:ext cx="254300" cy="1692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3810" b="-3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17">
              <a:extLst>
                <a:ext uri="{FF2B5EF4-FFF2-40B4-BE49-F238E27FC236}">
                  <a16:creationId xmlns:a16="http://schemas.microsoft.com/office/drawing/2014/main" id="{06E6B374-767F-A84E-86E4-BF2D16E452A3}"/>
                </a:ext>
              </a:extLst>
            </p:cNvPr>
            <p:cNvGrpSpPr/>
            <p:nvPr/>
          </p:nvGrpSpPr>
          <p:grpSpPr>
            <a:xfrm>
              <a:off x="3631610" y="1533012"/>
              <a:ext cx="1311981" cy="743631"/>
              <a:chOff x="5343041" y="1196331"/>
              <a:chExt cx="1421312" cy="74363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54"/>
                  <p:cNvSpPr txBox="1"/>
                  <p:nvPr/>
                </p:nvSpPr>
                <p:spPr>
                  <a:xfrm>
                    <a:off x="5523041" y="1196331"/>
                    <a:ext cx="1231241" cy="4308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buNone/>
                    </a:pPr>
                    <a:r>
                      <a:rPr lang="en-US" sz="1100" b="0" dirty="0">
                        <a:solidFill>
                          <a:schemeClr val="tx1"/>
                        </a:solidFill>
                      </a:rPr>
                      <a:t>frequency mixer</a:t>
                    </a:r>
                  </a:p>
                  <a:p>
                    <a:pPr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1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𝐼𝐹</m:t>
                              </m:r>
                            </m:sub>
                          </m:s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1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𝑅𝐹</m:t>
                              </m:r>
                            </m:sub>
                          </m:s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1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𝐿𝑂</m:t>
                              </m:r>
                            </m:sub>
                          </m:sSub>
                        </m:oMath>
                      </m:oMathPara>
                    </a14:m>
                    <a:endParaRPr lang="en-US" sz="1100" b="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3041" y="1196331"/>
                    <a:ext cx="1231241" cy="430887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b="-28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11"/>
                  <p:cNvSpPr txBox="1"/>
                  <p:nvPr/>
                </p:nvSpPr>
                <p:spPr>
                  <a:xfrm>
                    <a:off x="5343041" y="1752572"/>
                    <a:ext cx="280702" cy="1692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11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𝑹𝑭</m:t>
                              </m:r>
                            </m:sub>
                          </m:sSub>
                        </m:oMath>
                      </m:oMathPara>
                    </a14:m>
                    <a:endParaRPr lang="en-US" sz="1100" dirty="0"/>
                  </a:p>
                </p:txBody>
              </p:sp>
            </mc:Choice>
            <mc:Fallback xmlns="">
              <p:sp>
                <p:nvSpPr>
                  <p:cNvPr id="96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3041" y="1752572"/>
                    <a:ext cx="280702" cy="169277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23256" b="-370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59"/>
                  <p:cNvSpPr txBox="1"/>
                  <p:nvPr/>
                </p:nvSpPr>
                <p:spPr>
                  <a:xfrm>
                    <a:off x="6513172" y="1770685"/>
                    <a:ext cx="251181" cy="1692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11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𝑰𝑭</m:t>
                              </m:r>
                            </m:sub>
                          </m:sSub>
                        </m:oMath>
                      </m:oMathPara>
                    </a14:m>
                    <a:endParaRPr lang="en-US" sz="1100" dirty="0"/>
                  </a:p>
                </p:txBody>
              </p:sp>
            </mc:Choice>
            <mc:Fallback xmlns="">
              <p:sp>
                <p:nvSpPr>
                  <p:cNvPr id="97" name="Text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3172" y="1770685"/>
                    <a:ext cx="251181" cy="169277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28947" b="-3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8" name="Rounded Rectangle 6"/>
            <p:cNvSpPr/>
            <p:nvPr/>
          </p:nvSpPr>
          <p:spPr bwMode="auto">
            <a:xfrm>
              <a:off x="6011045" y="1963350"/>
              <a:ext cx="996923" cy="720000"/>
            </a:xfrm>
            <a:prstGeom prst="roundRect">
              <a:avLst/>
            </a:prstGeom>
            <a:solidFill>
              <a:srgbClr val="D883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381000" marR="0" indent="-38100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AutoNum type="arabicPeriod"/>
                <a:tabLst/>
              </a:pPr>
              <a:endParaRPr kumimoji="0" lang="en-US" sz="1400" b="0" i="1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</a:endParaRPr>
            </a:p>
          </p:txBody>
        </p:sp>
        <p:grpSp>
          <p:nvGrpSpPr>
            <p:cNvPr id="19" name="Group 19">
              <a:extLst>
                <a:ext uri="{FF2B5EF4-FFF2-40B4-BE49-F238E27FC236}">
                  <a16:creationId xmlns:a16="http://schemas.microsoft.com/office/drawing/2014/main" id="{9BB8ACD8-4529-514A-9411-3AAAE4DC6BDC}"/>
                </a:ext>
              </a:extLst>
            </p:cNvPr>
            <p:cNvGrpSpPr/>
            <p:nvPr/>
          </p:nvGrpSpPr>
          <p:grpSpPr>
            <a:xfrm>
              <a:off x="5982760" y="2117147"/>
              <a:ext cx="1053494" cy="1346428"/>
              <a:chOff x="3565448" y="1762071"/>
              <a:chExt cx="1141285" cy="1346428"/>
            </a:xfrm>
          </p:grpSpPr>
          <p:cxnSp>
            <p:nvCxnSpPr>
              <p:cNvPr id="21" name="Straight Connector 40"/>
              <p:cNvCxnSpPr/>
              <p:nvPr/>
            </p:nvCxnSpPr>
            <p:spPr bwMode="auto">
              <a:xfrm>
                <a:off x="4050629" y="1762071"/>
                <a:ext cx="180000" cy="1481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42"/>
              <p:cNvCxnSpPr/>
              <p:nvPr/>
            </p:nvCxnSpPr>
            <p:spPr bwMode="auto">
              <a:xfrm>
                <a:off x="3750820" y="2205091"/>
                <a:ext cx="216000" cy="1481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Straight Connector 43"/>
              <p:cNvCxnSpPr/>
              <p:nvPr/>
            </p:nvCxnSpPr>
            <p:spPr bwMode="auto">
              <a:xfrm>
                <a:off x="4311428" y="2206785"/>
                <a:ext cx="216000" cy="1481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Straight Connector 44"/>
              <p:cNvCxnSpPr/>
              <p:nvPr/>
            </p:nvCxnSpPr>
            <p:spPr bwMode="auto">
              <a:xfrm flipV="1">
                <a:off x="3966819" y="1762071"/>
                <a:ext cx="90000" cy="45000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Straight Connector 47"/>
              <p:cNvCxnSpPr/>
              <p:nvPr/>
            </p:nvCxnSpPr>
            <p:spPr bwMode="auto">
              <a:xfrm flipH="1" flipV="1">
                <a:off x="4224438" y="1762071"/>
                <a:ext cx="90000" cy="45000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6" name="TextBox 48"/>
              <p:cNvSpPr txBox="1"/>
              <p:nvPr/>
            </p:nvSpPr>
            <p:spPr>
              <a:xfrm>
                <a:off x="3565448" y="2508335"/>
                <a:ext cx="1141285" cy="600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100" b="0" dirty="0">
                    <a:solidFill>
                      <a:schemeClr val="tx1"/>
                    </a:solidFill>
                  </a:rPr>
                  <a:t>IF narrowband</a:t>
                </a:r>
                <a:br>
                  <a:rPr lang="en-US" sz="1100" b="0" dirty="0">
                    <a:solidFill>
                      <a:schemeClr val="tx1"/>
                    </a:solidFill>
                  </a:rPr>
                </a:br>
                <a:r>
                  <a:rPr lang="en-US" sz="1100" b="0" dirty="0">
                    <a:solidFill>
                      <a:schemeClr val="tx1"/>
                    </a:solidFill>
                  </a:rPr>
                  <a:t>band-pass filter</a:t>
                </a:r>
                <a:br>
                  <a:rPr lang="en-US" sz="1100" b="0" dirty="0">
                    <a:solidFill>
                      <a:schemeClr val="tx1"/>
                    </a:solidFill>
                  </a:rPr>
                </a:br>
                <a:endParaRPr lang="en-US" sz="1100" b="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0" name="Straight Connector 91"/>
            <p:cNvCxnSpPr/>
            <p:nvPr/>
          </p:nvCxnSpPr>
          <p:spPr bwMode="auto">
            <a:xfrm>
              <a:off x="7007968" y="2323899"/>
              <a:ext cx="87640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aphicFrame>
        <p:nvGraphicFramePr>
          <p:cNvPr id="38" name="Diagramm 116"/>
          <p:cNvGraphicFramePr>
            <a:graphicFrameLocks noGrp="1"/>
          </p:cNvGraphicFramePr>
          <p:nvPr/>
        </p:nvGraphicFramePr>
        <p:xfrm>
          <a:off x="0" y="970878"/>
          <a:ext cx="2697209" cy="2029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9" name="Diagramm 117"/>
          <p:cNvGraphicFramePr>
            <a:graphicFrameLocks noGrp="1"/>
          </p:cNvGraphicFramePr>
          <p:nvPr/>
        </p:nvGraphicFramePr>
        <p:xfrm>
          <a:off x="4823217" y="941610"/>
          <a:ext cx="2994490" cy="2061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4239835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fld id="{47A8A2AB-8AAB-430B-A288-2C24CCE7A88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5" name="Title 1"/>
          <p:cNvSpPr txBox="1">
            <a:spLocks/>
          </p:cNvSpPr>
          <p:nvPr/>
        </p:nvSpPr>
        <p:spPr>
          <a:xfrm>
            <a:off x="1" y="116712"/>
            <a:ext cx="7596336" cy="720000"/>
          </a:xfrm>
          <a:prstGeom prst="rect">
            <a:avLst/>
          </a:prstGeom>
        </p:spPr>
        <p:txBody>
          <a:bodyPr vert="horz" lIns="91440" tIns="46037" rIns="91440" bIns="46037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latin typeface="Comic Sans MS" panose="030F0702030302020204" pitchFamily="66" charset="0"/>
              </a:rPr>
              <a:t>The RF Mixer as Downconverter</a:t>
            </a:r>
          </a:p>
        </p:txBody>
      </p:sp>
      <p:sp>
        <p:nvSpPr>
          <p:cNvPr id="86" name="Content Placeholder 2"/>
          <p:cNvSpPr txBox="1">
            <a:spLocks/>
          </p:cNvSpPr>
          <p:nvPr/>
        </p:nvSpPr>
        <p:spPr>
          <a:xfrm>
            <a:off x="307682" y="2114144"/>
            <a:ext cx="4817797" cy="4330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571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5350" indent="-358775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SzPct val="75000"/>
              <a:buFont typeface="Arial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5088" indent="-26193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SzPct val="80000"/>
              <a:buFont typeface="Wingdings" pitchFamily="2" charset="2"/>
              <a:buChar char="l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1313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50" indent="-161925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Ideal mixer:</a:t>
            </a:r>
          </a:p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7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7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7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7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7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Frequency conversion</a:t>
            </a:r>
          </a:p>
          <a:p>
            <a:pPr marL="895350" marR="0" lvl="1" indent="-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kumimoji="0" lang="en-US" sz="1400" b="0" i="1" u="none" strike="noStrike" kern="1200" cap="none" spc="0" normalizeH="0" baseline="-2500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RF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≠ f</a:t>
            </a:r>
            <a:r>
              <a:rPr kumimoji="0" lang="en-US" sz="1400" b="0" i="1" u="none" strike="noStrike" kern="1200" cap="none" spc="0" normalizeH="0" baseline="-2500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heterodyne receiver</a:t>
            </a:r>
          </a:p>
          <a:p>
            <a:pPr marL="895350" marR="0" lvl="1" indent="-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kumimoji="0" lang="en-US" sz="1400" b="0" i="1" u="none" strike="noStrike" kern="1200" cap="none" spc="0" normalizeH="0" baseline="-2500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RF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f</a:t>
            </a:r>
            <a:r>
              <a:rPr kumimoji="0" lang="en-US" sz="1400" b="0" i="1" u="none" strike="noStrike" kern="1200" cap="none" spc="0" normalizeH="0" baseline="-2500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homodyne, demodulator</a:t>
            </a:r>
          </a:p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Real-world mixer:</a:t>
            </a:r>
          </a:p>
          <a:p>
            <a:pPr marL="895350" marR="0" lvl="1" indent="-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Image frequency: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Oval 112"/>
          <p:cNvSpPr>
            <a:spLocks noChangeArrowheads="1"/>
          </p:cNvSpPr>
          <p:nvPr/>
        </p:nvSpPr>
        <p:spPr bwMode="auto">
          <a:xfrm>
            <a:off x="4783645" y="1095647"/>
            <a:ext cx="508431" cy="500128"/>
          </a:xfrm>
          <a:prstGeom prst="ellipse">
            <a:avLst/>
          </a:prstGeom>
          <a:solidFill>
            <a:srgbClr val="FF0000"/>
          </a:solidFill>
          <a:ln w="31750">
            <a:solidFill>
              <a:srgbClr val="29293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77900" tIns="38951" rIns="77900" bIns="3895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</a:endParaRPr>
          </a:p>
        </p:txBody>
      </p:sp>
      <p:sp>
        <p:nvSpPr>
          <p:cNvPr id="89" name="Line 114"/>
          <p:cNvSpPr>
            <a:spLocks noChangeShapeType="1"/>
          </p:cNvSpPr>
          <p:nvPr/>
        </p:nvSpPr>
        <p:spPr bwMode="auto">
          <a:xfrm>
            <a:off x="5288094" y="1357924"/>
            <a:ext cx="354508" cy="0"/>
          </a:xfrm>
          <a:prstGeom prst="line">
            <a:avLst/>
          </a:prstGeom>
          <a:noFill/>
          <a:ln w="31750">
            <a:solidFill>
              <a:srgbClr val="29293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77900" tIns="38951" rIns="77900" bIns="3895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</a:endParaRPr>
          </a:p>
        </p:txBody>
      </p:sp>
      <p:sp>
        <p:nvSpPr>
          <p:cNvPr id="90" name="Line 115"/>
          <p:cNvSpPr>
            <a:spLocks noChangeShapeType="1"/>
          </p:cNvSpPr>
          <p:nvPr/>
        </p:nvSpPr>
        <p:spPr bwMode="auto">
          <a:xfrm flipH="1" flipV="1">
            <a:off x="5039939" y="1626759"/>
            <a:ext cx="0" cy="460860"/>
          </a:xfrm>
          <a:prstGeom prst="line">
            <a:avLst/>
          </a:prstGeom>
          <a:noFill/>
          <a:ln w="31750">
            <a:solidFill>
              <a:srgbClr val="29293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77900" tIns="38951" rIns="77900" bIns="3895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</a:endParaRPr>
          </a:p>
        </p:txBody>
      </p:sp>
      <p:sp>
        <p:nvSpPr>
          <p:cNvPr id="91" name="Line 116"/>
          <p:cNvSpPr>
            <a:spLocks noChangeShapeType="1"/>
          </p:cNvSpPr>
          <p:nvPr/>
        </p:nvSpPr>
        <p:spPr bwMode="auto">
          <a:xfrm flipH="1">
            <a:off x="4862685" y="1127767"/>
            <a:ext cx="365538" cy="396000"/>
          </a:xfrm>
          <a:prstGeom prst="line">
            <a:avLst/>
          </a:prstGeom>
          <a:noFill/>
          <a:ln w="19050">
            <a:solidFill>
              <a:srgbClr val="29293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77900" tIns="38951" rIns="77900" bIns="3895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</a:endParaRPr>
          </a:p>
        </p:txBody>
      </p:sp>
      <p:sp>
        <p:nvSpPr>
          <p:cNvPr id="92" name="Line 117"/>
          <p:cNvSpPr>
            <a:spLocks noChangeShapeType="1"/>
          </p:cNvSpPr>
          <p:nvPr/>
        </p:nvSpPr>
        <p:spPr bwMode="auto">
          <a:xfrm>
            <a:off x="4862685" y="1127767"/>
            <a:ext cx="365538" cy="396000"/>
          </a:xfrm>
          <a:prstGeom prst="line">
            <a:avLst/>
          </a:prstGeom>
          <a:noFill/>
          <a:ln w="19050">
            <a:solidFill>
              <a:srgbClr val="29293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77900" tIns="38951" rIns="77900" bIns="3895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</a:endParaRPr>
          </a:p>
        </p:txBody>
      </p:sp>
      <p:sp>
        <p:nvSpPr>
          <p:cNvPr id="93" name="Line 114"/>
          <p:cNvSpPr>
            <a:spLocks noChangeShapeType="1"/>
          </p:cNvSpPr>
          <p:nvPr/>
        </p:nvSpPr>
        <p:spPr bwMode="auto">
          <a:xfrm>
            <a:off x="4437276" y="1357924"/>
            <a:ext cx="354508" cy="0"/>
          </a:xfrm>
          <a:prstGeom prst="line">
            <a:avLst/>
          </a:prstGeom>
          <a:noFill/>
          <a:ln w="31750">
            <a:solidFill>
              <a:srgbClr val="29293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77900" tIns="38951" rIns="77900" bIns="3895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181096" y="1012279"/>
            <a:ext cx="423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</a:rPr>
              <a:t>RF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099795" y="1741974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</a:rPr>
              <a:t>LO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529702" y="1012279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</a:rPr>
              <a:t>IF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922041" y="1276745"/>
                <a:ext cx="281820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𝒚</m:t>
                          </m:r>
                        </m:e>
                        <m:sub>
                          <m:r>
                            <a:rPr kumimoji="0" lang="en-US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𝑹𝑭</m:t>
                          </m:r>
                        </m:sub>
                      </m:sSub>
                      <m:d>
                        <m:dPr>
                          <m:ctrlP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𝒕</m:t>
                          </m:r>
                        </m:e>
                      </m:d>
                      <m:r>
                        <a:rPr kumimoji="0" lang="en-US" sz="16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𝑨</m:t>
                          </m:r>
                        </m:e>
                        <m:sub>
                          <m:r>
                            <a:rPr kumimoji="0" lang="en-US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𝑹𝑭</m:t>
                          </m:r>
                        </m:sub>
                      </m:sSub>
                      <m:func>
                        <m:funcPr>
                          <m:ctrlP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16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kumimoji="0" lang="mr-IN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92934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6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92934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6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92934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kumimoji="0" lang="en-US" sz="16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92934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</a:rPr>
                                    <m:t>𝑹𝑭</m:t>
                                  </m:r>
                                </m:sub>
                              </m:sSub>
                              <m:r>
                                <a:rPr kumimoji="0" lang="en-US" sz="16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92934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𝒕</m:t>
                              </m:r>
                              <m:r>
                                <a:rPr kumimoji="0" lang="en-US" sz="16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92934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0" lang="en-US" sz="16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92934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6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92934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𝝋</m:t>
                                  </m:r>
                                </m:e>
                                <m:sub>
                                  <m:r>
                                    <a:rPr kumimoji="0" lang="en-US" sz="16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92934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</a:rPr>
                                    <m:t>𝑹𝑭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41" y="1276745"/>
                <a:ext cx="2818207" cy="246221"/>
              </a:xfrm>
              <a:prstGeom prst="rect">
                <a:avLst/>
              </a:prstGeom>
              <a:blipFill>
                <a:blip r:embed="rId2"/>
                <a:stretch>
                  <a:fillRect l="-2160"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6081320" y="1218368"/>
                <a:ext cx="204190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𝒚</m:t>
                          </m:r>
                        </m:e>
                        <m:sub>
                          <m:r>
                            <a:rPr kumimoji="0" lang="en-US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𝑰𝑭</m:t>
                          </m:r>
                        </m:sub>
                      </m:sSub>
                      <m:d>
                        <m:dPr>
                          <m:ctrlPr>
                            <a:rPr kumimoji="0" lang="en-US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𝒕</m:t>
                          </m:r>
                        </m:e>
                      </m:d>
                      <m:r>
                        <a:rPr kumimoji="0" lang="en-US" sz="16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kumimoji="0" lang="en-US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𝒚</m:t>
                          </m:r>
                        </m:e>
                        <m:sub>
                          <m:r>
                            <a:rPr kumimoji="0" lang="en-US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𝑹𝑭</m:t>
                          </m:r>
                        </m:sub>
                      </m:sSub>
                      <m:d>
                        <m:dPr>
                          <m:ctrlPr>
                            <a:rPr kumimoji="0" lang="en-US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𝒕</m:t>
                          </m:r>
                        </m:e>
                      </m:d>
                      <m:sSub>
                        <m:sSubPr>
                          <m:ctrlP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𝒚</m:t>
                          </m:r>
                        </m:e>
                        <m:sub>
                          <m:r>
                            <a:rPr kumimoji="0" lang="en-US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𝑳𝑶</m:t>
                          </m:r>
                        </m:sub>
                      </m:sSub>
                      <m:d>
                        <m:dPr>
                          <m:ctrlP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320" y="1218368"/>
                <a:ext cx="2041906" cy="246221"/>
              </a:xfrm>
              <a:prstGeom prst="rect">
                <a:avLst/>
              </a:prstGeom>
              <a:blipFill>
                <a:blip r:embed="rId3"/>
                <a:stretch>
                  <a:fillRect l="-3284"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5430445" y="2114151"/>
                <a:ext cx="279255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𝒚</m:t>
                          </m:r>
                        </m:e>
                        <m:sub>
                          <m:r>
                            <a:rPr kumimoji="0" lang="en-US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𝑳𝑶</m:t>
                          </m:r>
                        </m:sub>
                      </m:sSub>
                      <m:d>
                        <m:dPr>
                          <m:ctrlP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𝒕</m:t>
                          </m:r>
                        </m:e>
                      </m:d>
                      <m:r>
                        <a:rPr kumimoji="0" lang="en-US" sz="16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𝑨</m:t>
                          </m:r>
                        </m:e>
                        <m:sub>
                          <m:r>
                            <a:rPr kumimoji="0" lang="en-US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𝑳𝑶</m:t>
                          </m:r>
                        </m:sub>
                      </m:sSub>
                      <m:func>
                        <m:funcPr>
                          <m:ctrlP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16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kumimoji="0" lang="mr-IN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92934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6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92934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6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92934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kumimoji="0" lang="en-US" sz="16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92934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</a:rPr>
                                    <m:t>𝑳𝑶</m:t>
                                  </m:r>
                                </m:sub>
                              </m:sSub>
                              <m:r>
                                <a:rPr kumimoji="0" lang="en-US" sz="16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92934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𝒕</m:t>
                              </m:r>
                              <m:r>
                                <a:rPr kumimoji="0" lang="en-US" sz="16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92934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0" lang="en-US" sz="16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92934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6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92934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𝝋</m:t>
                                  </m:r>
                                </m:e>
                                <m:sub>
                                  <m:r>
                                    <a:rPr kumimoji="0" lang="en-US" sz="16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92934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</a:rPr>
                                    <m:t>𝑳𝑶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445" y="2114151"/>
                <a:ext cx="2792559" cy="246221"/>
              </a:xfrm>
              <a:prstGeom prst="rect">
                <a:avLst/>
              </a:prstGeom>
              <a:blipFill>
                <a:blip r:embed="rId4"/>
                <a:stretch>
                  <a:fillRect l="-2183"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2716195" y="1965567"/>
                <a:ext cx="1377419" cy="28814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292934"/>
                </a:solidFill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36000" tIns="36000" rIns="36000" bIns="3600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𝒇</m:t>
                          </m:r>
                        </m:e>
                        <m:sub>
                          <m: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𝑰𝑭</m:t>
                          </m:r>
                        </m:sub>
                      </m:sSub>
                      <m:r>
                        <a:rPr kumimoji="0" lang="en-US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𝒇</m:t>
                          </m:r>
                        </m:e>
                        <m:sub>
                          <m: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𝑹𝑭</m:t>
                          </m:r>
                        </m:sub>
                      </m:sSub>
                      <m:r>
                        <a:rPr kumimoji="0" lang="en-US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 Math" charset="0"/>
                          <a:cs typeface="Cambria Math" charset="0"/>
                        </a:rPr>
                        <m:t>±</m:t>
                      </m:r>
                      <m:sSub>
                        <m:sSubPr>
                          <m:ctrlP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𝒇</m:t>
                          </m:r>
                        </m:e>
                        <m:sub>
                          <m: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𝑳𝑶</m:t>
                          </m:r>
                        </m:sub>
                      </m:sSub>
                    </m:oMath>
                  </m:oMathPara>
                </a14:m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195" y="1965567"/>
                <a:ext cx="1377419" cy="288147"/>
              </a:xfrm>
              <a:prstGeom prst="rect">
                <a:avLst/>
              </a:prstGeom>
              <a:blipFill>
                <a:blip r:embed="rId5"/>
                <a:stretch>
                  <a:fillRect l="-398"/>
                </a:stretch>
              </a:blipFill>
              <a:ln>
                <a:solidFill>
                  <a:srgbClr val="292934"/>
                </a:solidFill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Rectangle 100"/>
          <p:cNvSpPr/>
          <p:nvPr/>
        </p:nvSpPr>
        <p:spPr bwMode="auto">
          <a:xfrm>
            <a:off x="1953319" y="2945051"/>
            <a:ext cx="177254" cy="38405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547780E-2AD2-9B4D-AC1B-656E275131AA}"/>
              </a:ext>
            </a:extLst>
          </p:cNvPr>
          <p:cNvGrpSpPr/>
          <p:nvPr/>
        </p:nvGrpSpPr>
        <p:grpSpPr>
          <a:xfrm>
            <a:off x="510366" y="2983461"/>
            <a:ext cx="3060558" cy="1313934"/>
            <a:chOff x="552901" y="3088489"/>
            <a:chExt cx="3315604" cy="1313934"/>
          </a:xfrm>
        </p:grpSpPr>
        <p:cxnSp>
          <p:nvCxnSpPr>
            <p:cNvPr id="103" name="Straight Arrow Connector 102"/>
            <p:cNvCxnSpPr/>
            <p:nvPr/>
          </p:nvCxnSpPr>
          <p:spPr bwMode="auto">
            <a:xfrm>
              <a:off x="656708" y="4125424"/>
              <a:ext cx="2995590" cy="0"/>
            </a:xfrm>
            <a:prstGeom prst="straightConnector1">
              <a:avLst/>
            </a:prstGeom>
            <a:solidFill>
              <a:srgbClr val="93A299"/>
            </a:solidFill>
            <a:ln w="15875" cap="flat" cmpd="sng" algn="ctr">
              <a:solidFill>
                <a:srgbClr val="29293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4" name="Straight Arrow Connector 103"/>
            <p:cNvCxnSpPr/>
            <p:nvPr/>
          </p:nvCxnSpPr>
          <p:spPr bwMode="auto">
            <a:xfrm flipV="1">
              <a:off x="656708" y="3242109"/>
              <a:ext cx="0" cy="883315"/>
            </a:xfrm>
            <a:prstGeom prst="straightConnector1">
              <a:avLst/>
            </a:prstGeom>
            <a:solidFill>
              <a:srgbClr val="93A299"/>
            </a:solidFill>
            <a:ln w="15875" cap="flat" cmpd="sng" algn="ctr">
              <a:solidFill>
                <a:srgbClr val="29293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5" name="Straight Arrow Connector 104"/>
            <p:cNvCxnSpPr/>
            <p:nvPr/>
          </p:nvCxnSpPr>
          <p:spPr bwMode="auto">
            <a:xfrm flipV="1">
              <a:off x="2039289" y="3434134"/>
              <a:ext cx="0" cy="691292"/>
            </a:xfrm>
            <a:prstGeom prst="straightConnector1">
              <a:avLst/>
            </a:prstGeom>
            <a:solidFill>
              <a:srgbClr val="93A299"/>
            </a:solidFill>
            <a:ln w="25400" cap="flat" cmpd="sng" algn="ctr">
              <a:solidFill>
                <a:srgbClr val="29293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6" name="Snip Single Corner Rectangle 105"/>
            <p:cNvSpPr/>
            <p:nvPr/>
          </p:nvSpPr>
          <p:spPr bwMode="auto">
            <a:xfrm>
              <a:off x="2154503" y="3549349"/>
              <a:ext cx="153620" cy="568755"/>
            </a:xfrm>
            <a:prstGeom prst="snip1Rect">
              <a:avLst>
                <a:gd name="adj" fmla="val 50000"/>
              </a:avLst>
            </a:prstGeom>
            <a:solidFill>
              <a:srgbClr val="93A299">
                <a:lumMod val="75000"/>
              </a:srgbClr>
            </a:solidFill>
            <a:ln w="9525" cap="flat" cmpd="sng" algn="ctr">
              <a:solidFill>
                <a:srgbClr val="29293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107" name="Snip Single Corner Rectangle 106"/>
            <p:cNvSpPr/>
            <p:nvPr/>
          </p:nvSpPr>
          <p:spPr bwMode="auto">
            <a:xfrm>
              <a:off x="3268248" y="3702969"/>
              <a:ext cx="153620" cy="415135"/>
            </a:xfrm>
            <a:prstGeom prst="snip1Rect">
              <a:avLst>
                <a:gd name="adj" fmla="val 50000"/>
              </a:avLst>
            </a:prstGeom>
            <a:solidFill>
              <a:srgbClr val="93A299">
                <a:lumMod val="75000"/>
              </a:srgbClr>
            </a:solidFill>
            <a:ln w="9525" cap="flat" cmpd="sng" algn="ctr">
              <a:solidFill>
                <a:srgbClr val="29293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108" name="Snip Single Corner Rectangle 107"/>
            <p:cNvSpPr/>
            <p:nvPr/>
          </p:nvSpPr>
          <p:spPr bwMode="auto">
            <a:xfrm>
              <a:off x="771923" y="3702969"/>
              <a:ext cx="153620" cy="415135"/>
            </a:xfrm>
            <a:prstGeom prst="snip1Rect">
              <a:avLst>
                <a:gd name="adj" fmla="val 50000"/>
              </a:avLst>
            </a:prstGeom>
            <a:solidFill>
              <a:srgbClr val="93A299">
                <a:lumMod val="75000"/>
              </a:srgbClr>
            </a:solidFill>
            <a:ln w="9525" cap="flat" cmpd="sng" algn="ctr">
              <a:solidFill>
                <a:srgbClr val="29293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902154" y="3088489"/>
              <a:ext cx="3424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0" cap="none" spc="0" normalizeH="0" baseline="0" noProof="0" err="1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</a:rPr>
                <a:t>f</a:t>
              </a:r>
              <a:r>
                <a:rPr kumimoji="0" lang="en-US" sz="1200" b="1" i="1" u="none" strike="noStrike" kern="0" cap="none" spc="0" normalizeH="0" baseline="-25000" noProof="0" err="1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</a:rPr>
                <a:t>lo</a:t>
              </a:r>
              <a:endParaRPr kumimoji="0" lang="en-US" sz="1200" b="1" i="1" u="none" strike="noStrike" kern="0" cap="none" spc="0" normalizeH="0" baseline="-2500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093376" y="4125424"/>
              <a:ext cx="4049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0" cap="none" spc="0" normalizeH="0" baseline="0" noProof="0" err="1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</a:rPr>
                <a:t>f</a:t>
              </a:r>
              <a:r>
                <a:rPr kumimoji="0" lang="en-US" sz="1200" b="1" i="1" u="none" strike="noStrike" kern="0" cap="none" spc="0" normalizeH="0" baseline="-25000" noProof="0" err="1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</a:rPr>
                <a:t>RF</a:t>
              </a:r>
              <a:endParaRPr kumimoji="0" lang="en-US" sz="1200" b="1" i="1" u="none" strike="noStrike" kern="0" cap="none" spc="0" normalizeH="0" baseline="-2500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016500" y="4125424"/>
              <a:ext cx="7036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0" cap="none" spc="0" normalizeH="0" baseline="0" noProof="0" err="1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</a:rPr>
                <a:t>f</a:t>
              </a:r>
              <a:r>
                <a:rPr kumimoji="0" lang="en-US" sz="1200" b="1" i="1" u="none" strike="noStrike" kern="0" cap="none" spc="0" normalizeH="0" baseline="-25000" noProof="0" err="1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</a:rPr>
                <a:t>LO</a:t>
              </a:r>
              <a:r>
                <a:rPr kumimoji="0" lang="en-US" sz="1200" b="1" i="1" u="none" strike="noStrike" kern="0" cap="none" spc="0" normalizeH="0" baseline="0" noProof="0" err="1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</a:rPr>
                <a:t>+f</a:t>
              </a:r>
              <a:r>
                <a:rPr kumimoji="0" lang="en-US" sz="1200" b="1" i="1" u="none" strike="noStrike" kern="0" cap="none" spc="0" normalizeH="0" baseline="-25000" noProof="0" err="1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</a:rPr>
                <a:t>RF</a:t>
              </a:r>
              <a:endParaRPr kumimoji="0" lang="en-US" sz="1200" b="1" i="1" u="none" strike="noStrike" kern="0" cap="none" spc="0" normalizeH="0" baseline="-2500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52901" y="4125424"/>
              <a:ext cx="6637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0" cap="none" spc="0" normalizeH="0" baseline="0" noProof="0" err="1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</a:rPr>
                <a:t>f</a:t>
              </a:r>
              <a:r>
                <a:rPr kumimoji="0" lang="en-US" sz="1200" b="1" i="1" u="none" strike="noStrike" kern="0" cap="none" spc="0" normalizeH="0" baseline="-25000" noProof="0" err="1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</a:rPr>
                <a:t>LO</a:t>
              </a:r>
              <a:r>
                <a:rPr kumimoji="0" lang="en-US" sz="1200" b="1" i="1" u="none" strike="noStrike" kern="0" cap="none" spc="0" normalizeH="0" baseline="0" noProof="0" err="1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</a:rPr>
                <a:t>-f</a:t>
              </a:r>
              <a:r>
                <a:rPr kumimoji="0" lang="en-US" sz="1200" b="1" i="1" u="none" strike="noStrike" kern="0" cap="none" spc="0" normalizeH="0" baseline="-25000" noProof="0" err="1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</a:rPr>
                <a:t>RF</a:t>
              </a:r>
              <a:endParaRPr kumimoji="0" lang="en-US" sz="1200" b="1" i="1" u="none" strike="noStrike" kern="0" cap="none" spc="0" normalizeH="0" baseline="-2500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3612880" y="3971804"/>
              <a:ext cx="255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0" cap="none" spc="0" normalizeH="0" baseline="0" noProof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</a:rPr>
                <a:t>f</a:t>
              </a:r>
              <a:endParaRPr kumimoji="0" lang="en-US" sz="1200" b="1" i="1" u="none" strike="noStrike" kern="0" cap="none" spc="0" normalizeH="0" baseline="-2500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67181" y="3165299"/>
              <a:ext cx="3111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0" cap="none" spc="0" normalizeH="0" baseline="0" noProof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</a:rPr>
                <a:t>A</a:t>
              </a:r>
              <a:endParaRPr kumimoji="0" lang="en-US" sz="1200" b="1" i="1" u="none" strike="noStrike" kern="0" cap="none" spc="0" normalizeH="0" baseline="-2500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4862685" y="4081953"/>
                <a:ext cx="158684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𝒇</m:t>
                          </m:r>
                        </m:e>
                        <m:sub>
                          <m: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𝑰𝑭</m:t>
                          </m:r>
                        </m:sub>
                      </m:sSub>
                      <m:r>
                        <a:rPr kumimoji="0" lang="en-US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𝒎𝒇</m:t>
                          </m:r>
                        </m:e>
                        <m:sub>
                          <m: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𝑹𝑭</m:t>
                          </m:r>
                        </m:sub>
                      </m:sSub>
                      <m:r>
                        <a:rPr kumimoji="0" lang="en-US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 Math" charset="0"/>
                          <a:cs typeface="Cambria Math" charset="0"/>
                        </a:rPr>
                        <m:t>±</m:t>
                      </m:r>
                      <m:sSub>
                        <m:sSubPr>
                          <m:ctrlP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𝒏𝒇</m:t>
                          </m:r>
                        </m:e>
                        <m:sub>
                          <m: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92934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𝑳𝑶</m:t>
                          </m:r>
                        </m:sub>
                      </m:sSub>
                    </m:oMath>
                  </m:oMathPara>
                </a14:m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685" y="4081953"/>
                <a:ext cx="1586845" cy="215444"/>
              </a:xfrm>
              <a:prstGeom prst="rect">
                <a:avLst/>
              </a:prstGeom>
              <a:blipFill>
                <a:blip r:embed="rId6"/>
                <a:stretch>
                  <a:fillRect l="-4615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2F6108EE-BF9E-144E-AAD6-17C64D4E4DE4}"/>
              </a:ext>
            </a:extLst>
          </p:cNvPr>
          <p:cNvGrpSpPr/>
          <p:nvPr/>
        </p:nvGrpSpPr>
        <p:grpSpPr>
          <a:xfrm>
            <a:off x="712543" y="3597943"/>
            <a:ext cx="5455407" cy="1165604"/>
            <a:chOff x="771923" y="3702969"/>
            <a:chExt cx="5910022" cy="1165604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067F6794-6CEE-FF4C-B2CB-ADD4978924E5}"/>
                </a:ext>
              </a:extLst>
            </p:cNvPr>
            <p:cNvGrpSpPr/>
            <p:nvPr/>
          </p:nvGrpSpPr>
          <p:grpSpPr>
            <a:xfrm>
              <a:off x="771923" y="3702969"/>
              <a:ext cx="1285268" cy="699454"/>
              <a:chOff x="771923" y="3702969"/>
              <a:chExt cx="1285268" cy="699454"/>
            </a:xfrm>
          </p:grpSpPr>
          <p:sp>
            <p:nvSpPr>
              <p:cNvPr id="119" name="Snip Single Corner Rectangle 118"/>
              <p:cNvSpPr/>
              <p:nvPr/>
            </p:nvSpPr>
            <p:spPr bwMode="auto">
              <a:xfrm>
                <a:off x="1770453" y="3702969"/>
                <a:ext cx="153620" cy="415135"/>
              </a:xfrm>
              <a:prstGeom prst="snip1Rect">
                <a:avLst>
                  <a:gd name="adj" fmla="val 50000"/>
                </a:avLst>
              </a:prstGeom>
              <a:solidFill>
                <a:srgbClr val="FF6600"/>
              </a:solidFill>
              <a:ln w="9525" cap="flat" cmpd="sng" algn="ctr">
                <a:solidFill>
                  <a:srgbClr val="292934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Comic Sans MS" pitchFamily="66" charset="0"/>
                </a:endParaRPr>
              </a:p>
            </p:txBody>
          </p:sp>
          <p:sp>
            <p:nvSpPr>
              <p:cNvPr id="120" name="Snip Single Corner Rectangle 119"/>
              <p:cNvSpPr/>
              <p:nvPr/>
            </p:nvSpPr>
            <p:spPr bwMode="auto">
              <a:xfrm>
                <a:off x="771923" y="3894994"/>
                <a:ext cx="153620" cy="223110"/>
              </a:xfrm>
              <a:prstGeom prst="snip1Rect">
                <a:avLst>
                  <a:gd name="adj" fmla="val 50000"/>
                </a:avLst>
              </a:prstGeom>
              <a:solidFill>
                <a:srgbClr val="FF6600"/>
              </a:solidFill>
              <a:ln w="9525" cap="flat" cmpd="sng" algn="ctr">
                <a:solidFill>
                  <a:srgbClr val="292934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Comic Sans MS" pitchFamily="66" charset="0"/>
                </a:endParaRP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1659166" y="4125424"/>
                <a:ext cx="3980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292934"/>
                    </a:solidFill>
                    <a:effectLst/>
                    <a:uLnTx/>
                    <a:uFillTx/>
                  </a:rPr>
                  <a:t>f</a:t>
                </a:r>
                <a:r>
                  <a:rPr kumimoji="0" lang="en-US" sz="1200" b="1" i="1" u="none" strike="noStrike" kern="0" cap="none" spc="0" normalizeH="0" baseline="-25000" noProof="0" dirty="0" err="1">
                    <a:ln>
                      <a:noFill/>
                    </a:ln>
                    <a:solidFill>
                      <a:srgbClr val="292934"/>
                    </a:solidFill>
                    <a:effectLst/>
                    <a:uLnTx/>
                    <a:uFillTx/>
                  </a:rPr>
                  <a:t>IM</a:t>
                </a:r>
                <a:endParaRPr kumimoji="0" lang="en-US" sz="1200" b="1" i="1" u="none" strike="noStrike" kern="0" cap="none" spc="0" normalizeH="0" baseline="-25000" noProof="0" dirty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/>
                <p:cNvSpPr txBox="1"/>
                <p:nvPr/>
              </p:nvSpPr>
              <p:spPr>
                <a:xfrm>
                  <a:off x="5265030" y="4653129"/>
                  <a:ext cx="1416915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9293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92934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  <m:t>𝒇</m:t>
                            </m:r>
                          </m:e>
                          <m:sub>
                            <m:r>
                              <a:rPr kumimoji="0" lang="en-US" sz="1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92934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  <m:t>𝑰𝑴</m:t>
                            </m:r>
                          </m:sub>
                        </m:sSub>
                        <m:r>
                          <a:rPr kumimoji="0" lang="en-US" sz="1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292934"/>
                            </a:solidFill>
                            <a:effectLst/>
                            <a:uLnTx/>
                            <a:uFillTx/>
                            <a:latin typeface="Cambria Math" charset="0"/>
                          </a:rPr>
                          <m:t>=</m:t>
                        </m:r>
                        <m:sSub>
                          <m:sSubPr>
                            <m:ctrlPr>
                              <a:rPr kumimoji="0" lang="en-US" sz="1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9293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92934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  <m:t>𝒇</m:t>
                            </m:r>
                          </m:e>
                          <m:sub>
                            <m:r>
                              <a:rPr kumimoji="0" lang="en-US" sz="1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92934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  <m:t>𝑳𝑶</m:t>
                            </m:r>
                          </m:sub>
                        </m:sSub>
                        <m:r>
                          <a:rPr kumimoji="0" lang="en-US" sz="1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292934"/>
                            </a:solidFill>
                            <a:effectLst/>
                            <a:uLnTx/>
                            <a:uFillTx/>
                            <a:latin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9293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92934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  <m:t>𝒇</m:t>
                            </m:r>
                          </m:e>
                          <m:sub>
                            <m:r>
                              <a:rPr kumimoji="0" lang="en-US" sz="1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92934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  <m:t>𝑰𝑭</m:t>
                            </m:r>
                          </m:sub>
                        </m:sSub>
                      </m:oMath>
                    </m:oMathPara>
                  </a14:m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92934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5030" y="4653129"/>
                  <a:ext cx="1416915" cy="21544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5581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EFD5C025-F903-B940-9FF0-2EA186B452C4}"/>
              </a:ext>
            </a:extLst>
          </p:cNvPr>
          <p:cNvGrpSpPr/>
          <p:nvPr/>
        </p:nvGrpSpPr>
        <p:grpSpPr>
          <a:xfrm>
            <a:off x="1019735" y="2452288"/>
            <a:ext cx="7139586" cy="851151"/>
            <a:chOff x="1104716" y="2557314"/>
            <a:chExt cx="7734552" cy="8511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/>
                <p:cNvSpPr txBox="1"/>
                <p:nvPr/>
              </p:nvSpPr>
              <p:spPr>
                <a:xfrm>
                  <a:off x="1104716" y="2557314"/>
                  <a:ext cx="5323610" cy="7072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9293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92934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  <m:t>𝒚</m:t>
                            </m:r>
                          </m:e>
                          <m:sub>
                            <m:r>
                              <a:rPr kumimoji="0" 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92934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  <m:t>𝑰𝑭</m:t>
                            </m:r>
                          </m:sub>
                        </m:sSub>
                        <m:d>
                          <m:dPr>
                            <m:ctrlPr>
                              <a:rPr kumimoji="0" lang="en-US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9293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92934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  <m:t>𝒕</m:t>
                            </m:r>
                          </m:e>
                        </m:d>
                        <m:r>
                          <a:rPr kumimoji="0" 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292934"/>
                            </a:solidFill>
                            <a:effectLst/>
                            <a:uLnTx/>
                            <a:uFillTx/>
                            <a:latin typeface="Cambria Math" charset="0"/>
                          </a:rPr>
                          <m:t>=</m:t>
                        </m:r>
                        <m:sSub>
                          <m:sSubPr>
                            <m:ctrlPr>
                              <a:rPr kumimoji="0" lang="en-US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9293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kumimoji="0" lang="mr-IN" sz="16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29293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sz="16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292934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kumimoji="0" lang="en-US" sz="16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292934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kumimoji="0" 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92934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92934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  <m:t>𝑳𝑶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9293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92934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92934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  <m:t>𝑹𝑭</m:t>
                            </m:r>
                          </m:sub>
                        </m:sSub>
                        <m:d>
                          <m:dPr>
                            <m:begChr m:val="{"/>
                            <m:endChr m:val=""/>
                            <m:ctrlPr>
                              <a:rPr kumimoji="0" lang="en-US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9293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kumimoji="0" lang="en-US" sz="16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93A299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kumimoji="0" lang="en-US" sz="1600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93A299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</a:rPr>
                                  <m:t>𝐬𝐢𝐧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0" lang="mr-IN" sz="16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93A299">
                                            <a:lumMod val="75000"/>
                                          </a:srgb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kumimoji="0" lang="mr-IN" sz="1600" b="0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93A299">
                                                <a:lumMod val="75000"/>
                                              </a:srgb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1600" b="0" i="1" u="none" strike="noStrike" kern="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93A299">
                                                    <a:lumMod val="75000"/>
                                                  </a:srgb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1600" b="1" i="1" u="none" strike="noStrike" kern="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93A299">
                                                    <a:lumMod val="75000"/>
                                                  </a:srgb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𝝎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1600" b="1" i="1" u="none" strike="noStrike" kern="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93A299">
                                                    <a:lumMod val="75000"/>
                                                  </a:srgb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charset="0"/>
                                              </a:rPr>
                                              <m:t>𝑹𝑭</m:t>
                                            </m:r>
                                          </m:sub>
                                        </m:sSub>
                                        <m:r>
                                          <a:rPr kumimoji="0" lang="en-US" sz="1600" b="1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93A299">
                                                <a:lumMod val="75000"/>
                                              </a:srgb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sz="1600" b="0" i="1" u="none" strike="noStrike" kern="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93A299">
                                                    <a:lumMod val="75000"/>
                                                  </a:srgb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1600" b="1" i="1" u="none" strike="noStrike" kern="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93A299">
                                                    <a:lumMod val="75000"/>
                                                  </a:srgb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𝝎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1600" b="1" i="1" u="none" strike="noStrike" kern="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93A299">
                                                    <a:lumMod val="75000"/>
                                                  </a:srgb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charset="0"/>
                                              </a:rPr>
                                              <m:t>𝑳𝑶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kumimoji="0" lang="en-US" sz="1600" b="1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93A299">
                                            <a:lumMod val="75000"/>
                                          </a:srgb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</a:rPr>
                                      <m:t>𝒕</m:t>
                                    </m:r>
                                    <m:r>
                                      <a:rPr kumimoji="0" lang="en-US" sz="1600" b="1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93A299">
                                            <a:lumMod val="75000"/>
                                          </a:srgb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ctrlPr>
                                          <a:rPr kumimoji="0" lang="mr-IN" sz="1600" b="0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93A299">
                                                <a:lumMod val="75000"/>
                                              </a:srgb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1600" b="0" i="1" u="none" strike="noStrike" kern="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93A299">
                                                    <a:lumMod val="75000"/>
                                                  </a:srgb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1600" b="1" i="1" u="none" strike="noStrike" kern="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93A299">
                                                    <a:lumMod val="75000"/>
                                                  </a:srgb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𝝋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1600" b="1" i="1" u="none" strike="noStrike" kern="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93A299">
                                                    <a:lumMod val="75000"/>
                                                  </a:srgb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charset="0"/>
                                              </a:rPr>
                                              <m:t>𝑹𝑭</m:t>
                                            </m:r>
                                          </m:sub>
                                        </m:sSub>
                                        <m:r>
                                          <a:rPr kumimoji="0" lang="en-US" sz="1600" b="1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93A299">
                                                <a:lumMod val="75000"/>
                                              </a:srgb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sz="1600" b="0" i="1" u="none" strike="noStrike" kern="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93A299">
                                                    <a:lumMod val="75000"/>
                                                  </a:srgb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1600" b="1" i="1" u="none" strike="noStrike" kern="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93A299">
                                                    <a:lumMod val="75000"/>
                                                  </a:srgb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𝝋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1600" b="1" i="1" u="none" strike="noStrike" kern="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93A299">
                                                    <a:lumMod val="75000"/>
                                                  </a:srgb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charset="0"/>
                                              </a:rPr>
                                              <m:t>𝑳𝑶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d>
                      </m:oMath>
                      <m:oMath xmlns:m="http://schemas.openxmlformats.org/officeDocument/2006/math">
                        <m:r>
                          <a:rPr kumimoji="0" lang="en-US" sz="16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292934"/>
                            </a:solidFill>
                            <a:effectLst/>
                            <a:uLnTx/>
                            <a:uFillTx/>
                            <a:latin typeface="Cambria Math" charset="0"/>
                          </a:rPr>
                          <m:t>                                   </m:t>
                        </m:r>
                        <m:r>
                          <a:rPr kumimoji="0" 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292934"/>
                            </a:solidFill>
                            <a:effectLst/>
                            <a:uLnTx/>
                            <a:uFillTx/>
                            <a:latin typeface="Cambria Math" charset="0"/>
                          </a:rPr>
                          <m:t>+</m:t>
                        </m:r>
                        <m:d>
                          <m:dPr>
                            <m:begChr m:val=""/>
                            <m:endChr m:val="}"/>
                            <m:ctrlPr>
                              <a:rPr kumimoji="0" lang="en-US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9293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kumimoji="0" lang="en-US" sz="16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66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kumimoji="0" lang="en-US" sz="16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6600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</a:rPr>
                                  <m:t>𝐬𝐢𝐧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0" lang="mr-IN" sz="16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66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kumimoji="0" lang="mr-IN" sz="1600" b="0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66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1600" b="0" i="1" u="none" strike="noStrike" kern="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FF66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1600" b="0" i="1" u="none" strike="noStrike" kern="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FF66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𝝎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1600" b="0" i="1" u="none" strike="noStrike" kern="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FF66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charset="0"/>
                                              </a:rPr>
                                              <m:t>𝑹𝑭</m:t>
                                            </m:r>
                                          </m:sub>
                                        </m:sSub>
                                        <m:r>
                                          <a:rPr kumimoji="0" lang="en-US" sz="1600" b="0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66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sz="1600" b="0" i="1" u="none" strike="noStrike" kern="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FF66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1600" b="0" i="1" u="none" strike="noStrike" kern="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FF66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𝝎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1600" b="0" i="1" u="none" strike="noStrike" kern="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FF66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charset="0"/>
                                              </a:rPr>
                                              <m:t>𝑳𝑶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kumimoji="0" lang="en-US" sz="16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66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</a:rPr>
                                      <m:t>𝒕</m:t>
                                    </m:r>
                                    <m:r>
                                      <a:rPr kumimoji="0" lang="en-US" sz="16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66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ctrlPr>
                                          <a:rPr kumimoji="0" lang="mr-IN" sz="1600" b="0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66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1600" b="0" i="1" u="none" strike="noStrike" kern="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FF66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1600" b="0" i="1" u="none" strike="noStrike" kern="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FF66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𝝋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1600" b="0" i="1" u="none" strike="noStrike" kern="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FF66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charset="0"/>
                                              </a:rPr>
                                              <m:t>𝑹𝑭</m:t>
                                            </m:r>
                                          </m:sub>
                                        </m:sSub>
                                        <m:r>
                                          <a:rPr kumimoji="0" lang="en-US" sz="1600" b="0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66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sz="1600" b="0" i="1" u="none" strike="noStrike" kern="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FF66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1600" b="0" i="1" u="none" strike="noStrike" kern="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FF66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𝝋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1600" b="0" i="1" u="none" strike="noStrike" kern="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FF66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charset="0"/>
                                              </a:rPr>
                                              <m:t>𝑳𝑶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d>
                      </m:oMath>
                    </m:oMathPara>
                  </a14:m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92934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775" y="2557314"/>
                  <a:ext cx="6375912" cy="795539"/>
                </a:xfrm>
                <a:prstGeom prst="rect">
                  <a:avLst/>
                </a:prstGeom>
                <a:blipFill>
                  <a:blip r:embed="rId10"/>
                  <a:stretch>
                    <a:fillRect t="-76563" r="-3380" b="-1015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4" name="TextBox 123"/>
            <p:cNvSpPr txBox="1"/>
            <p:nvPr/>
          </p:nvSpPr>
          <p:spPr>
            <a:xfrm>
              <a:off x="7167144" y="2680752"/>
              <a:ext cx="16721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93A299">
                      <a:lumMod val="75000"/>
                    </a:srgbClr>
                  </a:solidFill>
                  <a:effectLst/>
                  <a:uLnTx/>
                  <a:uFillTx/>
                </a:rPr>
                <a:t>upper sideband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185379" y="3069911"/>
              <a:ext cx="16356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</a:rPr>
                <a:t>lower sideband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098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fld id="{47A8A2AB-8AAB-430B-A288-2C24CCE7A88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15C4521-0F3F-F54F-8DCE-B516D3F9E4E4}"/>
              </a:ext>
            </a:extLst>
          </p:cNvPr>
          <p:cNvSpPr txBox="1">
            <a:spLocks/>
          </p:cNvSpPr>
          <p:nvPr/>
        </p:nvSpPr>
        <p:spPr>
          <a:xfrm>
            <a:off x="0" y="116712"/>
            <a:ext cx="7524328" cy="720000"/>
          </a:xfrm>
          <a:prstGeom prst="rect">
            <a:avLst/>
          </a:prstGeom>
        </p:spPr>
        <p:txBody>
          <a:bodyPr vert="horz" lIns="91440" tIns="46037" rIns="91440" bIns="46037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latin typeface="Comic Sans MS" panose="030F0702030302020204" pitchFamily="66" charset="0"/>
              </a:rPr>
              <a:t>AM &amp; FM Modulation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2F6F8F6-355F-F546-9029-BC7EC6C86D2D}"/>
              </a:ext>
            </a:extLst>
          </p:cNvPr>
          <p:cNvSpPr txBox="1">
            <a:spLocks/>
          </p:cNvSpPr>
          <p:nvPr/>
        </p:nvSpPr>
        <p:spPr>
          <a:xfrm>
            <a:off x="328887" y="1200797"/>
            <a:ext cx="8307692" cy="1395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571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5350" indent="-358775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SzPct val="75000"/>
              <a:buFont typeface="Arial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5088" indent="-26193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SzPct val="80000"/>
              <a:buFont typeface="Wingdings" pitchFamily="2" charset="2"/>
              <a:buChar char="l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1313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50" indent="-161925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Beam current signals: transient (pulse-like) signals</a:t>
            </a:r>
          </a:p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RF signals: Sinusoidal signals (CW: continuous wave)</a:t>
            </a:r>
          </a:p>
          <a:p>
            <a:pPr marL="895350" marR="0" lvl="1" indent="-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 frequency carrier modulated with low frequency information</a:t>
            </a:r>
          </a:p>
          <a:p>
            <a:pPr marL="895350" marR="0" lvl="1" indent="-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ring accelerators: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EAF4393-7680-E247-8C09-D4564DD41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526" y="3626945"/>
            <a:ext cx="2576885" cy="218095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C01B9B7-9996-8941-A688-AD61DD9A3F5F}"/>
              </a:ext>
            </a:extLst>
          </p:cNvPr>
          <p:cNvGrpSpPr/>
          <p:nvPr/>
        </p:nvGrpSpPr>
        <p:grpSpPr>
          <a:xfrm>
            <a:off x="5254447" y="2761699"/>
            <a:ext cx="3803056" cy="3559462"/>
            <a:chOff x="5786023" y="2829662"/>
            <a:chExt cx="4119977" cy="355946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E3C4350-D6F1-8848-A5AE-9B7ECEACBD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00" b="18104"/>
            <a:stretch/>
          </p:blipFill>
          <p:spPr>
            <a:xfrm>
              <a:off x="5950238" y="3233994"/>
              <a:ext cx="3955762" cy="134077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EB0C890-A07E-A743-A6AB-CCEBB53A5B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81" b="15836"/>
            <a:stretch/>
          </p:blipFill>
          <p:spPr>
            <a:xfrm>
              <a:off x="5786023" y="4904054"/>
              <a:ext cx="4041771" cy="148507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9546352-A9E1-6545-B899-CDBCC431E8E5}"/>
                </a:ext>
              </a:extLst>
            </p:cNvPr>
            <p:cNvSpPr/>
            <p:nvPr/>
          </p:nvSpPr>
          <p:spPr>
            <a:xfrm>
              <a:off x="6527391" y="2829662"/>
              <a:ext cx="24801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</a:rPr>
                <a:t>FM: Synchrotron oscillations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42C1B97-B2C7-2A44-8CAE-E3DB17EC369B}"/>
              </a:ext>
            </a:extLst>
          </p:cNvPr>
          <p:cNvGrpSpPr/>
          <p:nvPr/>
        </p:nvGrpSpPr>
        <p:grpSpPr>
          <a:xfrm>
            <a:off x="119809" y="2797159"/>
            <a:ext cx="2618045" cy="3475584"/>
            <a:chOff x="223499" y="2865122"/>
            <a:chExt cx="2836216" cy="347558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BA01427-BFE2-CF4E-97A8-42B444AF4A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12" b="20904"/>
            <a:stretch/>
          </p:blipFill>
          <p:spPr>
            <a:xfrm>
              <a:off x="223499" y="4697885"/>
              <a:ext cx="2836216" cy="164282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6ACF3D6-5E55-E544-820A-3D8092824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499" y="3145446"/>
              <a:ext cx="2455863" cy="1521270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D5068EE-D212-4544-98DD-1E7F7F8A7E4D}"/>
                </a:ext>
              </a:extLst>
            </p:cNvPr>
            <p:cNvSpPr/>
            <p:nvPr/>
          </p:nvSpPr>
          <p:spPr>
            <a:xfrm>
              <a:off x="595649" y="2865122"/>
              <a:ext cx="22231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</a:rPr>
                <a:t>AM: 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</a:rPr>
                <a:t>Betatron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</a:rPr>
                <a:t> oscillations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1674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712"/>
            <a:ext cx="7524327" cy="7200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The Super-Het Receiver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168129" y="4333600"/>
            <a:ext cx="6669761" cy="1874113"/>
          </a:xfrm>
        </p:spPr>
        <p:txBody>
          <a:bodyPr>
            <a:normAutofit/>
          </a:bodyPr>
          <a:lstStyle/>
          <a:p>
            <a:r>
              <a:rPr lang="en-US" sz="1800" dirty="0"/>
              <a:t>Introduce a non-linear element: the (frequency) </a:t>
            </a:r>
            <a:r>
              <a:rPr lang="en-US" sz="1800" dirty="0">
                <a:solidFill>
                  <a:srgbClr val="FF0000"/>
                </a:solidFill>
              </a:rPr>
              <a:t>mixer</a:t>
            </a:r>
            <a:r>
              <a:rPr lang="en-US" sz="1800" dirty="0"/>
              <a:t>!</a:t>
            </a:r>
          </a:p>
          <a:p>
            <a:pPr lvl="1"/>
            <a:r>
              <a:rPr lang="en-US" sz="1200" dirty="0">
                <a:solidFill>
                  <a:srgbClr val="92D050"/>
                </a:solidFill>
              </a:rPr>
              <a:t>”</a:t>
            </a:r>
            <a:r>
              <a:rPr lang="en-US" sz="1200" dirty="0">
                <a:solidFill>
                  <a:srgbClr val="00B050"/>
                </a:solidFill>
              </a:rPr>
              <a:t>down-convert” the RF band to a fixed ”intermediate” frequency (IF)</a:t>
            </a:r>
          </a:p>
          <a:p>
            <a:pPr lvl="1"/>
            <a:r>
              <a:rPr lang="en-US" sz="1200" dirty="0"/>
              <a:t>requires a tunable local oscillator (LO)</a:t>
            </a:r>
          </a:p>
          <a:p>
            <a:pPr lvl="1"/>
            <a:r>
              <a:rPr lang="en-US" sz="1200" dirty="0"/>
              <a:t>well manageable IF section:</a:t>
            </a:r>
          </a:p>
          <a:p>
            <a:pPr lvl="2"/>
            <a:r>
              <a:rPr lang="en-US" sz="1100" dirty="0">
                <a:solidFill>
                  <a:srgbClr val="00B050"/>
                </a:solidFill>
              </a:rPr>
              <a:t>narrowband band-pass filter(s) (BPF) and amplifier(s)</a:t>
            </a:r>
          </a:p>
          <a:p>
            <a:pPr lvl="1"/>
            <a:r>
              <a:rPr lang="en-US" sz="1200" dirty="0"/>
              <a:t>standards solution used  in RF telecommunication</a:t>
            </a:r>
          </a:p>
          <a:p>
            <a:pPr lvl="1"/>
            <a:r>
              <a:rPr lang="en-US" sz="1200" dirty="0"/>
              <a:t>Often multiple mixing stages are used in modern RF instruments (spectrum analyzer, vector network analyzer)</a:t>
            </a:r>
          </a:p>
        </p:txBody>
      </p:sp>
      <p:sp>
        <p:nvSpPr>
          <p:cNvPr id="5" name="Triangle 4"/>
          <p:cNvSpPr/>
          <p:nvPr/>
        </p:nvSpPr>
        <p:spPr bwMode="auto">
          <a:xfrm rot="5400000">
            <a:off x="1185637" y="2161099"/>
            <a:ext cx="720000" cy="664615"/>
          </a:xfrm>
          <a:prstGeom prst="triangle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81000" marR="0" indent="-3810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AutoNum type="arabicPeriod"/>
              <a:tabLst/>
            </a:pPr>
            <a:endParaRPr kumimoji="0" lang="en-US" sz="1400" b="0" i="1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210253" y="2133405"/>
            <a:ext cx="664615" cy="720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81000" marR="0" indent="-3810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AutoNum type="arabicPeriod"/>
              <a:tabLst/>
            </a:pPr>
            <a:endParaRPr kumimoji="0" lang="en-US" sz="1400" b="0" i="1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319218" y="2133405"/>
            <a:ext cx="996923" cy="720000"/>
          </a:xfrm>
          <a:prstGeom prst="roundRect">
            <a:avLst/>
          </a:prstGeom>
          <a:solidFill>
            <a:srgbClr val="D883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81000" marR="0" indent="-3810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AutoNum type="arabicPeriod"/>
              <a:tabLst/>
            </a:pPr>
            <a:endParaRPr kumimoji="0" lang="en-US" sz="1400" b="0" i="1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9" name="Triangle 8"/>
          <p:cNvSpPr/>
          <p:nvPr/>
        </p:nvSpPr>
        <p:spPr bwMode="auto">
          <a:xfrm rot="5400000">
            <a:off x="4708098" y="2161099"/>
            <a:ext cx="720000" cy="664615"/>
          </a:xfrm>
          <a:prstGeom prst="triangle">
            <a:avLst/>
          </a:prstGeom>
          <a:solidFill>
            <a:srgbClr val="D883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81000" marR="0" indent="-3810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AutoNum type="arabicPeriod"/>
              <a:tabLst/>
            </a:pPr>
            <a:endParaRPr kumimoji="0" lang="en-US" sz="1400" b="0" i="1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820378" y="2133405"/>
            <a:ext cx="996923" cy="720000"/>
          </a:xfrm>
          <a:prstGeom prst="roundRect">
            <a:avLst/>
          </a:prstGeom>
          <a:solidFill>
            <a:srgbClr val="00B0F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81000" marR="0" indent="-3810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AutoNum type="arabicPeriod"/>
              <a:tabLst/>
            </a:pPr>
            <a:endParaRPr kumimoji="0" lang="en-US" sz="1400" b="0" i="1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1" name="Triangle 10"/>
          <p:cNvSpPr/>
          <p:nvPr/>
        </p:nvSpPr>
        <p:spPr bwMode="auto">
          <a:xfrm rot="5400000">
            <a:off x="7209574" y="2161099"/>
            <a:ext cx="720000" cy="664615"/>
          </a:xfrm>
          <a:prstGeom prst="triangle">
            <a:avLst/>
          </a:prstGeom>
          <a:solidFill>
            <a:srgbClr val="0070C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81000" marR="0" indent="-3810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AutoNum type="arabicPeriod"/>
              <a:tabLst/>
            </a:pPr>
            <a:endParaRPr kumimoji="0" lang="en-US" sz="1400" b="0" i="1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cxnSp>
        <p:nvCxnSpPr>
          <p:cNvPr id="13" name="Straight Connector 12"/>
          <p:cNvCxnSpPr>
            <a:stCxn id="6" idx="1"/>
            <a:endCxn id="6" idx="5"/>
          </p:cNvCxnSpPr>
          <p:nvPr/>
        </p:nvCxnSpPr>
        <p:spPr bwMode="auto">
          <a:xfrm>
            <a:off x="2307584" y="2238847"/>
            <a:ext cx="469953" cy="50911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stCxn id="6" idx="3"/>
            <a:endCxn id="6" idx="7"/>
          </p:cNvCxnSpPr>
          <p:nvPr/>
        </p:nvCxnSpPr>
        <p:spPr bwMode="auto">
          <a:xfrm flipV="1">
            <a:off x="2307584" y="2238847"/>
            <a:ext cx="469953" cy="50911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5880821" y="2485715"/>
            <a:ext cx="166154" cy="148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 flipH="1">
            <a:off x="6315653" y="2341713"/>
            <a:ext cx="1434" cy="2880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Triangle 56"/>
          <p:cNvSpPr/>
          <p:nvPr/>
        </p:nvSpPr>
        <p:spPr bwMode="auto">
          <a:xfrm rot="5400000">
            <a:off x="6035898" y="2352790"/>
            <a:ext cx="288000" cy="265846"/>
          </a:xfrm>
          <a:prstGeom prst="triangl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81000" marR="0" indent="-3810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AutoNum type="arabicPeriod"/>
              <a:tabLst/>
            </a:pPr>
            <a:endParaRPr kumimoji="0" lang="en-US" sz="1400" b="0" i="1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cxnSp>
        <p:nvCxnSpPr>
          <p:cNvPr id="58" name="Straight Connector 57"/>
          <p:cNvCxnSpPr/>
          <p:nvPr/>
        </p:nvCxnSpPr>
        <p:spPr bwMode="auto">
          <a:xfrm>
            <a:off x="6312821" y="2485713"/>
            <a:ext cx="4320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6478974" y="2615373"/>
            <a:ext cx="166154" cy="148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>
            <a:off x="6477540" y="2679603"/>
            <a:ext cx="166154" cy="148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 flipH="1">
            <a:off x="6560617" y="2485716"/>
            <a:ext cx="1434" cy="13340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 flipH="1">
            <a:off x="6560617" y="2681874"/>
            <a:ext cx="1434" cy="13340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Rectangle 73"/>
          <p:cNvSpPr/>
          <p:nvPr/>
        </p:nvSpPr>
        <p:spPr bwMode="auto">
          <a:xfrm>
            <a:off x="8161064" y="2238848"/>
            <a:ext cx="77263" cy="509117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81000" marR="0" indent="-3810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AutoNum type="arabicPeriod"/>
              <a:tabLst/>
            </a:pPr>
            <a:endParaRPr kumimoji="0" lang="en-US" sz="1400" b="0" i="1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75" name="Trapezoid 74"/>
          <p:cNvSpPr/>
          <p:nvPr/>
        </p:nvSpPr>
        <p:spPr bwMode="auto">
          <a:xfrm rot="16200000">
            <a:off x="7961853" y="2409880"/>
            <a:ext cx="720001" cy="167054"/>
          </a:xfrm>
          <a:prstGeom prst="trapezoid">
            <a:avLst>
              <a:gd name="adj" fmla="val 92889"/>
            </a:avLst>
          </a:prstGeom>
          <a:solidFill>
            <a:srgbClr val="0070C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81000" marR="0" indent="-3810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AutoNum type="arabicPeriod"/>
              <a:tabLst/>
            </a:pPr>
            <a:endParaRPr kumimoji="0" lang="en-US" sz="1400" b="0" i="1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cxnSp>
        <p:nvCxnSpPr>
          <p:cNvPr id="76" name="Straight Connector 75"/>
          <p:cNvCxnSpPr/>
          <p:nvPr/>
        </p:nvCxnSpPr>
        <p:spPr bwMode="auto">
          <a:xfrm>
            <a:off x="714867" y="2492776"/>
            <a:ext cx="498462" cy="14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 flipV="1">
            <a:off x="714867" y="1412776"/>
            <a:ext cx="0" cy="10800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 flipV="1">
            <a:off x="714867" y="1412776"/>
            <a:ext cx="332308" cy="3600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 flipH="1" flipV="1">
            <a:off x="382558" y="1413886"/>
            <a:ext cx="332308" cy="3600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>
            <a:stCxn id="5" idx="0"/>
            <a:endCxn id="6" idx="2"/>
          </p:cNvCxnSpPr>
          <p:nvPr/>
        </p:nvCxnSpPr>
        <p:spPr bwMode="auto">
          <a:xfrm>
            <a:off x="1877944" y="2493405"/>
            <a:ext cx="332308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2" name="Straight Connector 91"/>
          <p:cNvCxnSpPr>
            <a:stCxn id="6" idx="6"/>
            <a:endCxn id="7" idx="1"/>
          </p:cNvCxnSpPr>
          <p:nvPr/>
        </p:nvCxnSpPr>
        <p:spPr bwMode="auto">
          <a:xfrm>
            <a:off x="2874869" y="2493405"/>
            <a:ext cx="444351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5" name="Straight Connector 94"/>
          <p:cNvCxnSpPr>
            <a:stCxn id="7" idx="3"/>
            <a:endCxn id="9" idx="3"/>
          </p:cNvCxnSpPr>
          <p:nvPr/>
        </p:nvCxnSpPr>
        <p:spPr bwMode="auto">
          <a:xfrm>
            <a:off x="4316144" y="2493405"/>
            <a:ext cx="419649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8" name="Straight Connector 97"/>
          <p:cNvCxnSpPr>
            <a:stCxn id="9" idx="0"/>
            <a:endCxn id="10" idx="1"/>
          </p:cNvCxnSpPr>
          <p:nvPr/>
        </p:nvCxnSpPr>
        <p:spPr bwMode="auto">
          <a:xfrm>
            <a:off x="5400409" y="2493405"/>
            <a:ext cx="419969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1" name="Straight Connector 100"/>
          <p:cNvCxnSpPr>
            <a:stCxn id="10" idx="3"/>
            <a:endCxn id="11" idx="3"/>
          </p:cNvCxnSpPr>
          <p:nvPr/>
        </p:nvCxnSpPr>
        <p:spPr bwMode="auto">
          <a:xfrm>
            <a:off x="6817299" y="2493405"/>
            <a:ext cx="419969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4" name="Straight Connector 103"/>
          <p:cNvCxnSpPr>
            <a:stCxn id="11" idx="0"/>
            <a:endCxn id="74" idx="1"/>
          </p:cNvCxnSpPr>
          <p:nvPr/>
        </p:nvCxnSpPr>
        <p:spPr bwMode="auto">
          <a:xfrm>
            <a:off x="7901885" y="2493405"/>
            <a:ext cx="259179" cy="2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652934" y="2894798"/>
            <a:ext cx="122501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sz="1100" b="0">
                <a:solidFill>
                  <a:schemeClr val="tx1"/>
                </a:solidFill>
              </a:rPr>
              <a:t>broadband</a:t>
            </a:r>
            <a:br>
              <a:rPr lang="en-US" sz="1100" b="0">
                <a:solidFill>
                  <a:schemeClr val="tx1"/>
                </a:solidFill>
              </a:rPr>
            </a:br>
            <a:r>
              <a:rPr lang="en-US" sz="1100" b="0">
                <a:solidFill>
                  <a:schemeClr val="tx1"/>
                </a:solidFill>
              </a:rPr>
              <a:t>low-noise RF amp</a:t>
            </a:r>
            <a:br>
              <a:rPr lang="en-US" sz="1100" b="0">
                <a:solidFill>
                  <a:schemeClr val="tx1"/>
                </a:solidFill>
              </a:rPr>
            </a:br>
            <a:r>
              <a:rPr lang="en-US" sz="1100" b="0">
                <a:solidFill>
                  <a:schemeClr val="tx1"/>
                </a:solidFill>
              </a:rPr>
              <a:t>e.g. 87-108 MHz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BB8ACD8-4529-514A-9411-3AAAE4DC6BDC}"/>
              </a:ext>
            </a:extLst>
          </p:cNvPr>
          <p:cNvGrpSpPr/>
          <p:nvPr/>
        </p:nvGrpSpPr>
        <p:grpSpPr>
          <a:xfrm>
            <a:off x="3415258" y="2238854"/>
            <a:ext cx="1555234" cy="1384619"/>
            <a:chOff x="3699867" y="1762071"/>
            <a:chExt cx="1684837" cy="1384619"/>
          </a:xfrm>
        </p:grpSpPr>
        <p:cxnSp>
          <p:nvCxnSpPr>
            <p:cNvPr id="41" name="Straight Connector 40"/>
            <p:cNvCxnSpPr/>
            <p:nvPr/>
          </p:nvCxnSpPr>
          <p:spPr bwMode="auto">
            <a:xfrm>
              <a:off x="4050629" y="1762071"/>
              <a:ext cx="180000" cy="1481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3750820" y="2205091"/>
              <a:ext cx="216000" cy="1481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4311428" y="2206785"/>
              <a:ext cx="216000" cy="1481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flipV="1">
              <a:off x="3966819" y="1762071"/>
              <a:ext cx="90000" cy="4500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flipH="1" flipV="1">
              <a:off x="4224438" y="1762071"/>
              <a:ext cx="90000" cy="4500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3699867" y="2546526"/>
              <a:ext cx="1684837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100" b="0" dirty="0">
                  <a:solidFill>
                    <a:schemeClr val="tx1"/>
                  </a:solidFill>
                </a:rPr>
                <a:t>IF narrowband</a:t>
              </a:r>
              <a:br>
                <a:rPr lang="en-US" sz="1100" b="0" dirty="0">
                  <a:solidFill>
                    <a:schemeClr val="tx1"/>
                  </a:solidFill>
                </a:rPr>
              </a:br>
              <a:r>
                <a:rPr lang="en-US" sz="1100" b="0" dirty="0">
                  <a:solidFill>
                    <a:schemeClr val="tx1"/>
                  </a:solidFill>
                </a:rPr>
                <a:t>band-pass filter</a:t>
              </a:r>
              <a:br>
                <a:rPr lang="en-US" sz="1100" b="0" dirty="0">
                  <a:solidFill>
                    <a:schemeClr val="tx1"/>
                  </a:solidFill>
                </a:rPr>
              </a:br>
              <a:r>
                <a:rPr lang="en-US" sz="1100" b="0" dirty="0">
                  <a:solidFill>
                    <a:schemeClr val="tx1"/>
                  </a:solidFill>
                </a:rPr>
                <a:t>e.g. 10.7 MHz ± 90 kHz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4690245" y="3032776"/>
            <a:ext cx="5870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b="0">
                <a:solidFill>
                  <a:schemeClr val="tx1"/>
                </a:solidFill>
              </a:rPr>
              <a:t>IF amp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937777" y="3061713"/>
            <a:ext cx="124745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b="0">
                <a:solidFill>
                  <a:schemeClr val="tx1"/>
                </a:solidFill>
              </a:rPr>
              <a:t>demodulator,</a:t>
            </a:r>
            <a:br>
              <a:rPr lang="en-US" sz="1100" b="0">
                <a:solidFill>
                  <a:schemeClr val="tx1"/>
                </a:solidFill>
              </a:rPr>
            </a:br>
            <a:r>
              <a:rPr lang="en-US" sz="1100" b="0">
                <a:solidFill>
                  <a:schemeClr val="tx1"/>
                </a:solidFill>
              </a:rPr>
              <a:t>e.g. FM PLL or</a:t>
            </a:r>
            <a:br>
              <a:rPr lang="en-US" sz="1100" b="0">
                <a:solidFill>
                  <a:schemeClr val="tx1"/>
                </a:solidFill>
              </a:rPr>
            </a:br>
            <a:r>
              <a:rPr lang="en-US" sz="1100" b="0">
                <a:solidFill>
                  <a:schemeClr val="tx1"/>
                </a:solidFill>
              </a:rPr>
              <a:t>AM diode detector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281106" y="1663215"/>
            <a:ext cx="7745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b="0">
                <a:solidFill>
                  <a:schemeClr val="tx1"/>
                </a:solidFill>
              </a:rPr>
              <a:t>audio amp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ECD6FEC-6366-9A49-AD27-21A3FE85D249}"/>
              </a:ext>
            </a:extLst>
          </p:cNvPr>
          <p:cNvGrpSpPr/>
          <p:nvPr/>
        </p:nvGrpSpPr>
        <p:grpSpPr>
          <a:xfrm>
            <a:off x="849693" y="2824001"/>
            <a:ext cx="2025178" cy="1893934"/>
            <a:chOff x="920497" y="2347218"/>
            <a:chExt cx="2193943" cy="1893934"/>
          </a:xfrm>
        </p:grpSpPr>
        <p:sp>
          <p:nvSpPr>
            <p:cNvPr id="8" name="Oval 7"/>
            <p:cNvSpPr/>
            <p:nvPr/>
          </p:nvSpPr>
          <p:spPr bwMode="auto">
            <a:xfrm>
              <a:off x="2394440" y="2880629"/>
              <a:ext cx="720000" cy="7200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381000" marR="0" indent="-38100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AutoNum type="arabicPeriod"/>
                <a:tabLst/>
              </a:pPr>
              <a:endParaRPr kumimoji="0" lang="en-US" sz="1400" b="0" i="1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Arc 24"/>
            <p:cNvSpPr/>
            <p:nvPr/>
          </p:nvSpPr>
          <p:spPr bwMode="auto">
            <a:xfrm>
              <a:off x="2584489" y="3095195"/>
              <a:ext cx="144552" cy="355728"/>
            </a:xfrm>
            <a:prstGeom prst="arc">
              <a:avLst>
                <a:gd name="adj1" fmla="val 2003013"/>
                <a:gd name="adj2" fmla="val 8580098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6" name="Arc 25"/>
            <p:cNvSpPr/>
            <p:nvPr/>
          </p:nvSpPr>
          <p:spPr bwMode="auto">
            <a:xfrm rot="10800000">
              <a:off x="2754440" y="3034012"/>
              <a:ext cx="168183" cy="358775"/>
            </a:xfrm>
            <a:prstGeom prst="arc">
              <a:avLst>
                <a:gd name="adj1" fmla="val 2064007"/>
                <a:gd name="adj2" fmla="val 8663158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 flipH="1">
              <a:off x="2726581" y="3158575"/>
              <a:ext cx="31882" cy="160491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26" idx="2"/>
            </p:cNvCxnSpPr>
            <p:nvPr/>
          </p:nvCxnSpPr>
          <p:spPr bwMode="auto">
            <a:xfrm>
              <a:off x="2918249" y="3156298"/>
              <a:ext cx="12425" cy="88964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2564136" y="3238820"/>
              <a:ext cx="22540" cy="93596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2470386" y="3245262"/>
              <a:ext cx="5400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flipV="1">
              <a:off x="2394440" y="2878820"/>
              <a:ext cx="720000" cy="72000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cxnSp>
          <p:nvCxnSpPr>
            <p:cNvPr id="89" name="Straight Connector 88"/>
            <p:cNvCxnSpPr>
              <a:stCxn id="8" idx="0"/>
              <a:endCxn id="6" idx="4"/>
            </p:cNvCxnSpPr>
            <p:nvPr/>
          </p:nvCxnSpPr>
          <p:spPr bwMode="auto">
            <a:xfrm flipH="1" flipV="1">
              <a:off x="2754437" y="2347218"/>
              <a:ext cx="3" cy="533411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56" name="TextBox 55"/>
            <p:cNvSpPr txBox="1"/>
            <p:nvPr/>
          </p:nvSpPr>
          <p:spPr>
            <a:xfrm>
              <a:off x="920497" y="3640988"/>
              <a:ext cx="1472972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buNone/>
              </a:pPr>
              <a:r>
                <a:rPr lang="en-US" sz="1100" b="0" dirty="0">
                  <a:solidFill>
                    <a:schemeClr val="tx1"/>
                  </a:solidFill>
                </a:rPr>
                <a:t>tunable</a:t>
              </a:r>
              <a:br>
                <a:rPr lang="en-US" sz="1100" b="0" dirty="0">
                  <a:solidFill>
                    <a:schemeClr val="tx1"/>
                  </a:solidFill>
                </a:rPr>
              </a:br>
              <a:r>
                <a:rPr lang="en-US" sz="1100" b="0" dirty="0">
                  <a:solidFill>
                    <a:schemeClr val="tx1"/>
                  </a:solidFill>
                </a:rPr>
                <a:t>local oscillator (LO)</a:t>
              </a:r>
              <a:br>
                <a:rPr lang="en-US" sz="1100" b="0" dirty="0">
                  <a:solidFill>
                    <a:schemeClr val="tx1"/>
                  </a:solidFill>
                </a:rPr>
              </a:br>
              <a:r>
                <a:rPr lang="en-US" sz="1100" b="0" dirty="0">
                  <a:solidFill>
                    <a:schemeClr val="tx1"/>
                  </a:solidFill>
                </a:rPr>
                <a:t>e.g. 97.7-118.7 MHz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2403486" y="2559745"/>
                  <a:ext cx="275492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11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𝑳𝑶</m:t>
                            </m:r>
                          </m:sub>
                        </m:sSub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3425" y="2559745"/>
                  <a:ext cx="375616" cy="221599"/>
                </a:xfrm>
                <a:prstGeom prst="rect">
                  <a:avLst/>
                </a:prstGeom>
                <a:blipFill>
                  <a:blip r:embed="rId2"/>
                  <a:stretch>
                    <a:fillRect l="-12903" t="-5556" r="-3226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DFB7784-9CC1-D34D-9573-AFB2F1E0F0EF}"/>
              </a:ext>
            </a:extLst>
          </p:cNvPr>
          <p:cNvGrpSpPr/>
          <p:nvPr/>
        </p:nvGrpSpPr>
        <p:grpSpPr>
          <a:xfrm>
            <a:off x="1888410" y="1452973"/>
            <a:ext cx="6368609" cy="3818420"/>
            <a:chOff x="2045775" y="946786"/>
            <a:chExt cx="6899326" cy="381842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6E6B374-767F-A84E-86E4-BF2D16E452A3}"/>
                </a:ext>
              </a:extLst>
            </p:cNvPr>
            <p:cNvGrpSpPr/>
            <p:nvPr/>
          </p:nvGrpSpPr>
          <p:grpSpPr>
            <a:xfrm>
              <a:off x="2045775" y="946786"/>
              <a:ext cx="1390774" cy="1308321"/>
              <a:chOff x="2045775" y="946786"/>
              <a:chExt cx="1390774" cy="130832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2158952" y="946786"/>
                    <a:ext cx="1231241" cy="4308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buNone/>
                    </a:pPr>
                    <a:r>
                      <a:rPr lang="en-US" sz="1100" b="0" dirty="0">
                        <a:solidFill>
                          <a:schemeClr val="tx1"/>
                        </a:solidFill>
                      </a:rPr>
                      <a:t>frequency mixer</a:t>
                    </a:r>
                  </a:p>
                  <a:p>
                    <a:pPr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1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𝐼𝐹</m:t>
                              </m:r>
                            </m:sub>
                          </m:s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1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𝑅𝐹</m:t>
                              </m:r>
                            </m:sub>
                          </m:s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1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𝐿𝑂</m:t>
                              </m:r>
                            </m:sub>
                          </m:sSub>
                        </m:oMath>
                      </m:oMathPara>
                    </a14:m>
                    <a:endParaRPr lang="en-US" sz="1100" b="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19370" y="946786"/>
                    <a:ext cx="1670137" cy="53553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504" t="-6977" b="-465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2045775" y="2080141"/>
                    <a:ext cx="280701" cy="1692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11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𝑹𝑭</m:t>
                              </m:r>
                            </m:sub>
                          </m:sSub>
                        </m:oMath>
                      </m:oMathPara>
                    </a14:m>
                    <a:endParaRPr lang="en-US" sz="1100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95113" y="2080141"/>
                    <a:ext cx="382028" cy="2215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2903" r="-3226" b="-388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3185369" y="2085830"/>
                    <a:ext cx="251180" cy="1692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11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𝑰𝑭</m:t>
                              </m:r>
                            </m:sub>
                          </m:sSub>
                        </m:oMath>
                      </m:oMathPara>
                    </a14:m>
                    <a:endParaRPr lang="en-US" sz="1100"/>
                  </a:p>
                </p:txBody>
              </p:sp>
            </mc:Choice>
            <mc:Fallback xmlns="">
              <p:sp>
                <p:nvSpPr>
                  <p:cNvPr id="60" name="Text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39181" y="2085830"/>
                    <a:ext cx="343556" cy="2215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4286" r="-3571" b="-3157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7331604" y="4457429"/>
                  <a:ext cx="1613497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1400" b="1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𝑰𝑭</m:t>
                            </m:r>
                          </m:sub>
                        </m:sSub>
                        <m:r>
                          <a:rPr lang="en-US" sz="1400" b="1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1400" b="1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𝑹𝑭</m:t>
                            </m:r>
                          </m:sub>
                        </m:sSub>
                        <m:r>
                          <a:rPr lang="en-US" sz="1400" b="1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±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1400" b="1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𝑳𝑶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1604" y="4457429"/>
                  <a:ext cx="1613497" cy="30777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1775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2" y="1596571"/>
            <a:ext cx="8907932" cy="360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7524328" cy="7200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Simplified  Spectrum Analyzer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87624" y="1113098"/>
            <a:ext cx="6777833" cy="458361"/>
          </a:xfrm>
        </p:spPr>
        <p:txBody>
          <a:bodyPr>
            <a:normAutofit/>
          </a:bodyPr>
          <a:lstStyle/>
          <a:p>
            <a:r>
              <a:rPr lang="en-US" sz="2000" dirty="0"/>
              <a:t>based on the super-heterodyne principle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16862" y="2997713"/>
            <a:ext cx="165782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b="0" dirty="0">
                <a:solidFill>
                  <a:schemeClr val="accent1"/>
                </a:solidFill>
              </a:rPr>
              <a:t>Switchable BW of the</a:t>
            </a:r>
            <a:br>
              <a:rPr lang="en-US" sz="1100" b="0" dirty="0">
                <a:solidFill>
                  <a:schemeClr val="accent1"/>
                </a:solidFill>
              </a:rPr>
            </a:br>
            <a:r>
              <a:rPr lang="en-US" sz="1100" b="0" dirty="0">
                <a:solidFill>
                  <a:schemeClr val="accent1"/>
                </a:solidFill>
              </a:rPr>
              <a:t>IF filter and video BPF</a:t>
            </a:r>
            <a:br>
              <a:rPr lang="en-US" sz="1100" b="0" dirty="0">
                <a:solidFill>
                  <a:schemeClr val="accent1"/>
                </a:solidFill>
              </a:rPr>
            </a:br>
            <a:r>
              <a:rPr lang="en-US" sz="1100" b="0" dirty="0">
                <a:solidFill>
                  <a:schemeClr val="accent1"/>
                </a:solidFill>
              </a:rPr>
              <a:t>(analog or digital)</a:t>
            </a:r>
            <a:br>
              <a:rPr lang="en-US" sz="1100" b="0" dirty="0">
                <a:solidFill>
                  <a:schemeClr val="accent1"/>
                </a:solidFill>
              </a:rPr>
            </a:br>
            <a:r>
              <a:rPr lang="en-US" sz="1100" b="0" dirty="0">
                <a:solidFill>
                  <a:schemeClr val="accent1"/>
                </a:solidFill>
              </a:rPr>
              <a:t>allows to improve the</a:t>
            </a:r>
            <a:br>
              <a:rPr lang="en-US" sz="1100" b="0" dirty="0">
                <a:solidFill>
                  <a:schemeClr val="accent1"/>
                </a:solidFill>
              </a:rPr>
            </a:br>
            <a:r>
              <a:rPr lang="en-US" sz="1100" b="0" dirty="0">
                <a:solidFill>
                  <a:schemeClr val="accent1"/>
                </a:solidFill>
              </a:rPr>
              <a:t>signal-to noise (S/N)-ratio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5560091" y="2771212"/>
            <a:ext cx="164037" cy="226501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7230783" y="2940555"/>
            <a:ext cx="628542" cy="339681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Rechteck 3"/>
          <p:cNvSpPr/>
          <p:nvPr/>
        </p:nvSpPr>
        <p:spPr>
          <a:xfrm>
            <a:off x="2618664" y="1844824"/>
            <a:ext cx="792088" cy="11528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/>
          <p:cNvSpPr/>
          <p:nvPr/>
        </p:nvSpPr>
        <p:spPr>
          <a:xfrm>
            <a:off x="5148064" y="1787666"/>
            <a:ext cx="890089" cy="115288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40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232104"/>
            <a:ext cx="4588415" cy="326207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1130059"/>
            <a:ext cx="6289735" cy="1984077"/>
          </a:xfrm>
          <a:prstGeom prst="rect">
            <a:avLst/>
          </a:prstGeom>
        </p:spPr>
        <p:txBody>
          <a:bodyPr lIns="64291" tIns="32146" rIns="64291" bIns="32146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The IF filter has to be a band-pass filter with a narrow frequency band</a:t>
            </a:r>
          </a:p>
          <a:p>
            <a:r>
              <a:rPr lang="en-US" sz="1600" dirty="0"/>
              <a:t>On the spectrum analyzer bandwidth are tunable</a:t>
            </a:r>
            <a:endParaRPr lang="en-US" sz="1200" dirty="0"/>
          </a:p>
          <a:p>
            <a:endParaRPr lang="en-US" sz="1600" dirty="0"/>
          </a:p>
          <a:p>
            <a:r>
              <a:rPr lang="en-US" sz="1600" dirty="0"/>
              <a:t>IF filter (BPF) tested with a VNA:</a:t>
            </a:r>
          </a:p>
          <a:p>
            <a:pPr lvl="1"/>
            <a:r>
              <a:rPr lang="en-US" sz="1200" dirty="0"/>
              <a:t>Cavity filter</a:t>
            </a:r>
          </a:p>
          <a:p>
            <a:pPr lvl="1"/>
            <a:r>
              <a:rPr lang="en-US" sz="1200" dirty="0"/>
              <a:t>central frequency:  101.8MHz</a:t>
            </a:r>
          </a:p>
          <a:p>
            <a:pPr lvl="1"/>
            <a:r>
              <a:rPr lang="en-US" sz="1200" dirty="0"/>
              <a:t>band-width 3MHz</a:t>
            </a:r>
          </a:p>
          <a:p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36"/>
          <a:stretch/>
        </p:blipFill>
        <p:spPr>
          <a:xfrm>
            <a:off x="5033312" y="1916832"/>
            <a:ext cx="3303917" cy="108692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9537" y="116632"/>
            <a:ext cx="7474694" cy="720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r>
              <a:rPr lang="en-US" sz="3200" spc="-100" dirty="0">
                <a:solidFill>
                  <a:srgbClr val="FF0000"/>
                </a:solidFill>
                <a:latin typeface="Comic Sans MS" panose="030F0702030302020204" pitchFamily="66" charset="0"/>
              </a:rPr>
              <a:t>The Band Pass (IF) Filter</a:t>
            </a:r>
          </a:p>
        </p:txBody>
      </p:sp>
    </p:spTree>
    <p:extLst>
      <p:ext uri="{BB962C8B-B14F-4D97-AF65-F5344CB8AC3E}">
        <p14:creationId xmlns:p14="http://schemas.microsoft.com/office/powerpoint/2010/main" val="3615282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2" y="1596571"/>
            <a:ext cx="8907932" cy="360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7452320" cy="7200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Simplified  Spectrum Analyzer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87624" y="1113098"/>
            <a:ext cx="6777833" cy="458361"/>
          </a:xfrm>
        </p:spPr>
        <p:txBody>
          <a:bodyPr>
            <a:normAutofit/>
          </a:bodyPr>
          <a:lstStyle/>
          <a:p>
            <a:r>
              <a:rPr lang="en-US" sz="2000" dirty="0"/>
              <a:t>based on the super-heterodyne principle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16862" y="2997713"/>
            <a:ext cx="165782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b="0" dirty="0">
                <a:solidFill>
                  <a:schemeClr val="accent1"/>
                </a:solidFill>
              </a:rPr>
              <a:t>Switchable BW of the</a:t>
            </a:r>
            <a:br>
              <a:rPr lang="en-US" sz="1100" b="0" dirty="0">
                <a:solidFill>
                  <a:schemeClr val="accent1"/>
                </a:solidFill>
              </a:rPr>
            </a:br>
            <a:r>
              <a:rPr lang="en-US" sz="1100" b="0" dirty="0">
                <a:solidFill>
                  <a:schemeClr val="accent1"/>
                </a:solidFill>
              </a:rPr>
              <a:t>IF filter and video BPF</a:t>
            </a:r>
            <a:br>
              <a:rPr lang="en-US" sz="1100" b="0" dirty="0">
                <a:solidFill>
                  <a:schemeClr val="accent1"/>
                </a:solidFill>
              </a:rPr>
            </a:br>
            <a:r>
              <a:rPr lang="en-US" sz="1100" b="0" dirty="0">
                <a:solidFill>
                  <a:schemeClr val="accent1"/>
                </a:solidFill>
              </a:rPr>
              <a:t>(analog or digital)</a:t>
            </a:r>
            <a:br>
              <a:rPr lang="en-US" sz="1100" b="0" dirty="0">
                <a:solidFill>
                  <a:schemeClr val="accent1"/>
                </a:solidFill>
              </a:rPr>
            </a:br>
            <a:r>
              <a:rPr lang="en-US" sz="1100" b="0" dirty="0">
                <a:solidFill>
                  <a:schemeClr val="accent1"/>
                </a:solidFill>
              </a:rPr>
              <a:t>allows to improve the</a:t>
            </a:r>
            <a:br>
              <a:rPr lang="en-US" sz="1100" b="0" dirty="0">
                <a:solidFill>
                  <a:schemeClr val="accent1"/>
                </a:solidFill>
              </a:rPr>
            </a:br>
            <a:r>
              <a:rPr lang="en-US" sz="1100" b="0" dirty="0">
                <a:solidFill>
                  <a:schemeClr val="accent1"/>
                </a:solidFill>
              </a:rPr>
              <a:t>signal-to noise (S/N)-ratio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5560091" y="2771212"/>
            <a:ext cx="164037" cy="226501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7230783" y="2940555"/>
            <a:ext cx="628542" cy="339681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Rechteck 3"/>
          <p:cNvSpPr/>
          <p:nvPr/>
        </p:nvSpPr>
        <p:spPr>
          <a:xfrm>
            <a:off x="7189968" y="1596571"/>
            <a:ext cx="792088" cy="10403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2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3" r="14934" b="3866"/>
          <a:stretch/>
        </p:blipFill>
        <p:spPr bwMode="auto">
          <a:xfrm rot="4255166">
            <a:off x="5435628" y="731331"/>
            <a:ext cx="1868798" cy="347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F4473-C062-4E0C-92BE-C82911265903}" type="slidenum">
              <a:rPr lang="en-US" sz="1100" smtClean="0"/>
              <a:pPr>
                <a:defRPr/>
              </a:pPr>
              <a:t>19</a:t>
            </a:fld>
            <a:endParaRPr lang="en-US" sz="110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980728"/>
            <a:ext cx="8229600" cy="5257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en-US" sz="1600" b="0" dirty="0"/>
              <a:t>We are not discussing the generation of RF signals here, just the detection</a:t>
            </a:r>
          </a:p>
          <a:p>
            <a:pPr>
              <a:defRPr/>
            </a:pPr>
            <a:r>
              <a:rPr lang="en-US" sz="1600" b="0" dirty="0"/>
              <a:t>Basic tool: </a:t>
            </a:r>
            <a:r>
              <a:rPr lang="en-US" sz="1600" b="0" dirty="0">
                <a:solidFill>
                  <a:srgbClr val="C00000"/>
                </a:solidFill>
              </a:rPr>
              <a:t>fast RF* diode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600" b="0" dirty="0">
                <a:solidFill>
                  <a:srgbClr val="C00000"/>
                </a:solidFill>
              </a:rPr>
              <a:t>	(= </a:t>
            </a:r>
            <a:r>
              <a:rPr lang="en-US" sz="1600" b="0" dirty="0" err="1">
                <a:solidFill>
                  <a:srgbClr val="C00000"/>
                </a:solidFill>
              </a:rPr>
              <a:t>Schottky</a:t>
            </a:r>
            <a:r>
              <a:rPr lang="en-US" sz="1600" b="0" dirty="0">
                <a:solidFill>
                  <a:srgbClr val="C00000"/>
                </a:solidFill>
              </a:rPr>
              <a:t> diode)</a:t>
            </a:r>
          </a:p>
          <a:p>
            <a:pPr>
              <a:defRPr/>
            </a:pPr>
            <a:r>
              <a:rPr lang="en-US" sz="1600" b="0" dirty="0"/>
              <a:t>In general, </a:t>
            </a:r>
            <a:r>
              <a:rPr lang="en-US" sz="1600" b="0" dirty="0" err="1"/>
              <a:t>Schottky</a:t>
            </a:r>
            <a:r>
              <a:rPr lang="en-US" sz="1600" b="0" dirty="0"/>
              <a:t> diodes are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600" b="0" dirty="0"/>
              <a:t>	fast but still have a voltage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600" b="0" dirty="0"/>
              <a:t>	dependent junction capacity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600" b="0" dirty="0"/>
              <a:t>	(metal – semi-conductor junction)</a:t>
            </a:r>
            <a:endParaRPr lang="en-US" sz="1050" b="0" dirty="0"/>
          </a:p>
          <a:p>
            <a:pPr>
              <a:buFont typeface="Wingdings" pitchFamily="2" charset="2"/>
              <a:buNone/>
              <a:defRPr/>
            </a:pPr>
            <a:endParaRPr lang="en-US" sz="1050" b="0" dirty="0"/>
          </a:p>
          <a:p>
            <a:pPr>
              <a:buFont typeface="Wingdings" pitchFamily="2" charset="2"/>
              <a:buNone/>
              <a:defRPr/>
            </a:pPr>
            <a:endParaRPr lang="en-US" sz="1050" b="0" dirty="0"/>
          </a:p>
          <a:p>
            <a:pPr>
              <a:buFont typeface="Wingdings" pitchFamily="2" charset="2"/>
              <a:buNone/>
              <a:defRPr/>
            </a:pPr>
            <a:endParaRPr lang="en-US" sz="1050" dirty="0"/>
          </a:p>
          <a:p>
            <a:pPr>
              <a:buFont typeface="Wingdings" pitchFamily="2" charset="2"/>
              <a:buNone/>
              <a:defRPr/>
            </a:pPr>
            <a:endParaRPr lang="en-US" sz="1050" b="0" dirty="0"/>
          </a:p>
          <a:p>
            <a:pPr>
              <a:buFont typeface="Wingdings" pitchFamily="2" charset="2"/>
              <a:buNone/>
              <a:defRPr/>
            </a:pPr>
            <a:endParaRPr lang="en-US" sz="1050" b="0" dirty="0"/>
          </a:p>
          <a:p>
            <a:pPr>
              <a:buFont typeface="Wingdings" pitchFamily="2" charset="2"/>
              <a:buNone/>
              <a:defRPr/>
            </a:pPr>
            <a:r>
              <a:rPr lang="en-US" sz="1600" b="0" dirty="0"/>
              <a:t>Equivalent circuit: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596336" cy="83530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de-DE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T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he RF diode</a:t>
            </a:r>
          </a:p>
        </p:txBody>
      </p:sp>
      <p:sp>
        <p:nvSpPr>
          <p:cNvPr id="67588" name="TextBox 14"/>
          <p:cNvSpPr txBox="1">
            <a:spLocks noChangeArrowheads="1"/>
          </p:cNvSpPr>
          <p:nvPr/>
        </p:nvSpPr>
        <p:spPr bwMode="auto">
          <a:xfrm>
            <a:off x="5823439" y="3212976"/>
            <a:ext cx="3018692" cy="9310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u"/>
              <a:defRPr sz="2400" b="1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u"/>
              <a:defRPr sz="2400" b="1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u"/>
              <a:defRPr sz="2400" b="1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u"/>
              <a:defRPr sz="2400" b="1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1600" b="0" dirty="0"/>
              <a:t>A typical RF detector diode</a:t>
            </a:r>
          </a:p>
          <a:p>
            <a:pPr>
              <a:buFont typeface="Wingdings" pitchFamily="2" charset="2"/>
              <a:buNone/>
            </a:pPr>
            <a:r>
              <a:rPr lang="en-US" sz="1100" b="0" dirty="0"/>
              <a:t>Try to guess from the type of the connector which side is the RF input and which is the output</a:t>
            </a:r>
          </a:p>
        </p:txBody>
      </p:sp>
      <p:pic>
        <p:nvPicPr>
          <p:cNvPr id="6759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0"/>
          <a:stretch>
            <a:fillRect/>
          </a:stretch>
        </p:blipFill>
        <p:spPr bwMode="auto">
          <a:xfrm>
            <a:off x="533400" y="4306704"/>
            <a:ext cx="4472354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0" b="32854"/>
          <a:stretch>
            <a:fillRect/>
          </a:stretch>
        </p:blipFill>
        <p:spPr bwMode="auto">
          <a:xfrm>
            <a:off x="6370027" y="4289425"/>
            <a:ext cx="2073519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4" name="TextBox 13"/>
          <p:cNvSpPr txBox="1">
            <a:spLocks noChangeArrowheads="1"/>
          </p:cNvSpPr>
          <p:nvPr/>
        </p:nvSpPr>
        <p:spPr bwMode="auto">
          <a:xfrm>
            <a:off x="7332785" y="4851407"/>
            <a:ext cx="609600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u"/>
              <a:defRPr sz="2400" b="1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u"/>
              <a:defRPr sz="2400" b="1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u"/>
              <a:defRPr sz="2400" b="1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u"/>
              <a:defRPr sz="2400" b="1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1050" b="0"/>
              <a:t>Video output</a:t>
            </a:r>
          </a:p>
        </p:txBody>
      </p:sp>
    </p:spTree>
    <p:extLst>
      <p:ext uri="{BB962C8B-B14F-4D97-AF65-F5344CB8AC3E}">
        <p14:creationId xmlns:p14="http://schemas.microsoft.com/office/powerpoint/2010/main" val="3063704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385" y="116632"/>
            <a:ext cx="8307692" cy="7200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15385" y="1224000"/>
            <a:ext cx="8307692" cy="472528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dirty="0">
                <a:solidFill>
                  <a:srgbClr val="0000CC"/>
                </a:solidFill>
                <a:effectLst/>
                <a:latin typeface="Comic Sans MS" panose="030F0702030302020204" pitchFamily="66" charset="0"/>
              </a:rPr>
              <a:t>Introduction</a:t>
            </a:r>
          </a:p>
          <a:p>
            <a:pPr marL="342900" indent="-342900">
              <a:lnSpc>
                <a:spcPct val="80000"/>
              </a:lnSpc>
            </a:pPr>
            <a:endParaRPr lang="en-US" dirty="0">
              <a:solidFill>
                <a:srgbClr val="0000CC"/>
              </a:solidFill>
              <a:effectLst/>
              <a:latin typeface="Comic Sans MS" panose="030F0702030302020204" pitchFamily="66" charset="0"/>
            </a:endParaRPr>
          </a:p>
          <a:p>
            <a:pPr marL="342900" indent="-342900">
              <a:lnSpc>
                <a:spcPct val="80000"/>
              </a:lnSpc>
            </a:pPr>
            <a:r>
              <a:rPr lang="en-US" dirty="0">
                <a:solidFill>
                  <a:srgbClr val="0000CC"/>
                </a:solidFill>
                <a:effectLst/>
                <a:latin typeface="Comic Sans MS" panose="030F0702030302020204" pitchFamily="66" charset="0"/>
              </a:rPr>
              <a:t>RF measurements (time and frequency domain)</a:t>
            </a:r>
          </a:p>
          <a:p>
            <a:pPr marL="342900" indent="-342900">
              <a:lnSpc>
                <a:spcPct val="80000"/>
              </a:lnSpc>
            </a:pPr>
            <a:endParaRPr lang="en-US" dirty="0">
              <a:solidFill>
                <a:srgbClr val="0000CC"/>
              </a:solidFill>
              <a:effectLst/>
              <a:latin typeface="Comic Sans MS" panose="030F0702030302020204" pitchFamily="66" charset="0"/>
            </a:endParaRPr>
          </a:p>
          <a:p>
            <a:pPr marL="342900" indent="-342900">
              <a:lnSpc>
                <a:spcPct val="80000"/>
              </a:lnSpc>
            </a:pPr>
            <a:r>
              <a:rPr lang="en-US" dirty="0">
                <a:solidFill>
                  <a:srgbClr val="0000CC"/>
                </a:solidFill>
                <a:effectLst/>
                <a:latin typeface="Comic Sans MS" panose="030F0702030302020204" pitchFamily="66" charset="0"/>
              </a:rPr>
              <a:t>Signals of bunched beam current</a:t>
            </a:r>
          </a:p>
          <a:p>
            <a:pPr marL="342900" indent="-342900">
              <a:lnSpc>
                <a:spcPct val="80000"/>
              </a:lnSpc>
            </a:pPr>
            <a:endParaRPr lang="en-US" dirty="0">
              <a:solidFill>
                <a:srgbClr val="0000CC"/>
              </a:solidFill>
              <a:effectLst/>
              <a:latin typeface="Comic Sans MS" panose="030F0702030302020204" pitchFamily="66" charset="0"/>
            </a:endParaRPr>
          </a:p>
          <a:p>
            <a:pPr marL="342900" indent="-342900">
              <a:lnSpc>
                <a:spcPct val="80000"/>
              </a:lnSpc>
            </a:pPr>
            <a:r>
              <a:rPr lang="en-US" dirty="0">
                <a:solidFill>
                  <a:srgbClr val="0000CC"/>
                </a:solidFill>
                <a:effectLst/>
                <a:latin typeface="Comic Sans MS" panose="030F0702030302020204" pitchFamily="66" charset="0"/>
              </a:rPr>
              <a:t>The super-heterodyne concept and its application(s)</a:t>
            </a:r>
          </a:p>
          <a:p>
            <a:pPr marL="342900" indent="-342900">
              <a:lnSpc>
                <a:spcPct val="80000"/>
              </a:lnSpc>
            </a:pPr>
            <a:endParaRPr lang="en-US" dirty="0">
              <a:solidFill>
                <a:srgbClr val="0000CC"/>
              </a:solidFill>
              <a:effectLst/>
              <a:latin typeface="Comic Sans MS" panose="030F0702030302020204" pitchFamily="66" charset="0"/>
            </a:endParaRPr>
          </a:p>
          <a:p>
            <a:pPr marL="342900" indent="-342900">
              <a:lnSpc>
                <a:spcPct val="80000"/>
              </a:lnSpc>
            </a:pPr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Spectrum Analyzer</a:t>
            </a:r>
            <a:endParaRPr lang="en-US" dirty="0">
              <a:solidFill>
                <a:srgbClr val="0000CC"/>
              </a:solidFill>
              <a:effectLst/>
              <a:latin typeface="Comic Sans MS" panose="030F0702030302020204" pitchFamily="66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dirty="0">
              <a:solidFill>
                <a:srgbClr val="0000CC"/>
              </a:solidFill>
              <a:effectLst/>
              <a:latin typeface="Comic Sans MS" panose="030F0702030302020204" pitchFamily="66" charset="0"/>
            </a:endParaRPr>
          </a:p>
          <a:p>
            <a:pPr marL="342900" indent="-342900"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Build Your Own </a:t>
            </a:r>
            <a:r>
              <a:rPr lang="en-US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Spectrum Analyzer </a:t>
            </a:r>
          </a:p>
          <a:p>
            <a:pPr marL="342900" indent="-342900">
              <a:lnSpc>
                <a:spcPct val="80000"/>
              </a:lnSpc>
            </a:pPr>
            <a:endParaRPr lang="en-US" dirty="0">
              <a:solidFill>
                <a:srgbClr val="0000C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03867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18"/>
          <p:cNvGrpSpPr>
            <a:grpSpLocks/>
          </p:cNvGrpSpPr>
          <p:nvPr/>
        </p:nvGrpSpPr>
        <p:grpSpPr bwMode="auto">
          <a:xfrm>
            <a:off x="3341077" y="1727206"/>
            <a:ext cx="5868866" cy="3857626"/>
            <a:chOff x="2280" y="1088"/>
            <a:chExt cx="4005" cy="2430"/>
          </a:xfrm>
        </p:grpSpPr>
        <p:pic>
          <p:nvPicPr>
            <p:cNvPr id="6964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77"/>
            <a:stretch>
              <a:fillRect/>
            </a:stretch>
          </p:blipFill>
          <p:spPr bwMode="auto">
            <a:xfrm>
              <a:off x="2280" y="1088"/>
              <a:ext cx="3960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41" name="TextBox 10"/>
            <p:cNvSpPr txBox="1">
              <a:spLocks noChangeArrowheads="1"/>
            </p:cNvSpPr>
            <p:nvPr/>
          </p:nvSpPr>
          <p:spPr bwMode="auto">
            <a:xfrm>
              <a:off x="4850" y="3324"/>
              <a:ext cx="13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0000FF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rgbClr val="0000FF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rgbClr val="0000FF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rgbClr val="0000FF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rgbClr val="0000FF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u"/>
                <a:defRPr sz="2400" b="1">
                  <a:solidFill>
                    <a:srgbClr val="0000FF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u"/>
                <a:defRPr sz="2400" b="1">
                  <a:solidFill>
                    <a:srgbClr val="0000FF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u"/>
                <a:defRPr sz="2400" b="1">
                  <a:solidFill>
                    <a:srgbClr val="0000FF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u"/>
                <a:defRPr sz="2400" b="1">
                  <a:solidFill>
                    <a:srgbClr val="0000FF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sz="1400" b="0"/>
                <a:t>-20 dBm = 0.01 mW</a:t>
              </a:r>
            </a:p>
          </p:txBody>
        </p:sp>
        <p:sp>
          <p:nvSpPr>
            <p:cNvPr id="69642" name="TextBox 20"/>
            <p:cNvSpPr txBox="1">
              <a:spLocks noChangeArrowheads="1"/>
            </p:cNvSpPr>
            <p:nvPr/>
          </p:nvSpPr>
          <p:spPr bwMode="auto">
            <a:xfrm rot="20598170">
              <a:off x="5513" y="1579"/>
              <a:ext cx="260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0000FF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rgbClr val="0000FF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rgbClr val="0000FF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rgbClr val="0000FF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rgbClr val="0000FF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u"/>
                <a:defRPr sz="2400" b="1">
                  <a:solidFill>
                    <a:srgbClr val="0000FF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u"/>
                <a:defRPr sz="2400" b="1">
                  <a:solidFill>
                    <a:srgbClr val="0000FF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u"/>
                <a:defRPr sz="2400" b="1">
                  <a:solidFill>
                    <a:srgbClr val="0000FF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u"/>
                <a:defRPr sz="2400" b="1">
                  <a:solidFill>
                    <a:srgbClr val="0000FF"/>
                  </a:solidFill>
                  <a:latin typeface="Arial" charset="0"/>
                </a:defRPr>
              </a:lvl9pPr>
            </a:lstStyle>
            <a:p>
              <a:endParaRPr lang="en-US" sz="800" b="0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5276" y="1440"/>
              <a:ext cx="624" cy="1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5257" y="1301"/>
              <a:ext cx="832" cy="67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  <p:cxnSp>
          <p:nvCxnSpPr>
            <p:cNvPr id="69645" name="Straight Arrow Connector 25"/>
            <p:cNvCxnSpPr>
              <a:cxnSpLocks noChangeShapeType="1"/>
              <a:stCxn id="69646" idx="0"/>
              <a:endCxn id="24" idx="4"/>
            </p:cNvCxnSpPr>
            <p:nvPr/>
          </p:nvCxnSpPr>
          <p:spPr bwMode="auto">
            <a:xfrm flipH="1" flipV="1">
              <a:off x="5673" y="1973"/>
              <a:ext cx="142" cy="589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646" name="TextBox 30"/>
            <p:cNvSpPr txBox="1">
              <a:spLocks noChangeArrowheads="1"/>
            </p:cNvSpPr>
            <p:nvPr/>
          </p:nvSpPr>
          <p:spPr bwMode="auto">
            <a:xfrm>
              <a:off x="5345" y="2562"/>
              <a:ext cx="9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rgbClr val="0000FF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rgbClr val="0000FF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rgbClr val="0000FF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rgbClr val="0000FF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rgbClr val="0000FF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u"/>
                <a:defRPr sz="2400" b="1">
                  <a:solidFill>
                    <a:srgbClr val="0000FF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u"/>
                <a:defRPr sz="2400" b="1">
                  <a:solidFill>
                    <a:srgbClr val="0000FF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u"/>
                <a:defRPr sz="2400" b="1">
                  <a:solidFill>
                    <a:srgbClr val="0000FF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u"/>
                <a:defRPr sz="2400" b="1">
                  <a:solidFill>
                    <a:srgbClr val="0000FF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sz="1400"/>
                <a:t>Linear Region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5521" y="1591"/>
              <a:ext cx="384" cy="1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F4473-C062-4E0C-92BE-C8291126590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066800"/>
            <a:ext cx="8229600" cy="5791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b="0" dirty="0"/>
              <a:t>This diagram depicts the so called square-law region where the output voltage (</a:t>
            </a:r>
            <a:r>
              <a:rPr lang="en-US" sz="2000" b="0" dirty="0" err="1"/>
              <a:t>V</a:t>
            </a:r>
            <a:r>
              <a:rPr lang="en-US" sz="2000" b="0" baseline="-25000" dirty="0" err="1"/>
              <a:t>Video</a:t>
            </a:r>
            <a:r>
              <a:rPr lang="en-US" sz="2000" b="0" dirty="0"/>
              <a:t>) is proportional to the input power </a:t>
            </a:r>
          </a:p>
          <a:p>
            <a:pPr>
              <a:defRPr/>
            </a:pPr>
            <a:endParaRPr lang="en-US" sz="2000" b="0" dirty="0"/>
          </a:p>
          <a:p>
            <a:pPr>
              <a:defRPr/>
            </a:pPr>
            <a:endParaRPr lang="en-US" sz="2000" b="0" dirty="0"/>
          </a:p>
          <a:p>
            <a:pPr>
              <a:defRPr/>
            </a:pPr>
            <a:endParaRPr lang="en-US" sz="2000" b="0" dirty="0"/>
          </a:p>
          <a:p>
            <a:pPr>
              <a:defRPr/>
            </a:pPr>
            <a:endParaRPr lang="en-US" sz="2000" b="0" dirty="0"/>
          </a:p>
          <a:p>
            <a:pPr>
              <a:defRPr/>
            </a:pPr>
            <a:endParaRPr lang="en-US" sz="2000" b="0" dirty="0"/>
          </a:p>
          <a:p>
            <a:pPr>
              <a:defRPr/>
            </a:pPr>
            <a:endParaRPr lang="en-US" sz="2000" b="0" dirty="0"/>
          </a:p>
          <a:p>
            <a:pPr>
              <a:defRPr/>
            </a:pPr>
            <a:endParaRPr lang="en-US" sz="2000" b="0" dirty="0"/>
          </a:p>
          <a:p>
            <a:pPr>
              <a:defRPr/>
            </a:pPr>
            <a:endParaRPr lang="en-US" sz="2000" b="0" dirty="0"/>
          </a:p>
          <a:p>
            <a:pPr>
              <a:defRPr/>
            </a:pPr>
            <a:endParaRPr lang="en-US" sz="2000" b="0" dirty="0"/>
          </a:p>
          <a:p>
            <a:pPr>
              <a:defRPr/>
            </a:pPr>
            <a:endParaRPr lang="en-US" sz="2000" b="0" dirty="0"/>
          </a:p>
          <a:p>
            <a:pPr>
              <a:buFont typeface="Wingdings" pitchFamily="2" charset="2"/>
              <a:buNone/>
              <a:defRPr/>
            </a:pPr>
            <a:endParaRPr lang="en-US" sz="2000" b="0" dirty="0"/>
          </a:p>
          <a:p>
            <a:pPr>
              <a:defRPr/>
            </a:pPr>
            <a:r>
              <a:rPr lang="en-US" sz="2000" b="0" dirty="0"/>
              <a:t>The transition between the linear region and the square-law region is typically between -10 and -20 </a:t>
            </a:r>
            <a:r>
              <a:rPr lang="en-US" sz="2000" b="0" dirty="0" err="1"/>
              <a:t>dBm</a:t>
            </a:r>
            <a:r>
              <a:rPr lang="en-US" sz="2000" b="0" dirty="0"/>
              <a:t> RF power (see diagram).</a:t>
            </a:r>
          </a:p>
        </p:txBody>
      </p:sp>
      <p:sp>
        <p:nvSpPr>
          <p:cNvPr id="69638" name="Content Placeholder 2"/>
          <p:cNvSpPr txBox="1">
            <a:spLocks/>
          </p:cNvSpPr>
          <p:nvPr/>
        </p:nvSpPr>
        <p:spPr bwMode="auto">
          <a:xfrm>
            <a:off x="420566" y="1844675"/>
            <a:ext cx="2971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u"/>
              <a:defRPr sz="2400" b="1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u"/>
              <a:defRPr sz="2400" b="1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u"/>
              <a:defRPr sz="2400" b="1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u"/>
              <a:defRPr sz="2400" b="1">
                <a:solidFill>
                  <a:srgbClr val="0000FF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None/>
            </a:pPr>
            <a:r>
              <a:rPr lang="en-US" sz="1600" b="0" dirty="0">
                <a:solidFill>
                  <a:schemeClr val="tx1"/>
                </a:solidFill>
              </a:rPr>
              <a:t>	Since the input power is proportional to the square of the input voltage  (V</a:t>
            </a:r>
            <a:r>
              <a:rPr lang="en-US" sz="1600" b="0" baseline="-25000" dirty="0">
                <a:solidFill>
                  <a:schemeClr val="tx1"/>
                </a:solidFill>
              </a:rPr>
              <a:t>RF</a:t>
            </a:r>
            <a:r>
              <a:rPr lang="en-US" sz="1600" b="0" baseline="30000" dirty="0">
                <a:solidFill>
                  <a:schemeClr val="tx1"/>
                </a:solidFill>
              </a:rPr>
              <a:t>2</a:t>
            </a:r>
            <a:r>
              <a:rPr lang="en-US" sz="1600" b="0" dirty="0">
                <a:solidFill>
                  <a:schemeClr val="tx1"/>
                </a:solidFill>
              </a:rPr>
              <a:t>) and the output signal is proportional to the input power,  this region is called square- law region.</a:t>
            </a:r>
          </a:p>
        </p:txBody>
      </p:sp>
      <p:sp>
        <p:nvSpPr>
          <p:cNvPr id="69639" name="Rectangle 20"/>
          <p:cNvSpPr>
            <a:spLocks noChangeArrowheads="1"/>
          </p:cNvSpPr>
          <p:nvPr/>
        </p:nvSpPr>
        <p:spPr bwMode="auto">
          <a:xfrm>
            <a:off x="772258" y="3836127"/>
            <a:ext cx="2268415" cy="77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571500" indent="-5715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None/>
            </a:pPr>
            <a:r>
              <a:rPr lang="en-US" sz="2000" b="0" dirty="0"/>
              <a:t>In other words:</a:t>
            </a:r>
          </a:p>
          <a:p>
            <a:pPr marL="571500" indent="-571500"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 dirty="0"/>
              <a:t>	 </a:t>
            </a:r>
            <a:r>
              <a:rPr lang="en-US" sz="2000" b="0" dirty="0" err="1"/>
              <a:t>V</a:t>
            </a:r>
            <a:r>
              <a:rPr lang="en-US" sz="2000" b="0" baseline="-25000" dirty="0" err="1"/>
              <a:t>Video</a:t>
            </a:r>
            <a:r>
              <a:rPr lang="en-US" sz="2000" b="0" baseline="-25000" dirty="0"/>
              <a:t> </a:t>
            </a:r>
            <a:r>
              <a:rPr lang="en-US" sz="2000" b="0" dirty="0"/>
              <a:t>~ V</a:t>
            </a:r>
            <a:r>
              <a:rPr lang="en-US" sz="2000" b="0" baseline="-25000" dirty="0"/>
              <a:t>RF</a:t>
            </a:r>
            <a:r>
              <a:rPr lang="en-US" sz="2000" b="0" baseline="30000" dirty="0"/>
              <a:t>2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BD6CA79-0D16-48B8-9CE9-56FB4A63E28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596336" cy="835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de-DE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T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he RF diode</a:t>
            </a:r>
          </a:p>
        </p:txBody>
      </p:sp>
    </p:spTree>
    <p:extLst>
      <p:ext uri="{BB962C8B-B14F-4D97-AF65-F5344CB8AC3E}">
        <p14:creationId xmlns:p14="http://schemas.microsoft.com/office/powerpoint/2010/main" val="3042147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8" y="120738"/>
            <a:ext cx="7573838" cy="7200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Modern Spectrum Analyzer in SA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80314" y="993174"/>
            <a:ext cx="6777833" cy="458361"/>
          </a:xfrm>
        </p:spPr>
        <p:txBody>
          <a:bodyPr>
            <a:normAutofit/>
          </a:bodyPr>
          <a:lstStyle/>
          <a:p>
            <a:r>
              <a:rPr lang="en-US" sz="2000"/>
              <a:t>based on the super-heterodyne principle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2" y="1596571"/>
            <a:ext cx="8907932" cy="360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2981" y="5259793"/>
            <a:ext cx="7932500" cy="111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  <a:normAutofit/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u"/>
              <a:defRPr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b="1">
                <a:solidFill>
                  <a:schemeClr val="tx1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1600" b="1">
                <a:solidFill>
                  <a:schemeClr val="tx1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itchFamily="2" charset="2"/>
              <a:buChar char="u"/>
              <a:defRPr sz="1400" b="1">
                <a:solidFill>
                  <a:srgbClr val="0000FF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1400" b="1">
                <a:solidFill>
                  <a:srgbClr val="0000FF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1400" b="1">
                <a:solidFill>
                  <a:srgbClr val="0000FF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1400" b="1">
                <a:solidFill>
                  <a:srgbClr val="0000FF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1400" b="1">
                <a:solidFill>
                  <a:srgbClr val="0000FF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1400" b="1">
                <a:solidFill>
                  <a:srgbClr val="0000FF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400" kern="0" dirty="0"/>
              <a:t>Today, the IF, demodulation, video and display sections of a spectrum analyzer are realized </a:t>
            </a:r>
            <a:r>
              <a:rPr lang="en-US" sz="1400" kern="0" dirty="0">
                <a:solidFill>
                  <a:srgbClr val="FF0000"/>
                </a:solidFill>
              </a:rPr>
              <a:t>digitally</a:t>
            </a:r>
          </a:p>
          <a:p>
            <a:pPr lvl="1"/>
            <a:r>
              <a:rPr lang="en-US" sz="1100" kern="0" dirty="0"/>
              <a:t>Requires an analog-digital converter (ADC) with sufficient dynamic range</a:t>
            </a:r>
          </a:p>
          <a:p>
            <a:endParaRPr lang="en-US" sz="1400" kern="0" dirty="0"/>
          </a:p>
        </p:txBody>
      </p:sp>
      <p:sp>
        <p:nvSpPr>
          <p:cNvPr id="9" name="TextBox 8"/>
          <p:cNvSpPr txBox="1"/>
          <p:nvPr/>
        </p:nvSpPr>
        <p:spPr>
          <a:xfrm>
            <a:off x="5516862" y="2997713"/>
            <a:ext cx="165782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b="0">
                <a:solidFill>
                  <a:schemeClr val="accent1"/>
                </a:solidFill>
              </a:rPr>
              <a:t>Switchable BW of the</a:t>
            </a:r>
            <a:br>
              <a:rPr lang="en-US" sz="1100" b="0">
                <a:solidFill>
                  <a:schemeClr val="accent1"/>
                </a:solidFill>
              </a:rPr>
            </a:br>
            <a:r>
              <a:rPr lang="en-US" sz="1100" b="0">
                <a:solidFill>
                  <a:schemeClr val="accent1"/>
                </a:solidFill>
              </a:rPr>
              <a:t>IF filter and video BPF</a:t>
            </a:r>
            <a:br>
              <a:rPr lang="en-US" sz="1100" b="0">
                <a:solidFill>
                  <a:schemeClr val="accent1"/>
                </a:solidFill>
              </a:rPr>
            </a:br>
            <a:r>
              <a:rPr lang="en-US" sz="1100" b="0">
                <a:solidFill>
                  <a:schemeClr val="accent1"/>
                </a:solidFill>
              </a:rPr>
              <a:t>(analog or digital)</a:t>
            </a:r>
            <a:br>
              <a:rPr lang="en-US" sz="1100" b="0">
                <a:solidFill>
                  <a:schemeClr val="accent1"/>
                </a:solidFill>
              </a:rPr>
            </a:br>
            <a:r>
              <a:rPr lang="en-US" sz="1100" b="0">
                <a:solidFill>
                  <a:schemeClr val="accent1"/>
                </a:solidFill>
              </a:rPr>
              <a:t>allows to improve the</a:t>
            </a:r>
            <a:br>
              <a:rPr lang="en-US" sz="1100" b="0">
                <a:solidFill>
                  <a:schemeClr val="accent1"/>
                </a:solidFill>
              </a:rPr>
            </a:br>
            <a:r>
              <a:rPr lang="en-US" sz="1100" b="0">
                <a:solidFill>
                  <a:schemeClr val="accent1"/>
                </a:solidFill>
              </a:rPr>
              <a:t>signal-to noise (S/N)-ratio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5560091" y="2771212"/>
            <a:ext cx="164037" cy="236060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7230783" y="2940555"/>
            <a:ext cx="628542" cy="339681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EFE04D-DE97-844B-979F-2EEDDBE33F35}"/>
              </a:ext>
            </a:extLst>
          </p:cNvPr>
          <p:cNvGrpSpPr/>
          <p:nvPr/>
        </p:nvGrpSpPr>
        <p:grpSpPr>
          <a:xfrm>
            <a:off x="3852736" y="1596573"/>
            <a:ext cx="5120077" cy="3751093"/>
            <a:chOff x="4173794" y="1596571"/>
            <a:chExt cx="5546750" cy="3751093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5502166" y="1596571"/>
              <a:ext cx="4218378" cy="3606050"/>
            </a:xfrm>
            <a:prstGeom prst="roundRect">
              <a:avLst/>
            </a:prstGeom>
            <a:noFill/>
            <a:ln w="317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381000" marR="0" indent="-38100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AutoNum type="arabicPeriod"/>
                <a:tabLst/>
              </a:pPr>
              <a:endParaRPr kumimoji="0" lang="en-US" sz="1400" b="0" i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10" name="Straight Connector 9"/>
            <p:cNvCxnSpPr>
              <a:cxnSpLocks/>
            </p:cNvCxnSpPr>
            <p:nvPr/>
          </p:nvCxnSpPr>
          <p:spPr bwMode="auto">
            <a:xfrm flipH="1">
              <a:off x="4173794" y="4587498"/>
              <a:ext cx="1328372" cy="760166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2610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601" y="38966"/>
            <a:ext cx="6061880" cy="245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0"/>
          <a:stretch/>
        </p:blipFill>
        <p:spPr>
          <a:xfrm>
            <a:off x="1403648" y="2487398"/>
            <a:ext cx="6121022" cy="38911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8601" y="42438"/>
            <a:ext cx="1180903" cy="9316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rtlCol="0" anchor="ctr"/>
          <a:lstStyle/>
          <a:p>
            <a:pPr algn="ctr"/>
            <a:endParaRPr lang="en-US" sz="360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051720" y="974090"/>
            <a:ext cx="0" cy="33190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344679" y="946258"/>
            <a:ext cx="1649802" cy="15152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rtlCol="0" anchor="ctr"/>
          <a:lstStyle/>
          <a:p>
            <a:pPr algn="ctr"/>
            <a:endParaRPr lang="en-US" sz="3600"/>
          </a:p>
        </p:txBody>
      </p:sp>
      <p:sp>
        <p:nvSpPr>
          <p:cNvPr id="7" name="Rectangle 6"/>
          <p:cNvSpPr/>
          <p:nvPr/>
        </p:nvSpPr>
        <p:spPr>
          <a:xfrm>
            <a:off x="6136526" y="264321"/>
            <a:ext cx="531603" cy="6038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rtlCol="0" anchor="ctr"/>
          <a:lstStyle/>
          <a:p>
            <a:pPr algn="ctr"/>
            <a:endParaRPr lang="en-US" sz="3600"/>
          </a:p>
        </p:txBody>
      </p:sp>
      <p:sp>
        <p:nvSpPr>
          <p:cNvPr id="6" name="Rectangle 5"/>
          <p:cNvSpPr/>
          <p:nvPr/>
        </p:nvSpPr>
        <p:spPr>
          <a:xfrm>
            <a:off x="4727501" y="195311"/>
            <a:ext cx="571500" cy="74187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rtlCol="0" anchor="ctr"/>
          <a:lstStyle/>
          <a:p>
            <a:pPr algn="ctr"/>
            <a:endParaRPr lang="en-US" sz="3600"/>
          </a:p>
        </p:txBody>
      </p:sp>
      <p:cxnSp>
        <p:nvCxnSpPr>
          <p:cNvPr id="13" name="Straight Arrow Connector 12"/>
          <p:cNvCxnSpPr>
            <a:stCxn id="7" idx="2"/>
          </p:cNvCxnSpPr>
          <p:nvPr/>
        </p:nvCxnSpPr>
        <p:spPr>
          <a:xfrm flipH="1">
            <a:off x="6262238" y="868170"/>
            <a:ext cx="140090" cy="42043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262238" y="692695"/>
            <a:ext cx="1137070" cy="1512043"/>
          </a:xfrm>
          <a:prstGeom prst="rect">
            <a:avLst/>
          </a:prstGeom>
          <a:noFill/>
          <a:ln w="3810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rtlCol="0" anchor="ctr"/>
          <a:lstStyle/>
          <a:p>
            <a:pPr algn="ctr"/>
            <a:endParaRPr lang="en-US" sz="3600"/>
          </a:p>
        </p:txBody>
      </p:sp>
      <p:sp>
        <p:nvSpPr>
          <p:cNvPr id="16" name="Rectangle 15"/>
          <p:cNvSpPr/>
          <p:nvPr/>
        </p:nvSpPr>
        <p:spPr>
          <a:xfrm>
            <a:off x="5663688" y="4942652"/>
            <a:ext cx="597649" cy="6038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rtlCol="0" anchor="ctr"/>
          <a:lstStyle/>
          <a:p>
            <a:pPr algn="ctr"/>
            <a:endParaRPr lang="en-US" sz="3600"/>
          </a:p>
        </p:txBody>
      </p:sp>
      <p:sp>
        <p:nvSpPr>
          <p:cNvPr id="19" name="Rectangle 18"/>
          <p:cNvSpPr/>
          <p:nvPr/>
        </p:nvSpPr>
        <p:spPr>
          <a:xfrm>
            <a:off x="4957249" y="5374486"/>
            <a:ext cx="597649" cy="60384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rtlCol="0" anchor="ctr"/>
          <a:lstStyle/>
          <a:p>
            <a:pPr algn="ctr"/>
            <a:endParaRPr lang="en-US" sz="3600"/>
          </a:p>
        </p:txBody>
      </p:sp>
      <p:sp>
        <p:nvSpPr>
          <p:cNvPr id="20" name="Rectangle 19"/>
          <p:cNvSpPr/>
          <p:nvPr/>
        </p:nvSpPr>
        <p:spPr>
          <a:xfrm>
            <a:off x="2987824" y="188639"/>
            <a:ext cx="516433" cy="67126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rtlCol="0" anchor="ctr"/>
          <a:lstStyle/>
          <a:p>
            <a:pPr algn="ctr"/>
            <a:endParaRPr lang="en-US" sz="3600"/>
          </a:p>
        </p:txBody>
      </p:sp>
      <p:cxnSp>
        <p:nvCxnSpPr>
          <p:cNvPr id="21" name="Straight Arrow Connector 20"/>
          <p:cNvCxnSpPr>
            <a:stCxn id="20" idx="2"/>
          </p:cNvCxnSpPr>
          <p:nvPr/>
        </p:nvCxnSpPr>
        <p:spPr>
          <a:xfrm>
            <a:off x="3246041" y="859904"/>
            <a:ext cx="1711208" cy="451458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6" idx="2"/>
          </p:cNvCxnSpPr>
          <p:nvPr/>
        </p:nvCxnSpPr>
        <p:spPr>
          <a:xfrm>
            <a:off x="5013251" y="937182"/>
            <a:ext cx="855094" cy="4940090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2"/>
          </p:cNvCxnSpPr>
          <p:nvPr/>
        </p:nvCxnSpPr>
        <p:spPr>
          <a:xfrm flipH="1">
            <a:off x="6512673" y="2204738"/>
            <a:ext cx="318100" cy="535416"/>
          </a:xfrm>
          <a:prstGeom prst="straightConnector1">
            <a:avLst/>
          </a:prstGeom>
          <a:ln w="38100">
            <a:solidFill>
              <a:srgbClr val="CC3399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256072" y="2713127"/>
            <a:ext cx="1980223" cy="1147921"/>
          </a:xfrm>
          <a:prstGeom prst="rect">
            <a:avLst/>
          </a:prstGeom>
          <a:noFill/>
          <a:ln w="3810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rtlCol="0" anchor="ctr"/>
          <a:lstStyle/>
          <a:p>
            <a:pPr algn="ctr"/>
            <a:endParaRPr lang="en-US" sz="360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994481" y="2249019"/>
            <a:ext cx="962768" cy="1540021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169580" y="2461518"/>
            <a:ext cx="1546436" cy="1515259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4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6" grpId="0" animBg="1"/>
      <p:bldP spid="8" grpId="0" animBg="1"/>
      <p:bldP spid="16" grpId="0" animBg="1"/>
      <p:bldP spid="19" grpId="0" animBg="1"/>
      <p:bldP spid="20" grpId="0" animBg="1"/>
      <p:bldP spid="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644" y="157133"/>
            <a:ext cx="7601352" cy="679579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Simplified  Spectrum Analyzer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8" t="16132" r="21452" b="13491"/>
          <a:stretch/>
        </p:blipFill>
        <p:spPr>
          <a:xfrm>
            <a:off x="181156" y="3008412"/>
            <a:ext cx="4071668" cy="306237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t="12889" r="29524" b="33016"/>
          <a:stretch/>
        </p:blipFill>
        <p:spPr>
          <a:xfrm>
            <a:off x="4458420" y="3008412"/>
            <a:ext cx="4651074" cy="2790644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81156" y="1024335"/>
            <a:ext cx="8635041" cy="2139352"/>
          </a:xfrm>
          <a:prstGeom prst="rect">
            <a:avLst/>
          </a:prstGeom>
        </p:spPr>
        <p:txBody>
          <a:bodyPr lIns="64291" tIns="32146" rIns="64291" bIns="32146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Receiving a 150MHz RF-signal from Function Generator</a:t>
            </a:r>
            <a:endParaRPr lang="en-US" sz="1200" dirty="0"/>
          </a:p>
          <a:p>
            <a:r>
              <a:rPr lang="en-US" sz="1600" dirty="0"/>
              <a:t>Local oscillator signal</a:t>
            </a:r>
          </a:p>
          <a:p>
            <a:pPr lvl="1"/>
            <a:r>
              <a:rPr lang="en-US" sz="1400" dirty="0"/>
              <a:t>Frequency sweep from 100kHz to 100MHz in 1s</a:t>
            </a:r>
          </a:p>
          <a:p>
            <a:r>
              <a:rPr lang="en-US" sz="1600" dirty="0"/>
              <a:t>Output display</a:t>
            </a:r>
          </a:p>
          <a:p>
            <a:pPr lvl="1"/>
            <a:r>
              <a:rPr lang="en-US" sz="1400" dirty="0"/>
              <a:t>0.1s/div. time base i.e. time </a:t>
            </a:r>
            <a:r>
              <a:rPr lang="en-US" sz="1400" dirty="0" err="1"/>
              <a:t>corresponing</a:t>
            </a:r>
            <a:r>
              <a:rPr lang="en-US" sz="1400" dirty="0"/>
              <a:t> to the frequency sweep</a:t>
            </a:r>
          </a:p>
          <a:p>
            <a:pPr lvl="1"/>
            <a:endParaRPr lang="en-US" sz="1400" dirty="0"/>
          </a:p>
          <a:p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756715" y="4539602"/>
            <a:ext cx="698903" cy="280363"/>
          </a:xfrm>
          <a:prstGeom prst="rect">
            <a:avLst/>
          </a:prstGeom>
          <a:solidFill>
            <a:schemeClr val="bg1"/>
          </a:solidFill>
        </p:spPr>
        <p:txBody>
          <a:bodyPr wrap="none" lIns="64291" tIns="32146" rIns="64291" bIns="32146" rtlCol="0">
            <a:spAutoFit/>
          </a:bodyPr>
          <a:lstStyle/>
          <a:p>
            <a:r>
              <a:rPr lang="en-US" sz="1400" dirty="0"/>
              <a:t>100kHz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56966" y="4463351"/>
            <a:ext cx="769436" cy="280363"/>
          </a:xfrm>
          <a:prstGeom prst="rect">
            <a:avLst/>
          </a:prstGeom>
          <a:solidFill>
            <a:schemeClr val="bg1"/>
          </a:solidFill>
        </p:spPr>
        <p:txBody>
          <a:bodyPr wrap="none" lIns="64291" tIns="32146" rIns="64291" bIns="32146" rtlCol="0">
            <a:spAutoFit/>
          </a:bodyPr>
          <a:lstStyle/>
          <a:p>
            <a:r>
              <a:rPr lang="en-US" sz="1400" dirty="0"/>
              <a:t>100MHz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844343" y="4022016"/>
            <a:ext cx="379563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68012" y="3675019"/>
            <a:ext cx="532222" cy="249633"/>
          </a:xfrm>
          <a:prstGeom prst="rect">
            <a:avLst/>
          </a:prstGeom>
          <a:solidFill>
            <a:schemeClr val="bg1"/>
          </a:solidFill>
        </p:spPr>
        <p:txBody>
          <a:bodyPr wrap="none" lIns="64291" tIns="32146" rIns="64291" bIns="32146" rtlCol="0">
            <a:spAutoFit/>
          </a:bodyPr>
          <a:lstStyle/>
          <a:p>
            <a:r>
              <a:rPr lang="en-US" sz="1200" dirty="0"/>
              <a:t>3MHz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35390" y="6165679"/>
            <a:ext cx="1611012" cy="264975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US" sz="1300" dirty="0"/>
              <a:t>Local oscillator signal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60251" y="6027180"/>
            <a:ext cx="1147744" cy="280363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US" sz="1400" dirty="0"/>
              <a:t>Output signal </a:t>
            </a:r>
          </a:p>
        </p:txBody>
      </p:sp>
    </p:spTree>
    <p:extLst>
      <p:ext uri="{BB962C8B-B14F-4D97-AF65-F5344CB8AC3E}">
        <p14:creationId xmlns:p14="http://schemas.microsoft.com/office/powerpoint/2010/main" val="3373643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19"/>
          <p:cNvSpPr>
            <a:spLocks noGrp="1"/>
          </p:cNvSpPr>
          <p:nvPr>
            <p:ph type="title"/>
          </p:nvPr>
        </p:nvSpPr>
        <p:spPr>
          <a:xfrm>
            <a:off x="16768" y="108876"/>
            <a:ext cx="7507560" cy="720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 sz="3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3600" dirty="0">
                <a:solidFill>
                  <a:srgbClr val="FF0000"/>
                </a:solidFill>
                <a:latin typeface="Comic Sans MS" panose="030F0702030302020204" pitchFamily="66" charset="0"/>
                <a:ea typeface="Helvetica"/>
                <a:cs typeface="Helvetica"/>
              </a:rPr>
              <a:t>Further Reading</a:t>
            </a:r>
            <a:r>
              <a:rPr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>
                <a:hlinkClick r:id="rId2"/>
              </a:rPr>
              <a:t>https://www.rohde-schwarz.com/de/applikationen/db-oder-nicht-db-educational-note_230850-15534.html</a:t>
            </a:r>
            <a:endParaRPr lang="en-US" sz="2000" dirty="0"/>
          </a:p>
          <a:p>
            <a:endParaRPr lang="en-US" sz="2000" dirty="0">
              <a:hlinkClick r:id="rId3"/>
            </a:endParaRPr>
          </a:p>
          <a:p>
            <a:r>
              <a:rPr lang="en-US" sz="2000" dirty="0">
                <a:hlinkClick r:id="rId3"/>
              </a:rPr>
              <a:t>http://www.microwaves101.com/encyclopedia/mixerwaveforms.cfm</a:t>
            </a:r>
            <a:endParaRPr lang="en-US" sz="2000" dirty="0"/>
          </a:p>
          <a:p>
            <a:endParaRPr lang="en-US" sz="2000" dirty="0">
              <a:hlinkClick r:id="rId4"/>
            </a:endParaRPr>
          </a:p>
          <a:p>
            <a:r>
              <a:rPr lang="en-US" sz="2000" dirty="0">
                <a:hlinkClick r:id="rId4"/>
              </a:rPr>
              <a:t>https://cds.cern.ch/record/1982420</a:t>
            </a:r>
            <a:endParaRPr lang="en-US" sz="2000" dirty="0"/>
          </a:p>
          <a:p>
            <a:endParaRPr lang="en-US" sz="2000" dirty="0">
              <a:hlinkClick r:id="rId5"/>
            </a:endParaRPr>
          </a:p>
          <a:p>
            <a:r>
              <a:rPr lang="en-US" sz="2000" dirty="0">
                <a:hlinkClick r:id="rId5"/>
              </a:rPr>
              <a:t>https://cas.web.cern.ch/schools/tuusula-2018</a:t>
            </a:r>
            <a:endParaRPr lang="en-US" sz="2000" dirty="0"/>
          </a:p>
          <a:p>
            <a:endParaRPr lang="en-US" sz="2000" dirty="0">
              <a:hlinkClick r:id="rId6"/>
            </a:endParaRPr>
          </a:p>
          <a:p>
            <a:r>
              <a:rPr lang="en-US" sz="2000" dirty="0">
                <a:hlinkClick r:id="rId6"/>
              </a:rPr>
              <a:t>https://cas.web.cern.ch/sites/cas.web.cern.ch/files/lectures/tuusula-2018/rfmeasurementstechniques.pdf</a:t>
            </a:r>
            <a:endParaRPr lang="en-US" sz="2000" dirty="0"/>
          </a:p>
          <a:p>
            <a:endParaRPr lang="de-DE" sz="2000" dirty="0">
              <a:hlinkClick r:id="rId7"/>
            </a:endParaRPr>
          </a:p>
          <a:p>
            <a:r>
              <a:rPr lang="de-DE" sz="2000" dirty="0">
                <a:hlinkClick r:id="rId7"/>
              </a:rPr>
              <a:t>https://sites.google.com/view/uspas-dembd/home</a:t>
            </a:r>
            <a:endParaRPr lang="de-DE" sz="2000" dirty="0"/>
          </a:p>
          <a:p>
            <a:endParaRPr lang="de-DE" sz="2000" dirty="0">
              <a:hlinkClick r:id="rId8"/>
            </a:endParaRPr>
          </a:p>
          <a:p>
            <a:r>
              <a:rPr lang="de-DE" sz="2000" dirty="0">
                <a:hlinkClick r:id="rId8"/>
              </a:rPr>
              <a:t>https://indico.cern.ch/event/780638/timetable/#20190610</a:t>
            </a:r>
            <a:br>
              <a:rPr lang="de-DE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8441931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1FF6E-BD41-481C-B911-4CC00CDCEFC0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116840" y="2306320"/>
            <a:ext cx="87026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6000" b="1" dirty="0">
                <a:solidFill>
                  <a:schemeClr val="accent2"/>
                </a:solidFill>
              </a:rPr>
              <a:t>Thank you!</a:t>
            </a:r>
            <a:endParaRPr lang="en-US" sz="6000" b="1" dirty="0">
              <a:solidFill>
                <a:schemeClr val="accent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968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9A7DC43-DF97-470E-B514-781820155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D4590-001C-4988-87C2-7ACB5FBD1F0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8093C9A-AFB5-4E4A-BA7E-CF9422A8C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40" y="2306320"/>
            <a:ext cx="87026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6000" b="1" dirty="0">
                <a:solidFill>
                  <a:schemeClr val="accent2"/>
                </a:solidFill>
              </a:rPr>
              <a:t>Backup</a:t>
            </a:r>
            <a:endParaRPr lang="en-US" sz="6000" b="1" dirty="0">
              <a:solidFill>
                <a:schemeClr val="accent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6757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EACCB-1BD7-0943-89B5-25340C014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“dB or not dB”, that it the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4DE14-D1D9-0542-9670-11E5F4455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112" y="1000169"/>
            <a:ext cx="8307692" cy="2211258"/>
          </a:xfrm>
        </p:spPr>
        <p:txBody>
          <a:bodyPr/>
          <a:lstStyle/>
          <a:p>
            <a:r>
              <a:rPr lang="en-US" sz="2000" dirty="0" err="1"/>
              <a:t>dezi</a:t>
            </a:r>
            <a:r>
              <a:rPr lang="en-US" sz="2000" dirty="0"/>
              <a:t>-Bel:  1 dB = 0.1 B (Bel)</a:t>
            </a:r>
          </a:p>
          <a:p>
            <a:pPr lvl="1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Logarithmic scaling to compare large, </a:t>
            </a:r>
            <a:b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e.g. power ratios:</a:t>
            </a:r>
          </a:p>
          <a:p>
            <a:pPr marL="536575" lvl="1" indent="0">
              <a:buNone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36575" lvl="1" indent="0">
              <a:buNone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large ratios of other quantities, e.g.: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E716E8-D556-F244-8723-6F97027D2974}"/>
                  </a:ext>
                </a:extLst>
              </p:cNvPr>
              <p:cNvSpPr txBox="1"/>
              <p:nvPr/>
            </p:nvSpPr>
            <p:spPr>
              <a:xfrm>
                <a:off x="5527834" y="1536211"/>
                <a:ext cx="1932067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𝒅𝑩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sub>
                      </m:sSub>
                      <m:d>
                        <m:d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6E716E8-D556-F244-8723-6F97027D2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834" y="1536211"/>
                <a:ext cx="1932067" cy="55322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6B1EC9-7741-BB47-8D77-DA754402F084}"/>
                  </a:ext>
                </a:extLst>
              </p:cNvPr>
              <p:cNvSpPr txBox="1"/>
              <p:nvPr/>
            </p:nvSpPr>
            <p:spPr>
              <a:xfrm>
                <a:off x="5119862" y="2371716"/>
                <a:ext cx="1916037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𝒅𝑩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sub>
                      </m:sSub>
                      <m:d>
                        <m:d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B6B1EC9-7741-BB47-8D77-DA754402F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862" y="2371716"/>
                <a:ext cx="1916037" cy="55322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20228A-F79F-BC46-A554-DC7DE4CC887A}"/>
                  </a:ext>
                </a:extLst>
              </p:cNvPr>
              <p:cNvSpPr txBox="1"/>
              <p:nvPr/>
            </p:nvSpPr>
            <p:spPr>
              <a:xfrm>
                <a:off x="5148064" y="3163804"/>
                <a:ext cx="1829475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𝒅𝑩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sub>
                      </m:sSub>
                      <m:d>
                        <m:d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20228A-F79F-BC46-A554-DC7DE4CC8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163804"/>
                <a:ext cx="1829475" cy="5532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AD3FE26-555A-2C4A-98FC-0224C0D13A5F}"/>
              </a:ext>
            </a:extLst>
          </p:cNvPr>
          <p:cNvGraphicFramePr>
            <a:graphicFrameLocks noGrp="1"/>
          </p:cNvGraphicFramePr>
          <p:nvPr/>
        </p:nvGraphicFramePr>
        <p:xfrm>
          <a:off x="1187624" y="2812504"/>
          <a:ext cx="2808313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926">
                  <a:extLst>
                    <a:ext uri="{9D8B030D-6E8A-4147-A177-3AD203B41FA5}">
                      <a16:colId xmlns:a16="http://schemas.microsoft.com/office/drawing/2014/main" val="1828481046"/>
                    </a:ext>
                  </a:extLst>
                </a:gridCol>
                <a:gridCol w="827186">
                  <a:extLst>
                    <a:ext uri="{9D8B030D-6E8A-4147-A177-3AD203B41FA5}">
                      <a16:colId xmlns:a16="http://schemas.microsoft.com/office/drawing/2014/main" val="1252473745"/>
                    </a:ext>
                  </a:extLst>
                </a:gridCol>
                <a:gridCol w="847201">
                  <a:extLst>
                    <a:ext uri="{9D8B030D-6E8A-4147-A177-3AD203B41FA5}">
                      <a16:colId xmlns:a16="http://schemas.microsoft.com/office/drawing/2014/main" val="3203905234"/>
                    </a:ext>
                  </a:extLst>
                </a:gridCol>
              </a:tblGrid>
              <a:tr h="2621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dB ratio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</a:t>
                      </a:r>
                      <a:r>
                        <a:rPr lang="en-US" sz="1600" baseline="-25000" dirty="0"/>
                        <a:t>1</a:t>
                      </a:r>
                      <a:r>
                        <a:rPr lang="en-US" sz="1600" dirty="0"/>
                        <a:t>/P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  <a:r>
                        <a:rPr lang="en-US" sz="1600" baseline="-25000" dirty="0"/>
                        <a:t>1</a:t>
                      </a:r>
                      <a:r>
                        <a:rPr lang="en-US" sz="1600" dirty="0"/>
                        <a:t>/V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358938532"/>
                  </a:ext>
                </a:extLst>
              </a:tr>
              <a:tr h="2621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 x 10 dB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  <a:r>
                        <a:rPr lang="en-US" sz="1600" baseline="30000" dirty="0"/>
                        <a:t>n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  <a:r>
                        <a:rPr lang="en-US" sz="1600" baseline="30000" dirty="0"/>
                        <a:t>n/2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2773016"/>
                  </a:ext>
                </a:extLst>
              </a:tr>
              <a:tr h="2621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40 dB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10000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699011637"/>
                  </a:ext>
                </a:extLst>
              </a:tr>
              <a:tr h="2621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 dB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942947641"/>
                  </a:ext>
                </a:extLst>
              </a:tr>
              <a:tr h="2621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 dB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~3.16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363870497"/>
                  </a:ext>
                </a:extLst>
              </a:tr>
              <a:tr h="2621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 dB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~4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~2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2081506148"/>
                  </a:ext>
                </a:extLst>
              </a:tr>
              <a:tr h="2621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 dB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~2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~1.41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830045214"/>
                  </a:ext>
                </a:extLst>
              </a:tr>
              <a:tr h="26215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 dB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2389538785"/>
                  </a:ext>
                </a:extLst>
              </a:tr>
              <a:tr h="2621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-3 dB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~0.5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~0.71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2300587"/>
                  </a:ext>
                </a:extLst>
              </a:tr>
              <a:tr h="2621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-20 dB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0.01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361148804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8FF8C2-10DE-9C4C-AF17-C96DE55EBF66}"/>
                  </a:ext>
                </a:extLst>
              </p:cNvPr>
              <p:cNvSpPr txBox="1"/>
              <p:nvPr/>
            </p:nvSpPr>
            <p:spPr>
              <a:xfrm>
                <a:off x="5042911" y="4329312"/>
                <a:ext cx="1237903" cy="5026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d>
                            <m:d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𝑷</m:t>
                                      </m:r>
                                    </m:e>
                                    <m:sub>
                                      <m:r>
                                        <a:rPr lang="en-US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𝒅𝑩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18FF8C2-10DE-9C4C-AF17-C96DE55EB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911" y="4329312"/>
                <a:ext cx="1237903" cy="50263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74821F-1D8A-1B4D-BF4F-F50E1991FFB0}"/>
                  </a:ext>
                </a:extLst>
              </p:cNvPr>
              <p:cNvSpPr txBox="1"/>
              <p:nvPr/>
            </p:nvSpPr>
            <p:spPr>
              <a:xfrm>
                <a:off x="6803305" y="4366522"/>
                <a:ext cx="1225079" cy="5026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d>
                            <m:d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en-US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𝒅𝑩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𝟐𝟎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A74821F-1D8A-1B4D-BF4F-F50E1991F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305" y="4366522"/>
                <a:ext cx="1225079" cy="50263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05DCC601-B629-144A-970F-969EF29360A8}"/>
              </a:ext>
            </a:extLst>
          </p:cNvPr>
          <p:cNvGrpSpPr/>
          <p:nvPr/>
        </p:nvGrpSpPr>
        <p:grpSpPr>
          <a:xfrm>
            <a:off x="4069950" y="5449695"/>
            <a:ext cx="4312310" cy="584775"/>
            <a:chOff x="5413246" y="5962553"/>
            <a:chExt cx="4671672" cy="584775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C941202-E349-7E40-ABC2-102DEE4049B6}"/>
                </a:ext>
              </a:extLst>
            </p:cNvPr>
            <p:cNvCxnSpPr/>
            <p:nvPr/>
          </p:nvCxnSpPr>
          <p:spPr bwMode="auto">
            <a:xfrm>
              <a:off x="5413246" y="6230318"/>
              <a:ext cx="697424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triangle" w="lg" len="lg"/>
              <a:tailEnd type="none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2B6A0ED-7159-874D-895D-7C2B400CF158}"/>
                </a:ext>
              </a:extLst>
            </p:cNvPr>
            <p:cNvSpPr txBox="1"/>
            <p:nvPr/>
          </p:nvSpPr>
          <p:spPr>
            <a:xfrm>
              <a:off x="6269287" y="5962553"/>
              <a:ext cx="38156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>
                  <a:solidFill>
                    <a:srgbClr val="FF0000"/>
                  </a:solidFill>
                </a:rPr>
                <a:t>The 3 dB ratio (half power) is a </a:t>
              </a:r>
              <a:br>
                <a:rPr lang="en-US" sz="1600" dirty="0">
                  <a:solidFill>
                    <a:srgbClr val="FF0000"/>
                  </a:solidFill>
                </a:rPr>
              </a:br>
              <a:r>
                <a:rPr lang="en-US" sz="1600" dirty="0">
                  <a:solidFill>
                    <a:srgbClr val="FF0000"/>
                  </a:solidFill>
                </a:rPr>
                <a:t>common specification for the bandwidth</a:t>
              </a:r>
            </a:p>
          </p:txBody>
        </p:sp>
      </p:grpSp>
      <p:sp>
        <p:nvSpPr>
          <p:cNvPr id="15" name="Rechteck 14"/>
          <p:cNvSpPr/>
          <p:nvPr/>
        </p:nvSpPr>
        <p:spPr>
          <a:xfrm>
            <a:off x="4139952" y="606367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https://www.rohde-schwarz.com/de/applikationen/db-oder-nicht-db-educational-note_230850-15534.html</a:t>
            </a:r>
          </a:p>
        </p:txBody>
      </p:sp>
    </p:spTree>
    <p:extLst>
      <p:ext uri="{BB962C8B-B14F-4D97-AF65-F5344CB8AC3E}">
        <p14:creationId xmlns:p14="http://schemas.microsoft.com/office/powerpoint/2010/main" val="283222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5B401-F0A0-1E44-B7FB-96020C7DF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“dBm” vs. “dB”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74903-B11F-8E41-9CF0-D1162ABF3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5385" y="1268760"/>
            <a:ext cx="8307692" cy="2684188"/>
          </a:xfrm>
        </p:spPr>
        <p:txBody>
          <a:bodyPr/>
          <a:lstStyle/>
          <a:p>
            <a:r>
              <a:rPr lang="en-US" sz="2000" i="1" dirty="0"/>
              <a:t>dBm</a:t>
            </a:r>
            <a:r>
              <a:rPr lang="en-US" sz="2000" dirty="0"/>
              <a:t> is a logarithmic power unit </a:t>
            </a:r>
          </a:p>
          <a:p>
            <a:pPr lvl="1"/>
            <a:r>
              <a:rPr lang="en-US" sz="1600" dirty="0"/>
              <a:t>based on dB and </a:t>
            </a:r>
            <a:r>
              <a:rPr lang="en-US" sz="1600" i="1" dirty="0"/>
              <a:t>P</a:t>
            </a:r>
            <a:r>
              <a:rPr lang="en-US" sz="1600" i="1" baseline="-25000" dirty="0"/>
              <a:t>ref</a:t>
            </a:r>
            <a:r>
              <a:rPr lang="en-US" sz="1600" i="1" dirty="0"/>
              <a:t> = 1 </a:t>
            </a:r>
            <a:r>
              <a:rPr lang="en-US" sz="1600" i="1" dirty="0" err="1"/>
              <a:t>mW</a:t>
            </a:r>
            <a:endParaRPr lang="en-US" sz="1600" i="1" dirty="0"/>
          </a:p>
          <a:p>
            <a:r>
              <a:rPr lang="en-US" sz="2000" i="1" dirty="0"/>
              <a:t>dBm</a:t>
            </a:r>
            <a:r>
              <a:rPr lang="en-US" sz="2000" dirty="0"/>
              <a:t> can also be used as logarithmic voltage unit</a:t>
            </a:r>
          </a:p>
          <a:p>
            <a:pPr lvl="1"/>
            <a:r>
              <a:rPr lang="en-US" sz="1600" dirty="0"/>
              <a:t>e.g. for </a:t>
            </a:r>
            <a:r>
              <a:rPr lang="en-US" sz="1600" i="1" dirty="0"/>
              <a:t>Z</a:t>
            </a:r>
            <a:r>
              <a:rPr lang="en-US" sz="1600" i="1" baseline="-25000" dirty="0"/>
              <a:t>0</a:t>
            </a:r>
            <a:r>
              <a:rPr lang="en-US" sz="1600" i="1" dirty="0"/>
              <a:t> = 50 </a:t>
            </a:r>
            <a:r>
              <a:rPr lang="en-US" sz="1600" i="1" dirty="0" err="1"/>
              <a:t>Ω</a:t>
            </a:r>
            <a:r>
              <a:rPr lang="en-US" sz="1600" i="1" dirty="0"/>
              <a:t>: </a:t>
            </a:r>
            <a:r>
              <a:rPr lang="en-US" sz="1600" i="1" dirty="0" err="1"/>
              <a:t>V</a:t>
            </a:r>
            <a:r>
              <a:rPr lang="en-US" sz="1600" i="1" baseline="-25000" dirty="0" err="1"/>
              <a:t>ref</a:t>
            </a:r>
            <a:r>
              <a:rPr lang="en-US" sz="1600" i="1" dirty="0"/>
              <a:t> = 0.2236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3C2D99-7B4A-BB4C-A0FE-C41C89680A4B}"/>
                  </a:ext>
                </a:extLst>
              </p:cNvPr>
              <p:cNvSpPr txBox="1"/>
              <p:nvPr/>
            </p:nvSpPr>
            <p:spPr>
              <a:xfrm>
                <a:off x="5651633" y="1268767"/>
                <a:ext cx="1947136" cy="4917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𝒅𝑩𝒎</m:t>
                          </m:r>
                        </m:sub>
                      </m:sSub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sSub>
                        <m:sSubPr>
                          <m:ctrlP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sub>
                      </m:sSub>
                      <m:d>
                        <m:dPr>
                          <m:ctrlP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𝒓𝒆𝒇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23C2D99-7B4A-BB4C-A0FE-C41C89680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633" y="1268767"/>
                <a:ext cx="1947136" cy="491738"/>
              </a:xfrm>
              <a:prstGeom prst="rect">
                <a:avLst/>
              </a:prstGeom>
              <a:blipFill rotWithShape="1">
                <a:blip r:embed="rId2"/>
                <a:stretch>
                  <a:fillRect l="-2500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8EA119-17CA-F44D-A3F2-474403CA5CA5}"/>
                  </a:ext>
                </a:extLst>
              </p:cNvPr>
              <p:cNvSpPr txBox="1"/>
              <p:nvPr/>
            </p:nvSpPr>
            <p:spPr>
              <a:xfrm>
                <a:off x="5640617" y="2425133"/>
                <a:ext cx="1934311" cy="4917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𝒅𝑩𝒎</m:t>
                          </m:r>
                        </m:sub>
                      </m:sSub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  <m:sSub>
                        <m:sSubPr>
                          <m:ctrlP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sub>
                      </m:sSub>
                      <m:d>
                        <m:dPr>
                          <m:ctrlP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𝒓𝒆𝒇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D8EA119-17CA-F44D-A3F2-474403CA5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617" y="2425133"/>
                <a:ext cx="1934311" cy="491738"/>
              </a:xfrm>
              <a:prstGeom prst="rect">
                <a:avLst/>
              </a:prstGeom>
              <a:blipFill rotWithShape="1">
                <a:blip r:embed="rId3"/>
                <a:stretch>
                  <a:fillRect l="-251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E4BDBF7-41BD-0246-B492-B737578FCC1D}"/>
              </a:ext>
            </a:extLst>
          </p:cNvPr>
          <p:cNvGraphicFramePr>
            <a:graphicFrameLocks noGrp="1"/>
          </p:cNvGraphicFramePr>
          <p:nvPr/>
        </p:nvGraphicFramePr>
        <p:xfrm>
          <a:off x="1530760" y="3036324"/>
          <a:ext cx="3390551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8938">
                  <a:extLst>
                    <a:ext uri="{9D8B030D-6E8A-4147-A177-3AD203B41FA5}">
                      <a16:colId xmlns:a16="http://schemas.microsoft.com/office/drawing/2014/main" val="1828481046"/>
                    </a:ext>
                  </a:extLst>
                </a:gridCol>
                <a:gridCol w="1108765">
                  <a:extLst>
                    <a:ext uri="{9D8B030D-6E8A-4147-A177-3AD203B41FA5}">
                      <a16:colId xmlns:a16="http://schemas.microsoft.com/office/drawing/2014/main" val="1252473745"/>
                    </a:ext>
                  </a:extLst>
                </a:gridCol>
                <a:gridCol w="1022848">
                  <a:extLst>
                    <a:ext uri="{9D8B030D-6E8A-4147-A177-3AD203B41FA5}">
                      <a16:colId xmlns:a16="http://schemas.microsoft.com/office/drawing/2014/main" val="3203905234"/>
                    </a:ext>
                  </a:extLst>
                </a:gridCol>
              </a:tblGrid>
              <a:tr h="2621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dBm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</a:t>
                      </a:r>
                      <a:endParaRPr lang="en-US" sz="1600" baseline="-250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 (RMS)</a:t>
                      </a:r>
                      <a:endParaRPr lang="en-US" sz="1600" baseline="-250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358938532"/>
                  </a:ext>
                </a:extLst>
              </a:tr>
              <a:tr h="2621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 dBm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 W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7.07 V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3323523331"/>
                  </a:ext>
                </a:extLst>
              </a:tr>
              <a:tr h="2621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 dBm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 </a:t>
                      </a:r>
                      <a:r>
                        <a:rPr lang="en-US" sz="1600" dirty="0" err="1"/>
                        <a:t>mW</a:t>
                      </a:r>
                      <a:endParaRPr lang="en-US" sz="16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2.24 V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2773016"/>
                  </a:ext>
                </a:extLst>
              </a:tr>
              <a:tr h="2621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 dBm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 </a:t>
                      </a:r>
                      <a:r>
                        <a:rPr lang="en-US" sz="1600" dirty="0" err="1"/>
                        <a:t>mW</a:t>
                      </a:r>
                      <a:endParaRPr lang="en-US" sz="16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707 mV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699011637"/>
                  </a:ext>
                </a:extLst>
              </a:tr>
              <a:tr h="2621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 dBm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4.0 </a:t>
                      </a:r>
                      <a:r>
                        <a:rPr lang="en-US" sz="1600" dirty="0" err="1"/>
                        <a:t>mW</a:t>
                      </a:r>
                      <a:endParaRPr lang="en-US" sz="16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446 mV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830045214"/>
                  </a:ext>
                </a:extLst>
              </a:tr>
              <a:tr h="26215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 dBm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1.0 </a:t>
                      </a:r>
                      <a:r>
                        <a:rPr lang="en-US" sz="1600" b="1" dirty="0" err="1"/>
                        <a:t>mW</a:t>
                      </a:r>
                      <a:endParaRPr lang="en-US" sz="1600" b="1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224 mV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2997081562"/>
                  </a:ext>
                </a:extLst>
              </a:tr>
              <a:tr h="2621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-20 dBm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 </a:t>
                      </a:r>
                      <a:r>
                        <a:rPr lang="en-US" sz="1600" dirty="0" err="1"/>
                        <a:t>μW</a:t>
                      </a:r>
                      <a:endParaRPr lang="en-US" sz="16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22.4 mV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3085624596"/>
                  </a:ext>
                </a:extLst>
              </a:tr>
              <a:tr h="2621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-60 dBm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1.0 </a:t>
                      </a:r>
                      <a:r>
                        <a:rPr lang="en-US" sz="1600" dirty="0" err="1"/>
                        <a:t>nW</a:t>
                      </a:r>
                      <a:endParaRPr lang="en-US" sz="16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224 </a:t>
                      </a:r>
                      <a:r>
                        <a:rPr lang="en-US" sz="1600" dirty="0" err="1"/>
                        <a:t>μV</a:t>
                      </a:r>
                      <a:endParaRPr lang="en-US" sz="16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243597391"/>
                  </a:ext>
                </a:extLst>
              </a:tr>
              <a:tr h="2621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-120 dBm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1.0 </a:t>
                      </a:r>
                      <a:r>
                        <a:rPr lang="en-US" sz="1600" dirty="0" err="1"/>
                        <a:t>fW</a:t>
                      </a:r>
                      <a:endParaRPr lang="en-US" sz="16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224 </a:t>
                      </a:r>
                      <a:r>
                        <a:rPr lang="en-US" sz="1600" dirty="0" err="1"/>
                        <a:t>nV</a:t>
                      </a:r>
                      <a:endParaRPr lang="en-US" sz="16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3878757443"/>
                  </a:ext>
                </a:extLst>
              </a:tr>
              <a:tr h="2621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- 174 dBm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4.0e-21 W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0.446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</a:rPr>
                        <a:t>nV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371014194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DB30DC-8566-5245-B4B4-128BC0877F50}"/>
                  </a:ext>
                </a:extLst>
              </p:cNvPr>
              <p:cNvSpPr txBox="1"/>
              <p:nvPr/>
            </p:nvSpPr>
            <p:spPr>
              <a:xfrm>
                <a:off x="5640617" y="4221088"/>
                <a:ext cx="1442831" cy="34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𝒓𝒆𝒇</m:t>
                              </m:r>
                            </m:sub>
                          </m:sSub>
                          <m: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d>
                            <m:dPr>
                              <m:ctrlP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𝑷</m:t>
                                      </m:r>
                                    </m:e>
                                    <m:sub>
                                      <m:r>
                                        <a:rPr lang="en-US" sz="1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𝒅𝑩𝒎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DDB30DC-8566-5245-B4B4-128BC0877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617" y="4221088"/>
                <a:ext cx="1442831" cy="348237"/>
              </a:xfrm>
              <a:prstGeom prst="rect">
                <a:avLst/>
              </a:prstGeom>
              <a:blipFill rotWithShape="1">
                <a:blip r:embed="rId4"/>
                <a:stretch>
                  <a:fillRect l="-3376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D6A4B49-7443-9048-805E-438428E38F3A}"/>
                  </a:ext>
                </a:extLst>
              </p:cNvPr>
              <p:cNvSpPr txBox="1"/>
              <p:nvPr/>
            </p:nvSpPr>
            <p:spPr>
              <a:xfrm>
                <a:off x="5640617" y="5185756"/>
                <a:ext cx="1425197" cy="34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𝒓𝒆𝒇</m:t>
                              </m:r>
                            </m:sub>
                          </m:sSub>
                          <m: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d>
                            <m:dPr>
                              <m:ctrlP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en-US" sz="1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𝒅𝑩𝒎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𝟐𝟎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D6A4B49-7443-9048-805E-438428E38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617" y="5185756"/>
                <a:ext cx="1425197" cy="348237"/>
              </a:xfrm>
              <a:prstGeom prst="rect">
                <a:avLst/>
              </a:prstGeom>
              <a:blipFill rotWithShape="1">
                <a:blip r:embed="rId5"/>
                <a:stretch>
                  <a:fillRect l="-3419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0F9F394F-DBC5-D34F-AAD7-C5543382FFBC}"/>
              </a:ext>
            </a:extLst>
          </p:cNvPr>
          <p:cNvGrpSpPr/>
          <p:nvPr/>
        </p:nvGrpSpPr>
        <p:grpSpPr>
          <a:xfrm>
            <a:off x="4996841" y="5962560"/>
            <a:ext cx="3836031" cy="523220"/>
            <a:chOff x="5413246" y="5962553"/>
            <a:chExt cx="4155700" cy="523220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16F29E3-78B9-EF48-B379-EE6EC812159E}"/>
                </a:ext>
              </a:extLst>
            </p:cNvPr>
            <p:cNvCxnSpPr/>
            <p:nvPr/>
          </p:nvCxnSpPr>
          <p:spPr bwMode="auto">
            <a:xfrm>
              <a:off x="5413246" y="6230318"/>
              <a:ext cx="697424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triangle" w="lg" len="lg"/>
              <a:tailEnd type="none"/>
            </a:ln>
            <a:effectLst/>
          </p:spPr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264C5CB-FDC4-5247-986A-B305798125FB}"/>
                </a:ext>
              </a:extLst>
            </p:cNvPr>
            <p:cNvSpPr txBox="1"/>
            <p:nvPr/>
          </p:nvSpPr>
          <p:spPr>
            <a:xfrm>
              <a:off x="6414959" y="5962553"/>
              <a:ext cx="31539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>
                  <a:solidFill>
                    <a:srgbClr val="FF0000"/>
                  </a:solidFill>
                </a:rPr>
                <a:t>Noise power in a bandwidth </a:t>
              </a:r>
              <a:r>
                <a:rPr lang="en-US" sz="1400" i="1" dirty="0">
                  <a:solidFill>
                    <a:srgbClr val="FF0000"/>
                  </a:solidFill>
                </a:rPr>
                <a:t>B = 1 Hz</a:t>
              </a:r>
              <a:br>
                <a:rPr lang="en-US" sz="1400" dirty="0">
                  <a:solidFill>
                    <a:srgbClr val="FF0000"/>
                  </a:solidFill>
                </a:rPr>
              </a:br>
              <a:r>
                <a:rPr lang="en-US" sz="1400" dirty="0">
                  <a:solidFill>
                    <a:srgbClr val="FF0000"/>
                  </a:solidFill>
                </a:rPr>
                <a:t>at room temperature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13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fld id="{52891ACF-834E-4B7D-86C5-7945CDDD04ED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387074" name="Group 2"/>
          <p:cNvGrpSpPr>
            <a:grpSpLocks/>
          </p:cNvGrpSpPr>
          <p:nvPr/>
        </p:nvGrpSpPr>
        <p:grpSpPr bwMode="auto">
          <a:xfrm>
            <a:off x="226449" y="3735387"/>
            <a:ext cx="6840537" cy="2357438"/>
            <a:chOff x="748" y="2750"/>
            <a:chExt cx="3946" cy="1360"/>
          </a:xfrm>
        </p:grpSpPr>
        <p:pic>
          <p:nvPicPr>
            <p:cNvPr id="19477" name="Picture 3" descr="pickup_fft_simu-cas-da-ibea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2840"/>
              <a:ext cx="3834" cy="1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8" name="Line 4"/>
            <p:cNvSpPr>
              <a:spLocks noChangeShapeType="1"/>
            </p:cNvSpPr>
            <p:nvPr/>
          </p:nvSpPr>
          <p:spPr bwMode="auto">
            <a:xfrm>
              <a:off x="912" y="2840"/>
              <a:ext cx="36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9479" name="Line 5"/>
            <p:cNvSpPr>
              <a:spLocks noChangeShapeType="1"/>
            </p:cNvSpPr>
            <p:nvPr/>
          </p:nvSpPr>
          <p:spPr bwMode="auto">
            <a:xfrm>
              <a:off x="4604" y="2840"/>
              <a:ext cx="0" cy="9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9480" name="Rectangle 6"/>
            <p:cNvSpPr>
              <a:spLocks noChangeArrowheads="1"/>
            </p:cNvSpPr>
            <p:nvPr/>
          </p:nvSpPr>
          <p:spPr bwMode="auto">
            <a:xfrm>
              <a:off x="2200" y="2750"/>
              <a:ext cx="2494" cy="1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 dirty="0"/>
            </a:p>
          </p:txBody>
        </p:sp>
      </p:grpSp>
      <p:grpSp>
        <p:nvGrpSpPr>
          <p:cNvPr id="19460" name="Group 7"/>
          <p:cNvGrpSpPr>
            <a:grpSpLocks/>
          </p:cNvGrpSpPr>
          <p:nvPr/>
        </p:nvGrpSpPr>
        <p:grpSpPr bwMode="auto">
          <a:xfrm>
            <a:off x="-36512" y="1163638"/>
            <a:ext cx="7629525" cy="2349500"/>
            <a:chOff x="569" y="1389"/>
            <a:chExt cx="4216" cy="1315"/>
          </a:xfrm>
        </p:grpSpPr>
        <p:grpSp>
          <p:nvGrpSpPr>
            <p:cNvPr id="19471" name="Group 8"/>
            <p:cNvGrpSpPr>
              <a:grpSpLocks/>
            </p:cNvGrpSpPr>
            <p:nvPr/>
          </p:nvGrpSpPr>
          <p:grpSpPr bwMode="auto">
            <a:xfrm>
              <a:off x="703" y="1525"/>
              <a:ext cx="3901" cy="1126"/>
              <a:chOff x="839" y="2523"/>
              <a:chExt cx="4115" cy="1262"/>
            </a:xfrm>
          </p:grpSpPr>
          <p:pic>
            <p:nvPicPr>
              <p:cNvPr id="19475" name="Picture 9" descr="pickup_signal_simu_cas-da-ibea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9" y="2523"/>
                <a:ext cx="4115" cy="1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76" name="Line 10"/>
              <p:cNvSpPr>
                <a:spLocks noChangeShapeType="1"/>
              </p:cNvSpPr>
              <p:nvPr/>
            </p:nvSpPr>
            <p:spPr bwMode="auto">
              <a:xfrm flipV="1">
                <a:off x="1020" y="2523"/>
                <a:ext cx="390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9472" name="Rectangle 11"/>
            <p:cNvSpPr>
              <a:spLocks noChangeArrowheads="1"/>
            </p:cNvSpPr>
            <p:nvPr/>
          </p:nvSpPr>
          <p:spPr bwMode="auto">
            <a:xfrm>
              <a:off x="2245" y="1434"/>
              <a:ext cx="2540" cy="1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19473" name="Rectangle 12"/>
            <p:cNvSpPr>
              <a:spLocks noChangeArrowheads="1"/>
            </p:cNvSpPr>
            <p:nvPr/>
          </p:nvSpPr>
          <p:spPr bwMode="auto">
            <a:xfrm>
              <a:off x="2154" y="1389"/>
              <a:ext cx="1574" cy="1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19474" name="Text Box 13"/>
            <p:cNvSpPr txBox="1">
              <a:spLocks noChangeArrowheads="1"/>
            </p:cNvSpPr>
            <p:nvPr/>
          </p:nvSpPr>
          <p:spPr bwMode="auto">
            <a:xfrm rot="-5400000">
              <a:off x="285" y="1900"/>
              <a:ext cx="771" cy="2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86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b="1" dirty="0" err="1">
                  <a:latin typeface="Times" pitchFamily="18" charset="0"/>
                </a:rPr>
                <a:t>I</a:t>
              </a:r>
              <a:r>
                <a:rPr lang="en-US" b="1" baseline="-25000" dirty="0" err="1">
                  <a:latin typeface="Times" pitchFamily="18" charset="0"/>
                </a:rPr>
                <a:t>beam</a:t>
              </a:r>
              <a:endParaRPr lang="en-US" b="1" baseline="-25000" dirty="0">
                <a:latin typeface="Times" pitchFamily="18" charset="0"/>
              </a:endParaRPr>
            </a:p>
          </p:txBody>
        </p:sp>
      </p:grpSp>
      <p:sp>
        <p:nvSpPr>
          <p:cNvPr id="19461" name="Text Box 14"/>
          <p:cNvSpPr txBox="1">
            <a:spLocks noChangeArrowheads="1"/>
          </p:cNvSpPr>
          <p:nvPr/>
        </p:nvSpPr>
        <p:spPr bwMode="auto">
          <a:xfrm>
            <a:off x="-3323" y="107921"/>
            <a:ext cx="7596336" cy="5847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Time Domain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  <a:sym typeface="Symbol" pitchFamily="18" charset="2"/>
              </a:rPr>
              <a:t> Frequency Domain</a:t>
            </a:r>
          </a:p>
        </p:txBody>
      </p:sp>
      <p:sp>
        <p:nvSpPr>
          <p:cNvPr id="19463" name="Text Box 16"/>
          <p:cNvSpPr txBox="1">
            <a:spLocks noChangeArrowheads="1"/>
          </p:cNvSpPr>
          <p:nvPr/>
        </p:nvSpPr>
        <p:spPr bwMode="auto">
          <a:xfrm>
            <a:off x="205982" y="1040267"/>
            <a:ext cx="8991600" cy="29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8775" indent="-358775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70000"/>
              </a:lnSpc>
              <a:buFont typeface="Wingdings" pitchFamily="2" charset="2"/>
              <a:buNone/>
            </a:pP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  <a:sym typeface="Symbol" pitchFamily="18" charset="2"/>
              </a:rPr>
              <a:t>Time domain: </a:t>
            </a:r>
            <a:r>
              <a:rPr lang="en-US" b="1" dirty="0">
                <a:cs typeface="Times New Roman" panose="02020603050405020304" pitchFamily="18" charset="0"/>
                <a:sym typeface="Symbol" pitchFamily="18" charset="2"/>
              </a:rPr>
              <a:t>Recording of a voltage as a function of time:</a:t>
            </a:r>
          </a:p>
        </p:txBody>
      </p:sp>
      <p:sp>
        <p:nvSpPr>
          <p:cNvPr id="387090" name="Text Box 18"/>
          <p:cNvSpPr txBox="1">
            <a:spLocks noChangeArrowheads="1"/>
          </p:cNvSpPr>
          <p:nvPr/>
        </p:nvSpPr>
        <p:spPr bwMode="auto">
          <a:xfrm>
            <a:off x="152400" y="3513138"/>
            <a:ext cx="8991600" cy="31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8775" indent="-358775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70000"/>
              </a:lnSpc>
              <a:buFont typeface="Wingdings" pitchFamily="2" charset="2"/>
              <a:buNone/>
            </a:pPr>
            <a:r>
              <a:rPr lang="en-US" sz="2000" b="1" dirty="0">
                <a:solidFill>
                  <a:srgbClr val="0000FF"/>
                </a:solidFill>
                <a:cs typeface="Times New Roman" panose="02020603050405020304" pitchFamily="18" charset="0"/>
                <a:sym typeface="Symbol" pitchFamily="18" charset="2"/>
              </a:rPr>
              <a:t>Frequency domain: </a:t>
            </a:r>
            <a:r>
              <a:rPr lang="en-US" sz="2000" b="1" dirty="0">
                <a:cs typeface="Times New Roman" panose="02020603050405020304" pitchFamily="18" charset="0"/>
                <a:sym typeface="Symbol" pitchFamily="18" charset="2"/>
              </a:rPr>
              <a:t>Displaying of  voltage as a function of frequency:</a:t>
            </a:r>
          </a:p>
        </p:txBody>
      </p:sp>
      <p:sp>
        <p:nvSpPr>
          <p:cNvPr id="387091" name="Text Box 19"/>
          <p:cNvSpPr txBox="1">
            <a:spLocks noChangeArrowheads="1"/>
          </p:cNvSpPr>
          <p:nvPr/>
        </p:nvSpPr>
        <p:spPr bwMode="auto">
          <a:xfrm>
            <a:off x="2869899" y="3887698"/>
            <a:ext cx="2520106" cy="68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8775" indent="-358775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70000"/>
              </a:lnSpc>
              <a:buFont typeface="Wingdings" pitchFamily="2" charset="2"/>
              <a:buNone/>
            </a:pPr>
            <a:r>
              <a:rPr lang="en-US" sz="2000" b="1" dirty="0">
                <a:solidFill>
                  <a:srgbClr val="0000FF"/>
                </a:solidFill>
                <a:cs typeface="Times New Roman" panose="02020603050405020304" pitchFamily="18" charset="0"/>
                <a:sym typeface="Symbol" pitchFamily="18" charset="2"/>
              </a:rPr>
              <a:t>Instrument: </a:t>
            </a:r>
          </a:p>
          <a:p>
            <a:pPr algn="l">
              <a:lnSpc>
                <a:spcPct val="70000"/>
              </a:lnSpc>
              <a:buFont typeface="Wingdings" pitchFamily="2" charset="2"/>
              <a:buNone/>
            </a:pPr>
            <a:r>
              <a:rPr lang="en-US" sz="2000" b="1" dirty="0">
                <a:cs typeface="Times New Roman" panose="02020603050405020304" pitchFamily="18" charset="0"/>
                <a:sym typeface="Symbol" pitchFamily="18" charset="2"/>
              </a:rPr>
              <a:t>Spectrum Analyzer</a:t>
            </a:r>
            <a:endParaRPr lang="en-US" sz="2000" dirty="0">
              <a:cs typeface="Times New Roman" panose="02020603050405020304" pitchFamily="18" charset="0"/>
              <a:sym typeface="Symbol" pitchFamily="18" charset="2"/>
            </a:endParaRPr>
          </a:p>
        </p:txBody>
      </p:sp>
      <p:sp>
        <p:nvSpPr>
          <p:cNvPr id="387093" name="Text Box 21"/>
          <p:cNvSpPr txBox="1">
            <a:spLocks noChangeArrowheads="1"/>
          </p:cNvSpPr>
          <p:nvPr/>
        </p:nvSpPr>
        <p:spPr bwMode="auto">
          <a:xfrm>
            <a:off x="5417890" y="1747563"/>
            <a:ext cx="38912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 typeface="Wingdings" pitchFamily="2" charset="2"/>
              <a:buNone/>
            </a:pP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Fourier Transformation:</a:t>
            </a:r>
          </a:p>
          <a:p>
            <a:pPr algn="l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of time domain data</a:t>
            </a:r>
          </a:p>
        </p:txBody>
      </p:sp>
      <p:graphicFrame>
        <p:nvGraphicFramePr>
          <p:cNvPr id="387094" name="Object 22"/>
          <p:cNvGraphicFramePr>
            <a:graphicFrameLocks noChangeAspect="1"/>
          </p:cNvGraphicFramePr>
          <p:nvPr/>
        </p:nvGraphicFramePr>
        <p:xfrm>
          <a:off x="5345545" y="2466393"/>
          <a:ext cx="2742696" cy="1011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1" name="Equation" r:id="rId6" imgW="1282680" imgH="469800" progId="Equation.3">
                  <p:embed/>
                </p:oleObj>
              </mc:Choice>
              <mc:Fallback>
                <p:oleObj name="Equation" r:id="rId6" imgW="1282680" imgH="469800" progId="Equation.3">
                  <p:embed/>
                  <p:pic>
                    <p:nvPicPr>
                      <p:cNvPr id="38709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545" y="2466393"/>
                        <a:ext cx="2742696" cy="10117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0" name="Rectangle 23"/>
          <p:cNvSpPr>
            <a:spLocks noChangeArrowheads="1"/>
          </p:cNvSpPr>
          <p:nvPr/>
        </p:nvSpPr>
        <p:spPr bwMode="auto">
          <a:xfrm>
            <a:off x="2987675" y="6092825"/>
            <a:ext cx="360363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9464" name="Text Box 17"/>
          <p:cNvSpPr txBox="1">
            <a:spLocks noChangeArrowheads="1"/>
          </p:cNvSpPr>
          <p:nvPr/>
        </p:nvSpPr>
        <p:spPr bwMode="auto">
          <a:xfrm>
            <a:off x="2894732" y="1332142"/>
            <a:ext cx="30133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8775" indent="-358775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70000"/>
              </a:lnSpc>
              <a:buFont typeface="Wingdings" pitchFamily="2" charset="2"/>
              <a:buNone/>
            </a:pPr>
            <a:r>
              <a:rPr lang="en-US" b="1" dirty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I</a:t>
            </a:r>
            <a:r>
              <a:rPr lang="en-US" sz="2000" b="1" dirty="0">
                <a:solidFill>
                  <a:srgbClr val="0000FF"/>
                </a:solidFill>
                <a:cs typeface="Times New Roman" panose="02020603050405020304" pitchFamily="18" charset="0"/>
                <a:sym typeface="Symbol" pitchFamily="18" charset="2"/>
              </a:rPr>
              <a:t>nstrument: </a:t>
            </a:r>
            <a:r>
              <a:rPr lang="en-US" sz="2000" b="1" dirty="0">
                <a:cs typeface="Times New Roman" panose="02020603050405020304" pitchFamily="18" charset="0"/>
                <a:sym typeface="Symbol" pitchFamily="18" charset="2"/>
              </a:rPr>
              <a:t>Oscilloscope</a:t>
            </a:r>
          </a:p>
        </p:txBody>
      </p:sp>
      <p:sp>
        <p:nvSpPr>
          <p:cNvPr id="387092" name="AutoShape 20"/>
          <p:cNvSpPr>
            <a:spLocks noChangeArrowheads="1"/>
          </p:cNvSpPr>
          <p:nvPr/>
        </p:nvSpPr>
        <p:spPr bwMode="auto">
          <a:xfrm>
            <a:off x="8340695" y="2155432"/>
            <a:ext cx="487996" cy="2089150"/>
          </a:xfrm>
          <a:prstGeom prst="curvedLeftArrow">
            <a:avLst>
              <a:gd name="adj1" fmla="val 64510"/>
              <a:gd name="adj2" fmla="val 129020"/>
              <a:gd name="adj3" fmla="val 33333"/>
            </a:avLst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516496" y="6092825"/>
            <a:ext cx="5991780" cy="31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8775" indent="-358775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70000"/>
              </a:lnSpc>
              <a:buFont typeface="Wingdings" pitchFamily="2" charset="2"/>
              <a:buNone/>
            </a:pPr>
            <a:r>
              <a:rPr lang="en-US" sz="2000" b="1" dirty="0">
                <a:solidFill>
                  <a:srgbClr val="C00000"/>
                </a:solidFill>
                <a:cs typeface="Times New Roman" panose="02020603050405020304" pitchFamily="18" charset="0"/>
                <a:sym typeface="Symbol" pitchFamily="18" charset="2"/>
              </a:rPr>
              <a:t>Care: </a:t>
            </a:r>
            <a:r>
              <a:rPr lang="en-US" sz="2000" dirty="0">
                <a:cs typeface="Times New Roman" panose="02020603050405020304" pitchFamily="18" charset="0"/>
                <a:sym typeface="Symbol" pitchFamily="18" charset="2"/>
              </a:rPr>
              <a:t>Fourier transf. contains amplitude </a:t>
            </a:r>
            <a:r>
              <a:rPr lang="en-US" sz="2000" i="1" u="sng" dirty="0">
                <a:cs typeface="Times New Roman" panose="02020603050405020304" pitchFamily="18" charset="0"/>
                <a:sym typeface="Symbol" pitchFamily="18" charset="2"/>
              </a:rPr>
              <a:t>and</a:t>
            </a:r>
            <a:r>
              <a:rPr lang="en-US" sz="2000" dirty="0">
                <a:cs typeface="Times New Roman" panose="02020603050405020304" pitchFamily="18" charset="0"/>
                <a:sym typeface="Symbol" pitchFamily="18" charset="2"/>
              </a:rPr>
              <a:t> phase </a:t>
            </a:r>
            <a:r>
              <a:rPr lang="en-US" sz="2000" b="1" dirty="0">
                <a:cs typeface="Times New Roman" panose="02020603050405020304" pitchFamily="18" charset="0"/>
                <a:sym typeface="Symbol" pitchFamily="18" charset="2"/>
              </a:rPr>
              <a:t>	</a:t>
            </a:r>
          </a:p>
        </p:txBody>
      </p:sp>
      <p:pic>
        <p:nvPicPr>
          <p:cNvPr id="99423" name="Picture 9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714" y="4571027"/>
            <a:ext cx="3153651" cy="133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425" name="Picture 97" descr="https://www.tek.com/sites/default/files/media/image/mdo4000-angle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062" y="1622891"/>
            <a:ext cx="2594883" cy="159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pieren 2"/>
          <p:cNvGrpSpPr/>
          <p:nvPr/>
        </p:nvGrpSpPr>
        <p:grpSpPr>
          <a:xfrm>
            <a:off x="4607223" y="3987800"/>
            <a:ext cx="4503704" cy="2382024"/>
            <a:chOff x="4607223" y="3987800"/>
            <a:chExt cx="4503704" cy="2382024"/>
          </a:xfrm>
        </p:grpSpPr>
        <p:pic>
          <p:nvPicPr>
            <p:cNvPr id="99481" name="Picture 15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7223" y="3987800"/>
              <a:ext cx="4503704" cy="2363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feld 1"/>
            <p:cNvSpPr txBox="1"/>
            <p:nvPr/>
          </p:nvSpPr>
          <p:spPr>
            <a:xfrm>
              <a:off x="5785268" y="6092825"/>
              <a:ext cx="21751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courtesy company </a:t>
              </a:r>
              <a:r>
                <a:rPr lang="en-US" sz="1200" dirty="0" err="1">
                  <a:latin typeface="Calibri" panose="020F0502020204030204" pitchFamily="34" charset="0"/>
                </a:rPr>
                <a:t>Keysight</a:t>
              </a:r>
              <a:endParaRPr lang="en-US" sz="1200" dirty="0">
                <a:latin typeface="Calibri" panose="020F0502020204030204" pitchFamily="34" charset="0"/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6049716" y="3987800"/>
              <a:ext cx="7901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>
                  <a:latin typeface="Calibri" panose="020F0502020204030204" pitchFamily="34" charset="0"/>
                </a:rPr>
                <a:t>voltage</a:t>
              </a: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6671897" y="5486131"/>
              <a:ext cx="7901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>
                  <a:latin typeface="Calibri" panose="020F0502020204030204" pitchFamily="34" charset="0"/>
                </a:rPr>
                <a:t>time</a:t>
              </a: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6910967" y="4813741"/>
              <a:ext cx="10494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>
                  <a:latin typeface="Calibri" panose="020F0502020204030204" pitchFamily="34" charset="0"/>
                </a:rPr>
                <a:t>frequency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831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90" grpId="0"/>
      <p:bldP spid="387091" grpId="0"/>
      <p:bldP spid="387093" grpId="0"/>
      <p:bldP spid="387092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6632"/>
            <a:ext cx="7596336" cy="7200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RF Measurements (Time Domain)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9512" y="1052736"/>
            <a:ext cx="8721969" cy="461578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dirty="0"/>
              <a:t>Oscilloscope: to observe signals in </a:t>
            </a:r>
            <a:r>
              <a:rPr lang="en-US" sz="1800" dirty="0">
                <a:solidFill>
                  <a:srgbClr val="008000"/>
                </a:solidFill>
              </a:rPr>
              <a:t>time domain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periodic signals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burst and transient signals with arbitrary waveforms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application: direct observation of signals from a beam pick-up, </a:t>
            </a:r>
            <a:br>
              <a:rPr lang="en-US" sz="1400" dirty="0"/>
            </a:br>
            <a:r>
              <a:rPr lang="en-US" sz="1400" dirty="0"/>
              <a:t>from a test generator, or from other sources 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visualizes the shape of a waveform, etc.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limited performance for the evaluation of non-linear effects.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6" name="Picture 2" descr="http://1.bp.blogspot.com/-ucy4Oh8SvwU/TZ6-M4WKnsI/AAAAAAAAAOk/92EfFwKJaes/s1600/Cathode-Ray-Tube.jpg">
            <a:extLst>
              <a:ext uri="{FF2B5EF4-FFF2-40B4-BE49-F238E27FC236}">
                <a16:creationId xmlns:a16="http://schemas.microsoft.com/office/drawing/2014/main" id="{EDB40A8B-6C0E-8D40-BEA3-7A611A1D0E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7" r="1652"/>
          <a:stretch/>
        </p:blipFill>
        <p:spPr bwMode="auto">
          <a:xfrm>
            <a:off x="460548" y="3048175"/>
            <a:ext cx="4248472" cy="322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vintagetek.org/wp-content/uploads/2017/11/7104scope.jpg">
            <a:extLst>
              <a:ext uri="{FF2B5EF4-FFF2-40B4-BE49-F238E27FC236}">
                <a16:creationId xmlns:a16="http://schemas.microsoft.com/office/drawing/2014/main" id="{5A8CB6C8-9C1C-2746-88AD-AF18D0881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8"/>
          <a:stretch/>
        </p:blipFill>
        <p:spPr bwMode="auto">
          <a:xfrm>
            <a:off x="5508104" y="3468269"/>
            <a:ext cx="2427935" cy="280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5315955" y="6228715"/>
            <a:ext cx="2600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Cathode Ray Tube (CRT) Oscilloscope</a:t>
            </a:r>
          </a:p>
        </p:txBody>
      </p:sp>
      <p:sp>
        <p:nvSpPr>
          <p:cNvPr id="9" name="Rechteck 8"/>
          <p:cNvSpPr/>
          <p:nvPr/>
        </p:nvSpPr>
        <p:spPr>
          <a:xfrm>
            <a:off x="161764" y="610560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http://semesters.in/basic-principle-of-the-oscilloscope-notes-for-electronics-engineering-1st-year/</a:t>
            </a:r>
          </a:p>
        </p:txBody>
      </p:sp>
    </p:spTree>
    <p:extLst>
      <p:ext uri="{BB962C8B-B14F-4D97-AF65-F5344CB8AC3E}">
        <p14:creationId xmlns:p14="http://schemas.microsoft.com/office/powerpoint/2010/main" val="74442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ACDF7-3B82-7A4A-8A49-AA4AD221C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16632"/>
            <a:ext cx="7524328" cy="720000"/>
          </a:xfrm>
        </p:spPr>
        <p:txBody>
          <a:bodyPr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Digital Storage Oscilloscope (DSO)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DD209-D923-EF4E-9DF6-4DC85C712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9597" y="3744154"/>
            <a:ext cx="8221173" cy="277156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 dirty="0"/>
              <a:t>Signal processing based on fast ADCs and DACs</a:t>
            </a:r>
          </a:p>
          <a:p>
            <a:pPr lvl="1"/>
            <a:r>
              <a:rPr lang="en-US" sz="1100" dirty="0"/>
              <a:t>Similar readout to an analog oscilloscopes, but better performance</a:t>
            </a:r>
          </a:p>
          <a:p>
            <a:pPr lvl="2"/>
            <a:r>
              <a:rPr lang="en-US" sz="1050" dirty="0"/>
              <a:t>8…12-bit multi-GS/s ADCs, still, be aware of aliasing effects!</a:t>
            </a:r>
          </a:p>
          <a:p>
            <a:pPr lvl="2"/>
            <a:r>
              <a:rPr lang="en-US" sz="1050" dirty="0"/>
              <a:t>Fast sampling oscilloscope require sufficient memory resources.</a:t>
            </a:r>
          </a:p>
          <a:p>
            <a:pPr>
              <a:lnSpc>
                <a:spcPct val="120000"/>
              </a:lnSpc>
              <a:spcBef>
                <a:spcPts val="720"/>
              </a:spcBef>
            </a:pPr>
            <a:r>
              <a:rPr lang="en-US" sz="1800" dirty="0"/>
              <a:t>Typical time domain (TD) test setup:  signal generator &amp; digital oscilloscope: </a:t>
            </a:r>
          </a:p>
          <a:p>
            <a:pPr lvl="1"/>
            <a:r>
              <a:rPr lang="en-US" sz="1100" dirty="0"/>
              <a:t>Device under test (DUT) characterization and trouble shooting</a:t>
            </a:r>
          </a:p>
          <a:p>
            <a:pPr lvl="2"/>
            <a:r>
              <a:rPr lang="en-US" sz="1050" dirty="0"/>
              <a:t>Gaussian impulse, step, or arbitrary waveform (e.g. beam signal) as stimulus signal</a:t>
            </a:r>
          </a:p>
          <a:p>
            <a:pPr lvl="2"/>
            <a:r>
              <a:rPr lang="en-US" sz="1050" dirty="0"/>
              <a:t>High impedance probe for measurements on the printed circuit board (PCB)</a:t>
            </a:r>
          </a:p>
        </p:txBody>
      </p:sp>
      <p:pic>
        <p:nvPicPr>
          <p:cNvPr id="211970" name="Picture 2" descr="http://teledynelecroy.com/images/labmaster10-100zi.png">
            <a:extLst>
              <a:ext uri="{FF2B5EF4-FFF2-40B4-BE49-F238E27FC236}">
                <a16:creationId xmlns:a16="http://schemas.microsoft.com/office/drawing/2014/main" id="{C74E4517-8C47-614B-9BF2-F401CE8539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4" t="7728" r="12063" b="9306"/>
          <a:stretch/>
        </p:blipFill>
        <p:spPr bwMode="auto">
          <a:xfrm>
            <a:off x="5908435" y="936007"/>
            <a:ext cx="3092235" cy="292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972" name="Picture 4" descr="https://www.tek.com/sites/default/files/media/image/awg70000-waveform-generator_0.jpg">
            <a:extLst>
              <a:ext uri="{FF2B5EF4-FFF2-40B4-BE49-F238E27FC236}">
                <a16:creationId xmlns:a16="http://schemas.microsoft.com/office/drawing/2014/main" id="{B64F59BF-6B97-8E4E-99E7-0B646F366E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15" b="28929"/>
          <a:stretch/>
        </p:blipFill>
        <p:spPr bwMode="auto">
          <a:xfrm>
            <a:off x="3" y="1846244"/>
            <a:ext cx="3863286" cy="13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C043A78-8E39-4A48-9695-84AFB02F4A2D}"/>
              </a:ext>
            </a:extLst>
          </p:cNvPr>
          <p:cNvSpPr/>
          <p:nvPr/>
        </p:nvSpPr>
        <p:spPr>
          <a:xfrm>
            <a:off x="4360183" y="2434208"/>
            <a:ext cx="1155851" cy="893701"/>
          </a:xfrm>
          <a:prstGeom prst="round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</a:rPr>
              <a:t>Device Under Test (DUT)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22CACB9-F64A-BD42-B5E1-42EE8A49378F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5516032" y="2881052"/>
            <a:ext cx="835889" cy="0"/>
          </a:xfrm>
          <a:prstGeom prst="straightConnector1">
            <a:avLst/>
          </a:prstGeom>
          <a:noFill/>
          <a:ln w="44450" cap="flat" cmpd="sng" algn="ctr">
            <a:solidFill>
              <a:srgbClr val="385D8A"/>
            </a:solidFill>
            <a:prstDash val="solid"/>
            <a:tailEnd type="arrow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080C344-C99E-FD4E-817D-816212C83BD5}"/>
              </a:ext>
            </a:extLst>
          </p:cNvPr>
          <p:cNvCxnSpPr>
            <a:cxnSpLocks/>
          </p:cNvCxnSpPr>
          <p:nvPr/>
        </p:nvCxnSpPr>
        <p:spPr>
          <a:xfrm flipV="1">
            <a:off x="2563922" y="2871347"/>
            <a:ext cx="1796262" cy="9704"/>
          </a:xfrm>
          <a:prstGeom prst="straightConnector1">
            <a:avLst/>
          </a:prstGeom>
          <a:noFill/>
          <a:ln w="44450" cap="flat" cmpd="sng" algn="ctr">
            <a:solidFill>
              <a:srgbClr val="385D8A"/>
            </a:solidFill>
            <a:prstDash val="solid"/>
            <a:tailEnd type="arrow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D087B9F-6C76-EE4E-A589-69AE1EC40165}"/>
              </a:ext>
            </a:extLst>
          </p:cNvPr>
          <p:cNvSpPr txBox="1"/>
          <p:nvPr/>
        </p:nvSpPr>
        <p:spPr>
          <a:xfrm>
            <a:off x="887383" y="1346901"/>
            <a:ext cx="224773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chemeClr val="tx1"/>
                </a:solidFill>
              </a:rPr>
              <a:t>…and digital signal generator</a:t>
            </a:r>
            <a:br>
              <a:rPr lang="en-US" sz="105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(AWG: arbitrary waveform generator)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91396F-0098-564F-936D-63F63E4B46DE}"/>
              </a:ext>
            </a:extLst>
          </p:cNvPr>
          <p:cNvSpPr txBox="1"/>
          <p:nvPr/>
        </p:nvSpPr>
        <p:spPr>
          <a:xfrm>
            <a:off x="648019" y="3170713"/>
            <a:ext cx="199766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0" dirty="0">
                <a:solidFill>
                  <a:schemeClr val="tx1"/>
                </a:solidFill>
              </a:rPr>
              <a:t>50 GS/s, 10-bit AWG (</a:t>
            </a:r>
            <a:r>
              <a:rPr lang="en-US" sz="1050" b="0" i="1" dirty="0">
                <a:solidFill>
                  <a:schemeClr val="tx1"/>
                </a:solidFill>
              </a:rPr>
              <a:t>Tektronix</a:t>
            </a:r>
            <a:r>
              <a:rPr lang="en-US" sz="1050" b="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FEFD29-2AC9-0B4A-9B96-9DE6E4036DD6}"/>
              </a:ext>
            </a:extLst>
          </p:cNvPr>
          <p:cNvSpPr txBox="1"/>
          <p:nvPr/>
        </p:nvSpPr>
        <p:spPr>
          <a:xfrm>
            <a:off x="4600748" y="1037076"/>
            <a:ext cx="138050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0" dirty="0">
                <a:solidFill>
                  <a:schemeClr val="tx1"/>
                </a:solidFill>
              </a:rPr>
              <a:t>100 GHz bandwidth</a:t>
            </a:r>
            <a:br>
              <a:rPr lang="en-US" sz="1050" b="0" dirty="0">
                <a:solidFill>
                  <a:schemeClr val="tx1"/>
                </a:solidFill>
              </a:rPr>
            </a:br>
            <a:r>
              <a:rPr lang="en-US" sz="1050" b="0" dirty="0">
                <a:solidFill>
                  <a:schemeClr val="tx1"/>
                </a:solidFill>
              </a:rPr>
              <a:t>240 GS/s oscilloscope</a:t>
            </a:r>
            <a:br>
              <a:rPr lang="en-US" sz="1050" b="0" dirty="0">
                <a:solidFill>
                  <a:schemeClr val="tx1"/>
                </a:solidFill>
              </a:rPr>
            </a:br>
            <a:r>
              <a:rPr lang="en-US" sz="1050" b="0" dirty="0">
                <a:solidFill>
                  <a:schemeClr val="tx1"/>
                </a:solidFill>
              </a:rPr>
              <a:t>(</a:t>
            </a:r>
            <a:r>
              <a:rPr lang="en-US" sz="1050" b="0" i="1" dirty="0" err="1">
                <a:solidFill>
                  <a:schemeClr val="tx1"/>
                </a:solidFill>
              </a:rPr>
              <a:t>LeCroy</a:t>
            </a:r>
            <a:r>
              <a:rPr lang="en-US" sz="1050" b="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15019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3" r="14934" b="3866"/>
          <a:stretch/>
        </p:blipFill>
        <p:spPr bwMode="auto">
          <a:xfrm rot="4255166">
            <a:off x="7506533" y="1467186"/>
            <a:ext cx="1048365" cy="195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00970" y="1103086"/>
            <a:ext cx="8721969" cy="52860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RF power detection: Cristal Detector (</a:t>
            </a:r>
            <a:r>
              <a:rPr lang="en-US" sz="2000" dirty="0" err="1"/>
              <a:t>Schottky</a:t>
            </a:r>
            <a:r>
              <a:rPr lang="en-US" sz="2000" dirty="0"/>
              <a:t> diode)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Supplies a rectified (video) output signal proportional to the RF signal power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Very broad frequency range few MHz to many GHz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up to 90 dB dynamic range. </a:t>
            </a:r>
          </a:p>
          <a:p>
            <a:pPr lvl="1">
              <a:lnSpc>
                <a:spcPct val="120000"/>
              </a:lnSpc>
            </a:pPr>
            <a:r>
              <a:rPr lang="en-US" sz="1400" dirty="0">
                <a:solidFill>
                  <a:srgbClr val="FF0000"/>
                </a:solidFill>
              </a:rPr>
              <a:t>Delivers no frequency nor phase information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Spectrum analyzer: to observe signals in </a:t>
            </a:r>
            <a:r>
              <a:rPr lang="en-US" sz="2000" dirty="0">
                <a:solidFill>
                  <a:srgbClr val="008000"/>
                </a:solidFill>
              </a:rPr>
              <a:t>frequency domain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Sweeps in equidistant steps through a given frequency range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application: observation of spectrum from the beam, or from a signal generator or RF source, or the spectrum emitted from an antenna to locate EMI issues in the accelerator tunnel, etc.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solidFill>
                  <a:srgbClr val="FFC000"/>
                </a:solidFill>
              </a:rPr>
              <a:t>Requires periodic signals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solidFill>
                  <a:srgbClr val="00B050"/>
                </a:solidFill>
              </a:rPr>
              <a:t>Large dynamic range!</a:t>
            </a:r>
          </a:p>
          <a:p>
            <a:pPr marL="536575" lvl="1" indent="0">
              <a:lnSpc>
                <a:spcPct val="110000"/>
              </a:lnSpc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000" dirty="0"/>
              <a:t>Vector signal analyzer (VSA), or FFT analyzer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Acquires the signal, often after down-conversion, </a:t>
            </a:r>
            <a:br>
              <a:rPr lang="en-US" sz="1400" dirty="0"/>
            </a:br>
            <a:r>
              <a:rPr lang="en-US" sz="1400" dirty="0"/>
              <a:t>in time domain by fast sampling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Further numerical treatment in digital signal processors (DSPs)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Spectrum calculated using Fast Fourier Transform (FFT)</a:t>
            </a:r>
          </a:p>
          <a:p>
            <a:pPr lvl="1">
              <a:lnSpc>
                <a:spcPct val="120000"/>
              </a:lnSpc>
            </a:pPr>
            <a:r>
              <a:rPr lang="en-US" sz="1400" dirty="0">
                <a:solidFill>
                  <a:srgbClr val="00B050"/>
                </a:solidFill>
              </a:rPr>
              <a:t>Combines features of an oscilloscope and a spectrum analyzer: </a:t>
            </a:r>
            <a:br>
              <a:rPr lang="en-US" sz="1400" dirty="0">
                <a:solidFill>
                  <a:srgbClr val="00B050"/>
                </a:solidFill>
              </a:rPr>
            </a:br>
            <a:r>
              <a:rPr lang="en-US" sz="1400" dirty="0">
                <a:solidFill>
                  <a:srgbClr val="00B050"/>
                </a:solidFill>
              </a:rPr>
              <a:t>Signals can be observed directly in time or in frequency domain</a:t>
            </a:r>
          </a:p>
          <a:p>
            <a:pPr lvl="1">
              <a:lnSpc>
                <a:spcPct val="120000"/>
              </a:lnSpc>
            </a:pPr>
            <a:r>
              <a:rPr lang="en-US" sz="1400" dirty="0">
                <a:solidFill>
                  <a:srgbClr val="00B050"/>
                </a:solidFill>
              </a:rPr>
              <a:t>Contrary to the SA, also the spectrum of non-periodic signals and transients can be measured</a:t>
            </a:r>
          </a:p>
          <a:p>
            <a:pPr marL="536575" lvl="1" indent="0">
              <a:lnSpc>
                <a:spcPct val="110000"/>
              </a:lnSpc>
              <a:buNone/>
            </a:pP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6632"/>
            <a:ext cx="7596336" cy="7200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RF Measurements Methods </a:t>
            </a:r>
          </a:p>
        </p:txBody>
      </p:sp>
      <p:pic>
        <p:nvPicPr>
          <p:cNvPr id="7" name="Picture 2" descr="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4" b="18516"/>
          <a:stretch/>
        </p:blipFill>
        <p:spPr bwMode="auto">
          <a:xfrm>
            <a:off x="5924594" y="3645024"/>
            <a:ext cx="3199923" cy="158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18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6632"/>
            <a:ext cx="7596336" cy="7200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RF Measurements Methods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15385" y="936000"/>
            <a:ext cx="8307692" cy="545312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Vector Network Analyzer (VNA)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Combines the functions of a vector spectrum analyzer (FFT analyzer), </a:t>
            </a:r>
            <a:br>
              <a:rPr lang="en-US" sz="1400" dirty="0"/>
            </a:br>
            <a:r>
              <a:rPr lang="en-US" sz="1400" dirty="0"/>
              <a:t>a RF sweep generator, and a S-parameter test set (directional coupler)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Excites a </a:t>
            </a:r>
            <a:r>
              <a:rPr lang="en-US" sz="1400" i="1" dirty="0"/>
              <a:t>Device Under Test</a:t>
            </a:r>
            <a:r>
              <a:rPr lang="en-US" sz="1400" dirty="0"/>
              <a:t> (DUT, e.g. circuit, antenna, amplifier, etc.) network at a given </a:t>
            </a:r>
            <a:r>
              <a:rPr lang="en-US" sz="1400" i="1" dirty="0"/>
              <a:t>Continuous Wave </a:t>
            </a:r>
            <a:r>
              <a:rPr lang="en-US" sz="1400" dirty="0"/>
              <a:t>(CW) frequency, and measures the response in magnitude and phase =&gt; </a:t>
            </a:r>
            <a:r>
              <a:rPr lang="en-US" sz="1400" dirty="0">
                <a:solidFill>
                  <a:srgbClr val="008000"/>
                </a:solidFill>
              </a:rPr>
              <a:t>determines the S-parameters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Covers a selectable frequency range by measuring step-by-step at subsequent frequency points (similar to the spectrum analyzer)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Applications: characterization of passive and active RF components, </a:t>
            </a:r>
            <a:r>
              <a:rPr lang="en-US" sz="1400" i="1" dirty="0"/>
              <a:t>Time Domain Reflectometry </a:t>
            </a:r>
            <a:r>
              <a:rPr lang="en-US" sz="1400" dirty="0"/>
              <a:t>(TDR) by Fourier transformation of the reflection or transmission response, etc.</a:t>
            </a:r>
          </a:p>
          <a:p>
            <a:pPr marL="536575" lvl="1" indent="0">
              <a:lnSpc>
                <a:spcPct val="120000"/>
              </a:lnSpc>
              <a:buNone/>
            </a:pPr>
            <a:r>
              <a:rPr lang="en-US" sz="1600" b="1" dirty="0">
                <a:solidFill>
                  <a:srgbClr val="00B050"/>
                </a:solidFill>
              </a:rPr>
              <a:t>The VNA is the most versatile and comprehensive tool in the RF laboratory!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130050" name="Picture 2" descr="https://cdn.eeweb.com/articles/news/E5071C-129804289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9" t="47488" r="17541"/>
          <a:stretch/>
        </p:blipFill>
        <p:spPr bwMode="auto">
          <a:xfrm>
            <a:off x="5004048" y="4437112"/>
            <a:ext cx="3129929" cy="177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32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fld id="{47A8A2AB-8AAB-430B-A288-2C24CCE7A88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20" name="Title 1"/>
          <p:cNvSpPr>
            <a:spLocks noGrp="1"/>
          </p:cNvSpPr>
          <p:nvPr/>
        </p:nvSpPr>
        <p:spPr>
          <a:xfrm>
            <a:off x="9016" y="116712"/>
            <a:ext cx="7587318" cy="720000"/>
          </a:xfrm>
          <a:prstGeom prst="rect">
            <a:avLst/>
          </a:prstGeom>
        </p:spPr>
        <p:txBody>
          <a:bodyPr vert="horz" lIns="91440" tIns="46037" rIns="91440" bIns="46037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Comic Sans MS" panose="030F0702030302020204" pitchFamily="66" charset="0"/>
              </a:rPr>
              <a:t>A (too) Simple Radio Receiver</a:t>
            </a:r>
          </a:p>
        </p:txBody>
      </p:sp>
      <p:sp>
        <p:nvSpPr>
          <p:cNvPr id="121" name="Content Placeholder 2"/>
          <p:cNvSpPr>
            <a:spLocks noGrp="1"/>
          </p:cNvSpPr>
          <p:nvPr/>
        </p:nvSpPr>
        <p:spPr>
          <a:xfrm>
            <a:off x="360184" y="3465013"/>
            <a:ext cx="8053434" cy="2766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571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5350" indent="-358775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SzPct val="75000"/>
              <a:buFont typeface="Arial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5088" indent="-26193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SzPct val="80000"/>
              <a:buFont typeface="Wingdings" pitchFamily="2" charset="2"/>
              <a:buChar char="l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1313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50" indent="-161925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75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 this how does a ”traditional” analog radio works? </a:t>
            </a:r>
          </a:p>
          <a:p>
            <a:pPr marL="895350" marR="0" lvl="1" indent="-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 is, difficult to make precisely tunable narrowband, band-pass filters for high frequencies (~100 MHz)!!</a:t>
            </a:r>
          </a:p>
          <a:p>
            <a:pPr marL="895350" marR="0" lvl="1" indent="-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 frequency low-noise amplifiers are expensive!</a:t>
            </a:r>
          </a:p>
          <a:p>
            <a:pPr marL="895350" marR="0" lvl="1" indent="-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 frequency demodulators are not trivial.</a:t>
            </a:r>
          </a:p>
          <a:p>
            <a:pPr marL="895350" marR="0" lvl="1" indent="-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75000"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073150" marR="0" lvl="2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9463D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=&gt; direct detection of radio or RF signals is challenging!</a:t>
            </a:r>
          </a:p>
        </p:txBody>
      </p:sp>
      <p:grpSp>
        <p:nvGrpSpPr>
          <p:cNvPr id="123" name="Group 122"/>
          <p:cNvGrpSpPr/>
          <p:nvPr/>
        </p:nvGrpSpPr>
        <p:grpSpPr>
          <a:xfrm>
            <a:off x="227786" y="997459"/>
            <a:ext cx="8022814" cy="2256857"/>
            <a:chOff x="450000" y="1096902"/>
            <a:chExt cx="8691387" cy="2256857"/>
          </a:xfrm>
        </p:grpSpPr>
        <p:sp>
          <p:nvSpPr>
            <p:cNvPr id="124" name="Triangle 4"/>
            <p:cNvSpPr/>
            <p:nvPr/>
          </p:nvSpPr>
          <p:spPr bwMode="auto">
            <a:xfrm rot="5400000">
              <a:off x="1350002" y="1817531"/>
              <a:ext cx="720000" cy="720000"/>
            </a:xfrm>
            <a:prstGeom prst="triangle">
              <a:avLst/>
            </a:prstGeom>
            <a:solidFill>
              <a:srgbClr val="FFC000"/>
            </a:solidFill>
            <a:ln w="25400" cap="flat" cmpd="sng" algn="ctr">
              <a:solidFill>
                <a:srgbClr val="29293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381000" marR="0" lvl="0" indent="-38100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00FF"/>
                </a:buClr>
                <a:buSzPct val="70000"/>
                <a:buFont typeface="Wingdings" pitchFamily="2" charset="2"/>
                <a:buAutoNum type="arabicPeriod"/>
                <a:tabLst/>
                <a:defRPr/>
              </a:pPr>
              <a:endPara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5" name="Rounded Rectangle 124"/>
            <p:cNvSpPr/>
            <p:nvPr/>
          </p:nvSpPr>
          <p:spPr bwMode="auto">
            <a:xfrm>
              <a:off x="3631382" y="1817531"/>
              <a:ext cx="1080000" cy="720000"/>
            </a:xfrm>
            <a:prstGeom prst="roundRect">
              <a:avLst/>
            </a:prstGeom>
            <a:solidFill>
              <a:srgbClr val="FFC000"/>
            </a:solidFill>
            <a:ln w="25400" cap="flat" cmpd="sng" algn="ctr">
              <a:solidFill>
                <a:srgbClr val="29293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381000" marR="0" lvl="0" indent="-38100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00FF"/>
                </a:buClr>
                <a:buSzPct val="70000"/>
                <a:buFont typeface="Wingdings" pitchFamily="2" charset="2"/>
                <a:buAutoNum type="arabicPeriod"/>
                <a:tabLst/>
                <a:defRPr/>
              </a:pPr>
              <a:endPara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6" name="Triangle 8"/>
            <p:cNvSpPr/>
            <p:nvPr/>
          </p:nvSpPr>
          <p:spPr bwMode="auto">
            <a:xfrm rot="5400000">
              <a:off x="5166002" y="1817531"/>
              <a:ext cx="720000" cy="720000"/>
            </a:xfrm>
            <a:prstGeom prst="triangle">
              <a:avLst/>
            </a:prstGeom>
            <a:solidFill>
              <a:srgbClr val="FFC000"/>
            </a:solidFill>
            <a:ln w="25400" cap="flat" cmpd="sng" algn="ctr">
              <a:solidFill>
                <a:srgbClr val="29293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381000" marR="0" lvl="0" indent="-38100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00FF"/>
                </a:buClr>
                <a:buSzPct val="70000"/>
                <a:buFont typeface="Wingdings" pitchFamily="2" charset="2"/>
                <a:buAutoNum type="arabicPeriod"/>
                <a:tabLst/>
                <a:defRPr/>
              </a:pPr>
              <a:endPara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7" name="Rounded Rectangle 126"/>
            <p:cNvSpPr/>
            <p:nvPr/>
          </p:nvSpPr>
          <p:spPr bwMode="auto">
            <a:xfrm>
              <a:off x="6340968" y="1817531"/>
              <a:ext cx="1080000" cy="720000"/>
            </a:xfrm>
            <a:prstGeom prst="roundRect">
              <a:avLst/>
            </a:prstGeom>
            <a:solidFill>
              <a:srgbClr val="00B0F0"/>
            </a:solidFill>
            <a:ln w="25400" cap="flat" cmpd="sng" algn="ctr">
              <a:solidFill>
                <a:srgbClr val="29293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381000" marR="0" lvl="0" indent="-38100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00FF"/>
                </a:buClr>
                <a:buSzPct val="70000"/>
                <a:buFont typeface="Wingdings" pitchFamily="2" charset="2"/>
                <a:buAutoNum type="arabicPeriod"/>
                <a:tabLst/>
                <a:defRPr/>
              </a:pPr>
              <a:endPara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8" name="Triangle 10"/>
            <p:cNvSpPr/>
            <p:nvPr/>
          </p:nvSpPr>
          <p:spPr bwMode="auto">
            <a:xfrm rot="5400000">
              <a:off x="7875934" y="1817531"/>
              <a:ext cx="720000" cy="720000"/>
            </a:xfrm>
            <a:prstGeom prst="triangle">
              <a:avLst/>
            </a:prstGeom>
            <a:solidFill>
              <a:srgbClr val="0070C0"/>
            </a:solidFill>
            <a:ln w="25400" cap="flat" cmpd="sng" algn="ctr">
              <a:solidFill>
                <a:srgbClr val="29293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381000" marR="0" lvl="0" indent="-38100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00FF"/>
                </a:buClr>
                <a:buSzPct val="70000"/>
                <a:buFont typeface="Wingdings" pitchFamily="2" charset="2"/>
                <a:buAutoNum type="arabicPeriod"/>
                <a:tabLst/>
                <a:defRPr/>
              </a:pPr>
              <a:endPara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 bwMode="auto">
            <a:xfrm>
              <a:off x="4086191" y="1922973"/>
              <a:ext cx="180000" cy="1481"/>
            </a:xfrm>
            <a:prstGeom prst="line">
              <a:avLst/>
            </a:prstGeom>
            <a:noFill/>
            <a:ln w="25400" cap="flat" cmpd="sng" algn="ctr">
              <a:solidFill>
                <a:srgbClr val="29293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>
              <a:off x="3786382" y="2365993"/>
              <a:ext cx="216000" cy="1481"/>
            </a:xfrm>
            <a:prstGeom prst="line">
              <a:avLst/>
            </a:prstGeom>
            <a:noFill/>
            <a:ln w="25400" cap="flat" cmpd="sng" algn="ctr">
              <a:solidFill>
                <a:srgbClr val="29293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 bwMode="auto">
            <a:xfrm>
              <a:off x="4346990" y="2367687"/>
              <a:ext cx="216000" cy="1481"/>
            </a:xfrm>
            <a:prstGeom prst="line">
              <a:avLst/>
            </a:prstGeom>
            <a:noFill/>
            <a:ln w="25400" cap="flat" cmpd="sng" algn="ctr">
              <a:solidFill>
                <a:srgbClr val="29293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 bwMode="auto">
            <a:xfrm flipV="1">
              <a:off x="4002381" y="1922973"/>
              <a:ext cx="90000" cy="450000"/>
            </a:xfrm>
            <a:prstGeom prst="line">
              <a:avLst/>
            </a:prstGeom>
            <a:noFill/>
            <a:ln w="25400" cap="flat" cmpd="sng" algn="ctr">
              <a:solidFill>
                <a:srgbClr val="29293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Straight Connector 132"/>
            <p:cNvCxnSpPr/>
            <p:nvPr/>
          </p:nvCxnSpPr>
          <p:spPr bwMode="auto">
            <a:xfrm flipH="1" flipV="1">
              <a:off x="4260000" y="1922973"/>
              <a:ext cx="90000" cy="450000"/>
            </a:xfrm>
            <a:prstGeom prst="line">
              <a:avLst/>
            </a:prstGeom>
            <a:noFill/>
            <a:ln w="25400" cap="flat" cmpd="sng" algn="ctr">
              <a:solidFill>
                <a:srgbClr val="29293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Straight Connector 133"/>
            <p:cNvCxnSpPr/>
            <p:nvPr/>
          </p:nvCxnSpPr>
          <p:spPr bwMode="auto">
            <a:xfrm>
              <a:off x="6406451" y="2169839"/>
              <a:ext cx="180000" cy="1481"/>
            </a:xfrm>
            <a:prstGeom prst="line">
              <a:avLst/>
            </a:prstGeom>
            <a:noFill/>
            <a:ln w="25400" cap="flat" cmpd="sng" algn="ctr">
              <a:solidFill>
                <a:srgbClr val="29293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 bwMode="auto">
            <a:xfrm flipH="1">
              <a:off x="6877519" y="2025839"/>
              <a:ext cx="1554" cy="288000"/>
            </a:xfrm>
            <a:prstGeom prst="line">
              <a:avLst/>
            </a:prstGeom>
            <a:noFill/>
            <a:ln w="25400" cap="flat" cmpd="sng" algn="ctr">
              <a:solidFill>
                <a:srgbClr val="29293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6" name="Triangle 56"/>
            <p:cNvSpPr/>
            <p:nvPr/>
          </p:nvSpPr>
          <p:spPr bwMode="auto">
            <a:xfrm rot="5400000">
              <a:off x="6586451" y="2025839"/>
              <a:ext cx="288000" cy="288000"/>
            </a:xfrm>
            <a:prstGeom prst="triangle">
              <a:avLst/>
            </a:prstGeom>
            <a:noFill/>
            <a:ln w="25400" cap="flat" cmpd="sng" algn="ctr">
              <a:solidFill>
                <a:srgbClr val="29293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381000" marR="0" lvl="0" indent="-38100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00FF"/>
                </a:buClr>
                <a:buSzPct val="70000"/>
                <a:buFont typeface="Wingdings" pitchFamily="2" charset="2"/>
                <a:buAutoNum type="arabicPeriod"/>
                <a:tabLst/>
                <a:defRPr/>
              </a:pPr>
              <a:endPara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137" name="Straight Connector 136"/>
            <p:cNvCxnSpPr/>
            <p:nvPr/>
          </p:nvCxnSpPr>
          <p:spPr bwMode="auto">
            <a:xfrm>
              <a:off x="6874451" y="2169839"/>
              <a:ext cx="468000" cy="0"/>
            </a:xfrm>
            <a:prstGeom prst="line">
              <a:avLst/>
            </a:prstGeom>
            <a:noFill/>
            <a:ln w="25400" cap="flat" cmpd="sng" algn="ctr">
              <a:solidFill>
                <a:srgbClr val="29293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Straight Connector 137"/>
            <p:cNvCxnSpPr/>
            <p:nvPr/>
          </p:nvCxnSpPr>
          <p:spPr bwMode="auto">
            <a:xfrm>
              <a:off x="7054451" y="2299492"/>
              <a:ext cx="180000" cy="1481"/>
            </a:xfrm>
            <a:prstGeom prst="line">
              <a:avLst/>
            </a:prstGeom>
            <a:noFill/>
            <a:ln w="38100" cap="flat" cmpd="sng" algn="ctr">
              <a:solidFill>
                <a:srgbClr val="29293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Straight Connector 138"/>
            <p:cNvCxnSpPr/>
            <p:nvPr/>
          </p:nvCxnSpPr>
          <p:spPr bwMode="auto">
            <a:xfrm>
              <a:off x="7052897" y="2363722"/>
              <a:ext cx="180000" cy="1481"/>
            </a:xfrm>
            <a:prstGeom prst="line">
              <a:avLst/>
            </a:prstGeom>
            <a:noFill/>
            <a:ln w="38100" cap="flat" cmpd="sng" algn="ctr">
              <a:solidFill>
                <a:srgbClr val="29293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Connector 139"/>
            <p:cNvCxnSpPr/>
            <p:nvPr/>
          </p:nvCxnSpPr>
          <p:spPr bwMode="auto">
            <a:xfrm flipH="1">
              <a:off x="7142897" y="2169839"/>
              <a:ext cx="1554" cy="133405"/>
            </a:xfrm>
            <a:prstGeom prst="line">
              <a:avLst/>
            </a:prstGeom>
            <a:noFill/>
            <a:ln w="25400" cap="flat" cmpd="sng" algn="ctr">
              <a:solidFill>
                <a:srgbClr val="29293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Straight Connector 140"/>
            <p:cNvCxnSpPr/>
            <p:nvPr/>
          </p:nvCxnSpPr>
          <p:spPr bwMode="auto">
            <a:xfrm flipH="1">
              <a:off x="7142897" y="2365993"/>
              <a:ext cx="1554" cy="133405"/>
            </a:xfrm>
            <a:prstGeom prst="line">
              <a:avLst/>
            </a:prstGeom>
            <a:noFill/>
            <a:ln w="25400" cap="flat" cmpd="sng" algn="ctr">
              <a:solidFill>
                <a:srgbClr val="29293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2" name="Rectangle 141"/>
            <p:cNvSpPr/>
            <p:nvPr/>
          </p:nvSpPr>
          <p:spPr bwMode="auto">
            <a:xfrm>
              <a:off x="8876711" y="1922974"/>
              <a:ext cx="83702" cy="509117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solidFill>
                <a:srgbClr val="29293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381000" marR="0" lvl="0" indent="-38100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00FF"/>
                </a:buClr>
                <a:buSzPct val="70000"/>
                <a:buFont typeface="Wingdings" pitchFamily="2" charset="2"/>
                <a:buAutoNum type="arabicPeriod"/>
                <a:tabLst/>
                <a:defRPr/>
              </a:pPr>
              <a:endPara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3" name="Trapezoid 142"/>
            <p:cNvSpPr/>
            <p:nvPr/>
          </p:nvSpPr>
          <p:spPr bwMode="auto">
            <a:xfrm rot="16200000">
              <a:off x="8690899" y="2087043"/>
              <a:ext cx="720001" cy="180975"/>
            </a:xfrm>
            <a:prstGeom prst="trapezoid">
              <a:avLst>
                <a:gd name="adj" fmla="val 92889"/>
              </a:avLst>
            </a:prstGeom>
            <a:solidFill>
              <a:srgbClr val="0070C0"/>
            </a:solidFill>
            <a:ln w="25400" cap="flat" cmpd="sng" algn="ctr">
              <a:solidFill>
                <a:srgbClr val="29293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381000" marR="0" lvl="0" indent="-38100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00FF"/>
                </a:buClr>
                <a:buSzPct val="70000"/>
                <a:buFont typeface="Wingdings" pitchFamily="2" charset="2"/>
                <a:buAutoNum type="arabicPeriod"/>
                <a:tabLst/>
                <a:defRPr/>
              </a:pPr>
              <a:endPara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144" name="Straight Connector 143"/>
            <p:cNvCxnSpPr>
              <a:endCxn id="124" idx="3"/>
            </p:cNvCxnSpPr>
            <p:nvPr/>
          </p:nvCxnSpPr>
          <p:spPr bwMode="auto">
            <a:xfrm>
              <a:off x="810001" y="2177382"/>
              <a:ext cx="540001" cy="149"/>
            </a:xfrm>
            <a:prstGeom prst="line">
              <a:avLst/>
            </a:prstGeom>
            <a:noFill/>
            <a:ln w="25400" cap="flat" cmpd="sng" algn="ctr">
              <a:solidFill>
                <a:srgbClr val="29293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45" name="Straight Connector 144"/>
            <p:cNvCxnSpPr/>
            <p:nvPr/>
          </p:nvCxnSpPr>
          <p:spPr bwMode="auto">
            <a:xfrm flipV="1">
              <a:off x="810001" y="1096902"/>
              <a:ext cx="0" cy="1080000"/>
            </a:xfrm>
            <a:prstGeom prst="line">
              <a:avLst/>
            </a:prstGeom>
            <a:noFill/>
            <a:ln w="25400" cap="flat" cmpd="sng" algn="ctr">
              <a:solidFill>
                <a:srgbClr val="29293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" name="Straight Connector 145"/>
            <p:cNvCxnSpPr/>
            <p:nvPr/>
          </p:nvCxnSpPr>
          <p:spPr bwMode="auto">
            <a:xfrm flipV="1">
              <a:off x="810001" y="1096902"/>
              <a:ext cx="360000" cy="360000"/>
            </a:xfrm>
            <a:prstGeom prst="line">
              <a:avLst/>
            </a:prstGeom>
            <a:noFill/>
            <a:ln w="25400" cap="flat" cmpd="sng" algn="ctr">
              <a:solidFill>
                <a:srgbClr val="29293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Connector 146"/>
            <p:cNvCxnSpPr/>
            <p:nvPr/>
          </p:nvCxnSpPr>
          <p:spPr bwMode="auto">
            <a:xfrm flipH="1" flipV="1">
              <a:off x="450000" y="1098012"/>
              <a:ext cx="360000" cy="360000"/>
            </a:xfrm>
            <a:prstGeom prst="line">
              <a:avLst/>
            </a:prstGeom>
            <a:noFill/>
            <a:ln w="25400" cap="flat" cmpd="sng" algn="ctr">
              <a:solidFill>
                <a:srgbClr val="29293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147"/>
            <p:cNvCxnSpPr>
              <a:stCxn id="124" idx="0"/>
              <a:endCxn id="125" idx="1"/>
            </p:cNvCxnSpPr>
            <p:nvPr/>
          </p:nvCxnSpPr>
          <p:spPr bwMode="auto">
            <a:xfrm>
              <a:off x="2070002" y="2177531"/>
              <a:ext cx="1561380" cy="0"/>
            </a:xfrm>
            <a:prstGeom prst="line">
              <a:avLst/>
            </a:prstGeom>
            <a:noFill/>
            <a:ln w="25400" cap="flat" cmpd="sng" algn="ctr">
              <a:solidFill>
                <a:srgbClr val="29293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49" name="Straight Connector 148"/>
            <p:cNvCxnSpPr>
              <a:stCxn id="125" idx="3"/>
              <a:endCxn id="126" idx="3"/>
            </p:cNvCxnSpPr>
            <p:nvPr/>
          </p:nvCxnSpPr>
          <p:spPr bwMode="auto">
            <a:xfrm>
              <a:off x="4711382" y="2177531"/>
              <a:ext cx="454620" cy="0"/>
            </a:xfrm>
            <a:prstGeom prst="line">
              <a:avLst/>
            </a:prstGeom>
            <a:noFill/>
            <a:ln w="25400" cap="flat" cmpd="sng" algn="ctr">
              <a:solidFill>
                <a:srgbClr val="29293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50" name="Straight Connector 149"/>
            <p:cNvCxnSpPr>
              <a:stCxn id="126" idx="0"/>
              <a:endCxn id="127" idx="1"/>
            </p:cNvCxnSpPr>
            <p:nvPr/>
          </p:nvCxnSpPr>
          <p:spPr bwMode="auto">
            <a:xfrm>
              <a:off x="5886002" y="2177531"/>
              <a:ext cx="454966" cy="0"/>
            </a:xfrm>
            <a:prstGeom prst="line">
              <a:avLst/>
            </a:prstGeom>
            <a:noFill/>
            <a:ln w="25400" cap="flat" cmpd="sng" algn="ctr">
              <a:solidFill>
                <a:srgbClr val="29293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51" name="Straight Connector 150"/>
            <p:cNvCxnSpPr>
              <a:stCxn id="127" idx="3"/>
              <a:endCxn id="128" idx="3"/>
            </p:cNvCxnSpPr>
            <p:nvPr/>
          </p:nvCxnSpPr>
          <p:spPr bwMode="auto">
            <a:xfrm>
              <a:off x="7420968" y="2177531"/>
              <a:ext cx="454966" cy="0"/>
            </a:xfrm>
            <a:prstGeom prst="line">
              <a:avLst/>
            </a:prstGeom>
            <a:noFill/>
            <a:ln w="25400" cap="flat" cmpd="sng" algn="ctr">
              <a:solidFill>
                <a:srgbClr val="29293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52" name="Straight Connector 151"/>
            <p:cNvCxnSpPr>
              <a:stCxn id="128" idx="0"/>
              <a:endCxn id="142" idx="1"/>
            </p:cNvCxnSpPr>
            <p:nvPr/>
          </p:nvCxnSpPr>
          <p:spPr bwMode="auto">
            <a:xfrm>
              <a:off x="8595934" y="2177531"/>
              <a:ext cx="280777" cy="2"/>
            </a:xfrm>
            <a:prstGeom prst="line">
              <a:avLst/>
            </a:prstGeom>
            <a:noFill/>
            <a:ln w="25400" cap="flat" cmpd="sng" algn="ctr">
              <a:solidFill>
                <a:srgbClr val="29293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53" name="Straight Connector 152"/>
            <p:cNvCxnSpPr/>
            <p:nvPr/>
          </p:nvCxnSpPr>
          <p:spPr bwMode="auto">
            <a:xfrm flipV="1">
              <a:off x="3629487" y="1636902"/>
              <a:ext cx="1080000" cy="1080000"/>
            </a:xfrm>
            <a:prstGeom prst="line">
              <a:avLst/>
            </a:prstGeom>
            <a:noFill/>
            <a:ln w="12700" cap="flat" cmpd="sng" algn="ctr">
              <a:solidFill>
                <a:srgbClr val="292934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sp>
          <p:nvSpPr>
            <p:cNvPr id="154" name="TextBox 111"/>
            <p:cNvSpPr txBox="1"/>
            <p:nvPr/>
          </p:nvSpPr>
          <p:spPr>
            <a:xfrm>
              <a:off x="636971" y="2578924"/>
              <a:ext cx="14330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broadband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low-noise RF amp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e.g. 87-108 MHz</a:t>
              </a:r>
            </a:p>
          </p:txBody>
        </p:sp>
        <p:sp>
          <p:nvSpPr>
            <p:cNvPr id="155" name="TextBox 112"/>
            <p:cNvSpPr txBox="1"/>
            <p:nvPr/>
          </p:nvSpPr>
          <p:spPr>
            <a:xfrm>
              <a:off x="3589224" y="2707428"/>
              <a:ext cx="12350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tunable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narrowband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band-pass filter</a:t>
              </a:r>
            </a:p>
          </p:txBody>
        </p:sp>
        <p:sp>
          <p:nvSpPr>
            <p:cNvPr id="156" name="TextBox 113"/>
            <p:cNvSpPr txBox="1"/>
            <p:nvPr/>
          </p:nvSpPr>
          <p:spPr>
            <a:xfrm>
              <a:off x="5112916" y="2716902"/>
              <a:ext cx="7331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RF amp</a:t>
              </a:r>
            </a:p>
          </p:txBody>
        </p:sp>
        <p:sp>
          <p:nvSpPr>
            <p:cNvPr id="157" name="TextBox 114"/>
            <p:cNvSpPr txBox="1"/>
            <p:nvPr/>
          </p:nvSpPr>
          <p:spPr>
            <a:xfrm>
              <a:off x="6358080" y="2745839"/>
              <a:ext cx="10457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demodulator</a:t>
              </a:r>
            </a:p>
          </p:txBody>
        </p:sp>
        <p:sp>
          <p:nvSpPr>
            <p:cNvPr id="158" name="TextBox 115"/>
            <p:cNvSpPr txBox="1"/>
            <p:nvPr/>
          </p:nvSpPr>
          <p:spPr>
            <a:xfrm>
              <a:off x="7714675" y="2740565"/>
              <a:ext cx="9016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audio amp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3250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712"/>
            <a:ext cx="7596335" cy="7200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The Super-Het Receiver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168129" y="4333600"/>
            <a:ext cx="6669761" cy="1874113"/>
          </a:xfrm>
        </p:spPr>
        <p:txBody>
          <a:bodyPr>
            <a:normAutofit/>
          </a:bodyPr>
          <a:lstStyle/>
          <a:p>
            <a:r>
              <a:rPr lang="en-US" sz="1800" dirty="0"/>
              <a:t>Introduce a non-linear element: the (frequency) </a:t>
            </a:r>
            <a:r>
              <a:rPr lang="en-US" sz="1800" dirty="0">
                <a:solidFill>
                  <a:srgbClr val="FF0000"/>
                </a:solidFill>
              </a:rPr>
              <a:t>mixer</a:t>
            </a:r>
            <a:r>
              <a:rPr lang="en-US" sz="1800" dirty="0"/>
              <a:t>!</a:t>
            </a:r>
          </a:p>
          <a:p>
            <a:pPr lvl="1"/>
            <a:r>
              <a:rPr lang="en-US" sz="1200" dirty="0">
                <a:solidFill>
                  <a:srgbClr val="92D050"/>
                </a:solidFill>
              </a:rPr>
              <a:t>”</a:t>
            </a:r>
            <a:r>
              <a:rPr lang="en-US" sz="1200" dirty="0">
                <a:solidFill>
                  <a:srgbClr val="00B050"/>
                </a:solidFill>
              </a:rPr>
              <a:t>down-convert” the RF band to a fixed ”intermediate” frequency (IF)</a:t>
            </a:r>
          </a:p>
          <a:p>
            <a:pPr lvl="1"/>
            <a:r>
              <a:rPr lang="en-US" sz="1200" dirty="0"/>
              <a:t>requires a tunable local oscillator (LO)</a:t>
            </a:r>
          </a:p>
          <a:p>
            <a:pPr lvl="1"/>
            <a:r>
              <a:rPr lang="en-US" sz="1200" dirty="0"/>
              <a:t>well manageable IF section:</a:t>
            </a:r>
          </a:p>
          <a:p>
            <a:pPr lvl="2"/>
            <a:r>
              <a:rPr lang="en-US" sz="1100" dirty="0">
                <a:solidFill>
                  <a:srgbClr val="00B050"/>
                </a:solidFill>
              </a:rPr>
              <a:t>narrowband band-pass filter(s) (BPF) and amplifier(s)</a:t>
            </a:r>
          </a:p>
          <a:p>
            <a:pPr lvl="1"/>
            <a:r>
              <a:rPr lang="en-US" sz="1200" dirty="0"/>
              <a:t>standards solution used  in RF telecommunication</a:t>
            </a:r>
          </a:p>
          <a:p>
            <a:pPr lvl="1"/>
            <a:r>
              <a:rPr lang="en-US" sz="1200" dirty="0"/>
              <a:t>Often multiple mixing stages are used in modern RF instruments (spectrum analyzer, vector network analyzer)</a:t>
            </a:r>
          </a:p>
        </p:txBody>
      </p:sp>
      <p:sp>
        <p:nvSpPr>
          <p:cNvPr id="5" name="Triangle 4"/>
          <p:cNvSpPr/>
          <p:nvPr/>
        </p:nvSpPr>
        <p:spPr bwMode="auto">
          <a:xfrm rot="5400000">
            <a:off x="1185637" y="2161099"/>
            <a:ext cx="720000" cy="664615"/>
          </a:xfrm>
          <a:prstGeom prst="triangle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81000" marR="0" indent="-3810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AutoNum type="arabicPeriod"/>
              <a:tabLst/>
            </a:pPr>
            <a:endParaRPr kumimoji="0" lang="en-US" sz="1400" b="0" i="1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210253" y="2133405"/>
            <a:ext cx="664615" cy="720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81000" marR="0" indent="-3810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AutoNum type="arabicPeriod"/>
              <a:tabLst/>
            </a:pPr>
            <a:endParaRPr kumimoji="0" lang="en-US" sz="1400" b="0" i="1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319218" y="2133405"/>
            <a:ext cx="996923" cy="720000"/>
          </a:xfrm>
          <a:prstGeom prst="roundRect">
            <a:avLst/>
          </a:prstGeom>
          <a:solidFill>
            <a:srgbClr val="D883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81000" marR="0" indent="-3810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AutoNum type="arabicPeriod"/>
              <a:tabLst/>
            </a:pPr>
            <a:endParaRPr kumimoji="0" lang="en-US" sz="1400" b="0" i="1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9" name="Triangle 8"/>
          <p:cNvSpPr/>
          <p:nvPr/>
        </p:nvSpPr>
        <p:spPr bwMode="auto">
          <a:xfrm rot="5400000">
            <a:off x="4708098" y="2161099"/>
            <a:ext cx="720000" cy="664615"/>
          </a:xfrm>
          <a:prstGeom prst="triangle">
            <a:avLst/>
          </a:prstGeom>
          <a:solidFill>
            <a:srgbClr val="D883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81000" marR="0" indent="-3810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AutoNum type="arabicPeriod"/>
              <a:tabLst/>
            </a:pPr>
            <a:endParaRPr kumimoji="0" lang="en-US" sz="1400" b="0" i="1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820378" y="2133405"/>
            <a:ext cx="996923" cy="720000"/>
          </a:xfrm>
          <a:prstGeom prst="roundRect">
            <a:avLst/>
          </a:prstGeom>
          <a:solidFill>
            <a:srgbClr val="00B0F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81000" marR="0" indent="-3810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AutoNum type="arabicPeriod"/>
              <a:tabLst/>
            </a:pPr>
            <a:endParaRPr kumimoji="0" lang="en-US" sz="1400" b="0" i="1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1" name="Triangle 10"/>
          <p:cNvSpPr/>
          <p:nvPr/>
        </p:nvSpPr>
        <p:spPr bwMode="auto">
          <a:xfrm rot="5400000">
            <a:off x="7209574" y="2161099"/>
            <a:ext cx="720000" cy="664615"/>
          </a:xfrm>
          <a:prstGeom prst="triangle">
            <a:avLst/>
          </a:prstGeom>
          <a:solidFill>
            <a:srgbClr val="0070C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81000" marR="0" indent="-3810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AutoNum type="arabicPeriod"/>
              <a:tabLst/>
            </a:pPr>
            <a:endParaRPr kumimoji="0" lang="en-US" sz="1400" b="0" i="1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cxnSp>
        <p:nvCxnSpPr>
          <p:cNvPr id="13" name="Straight Connector 12"/>
          <p:cNvCxnSpPr>
            <a:stCxn id="6" idx="1"/>
            <a:endCxn id="6" idx="5"/>
          </p:cNvCxnSpPr>
          <p:nvPr/>
        </p:nvCxnSpPr>
        <p:spPr bwMode="auto">
          <a:xfrm>
            <a:off x="2307584" y="2238847"/>
            <a:ext cx="469953" cy="50911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stCxn id="6" idx="3"/>
            <a:endCxn id="6" idx="7"/>
          </p:cNvCxnSpPr>
          <p:nvPr/>
        </p:nvCxnSpPr>
        <p:spPr bwMode="auto">
          <a:xfrm flipV="1">
            <a:off x="2307584" y="2238847"/>
            <a:ext cx="469953" cy="50911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5880821" y="2485715"/>
            <a:ext cx="166154" cy="148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 flipH="1">
            <a:off x="6315653" y="2341713"/>
            <a:ext cx="1434" cy="2880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Triangle 56"/>
          <p:cNvSpPr/>
          <p:nvPr/>
        </p:nvSpPr>
        <p:spPr bwMode="auto">
          <a:xfrm rot="5400000">
            <a:off x="6035898" y="2352790"/>
            <a:ext cx="288000" cy="265846"/>
          </a:xfrm>
          <a:prstGeom prst="triangl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81000" marR="0" indent="-3810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AutoNum type="arabicPeriod"/>
              <a:tabLst/>
            </a:pPr>
            <a:endParaRPr kumimoji="0" lang="en-US" sz="1400" b="0" i="1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cxnSp>
        <p:nvCxnSpPr>
          <p:cNvPr id="58" name="Straight Connector 57"/>
          <p:cNvCxnSpPr/>
          <p:nvPr/>
        </p:nvCxnSpPr>
        <p:spPr bwMode="auto">
          <a:xfrm>
            <a:off x="6312821" y="2485713"/>
            <a:ext cx="4320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6478974" y="2615373"/>
            <a:ext cx="166154" cy="148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>
            <a:off x="6477540" y="2679603"/>
            <a:ext cx="166154" cy="148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 flipH="1">
            <a:off x="6560617" y="2485716"/>
            <a:ext cx="1434" cy="13340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 flipH="1">
            <a:off x="6560617" y="2681874"/>
            <a:ext cx="1434" cy="13340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Rectangle 73"/>
          <p:cNvSpPr/>
          <p:nvPr/>
        </p:nvSpPr>
        <p:spPr bwMode="auto">
          <a:xfrm>
            <a:off x="8161064" y="2238848"/>
            <a:ext cx="77263" cy="509117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81000" marR="0" indent="-3810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AutoNum type="arabicPeriod"/>
              <a:tabLst/>
            </a:pPr>
            <a:endParaRPr kumimoji="0" lang="en-US" sz="1400" b="0" i="1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75" name="Trapezoid 74"/>
          <p:cNvSpPr/>
          <p:nvPr/>
        </p:nvSpPr>
        <p:spPr bwMode="auto">
          <a:xfrm rot="16200000">
            <a:off x="7961853" y="2409880"/>
            <a:ext cx="720001" cy="167054"/>
          </a:xfrm>
          <a:prstGeom prst="trapezoid">
            <a:avLst>
              <a:gd name="adj" fmla="val 92889"/>
            </a:avLst>
          </a:prstGeom>
          <a:solidFill>
            <a:srgbClr val="0070C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81000" marR="0" indent="-3810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AutoNum type="arabicPeriod"/>
              <a:tabLst/>
            </a:pPr>
            <a:endParaRPr kumimoji="0" lang="en-US" sz="1400" b="0" i="1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cxnSp>
        <p:nvCxnSpPr>
          <p:cNvPr id="76" name="Straight Connector 75"/>
          <p:cNvCxnSpPr/>
          <p:nvPr/>
        </p:nvCxnSpPr>
        <p:spPr bwMode="auto">
          <a:xfrm>
            <a:off x="714867" y="2492776"/>
            <a:ext cx="498462" cy="14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 flipV="1">
            <a:off x="714867" y="1412776"/>
            <a:ext cx="0" cy="10800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 flipV="1">
            <a:off x="714867" y="1412776"/>
            <a:ext cx="332308" cy="3600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 flipH="1" flipV="1">
            <a:off x="382558" y="1413886"/>
            <a:ext cx="332308" cy="3600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>
            <a:stCxn id="5" idx="0"/>
            <a:endCxn id="6" idx="2"/>
          </p:cNvCxnSpPr>
          <p:nvPr/>
        </p:nvCxnSpPr>
        <p:spPr bwMode="auto">
          <a:xfrm>
            <a:off x="1877944" y="2493405"/>
            <a:ext cx="332308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2" name="Straight Connector 91"/>
          <p:cNvCxnSpPr>
            <a:stCxn id="6" idx="6"/>
            <a:endCxn id="7" idx="1"/>
          </p:cNvCxnSpPr>
          <p:nvPr/>
        </p:nvCxnSpPr>
        <p:spPr bwMode="auto">
          <a:xfrm>
            <a:off x="2874869" y="2493405"/>
            <a:ext cx="444351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5" name="Straight Connector 94"/>
          <p:cNvCxnSpPr>
            <a:stCxn id="7" idx="3"/>
            <a:endCxn id="9" idx="3"/>
          </p:cNvCxnSpPr>
          <p:nvPr/>
        </p:nvCxnSpPr>
        <p:spPr bwMode="auto">
          <a:xfrm>
            <a:off x="4316144" y="2493405"/>
            <a:ext cx="419649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8" name="Straight Connector 97"/>
          <p:cNvCxnSpPr>
            <a:stCxn id="9" idx="0"/>
            <a:endCxn id="10" idx="1"/>
          </p:cNvCxnSpPr>
          <p:nvPr/>
        </p:nvCxnSpPr>
        <p:spPr bwMode="auto">
          <a:xfrm>
            <a:off x="5400409" y="2493405"/>
            <a:ext cx="419969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1" name="Straight Connector 100"/>
          <p:cNvCxnSpPr>
            <a:stCxn id="10" idx="3"/>
            <a:endCxn id="11" idx="3"/>
          </p:cNvCxnSpPr>
          <p:nvPr/>
        </p:nvCxnSpPr>
        <p:spPr bwMode="auto">
          <a:xfrm>
            <a:off x="6817299" y="2493405"/>
            <a:ext cx="419969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4" name="Straight Connector 103"/>
          <p:cNvCxnSpPr>
            <a:stCxn id="11" idx="0"/>
            <a:endCxn id="74" idx="1"/>
          </p:cNvCxnSpPr>
          <p:nvPr/>
        </p:nvCxnSpPr>
        <p:spPr bwMode="auto">
          <a:xfrm>
            <a:off x="7901885" y="2493405"/>
            <a:ext cx="259179" cy="2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652934" y="2894798"/>
            <a:ext cx="122501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sz="1100" b="0">
                <a:solidFill>
                  <a:schemeClr val="tx1"/>
                </a:solidFill>
              </a:rPr>
              <a:t>broadband</a:t>
            </a:r>
            <a:br>
              <a:rPr lang="en-US" sz="1100" b="0">
                <a:solidFill>
                  <a:schemeClr val="tx1"/>
                </a:solidFill>
              </a:rPr>
            </a:br>
            <a:r>
              <a:rPr lang="en-US" sz="1100" b="0">
                <a:solidFill>
                  <a:schemeClr val="tx1"/>
                </a:solidFill>
              </a:rPr>
              <a:t>low-noise RF amp</a:t>
            </a:r>
            <a:br>
              <a:rPr lang="en-US" sz="1100" b="0">
                <a:solidFill>
                  <a:schemeClr val="tx1"/>
                </a:solidFill>
              </a:rPr>
            </a:br>
            <a:r>
              <a:rPr lang="en-US" sz="1100" b="0">
                <a:solidFill>
                  <a:schemeClr val="tx1"/>
                </a:solidFill>
              </a:rPr>
              <a:t>e.g. 87-108 MHz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BB8ACD8-4529-514A-9411-3AAAE4DC6BDC}"/>
              </a:ext>
            </a:extLst>
          </p:cNvPr>
          <p:cNvGrpSpPr/>
          <p:nvPr/>
        </p:nvGrpSpPr>
        <p:grpSpPr>
          <a:xfrm>
            <a:off x="3415258" y="2238854"/>
            <a:ext cx="1555234" cy="1384619"/>
            <a:chOff x="3699867" y="1762071"/>
            <a:chExt cx="1684837" cy="1384619"/>
          </a:xfrm>
        </p:grpSpPr>
        <p:cxnSp>
          <p:nvCxnSpPr>
            <p:cNvPr id="41" name="Straight Connector 40"/>
            <p:cNvCxnSpPr/>
            <p:nvPr/>
          </p:nvCxnSpPr>
          <p:spPr bwMode="auto">
            <a:xfrm>
              <a:off x="4050629" y="1762071"/>
              <a:ext cx="180000" cy="1481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3750820" y="2205091"/>
              <a:ext cx="216000" cy="1481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4311428" y="2206785"/>
              <a:ext cx="216000" cy="1481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flipV="1">
              <a:off x="3966819" y="1762071"/>
              <a:ext cx="90000" cy="4500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flipH="1" flipV="1">
              <a:off x="4224438" y="1762071"/>
              <a:ext cx="90000" cy="4500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3699867" y="2546526"/>
              <a:ext cx="1684837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100" b="0" dirty="0">
                  <a:solidFill>
                    <a:schemeClr val="tx1"/>
                  </a:solidFill>
                </a:rPr>
                <a:t>IF narrowband</a:t>
              </a:r>
              <a:br>
                <a:rPr lang="en-US" sz="1100" b="0" dirty="0">
                  <a:solidFill>
                    <a:schemeClr val="tx1"/>
                  </a:solidFill>
                </a:rPr>
              </a:br>
              <a:r>
                <a:rPr lang="en-US" sz="1100" b="0" dirty="0">
                  <a:solidFill>
                    <a:schemeClr val="tx1"/>
                  </a:solidFill>
                </a:rPr>
                <a:t>band-pass filter</a:t>
              </a:r>
              <a:br>
                <a:rPr lang="en-US" sz="1100" b="0" dirty="0">
                  <a:solidFill>
                    <a:schemeClr val="tx1"/>
                  </a:solidFill>
                </a:rPr>
              </a:br>
              <a:r>
                <a:rPr lang="en-US" sz="1100" b="0" dirty="0">
                  <a:solidFill>
                    <a:schemeClr val="tx1"/>
                  </a:solidFill>
                </a:rPr>
                <a:t>e.g. 10.7 MHz ± 90 kHz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4690245" y="3032776"/>
            <a:ext cx="5870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b="0">
                <a:solidFill>
                  <a:schemeClr val="tx1"/>
                </a:solidFill>
              </a:rPr>
              <a:t>IF amp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937777" y="3061713"/>
            <a:ext cx="124745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b="0">
                <a:solidFill>
                  <a:schemeClr val="tx1"/>
                </a:solidFill>
              </a:rPr>
              <a:t>demodulator,</a:t>
            </a:r>
            <a:br>
              <a:rPr lang="en-US" sz="1100" b="0">
                <a:solidFill>
                  <a:schemeClr val="tx1"/>
                </a:solidFill>
              </a:rPr>
            </a:br>
            <a:r>
              <a:rPr lang="en-US" sz="1100" b="0">
                <a:solidFill>
                  <a:schemeClr val="tx1"/>
                </a:solidFill>
              </a:rPr>
              <a:t>e.g. FM PLL or</a:t>
            </a:r>
            <a:br>
              <a:rPr lang="en-US" sz="1100" b="0">
                <a:solidFill>
                  <a:schemeClr val="tx1"/>
                </a:solidFill>
              </a:rPr>
            </a:br>
            <a:r>
              <a:rPr lang="en-US" sz="1100" b="0">
                <a:solidFill>
                  <a:schemeClr val="tx1"/>
                </a:solidFill>
              </a:rPr>
              <a:t>AM diode detector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281106" y="1663215"/>
            <a:ext cx="7745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b="0">
                <a:solidFill>
                  <a:schemeClr val="tx1"/>
                </a:solidFill>
              </a:rPr>
              <a:t>audio amp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ECD6FEC-6366-9A49-AD27-21A3FE85D249}"/>
              </a:ext>
            </a:extLst>
          </p:cNvPr>
          <p:cNvGrpSpPr/>
          <p:nvPr/>
        </p:nvGrpSpPr>
        <p:grpSpPr>
          <a:xfrm>
            <a:off x="849693" y="2824001"/>
            <a:ext cx="2025178" cy="1893934"/>
            <a:chOff x="920497" y="2347218"/>
            <a:chExt cx="2193943" cy="1893934"/>
          </a:xfrm>
        </p:grpSpPr>
        <p:sp>
          <p:nvSpPr>
            <p:cNvPr id="8" name="Oval 7"/>
            <p:cNvSpPr/>
            <p:nvPr/>
          </p:nvSpPr>
          <p:spPr bwMode="auto">
            <a:xfrm>
              <a:off x="2394440" y="2880629"/>
              <a:ext cx="720000" cy="7200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381000" marR="0" indent="-38100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AutoNum type="arabicPeriod"/>
                <a:tabLst/>
              </a:pPr>
              <a:endParaRPr kumimoji="0" lang="en-US" sz="1400" b="0" i="1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Arc 24"/>
            <p:cNvSpPr/>
            <p:nvPr/>
          </p:nvSpPr>
          <p:spPr bwMode="auto">
            <a:xfrm>
              <a:off x="2584489" y="3095195"/>
              <a:ext cx="144552" cy="355728"/>
            </a:xfrm>
            <a:prstGeom prst="arc">
              <a:avLst>
                <a:gd name="adj1" fmla="val 2003013"/>
                <a:gd name="adj2" fmla="val 8580098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6" name="Arc 25"/>
            <p:cNvSpPr/>
            <p:nvPr/>
          </p:nvSpPr>
          <p:spPr bwMode="auto">
            <a:xfrm rot="10800000">
              <a:off x="2754440" y="3034012"/>
              <a:ext cx="168183" cy="358775"/>
            </a:xfrm>
            <a:prstGeom prst="arc">
              <a:avLst>
                <a:gd name="adj1" fmla="val 2064007"/>
                <a:gd name="adj2" fmla="val 8663158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 flipH="1">
              <a:off x="2726581" y="3158575"/>
              <a:ext cx="31882" cy="160491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26" idx="2"/>
            </p:cNvCxnSpPr>
            <p:nvPr/>
          </p:nvCxnSpPr>
          <p:spPr bwMode="auto">
            <a:xfrm>
              <a:off x="2918249" y="3156298"/>
              <a:ext cx="12425" cy="88964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2564136" y="3238820"/>
              <a:ext cx="22540" cy="93596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2470386" y="3245262"/>
              <a:ext cx="5400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flipV="1">
              <a:off x="2394440" y="2878820"/>
              <a:ext cx="720000" cy="72000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cxnSp>
          <p:nvCxnSpPr>
            <p:cNvPr id="89" name="Straight Connector 88"/>
            <p:cNvCxnSpPr>
              <a:stCxn id="8" idx="0"/>
              <a:endCxn id="6" idx="4"/>
            </p:cNvCxnSpPr>
            <p:nvPr/>
          </p:nvCxnSpPr>
          <p:spPr bwMode="auto">
            <a:xfrm flipH="1" flipV="1">
              <a:off x="2754437" y="2347218"/>
              <a:ext cx="3" cy="533411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56" name="TextBox 55"/>
            <p:cNvSpPr txBox="1"/>
            <p:nvPr/>
          </p:nvSpPr>
          <p:spPr>
            <a:xfrm>
              <a:off x="920497" y="3640988"/>
              <a:ext cx="1472972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buNone/>
              </a:pPr>
              <a:r>
                <a:rPr lang="en-US" sz="1100" b="0" dirty="0">
                  <a:solidFill>
                    <a:schemeClr val="tx1"/>
                  </a:solidFill>
                </a:rPr>
                <a:t>tunable</a:t>
              </a:r>
              <a:br>
                <a:rPr lang="en-US" sz="1100" b="0" dirty="0">
                  <a:solidFill>
                    <a:schemeClr val="tx1"/>
                  </a:solidFill>
                </a:rPr>
              </a:br>
              <a:r>
                <a:rPr lang="en-US" sz="1100" b="0" dirty="0">
                  <a:solidFill>
                    <a:schemeClr val="tx1"/>
                  </a:solidFill>
                </a:rPr>
                <a:t>local oscillator (LO)</a:t>
              </a:r>
              <a:br>
                <a:rPr lang="en-US" sz="1100" b="0" dirty="0">
                  <a:solidFill>
                    <a:schemeClr val="tx1"/>
                  </a:solidFill>
                </a:rPr>
              </a:br>
              <a:r>
                <a:rPr lang="en-US" sz="1100" b="0" dirty="0">
                  <a:solidFill>
                    <a:schemeClr val="tx1"/>
                  </a:solidFill>
                </a:rPr>
                <a:t>e.g. 97.7-118.7 MHz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2403486" y="2559745"/>
                  <a:ext cx="275492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11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𝑳𝑶</m:t>
                            </m:r>
                          </m:sub>
                        </m:sSub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3425" y="2559745"/>
                  <a:ext cx="375616" cy="221599"/>
                </a:xfrm>
                <a:prstGeom prst="rect">
                  <a:avLst/>
                </a:prstGeom>
                <a:blipFill>
                  <a:blip r:embed="rId2"/>
                  <a:stretch>
                    <a:fillRect l="-12903" t="-5556" r="-3226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DFB7784-9CC1-D34D-9573-AFB2F1E0F0EF}"/>
              </a:ext>
            </a:extLst>
          </p:cNvPr>
          <p:cNvGrpSpPr/>
          <p:nvPr/>
        </p:nvGrpSpPr>
        <p:grpSpPr>
          <a:xfrm>
            <a:off x="1888410" y="1452973"/>
            <a:ext cx="6368609" cy="3818420"/>
            <a:chOff x="2045775" y="946786"/>
            <a:chExt cx="6899326" cy="381842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6E6B374-767F-A84E-86E4-BF2D16E452A3}"/>
                </a:ext>
              </a:extLst>
            </p:cNvPr>
            <p:cNvGrpSpPr/>
            <p:nvPr/>
          </p:nvGrpSpPr>
          <p:grpSpPr>
            <a:xfrm>
              <a:off x="2045775" y="946786"/>
              <a:ext cx="1390774" cy="1308321"/>
              <a:chOff x="2045775" y="946786"/>
              <a:chExt cx="1390774" cy="130832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2158952" y="946786"/>
                    <a:ext cx="1231241" cy="4308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buNone/>
                    </a:pPr>
                    <a:r>
                      <a:rPr lang="en-US" sz="1100" b="0" dirty="0">
                        <a:solidFill>
                          <a:schemeClr val="tx1"/>
                        </a:solidFill>
                      </a:rPr>
                      <a:t>frequency mixer</a:t>
                    </a:r>
                  </a:p>
                  <a:p>
                    <a:pPr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1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𝐼𝐹</m:t>
                              </m:r>
                            </m:sub>
                          </m:s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1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𝑅𝐹</m:t>
                              </m:r>
                            </m:sub>
                          </m:s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1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𝐿𝑂</m:t>
                              </m:r>
                            </m:sub>
                          </m:sSub>
                        </m:oMath>
                      </m:oMathPara>
                    </a14:m>
                    <a:endParaRPr lang="en-US" sz="1100" b="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19370" y="946786"/>
                    <a:ext cx="1670137" cy="53553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504" t="-6977" b="-465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2045775" y="2080141"/>
                    <a:ext cx="280701" cy="1692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11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𝑹𝑭</m:t>
                              </m:r>
                            </m:sub>
                          </m:sSub>
                        </m:oMath>
                      </m:oMathPara>
                    </a14:m>
                    <a:endParaRPr lang="en-US" sz="1100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95113" y="2080141"/>
                    <a:ext cx="382028" cy="2215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2903" r="-3226" b="-388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3185369" y="2085830"/>
                    <a:ext cx="251180" cy="1692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11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𝑰𝑭</m:t>
                              </m:r>
                            </m:sub>
                          </m:sSub>
                        </m:oMath>
                      </m:oMathPara>
                    </a14:m>
                    <a:endParaRPr lang="en-US" sz="1100"/>
                  </a:p>
                </p:txBody>
              </p:sp>
            </mc:Choice>
            <mc:Fallback xmlns="">
              <p:sp>
                <p:nvSpPr>
                  <p:cNvPr id="60" name="Text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39181" y="2085830"/>
                    <a:ext cx="343556" cy="2215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4286" r="-3571" b="-3157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7331604" y="4457429"/>
                  <a:ext cx="1613497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1400" b="1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𝑰𝑭</m:t>
                            </m:r>
                          </m:sub>
                        </m:sSub>
                        <m:r>
                          <a:rPr lang="en-US" sz="1400" b="1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1400" b="1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𝑹𝑭</m:t>
                            </m:r>
                          </m:sub>
                        </m:sSub>
                        <m:r>
                          <a:rPr lang="en-US" sz="1400" b="1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±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1400" b="1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𝑳𝑶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1604" y="4457429"/>
                  <a:ext cx="1613497" cy="30777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910538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it">
  <a:themeElements>
    <a:clrScheme name="Klarhei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larheit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  <a:fontScheme name="Larissa Klassisch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larheit">
    <a:fillStyleLst>
      <a:solidFill>
        <a:schemeClr val="phClr"/>
      </a:solidFill>
      <a:gradFill rotWithShape="1">
        <a:gsLst>
          <a:gs pos="0">
            <a:schemeClr val="phClr">
              <a:tint val="50000"/>
              <a:shade val="86000"/>
              <a:satMod val="140000"/>
            </a:schemeClr>
          </a:gs>
          <a:gs pos="45000">
            <a:schemeClr val="phClr">
              <a:tint val="48000"/>
              <a:satMod val="150000"/>
            </a:schemeClr>
          </a:gs>
          <a:gs pos="100000">
            <a:schemeClr val="phClr">
              <a:tint val="28000"/>
              <a:satMod val="16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70000"/>
              <a:satMod val="150000"/>
            </a:schemeClr>
          </a:gs>
          <a:gs pos="34000">
            <a:schemeClr val="phClr">
              <a:shade val="70000"/>
              <a:satMod val="140000"/>
            </a:schemeClr>
          </a:gs>
          <a:gs pos="70000">
            <a:schemeClr val="phClr">
              <a:tint val="100000"/>
              <a:shade val="90000"/>
              <a:satMod val="140000"/>
            </a:schemeClr>
          </a:gs>
          <a:gs pos="100000">
            <a:schemeClr val="phClr">
              <a:tint val="100000"/>
              <a:shade val="100000"/>
              <a:sat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6425" cap="flat" cmpd="sng" algn="ctr">
        <a:solidFill>
          <a:schemeClr val="phClr"/>
        </a:solidFill>
        <a:prstDash val="solid"/>
      </a:ln>
      <a:ln w="444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phClr">
              <a:shade val="3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5000"/>
              <a:satMod val="180000"/>
            </a:schemeClr>
          </a:gs>
          <a:gs pos="40000">
            <a:schemeClr val="phClr">
              <a:tint val="95000"/>
              <a:shade val="85000"/>
              <a:satMod val="150000"/>
            </a:schemeClr>
          </a:gs>
          <a:gs pos="100000">
            <a:schemeClr val="phClr">
              <a:shade val="45000"/>
              <a:satMod val="20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55000"/>
            </a:schemeClr>
            <a:schemeClr val="phClr">
              <a:tint val="97000"/>
              <a:satMod val="95000"/>
            </a:schemeClr>
          </a:duotone>
        </a:blip>
        <a:tile tx="0" ty="0" sx="70000" sy="7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Klarheit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  <a:fontScheme name="Larissa Klassisch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larheit">
    <a:fillStyleLst>
      <a:solidFill>
        <a:schemeClr val="phClr"/>
      </a:solidFill>
      <a:gradFill rotWithShape="1">
        <a:gsLst>
          <a:gs pos="0">
            <a:schemeClr val="phClr">
              <a:tint val="50000"/>
              <a:shade val="86000"/>
              <a:satMod val="140000"/>
            </a:schemeClr>
          </a:gs>
          <a:gs pos="45000">
            <a:schemeClr val="phClr">
              <a:tint val="48000"/>
              <a:satMod val="150000"/>
            </a:schemeClr>
          </a:gs>
          <a:gs pos="100000">
            <a:schemeClr val="phClr">
              <a:tint val="28000"/>
              <a:satMod val="16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70000"/>
              <a:satMod val="150000"/>
            </a:schemeClr>
          </a:gs>
          <a:gs pos="34000">
            <a:schemeClr val="phClr">
              <a:shade val="70000"/>
              <a:satMod val="140000"/>
            </a:schemeClr>
          </a:gs>
          <a:gs pos="70000">
            <a:schemeClr val="phClr">
              <a:tint val="100000"/>
              <a:shade val="90000"/>
              <a:satMod val="140000"/>
            </a:schemeClr>
          </a:gs>
          <a:gs pos="100000">
            <a:schemeClr val="phClr">
              <a:tint val="100000"/>
              <a:shade val="100000"/>
              <a:sat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6425" cap="flat" cmpd="sng" algn="ctr">
        <a:solidFill>
          <a:schemeClr val="phClr"/>
        </a:solidFill>
        <a:prstDash val="solid"/>
      </a:ln>
      <a:ln w="444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phClr">
              <a:shade val="3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5000"/>
              <a:satMod val="180000"/>
            </a:schemeClr>
          </a:gs>
          <a:gs pos="40000">
            <a:schemeClr val="phClr">
              <a:tint val="95000"/>
              <a:shade val="85000"/>
              <a:satMod val="150000"/>
            </a:schemeClr>
          </a:gs>
          <a:gs pos="100000">
            <a:schemeClr val="phClr">
              <a:shade val="45000"/>
              <a:satMod val="20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55000"/>
            </a:schemeClr>
            <a:schemeClr val="phClr">
              <a:tint val="97000"/>
              <a:satMod val="95000"/>
            </a:schemeClr>
          </a:duotone>
        </a:blip>
        <a:tile tx="0" ty="0" sx="70000" sy="7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Klarheit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  <a:fontScheme name="Larissa Klassisch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larheit">
    <a:fillStyleLst>
      <a:solidFill>
        <a:schemeClr val="phClr"/>
      </a:solidFill>
      <a:gradFill rotWithShape="1">
        <a:gsLst>
          <a:gs pos="0">
            <a:schemeClr val="phClr">
              <a:tint val="50000"/>
              <a:shade val="86000"/>
              <a:satMod val="140000"/>
            </a:schemeClr>
          </a:gs>
          <a:gs pos="45000">
            <a:schemeClr val="phClr">
              <a:tint val="48000"/>
              <a:satMod val="150000"/>
            </a:schemeClr>
          </a:gs>
          <a:gs pos="100000">
            <a:schemeClr val="phClr">
              <a:tint val="28000"/>
              <a:satMod val="16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70000"/>
              <a:satMod val="150000"/>
            </a:schemeClr>
          </a:gs>
          <a:gs pos="34000">
            <a:schemeClr val="phClr">
              <a:shade val="70000"/>
              <a:satMod val="140000"/>
            </a:schemeClr>
          </a:gs>
          <a:gs pos="70000">
            <a:schemeClr val="phClr">
              <a:tint val="100000"/>
              <a:shade val="90000"/>
              <a:satMod val="140000"/>
            </a:schemeClr>
          </a:gs>
          <a:gs pos="100000">
            <a:schemeClr val="phClr">
              <a:tint val="100000"/>
              <a:shade val="100000"/>
              <a:sat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6425" cap="flat" cmpd="sng" algn="ctr">
        <a:solidFill>
          <a:schemeClr val="phClr"/>
        </a:solidFill>
        <a:prstDash val="solid"/>
      </a:ln>
      <a:ln w="444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phClr">
              <a:shade val="3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5000"/>
              <a:satMod val="180000"/>
            </a:schemeClr>
          </a:gs>
          <a:gs pos="40000">
            <a:schemeClr val="phClr">
              <a:tint val="95000"/>
              <a:shade val="85000"/>
              <a:satMod val="150000"/>
            </a:schemeClr>
          </a:gs>
          <a:gs pos="100000">
            <a:schemeClr val="phClr">
              <a:shade val="45000"/>
              <a:satMod val="20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55000"/>
            </a:schemeClr>
            <a:schemeClr val="phClr">
              <a:tint val="97000"/>
              <a:satMod val="95000"/>
            </a:schemeClr>
          </a:duotone>
        </a:blip>
        <a:tile tx="0" ty="0" sx="70000" sy="70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Klarheit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  <a:fontScheme name="Larissa Klassisch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larheit">
    <a:fillStyleLst>
      <a:solidFill>
        <a:schemeClr val="phClr"/>
      </a:solidFill>
      <a:gradFill rotWithShape="1">
        <a:gsLst>
          <a:gs pos="0">
            <a:schemeClr val="phClr">
              <a:tint val="50000"/>
              <a:shade val="86000"/>
              <a:satMod val="140000"/>
            </a:schemeClr>
          </a:gs>
          <a:gs pos="45000">
            <a:schemeClr val="phClr">
              <a:tint val="48000"/>
              <a:satMod val="150000"/>
            </a:schemeClr>
          </a:gs>
          <a:gs pos="100000">
            <a:schemeClr val="phClr">
              <a:tint val="28000"/>
              <a:satMod val="16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70000"/>
              <a:satMod val="150000"/>
            </a:schemeClr>
          </a:gs>
          <a:gs pos="34000">
            <a:schemeClr val="phClr">
              <a:shade val="70000"/>
              <a:satMod val="140000"/>
            </a:schemeClr>
          </a:gs>
          <a:gs pos="70000">
            <a:schemeClr val="phClr">
              <a:tint val="100000"/>
              <a:shade val="90000"/>
              <a:satMod val="140000"/>
            </a:schemeClr>
          </a:gs>
          <a:gs pos="100000">
            <a:schemeClr val="phClr">
              <a:tint val="100000"/>
              <a:shade val="100000"/>
              <a:sat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6425" cap="flat" cmpd="sng" algn="ctr">
        <a:solidFill>
          <a:schemeClr val="phClr"/>
        </a:solidFill>
        <a:prstDash val="solid"/>
      </a:ln>
      <a:ln w="444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phClr">
              <a:shade val="3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5000"/>
              <a:satMod val="180000"/>
            </a:schemeClr>
          </a:gs>
          <a:gs pos="40000">
            <a:schemeClr val="phClr">
              <a:tint val="95000"/>
              <a:shade val="85000"/>
              <a:satMod val="150000"/>
            </a:schemeClr>
          </a:gs>
          <a:gs pos="100000">
            <a:schemeClr val="phClr">
              <a:shade val="45000"/>
              <a:satMod val="20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55000"/>
            </a:schemeClr>
            <a:schemeClr val="phClr">
              <a:tint val="97000"/>
              <a:satMod val="95000"/>
            </a:schemeClr>
          </a:duotone>
        </a:blip>
        <a:tile tx="0" ty="0" sx="70000" sy="7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2198</Words>
  <Application>Microsoft Office PowerPoint</Application>
  <PresentationFormat>Bildschirmpräsentation (4:3)</PresentationFormat>
  <Paragraphs>387</Paragraphs>
  <Slides>28</Slides>
  <Notes>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8" baseType="lpstr">
      <vt:lpstr>Arial</vt:lpstr>
      <vt:lpstr>Calibri</vt:lpstr>
      <vt:lpstr>Cambria Math</vt:lpstr>
      <vt:lpstr>Comic Sans MS</vt:lpstr>
      <vt:lpstr>Tahoma</vt:lpstr>
      <vt:lpstr>Times</vt:lpstr>
      <vt:lpstr>Times New Roman</vt:lpstr>
      <vt:lpstr>Wingdings</vt:lpstr>
      <vt:lpstr>Klarheit</vt:lpstr>
      <vt:lpstr>Equation</vt:lpstr>
      <vt:lpstr>PowerPoint-Präsentation</vt:lpstr>
      <vt:lpstr>Contents</vt:lpstr>
      <vt:lpstr>PowerPoint-Präsentation</vt:lpstr>
      <vt:lpstr>RF Measurements (Time Domain)</vt:lpstr>
      <vt:lpstr>Digital Storage Oscilloscope (DSO)</vt:lpstr>
      <vt:lpstr>RF Measurements Methods </vt:lpstr>
      <vt:lpstr>RF Measurements Methods </vt:lpstr>
      <vt:lpstr>PowerPoint-Präsentation</vt:lpstr>
      <vt:lpstr>The Super-Het Receiver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The Super-Het Receiver</vt:lpstr>
      <vt:lpstr>Simplified  Spectrum Analyzer</vt:lpstr>
      <vt:lpstr>PowerPoint-Präsentation</vt:lpstr>
      <vt:lpstr>Simplified  Spectrum Analyzer</vt:lpstr>
      <vt:lpstr> The RF diode</vt:lpstr>
      <vt:lpstr>PowerPoint-Präsentation</vt:lpstr>
      <vt:lpstr>Modern Spectrum Analyzer in SA mode</vt:lpstr>
      <vt:lpstr>PowerPoint-Präsentation</vt:lpstr>
      <vt:lpstr>Simplified  Spectrum Analyzer</vt:lpstr>
      <vt:lpstr>Further Reading </vt:lpstr>
      <vt:lpstr>PowerPoint-Präsentation</vt:lpstr>
      <vt:lpstr>PowerPoint-Präsentation</vt:lpstr>
      <vt:lpstr>“dB or not dB”, that it the question</vt:lpstr>
      <vt:lpstr>“dBm” vs. “dB”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Demo</dc:creator>
  <cp:lastModifiedBy>Kowina, Piotr Dr.</cp:lastModifiedBy>
  <cp:revision>828</cp:revision>
  <cp:lastPrinted>2015-04-20T16:01:03Z</cp:lastPrinted>
  <dcterms:created xsi:type="dcterms:W3CDTF">2001-11-19T11:22:51Z</dcterms:created>
  <dcterms:modified xsi:type="dcterms:W3CDTF">2024-03-04T17:36:32Z</dcterms:modified>
</cp:coreProperties>
</file>