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4" r:id="rId3"/>
    <p:sldId id="275" r:id="rId4"/>
    <p:sldId id="277" r:id="rId5"/>
    <p:sldId id="276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5" autoAdjust="0"/>
    <p:restoredTop sz="94667" autoAdjust="0"/>
  </p:normalViewPr>
  <p:slideViewPr>
    <p:cSldViewPr snapToGrid="0" snapToObjects="1">
      <p:cViewPr varScale="1">
        <p:scale>
          <a:sx n="85" d="100"/>
          <a:sy n="85" d="100"/>
        </p:scale>
        <p:origin x="61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si.de/work/gesamtprojektleitung_fair/project_management_office/integrated_campus_schedu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488692"/>
            <a:ext cx="4303059" cy="584900"/>
          </a:xfrm>
        </p:spPr>
        <p:txBody>
          <a:bodyPr/>
          <a:lstStyle/>
          <a:p>
            <a:r>
              <a:rPr lang="en-GB" dirty="0"/>
              <a:t>Summary of session 6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18033" y="3075707"/>
            <a:ext cx="4303060" cy="864524"/>
          </a:xfrm>
        </p:spPr>
        <p:txBody>
          <a:bodyPr>
            <a:normAutofit/>
          </a:bodyPr>
          <a:lstStyle/>
          <a:p>
            <a:r>
              <a:rPr lang="de-DE" dirty="0" err="1"/>
              <a:t>Seva</a:t>
            </a:r>
            <a:r>
              <a:rPr lang="de-DE" dirty="0"/>
              <a:t> Kamerdzhiev</a:t>
            </a:r>
          </a:p>
          <a:p>
            <a:br>
              <a:rPr lang="de-DE" sz="900" dirty="0"/>
            </a:b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7DD937-2894-907F-DC6D-E5115598548E}"/>
              </a:ext>
            </a:extLst>
          </p:cNvPr>
          <p:cNvSpPr txBox="1"/>
          <p:nvPr/>
        </p:nvSpPr>
        <p:spPr>
          <a:xfrm>
            <a:off x="8146473" y="4372495"/>
            <a:ext cx="1847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B740C-444F-482E-94E7-EB92C491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Topics/</a:t>
            </a:r>
            <a:r>
              <a:rPr lang="de-DE" dirty="0" err="1"/>
              <a:t>talks</a:t>
            </a:r>
            <a:r>
              <a:rPr lang="de-DE" dirty="0"/>
              <a:t> in </a:t>
            </a:r>
            <a:r>
              <a:rPr lang="de-DE" dirty="0" err="1"/>
              <a:t>session</a:t>
            </a:r>
            <a:r>
              <a:rPr lang="de-DE" dirty="0"/>
              <a:t> 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B76C31-5C37-46FD-9759-EE19F53E9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ffectLst/>
              </a:rPr>
              <a:t>Shutdown </a:t>
            </a:r>
            <a:r>
              <a:rPr lang="de-DE" dirty="0" err="1">
                <a:effectLst/>
              </a:rPr>
              <a:t>Planning</a:t>
            </a:r>
            <a:r>
              <a:rPr lang="de-DE" dirty="0">
                <a:effectLst/>
              </a:rPr>
              <a:t> 2024</a:t>
            </a:r>
            <a:endParaRPr lang="de-DE" dirty="0"/>
          </a:p>
          <a:p>
            <a:pPr lvl="1"/>
            <a:r>
              <a:rPr lang="de-DE" dirty="0">
                <a:effectLst/>
              </a:rPr>
              <a:t>M. Klich</a:t>
            </a:r>
          </a:p>
          <a:p>
            <a:r>
              <a:rPr lang="en-DE" dirty="0">
                <a:solidFill>
                  <a:srgbClr val="FFC000"/>
                </a:solidFill>
              </a:rPr>
              <a:t>I</a:t>
            </a:r>
            <a:r>
              <a:rPr lang="en-DE" dirty="0"/>
              <a:t>ntegrated </a:t>
            </a:r>
            <a:r>
              <a:rPr lang="en-DE" dirty="0">
                <a:solidFill>
                  <a:srgbClr val="FFC000"/>
                </a:solidFill>
              </a:rPr>
              <a:t>C</a:t>
            </a:r>
            <a:r>
              <a:rPr lang="en-DE" dirty="0"/>
              <a:t>ampus </a:t>
            </a:r>
            <a:r>
              <a:rPr lang="en-DE" dirty="0">
                <a:solidFill>
                  <a:srgbClr val="FFC000"/>
                </a:solidFill>
              </a:rPr>
              <a:t>S</a:t>
            </a:r>
            <a:r>
              <a:rPr lang="en-DE" dirty="0"/>
              <a:t>chedule</a:t>
            </a:r>
            <a:endParaRPr lang="de-DE" dirty="0"/>
          </a:p>
          <a:p>
            <a:pPr lvl="1"/>
            <a:r>
              <a:rPr lang="de-DE" dirty="0">
                <a:effectLst/>
              </a:rPr>
              <a:t>N. Winters</a:t>
            </a:r>
          </a:p>
          <a:p>
            <a:pPr lvl="1"/>
            <a:r>
              <a:rPr lang="de-DE" dirty="0">
                <a:effectLst/>
              </a:rPr>
              <a:t>E. Rosi</a:t>
            </a:r>
          </a:p>
          <a:p>
            <a:r>
              <a:rPr lang="de-DE" dirty="0"/>
              <a:t>Access Control System TVS, Status &amp; Plans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 in 2025</a:t>
            </a:r>
          </a:p>
          <a:p>
            <a:pPr lvl="1"/>
            <a:r>
              <a:rPr lang="de-DE" dirty="0">
                <a:effectLst/>
              </a:rPr>
              <a:t>T. Radon</a:t>
            </a:r>
          </a:p>
          <a:p>
            <a:r>
              <a:rPr lang="de-DE" dirty="0"/>
              <a:t>TVS - Upgrade</a:t>
            </a:r>
            <a:endParaRPr lang="de-DE" dirty="0">
              <a:effectLst/>
            </a:endParaRPr>
          </a:p>
          <a:p>
            <a:pPr lvl="1"/>
            <a:r>
              <a:rPr lang="de-DE" dirty="0">
                <a:effectLst/>
              </a:rPr>
              <a:t>G. Walter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45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22267-9035-4912-A97F-B4BB4B32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effectLst/>
              </a:rPr>
              <a:t>Shutdown </a:t>
            </a:r>
            <a:r>
              <a:rPr lang="de-DE" sz="2400" dirty="0" err="1">
                <a:effectLst/>
              </a:rPr>
              <a:t>Planning</a:t>
            </a:r>
            <a:r>
              <a:rPr lang="de-DE" sz="2400" dirty="0">
                <a:effectLst/>
              </a:rPr>
              <a:t> 2024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A91646-7416-421B-9886-CC860879C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Clear </a:t>
            </a:r>
            <a:r>
              <a:rPr lang="de-DE" dirty="0" err="1"/>
              <a:t>shutdown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implemented</a:t>
            </a:r>
            <a:endParaRPr lang="de-DE" dirty="0"/>
          </a:p>
          <a:p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(</a:t>
            </a:r>
            <a:r>
              <a:rPr lang="de-DE" dirty="0" err="1"/>
              <a:t>Planisware</a:t>
            </a:r>
            <a:r>
              <a:rPr lang="de-DE" dirty="0"/>
              <a:t>) </a:t>
            </a:r>
            <a:r>
              <a:rPr lang="de-DE" dirty="0" err="1"/>
              <a:t>implemented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PMO</a:t>
            </a:r>
          </a:p>
          <a:p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de-DE" dirty="0"/>
          </a:p>
          <a:p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established</a:t>
            </a:r>
            <a:endParaRPr lang="de-DE" dirty="0"/>
          </a:p>
          <a:p>
            <a:r>
              <a:rPr lang="de-DE" dirty="0" err="1"/>
              <a:t>summary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shutdown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accelerator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presented</a:t>
            </a:r>
            <a:endParaRPr lang="de-DE" dirty="0"/>
          </a:p>
          <a:p>
            <a:r>
              <a:rPr lang="de-DE" dirty="0"/>
              <a:t>TVS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planed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27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E9466-6442-4AE4-9AC8-4028EAAD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sz="2400" dirty="0">
                <a:solidFill>
                  <a:schemeClr val="tx1"/>
                </a:solidFill>
              </a:rPr>
              <a:t>Integrated Campus Schedule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E068C3-10EE-404C-B7F8-4A1B3C0C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33" y="934688"/>
            <a:ext cx="5850817" cy="3978415"/>
          </a:xfrm>
        </p:spPr>
        <p:txBody>
          <a:bodyPr/>
          <a:lstStyle/>
          <a:p>
            <a:r>
              <a:rPr lang="en-US" sz="1400" dirty="0">
                <a:solidFill>
                  <a:srgbClr val="FFC000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ntegrated </a:t>
            </a:r>
            <a:r>
              <a:rPr lang="en-US" sz="1400" dirty="0">
                <a:solidFill>
                  <a:srgbClr val="FFC000"/>
                </a:solidFill>
              </a:rPr>
              <a:t>C</a:t>
            </a:r>
            <a:r>
              <a:rPr lang="en-US" sz="1400" dirty="0">
                <a:solidFill>
                  <a:schemeClr val="tx1"/>
                </a:solidFill>
              </a:rPr>
              <a:t>ampus </a:t>
            </a:r>
            <a:r>
              <a:rPr lang="en-US" sz="1400" dirty="0">
                <a:solidFill>
                  <a:srgbClr val="FFC000"/>
                </a:solidFill>
              </a:rPr>
              <a:t>S</a:t>
            </a:r>
            <a:r>
              <a:rPr lang="en-US" sz="1400" dirty="0">
                <a:solidFill>
                  <a:schemeClr val="tx1"/>
                </a:solidFill>
              </a:rPr>
              <a:t>cheduling makes dependencies and effects visible and manageable </a:t>
            </a:r>
            <a:endParaRPr lang="de-DE" sz="1400" dirty="0"/>
          </a:p>
          <a:p>
            <a:pPr marL="790575" lvl="1" indent="-457200"/>
            <a:r>
              <a:rPr lang="en-US" sz="1200" dirty="0"/>
              <a:t>Create</a:t>
            </a:r>
            <a:r>
              <a:rPr lang="de-DE" sz="1200" dirty="0"/>
              <a:t> </a:t>
            </a:r>
            <a:r>
              <a:rPr lang="en-US" sz="1200" b="1" dirty="0">
                <a:solidFill>
                  <a:schemeClr val="tx1"/>
                </a:solidFill>
              </a:rPr>
              <a:t>long term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/>
              <a:t>overview </a:t>
            </a:r>
            <a:r>
              <a:rPr lang="en-US" sz="1200" dirty="0"/>
              <a:t>of main activities and</a:t>
            </a:r>
            <a:r>
              <a:rPr lang="de-DE" sz="1200" dirty="0"/>
              <a:t> </a:t>
            </a:r>
            <a:r>
              <a:rPr lang="en-US" sz="1200" dirty="0"/>
              <a:t>project</a:t>
            </a:r>
            <a:r>
              <a:rPr lang="de-DE" sz="1200" dirty="0"/>
              <a:t>s </a:t>
            </a:r>
            <a:r>
              <a:rPr lang="de-DE" sz="1200" dirty="0" err="1"/>
              <a:t>covering</a:t>
            </a:r>
            <a:r>
              <a:rPr lang="de-DE" sz="1200" dirty="0"/>
              <a:t> all </a:t>
            </a:r>
            <a:r>
              <a:rPr lang="de-DE" sz="1200" dirty="0" err="1"/>
              <a:t>stratectic</a:t>
            </a:r>
            <a:r>
              <a:rPr lang="de-DE" sz="1200" dirty="0"/>
              <a:t> </a:t>
            </a:r>
            <a:r>
              <a:rPr lang="de-DE" sz="1200" dirty="0" err="1"/>
              <a:t>objectives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en-US" sz="1200" dirty="0"/>
              <a:t>campus (FAIR &amp; GSI) </a:t>
            </a:r>
          </a:p>
          <a:p>
            <a:pPr marL="790575" lvl="1" indent="-457200"/>
            <a:r>
              <a:rPr lang="en-US" sz="1200" dirty="0"/>
              <a:t>Discuss </a:t>
            </a:r>
            <a:r>
              <a:rPr lang="en-US" sz="1200" b="1" dirty="0"/>
              <a:t>interfaces, dependencies &amp; new projects</a:t>
            </a:r>
            <a:endParaRPr lang="en-US" sz="1200" dirty="0"/>
          </a:p>
          <a:p>
            <a:pPr marL="790575" lvl="1" indent="-457200"/>
            <a:r>
              <a:rPr lang="en-US" sz="1200" dirty="0"/>
              <a:t>Link plans and consolidate resources needs (TGF) to achieve our strategic goals on time</a:t>
            </a:r>
          </a:p>
          <a:p>
            <a:pPr marL="790575" lvl="1" indent="-457200"/>
            <a:r>
              <a:rPr lang="en-US" sz="1200" b="1" dirty="0"/>
              <a:t>all new projects where interfaces are expected must be submitted to the ICS team for assessment in advance</a:t>
            </a:r>
            <a:endParaRPr lang="de-DE" sz="1200" dirty="0"/>
          </a:p>
          <a:p>
            <a:r>
              <a:rPr lang="de-DE" sz="1400" dirty="0" err="1"/>
              <a:t>information</a:t>
            </a:r>
            <a:r>
              <a:rPr lang="de-DE" sz="1400" dirty="0"/>
              <a:t> </a:t>
            </a:r>
            <a:r>
              <a:rPr lang="de-DE" sz="1400" dirty="0" err="1"/>
              <a:t>available</a:t>
            </a:r>
            <a:r>
              <a:rPr lang="de-DE" sz="1400" dirty="0"/>
              <a:t> </a:t>
            </a:r>
            <a:r>
              <a:rPr lang="de-DE" sz="700" dirty="0">
                <a:hlinkClick r:id="rId2"/>
              </a:rPr>
              <a:t>https://www.gsi.de/work/gesamtprojektleitung_fair/project_management_office/integrated_campus_scheduling</a:t>
            </a:r>
            <a:endParaRPr lang="de-DE" sz="105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Open points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quality</a:t>
            </a:r>
            <a:r>
              <a:rPr lang="de-DE" sz="1200" dirty="0"/>
              <a:t> and </a:t>
            </a:r>
            <a:r>
              <a:rPr lang="de-DE" sz="1200" dirty="0" err="1"/>
              <a:t>completeness</a:t>
            </a:r>
            <a:r>
              <a:rPr lang="de-DE" sz="1200" dirty="0"/>
              <a:t> (</a:t>
            </a:r>
            <a:r>
              <a:rPr lang="en-AU" sz="1200" dirty="0"/>
              <a:t>FAIR Resources, </a:t>
            </a:r>
            <a:r>
              <a:rPr lang="de-DE" sz="1200" dirty="0"/>
              <a:t>GSI ACC </a:t>
            </a:r>
            <a:r>
              <a:rPr lang="en-AU" sz="1200" dirty="0"/>
              <a:t>planning activities &amp; Procurement activities,) </a:t>
            </a:r>
          </a:p>
          <a:p>
            <a:pPr marL="4286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1400" dirty="0"/>
              <a:t>Next</a:t>
            </a:r>
            <a:r>
              <a:rPr lang="en-US" sz="1600" dirty="0"/>
              <a:t> steps</a:t>
            </a:r>
            <a:endParaRPr lang="en-AU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/>
              <a:t>More efficient TGF resources management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00" dirty="0" err="1"/>
              <a:t>Portofolio</a:t>
            </a:r>
            <a:r>
              <a:rPr lang="en-US" sz="1200" dirty="0"/>
              <a:t> management improvement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  <p:pic>
        <p:nvPicPr>
          <p:cNvPr id="10" name="Picture 31">
            <a:extLst>
              <a:ext uri="{FF2B5EF4-FFF2-40B4-BE49-F238E27FC236}">
                <a16:creationId xmlns:a16="http://schemas.microsoft.com/office/drawing/2014/main" id="{56C96FF5-1792-4A53-92D6-B750325F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611" y="3963326"/>
            <a:ext cx="1390728" cy="768883"/>
          </a:xfrm>
          <a:prstGeom prst="rect">
            <a:avLst/>
          </a:prstGeom>
        </p:spPr>
      </p:pic>
      <p:pic>
        <p:nvPicPr>
          <p:cNvPr id="11" name="Picture 36">
            <a:extLst>
              <a:ext uri="{FF2B5EF4-FFF2-40B4-BE49-F238E27FC236}">
                <a16:creationId xmlns:a16="http://schemas.microsoft.com/office/drawing/2014/main" id="{2889C87E-7131-486E-96B7-8FA6A508E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962" y="2059037"/>
            <a:ext cx="1126612" cy="825379"/>
          </a:xfrm>
          <a:prstGeom prst="rect">
            <a:avLst/>
          </a:prstGeom>
        </p:spPr>
      </p:pic>
      <p:pic>
        <p:nvPicPr>
          <p:cNvPr id="12" name="Picture 39">
            <a:extLst>
              <a:ext uri="{FF2B5EF4-FFF2-40B4-BE49-F238E27FC236}">
                <a16:creationId xmlns:a16="http://schemas.microsoft.com/office/drawing/2014/main" id="{3793B51B-CD3B-484D-A17F-1DF778CB3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1011" y="2884416"/>
            <a:ext cx="1187257" cy="933267"/>
          </a:xfrm>
          <a:prstGeom prst="rect">
            <a:avLst/>
          </a:prstGeom>
        </p:spPr>
      </p:pic>
      <p:grpSp>
        <p:nvGrpSpPr>
          <p:cNvPr id="13" name="Group 41">
            <a:extLst>
              <a:ext uri="{FF2B5EF4-FFF2-40B4-BE49-F238E27FC236}">
                <a16:creationId xmlns:a16="http://schemas.microsoft.com/office/drawing/2014/main" id="{49AC7C9B-F4F1-45E6-9EF6-BB48A2C9CD4A}"/>
              </a:ext>
            </a:extLst>
          </p:cNvPr>
          <p:cNvGrpSpPr/>
          <p:nvPr/>
        </p:nvGrpSpPr>
        <p:grpSpPr>
          <a:xfrm>
            <a:off x="7294064" y="1141279"/>
            <a:ext cx="1340270" cy="775435"/>
            <a:chOff x="5532609" y="1231265"/>
            <a:chExt cx="1922686" cy="1117941"/>
          </a:xfrm>
        </p:grpSpPr>
        <p:pic>
          <p:nvPicPr>
            <p:cNvPr id="14" name="Picture 28">
              <a:extLst>
                <a:ext uri="{FF2B5EF4-FFF2-40B4-BE49-F238E27FC236}">
                  <a16:creationId xmlns:a16="http://schemas.microsoft.com/office/drawing/2014/main" id="{BF1001F3-FD1B-490E-A426-9B2C44A9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32609" y="1231265"/>
              <a:ext cx="1922686" cy="1117941"/>
            </a:xfrm>
            <a:prstGeom prst="rect">
              <a:avLst/>
            </a:prstGeom>
          </p:spPr>
        </p:pic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EBAF3E7B-55FD-4D00-933E-374F6AA7E18E}"/>
                </a:ext>
              </a:extLst>
            </p:cNvPr>
            <p:cNvSpPr/>
            <p:nvPr/>
          </p:nvSpPr>
          <p:spPr>
            <a:xfrm>
              <a:off x="5649669" y="1231265"/>
              <a:ext cx="184613" cy="161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56438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CF17B-7F68-4F62-9BE4-E3528790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Access </a:t>
            </a:r>
            <a:r>
              <a:rPr lang="de-DE" sz="2400" dirty="0"/>
              <a:t>Control</a:t>
            </a:r>
            <a:r>
              <a:rPr lang="de-DE" sz="2000" dirty="0"/>
              <a:t> System TVS, Status &amp; Plans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4A181F-77D1-4C53-ABB3-81CAA5B1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TVS operational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about</a:t>
            </a:r>
            <a:r>
              <a:rPr lang="de-DE" sz="2000" dirty="0"/>
              <a:t> 25 </a:t>
            </a:r>
            <a:r>
              <a:rPr lang="de-DE" sz="2000" dirty="0" err="1"/>
              <a:t>years</a:t>
            </a:r>
            <a:endParaRPr lang="de-DE" sz="2000" dirty="0"/>
          </a:p>
          <a:p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not fail </a:t>
            </a:r>
            <a:r>
              <a:rPr lang="de-DE" sz="2000" dirty="0" err="1"/>
              <a:t>safe</a:t>
            </a:r>
            <a:endParaRPr lang="de-DE" sz="2000" dirty="0"/>
          </a:p>
          <a:p>
            <a:r>
              <a:rPr lang="de-DE" sz="2000" dirty="0"/>
              <a:t>2-stage plan </a:t>
            </a:r>
            <a:r>
              <a:rPr lang="de-DE" sz="2000" dirty="0" err="1"/>
              <a:t>for</a:t>
            </a:r>
            <a:r>
              <a:rPr lang="de-DE" sz="2000" dirty="0"/>
              <a:t> 2024-2025 </a:t>
            </a:r>
            <a:r>
              <a:rPr lang="de-DE" sz="2000" dirty="0" err="1"/>
              <a:t>agreed</a:t>
            </a:r>
            <a:r>
              <a:rPr lang="de-DE" sz="2000" dirty="0"/>
              <a:t> upon</a:t>
            </a:r>
          </a:p>
          <a:p>
            <a:pPr lvl="1"/>
            <a:r>
              <a:rPr lang="de-DE" sz="1600" dirty="0" err="1"/>
              <a:t>stage</a:t>
            </a:r>
            <a:r>
              <a:rPr lang="de-DE" sz="1600" dirty="0"/>
              <a:t> 1 </a:t>
            </a:r>
            <a:r>
              <a:rPr lang="de-DE" sz="1600" dirty="0" err="1"/>
              <a:t>completed</a:t>
            </a:r>
            <a:endParaRPr lang="de-DE" sz="1600" dirty="0"/>
          </a:p>
          <a:p>
            <a:r>
              <a:rPr lang="de-DE" sz="2000" dirty="0" err="1"/>
              <a:t>meeting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authorities</a:t>
            </a:r>
            <a:r>
              <a:rPr lang="de-DE" sz="2000" dirty="0"/>
              <a:t> </a:t>
            </a:r>
            <a:r>
              <a:rPr lang="de-DE" sz="2000" dirty="0" err="1"/>
              <a:t>envisaged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in 2025</a:t>
            </a:r>
          </a:p>
          <a:p>
            <a:r>
              <a:rPr lang="en-US" sz="2000" dirty="0"/>
              <a:t>active cooperation with FZJ </a:t>
            </a:r>
            <a:r>
              <a:rPr lang="en-US" sz="2000" dirty="0" err="1"/>
              <a:t>colleages</a:t>
            </a:r>
            <a:endParaRPr lang="en-US" sz="2000" dirty="0"/>
          </a:p>
          <a:p>
            <a:r>
              <a:rPr lang="de-DE" sz="2000" dirty="0" err="1"/>
              <a:t>new</a:t>
            </a:r>
            <a:r>
              <a:rPr lang="de-DE" sz="2000" dirty="0"/>
              <a:t> </a:t>
            </a:r>
            <a:r>
              <a:rPr lang="de-DE" sz="2000" dirty="0" err="1"/>
              <a:t>system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operational </a:t>
            </a:r>
            <a:r>
              <a:rPr lang="de-DE" sz="2000" dirty="0" err="1"/>
              <a:t>before</a:t>
            </a:r>
            <a:r>
              <a:rPr lang="de-DE" sz="2000" dirty="0"/>
              <a:t> beam time 2026</a:t>
            </a:r>
          </a:p>
          <a:p>
            <a:r>
              <a:rPr lang="de-DE" sz="2000" dirty="0">
                <a:solidFill>
                  <a:srgbClr val="FF0000"/>
                </a:solidFill>
              </a:rPr>
              <a:t>power </a:t>
            </a:r>
            <a:r>
              <a:rPr lang="en-US" sz="2000" dirty="0">
                <a:solidFill>
                  <a:srgbClr val="FF0000"/>
                </a:solidFill>
              </a:rPr>
              <a:t>outage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issues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yet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to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coordinated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with</a:t>
            </a:r>
            <a:r>
              <a:rPr lang="de-DE" sz="2000" dirty="0">
                <a:solidFill>
                  <a:srgbClr val="FF0000"/>
                </a:solidFill>
              </a:rPr>
              <a:t> CAM	</a:t>
            </a:r>
          </a:p>
        </p:txBody>
      </p:sp>
    </p:spTree>
    <p:extLst>
      <p:ext uri="{BB962C8B-B14F-4D97-AF65-F5344CB8AC3E}">
        <p14:creationId xmlns:p14="http://schemas.microsoft.com/office/powerpoint/2010/main" val="209739548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288</Words>
  <Application>Microsoft Office PowerPoint</Application>
  <PresentationFormat>Bildschirmpräsentation (16:9)</PresentationFormat>
  <Paragraphs>42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fair-gsi-folienmaster_2017_onering</vt:lpstr>
      <vt:lpstr>Summary of session 6</vt:lpstr>
      <vt:lpstr>Topics/talks in session 6</vt:lpstr>
      <vt:lpstr>Shutdown Planning 2024</vt:lpstr>
      <vt:lpstr>Integrated Campus Schedule</vt:lpstr>
      <vt:lpstr>Access Control System TVS, Status &amp; Plans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Kamerdzhiev, Vsevolod</cp:lastModifiedBy>
  <cp:revision>43</cp:revision>
  <dcterms:created xsi:type="dcterms:W3CDTF">2023-07-06T07:39:51Z</dcterms:created>
  <dcterms:modified xsi:type="dcterms:W3CDTF">2024-07-12T13:46:46Z</dcterms:modified>
</cp:coreProperties>
</file>