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267" r:id="rId2"/>
    <p:sldId id="290" r:id="rId3"/>
    <p:sldId id="291" r:id="rId4"/>
    <p:sldId id="295" r:id="rId5"/>
    <p:sldId id="317" r:id="rId6"/>
    <p:sldId id="293" r:id="rId7"/>
    <p:sldId id="294" r:id="rId8"/>
    <p:sldId id="292" r:id="rId9"/>
    <p:sldId id="318" r:id="rId10"/>
    <p:sldId id="312" r:id="rId11"/>
    <p:sldId id="296" r:id="rId12"/>
    <p:sldId id="297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egrated Campus Schedule GSI / FAIR" id="{6C0B084C-A102-7048-843B-DF87057624C3}">
          <p14:sldIdLst>
            <p14:sldId id="267"/>
            <p14:sldId id="290"/>
            <p14:sldId id="291"/>
            <p14:sldId id="295"/>
            <p14:sldId id="317"/>
            <p14:sldId id="293"/>
            <p14:sldId id="294"/>
            <p14:sldId id="292"/>
            <p14:sldId id="318"/>
            <p14:sldId id="312"/>
            <p14:sldId id="296"/>
            <p14:sldId id="297"/>
          </p14:sldIdLst>
        </p14:section>
        <p14:section name="Back up" id="{CC2439AD-8287-BD40-A3B5-CF2F48850A3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8FB4E2"/>
    <a:srgbClr val="E9EAEA"/>
    <a:srgbClr val="8EB4E3"/>
    <a:srgbClr val="60A5F2"/>
    <a:srgbClr val="5691D5"/>
    <a:srgbClr val="65AEFF"/>
    <a:srgbClr val="5E9AE3"/>
    <a:srgbClr val="07E3BB"/>
    <a:srgbClr val="008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9" autoAdjust="0"/>
    <p:restoredTop sz="89796" autoAdjust="0"/>
  </p:normalViewPr>
  <p:slideViewPr>
    <p:cSldViewPr snapToGrid="0" snapToObjects="1">
      <p:cViewPr>
        <p:scale>
          <a:sx n="134" d="100"/>
          <a:sy n="134" d="100"/>
        </p:scale>
        <p:origin x="2968" y="544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-5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8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4295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E" dirty="0"/>
          </a:p>
        </p:txBody>
      </p:sp>
    </p:spTree>
    <p:extLst>
      <p:ext uri="{BB962C8B-B14F-4D97-AF65-F5344CB8AC3E}">
        <p14:creationId xmlns:p14="http://schemas.microsoft.com/office/powerpoint/2010/main" val="409410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99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E" dirty="0"/>
          </a:p>
        </p:txBody>
      </p:sp>
    </p:spTree>
    <p:extLst>
      <p:ext uri="{BB962C8B-B14F-4D97-AF65-F5344CB8AC3E}">
        <p14:creationId xmlns:p14="http://schemas.microsoft.com/office/powerpoint/2010/main" val="181630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1959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076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E" dirty="0"/>
          </a:p>
        </p:txBody>
      </p:sp>
    </p:spTree>
    <p:extLst>
      <p:ext uri="{BB962C8B-B14F-4D97-AF65-F5344CB8AC3E}">
        <p14:creationId xmlns:p14="http://schemas.microsoft.com/office/powerpoint/2010/main" val="348056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E" dirty="0"/>
          </a:p>
        </p:txBody>
      </p:sp>
    </p:spTree>
    <p:extLst>
      <p:ext uri="{BB962C8B-B14F-4D97-AF65-F5344CB8AC3E}">
        <p14:creationId xmlns:p14="http://schemas.microsoft.com/office/powerpoint/2010/main" val="237535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E" dirty="0"/>
          </a:p>
        </p:txBody>
      </p:sp>
    </p:spTree>
    <p:extLst>
      <p:ext uri="{BB962C8B-B14F-4D97-AF65-F5344CB8AC3E}">
        <p14:creationId xmlns:p14="http://schemas.microsoft.com/office/powerpoint/2010/main" val="91247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E" dirty="0"/>
          </a:p>
        </p:txBody>
      </p:sp>
    </p:spTree>
    <p:extLst>
      <p:ext uri="{BB962C8B-B14F-4D97-AF65-F5344CB8AC3E}">
        <p14:creationId xmlns:p14="http://schemas.microsoft.com/office/powerpoint/2010/main" val="52913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E" dirty="0"/>
          </a:p>
        </p:txBody>
      </p:sp>
    </p:spTree>
    <p:extLst>
      <p:ext uri="{BB962C8B-B14F-4D97-AF65-F5344CB8AC3E}">
        <p14:creationId xmlns:p14="http://schemas.microsoft.com/office/powerpoint/2010/main" val="294201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5" descr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53" y="1212687"/>
            <a:ext cx="8427666" cy="535779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251563" y="3650763"/>
            <a:ext cx="6607517" cy="779867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4430629"/>
            <a:ext cx="6400800" cy="58466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Rechteck 12"/>
          <p:cNvSpPr/>
          <p:nvPr/>
        </p:nvSpPr>
        <p:spPr>
          <a:xfrm>
            <a:off x="404091" y="6650181"/>
            <a:ext cx="3371273" cy="207819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9"/>
          <p:cNvSpPr/>
          <p:nvPr/>
        </p:nvSpPr>
        <p:spPr>
          <a:xfrm>
            <a:off x="0" y="6612411"/>
            <a:ext cx="9144000" cy="2556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" name="Bild 6" descr="Bild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2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Gerade Verbindung 8"/>
          <p:cNvSpPr/>
          <p:nvPr/>
        </p:nvSpPr>
        <p:spPr>
          <a:xfrm>
            <a:off x="0" y="1068272"/>
            <a:ext cx="9144001" cy="1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Textfeld 10"/>
          <p:cNvSpPr txBox="1"/>
          <p:nvPr/>
        </p:nvSpPr>
        <p:spPr>
          <a:xfrm>
            <a:off x="480987" y="6625693"/>
            <a:ext cx="1937093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333333"/>
                </a:solidFill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42" name="Rechteck 3"/>
          <p:cNvSpPr/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Rechteck 11"/>
          <p:cNvSpPr/>
          <p:nvPr/>
        </p:nvSpPr>
        <p:spPr>
          <a:xfrm>
            <a:off x="-1" y="6609870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" name="Bild 12" descr="Bild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3"/>
            <a:ext cx="775056" cy="64588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422565" y="269999"/>
            <a:ext cx="5584536" cy="78755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9"/>
          <p:cNvSpPr/>
          <p:nvPr/>
        </p:nvSpPr>
        <p:spPr>
          <a:xfrm>
            <a:off x="0" y="6612411"/>
            <a:ext cx="9144000" cy="2556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" name="Bild 6" descr="Bild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2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Gerade Verbindung 8"/>
          <p:cNvSpPr/>
          <p:nvPr/>
        </p:nvSpPr>
        <p:spPr>
          <a:xfrm>
            <a:off x="0" y="1068272"/>
            <a:ext cx="9144001" cy="1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Textfeld 10"/>
          <p:cNvSpPr txBox="1"/>
          <p:nvPr/>
        </p:nvSpPr>
        <p:spPr>
          <a:xfrm>
            <a:off x="480987" y="6625693"/>
            <a:ext cx="1937093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333333"/>
                </a:solidFill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58" name="Rechteck 3"/>
          <p:cNvSpPr/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Rechteck 11"/>
          <p:cNvSpPr/>
          <p:nvPr/>
        </p:nvSpPr>
        <p:spPr>
          <a:xfrm>
            <a:off x="-1" y="6609870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" name="Bild 12" descr="Bild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3"/>
            <a:ext cx="775056" cy="64588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422565" y="269999"/>
            <a:ext cx="5584536" cy="78755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B536F-118C-48DF-B346-38E5E90C7A5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3524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/>
          <p:cNvSpPr/>
          <p:nvPr/>
        </p:nvSpPr>
        <p:spPr>
          <a:xfrm>
            <a:off x="0" y="6612411"/>
            <a:ext cx="9144000" cy="2556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Bild 6" descr="Bild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2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erade Verbindung 8"/>
          <p:cNvSpPr/>
          <p:nvPr/>
        </p:nvSpPr>
        <p:spPr>
          <a:xfrm>
            <a:off x="0" y="1068272"/>
            <a:ext cx="9144001" cy="1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Textfeld 10"/>
          <p:cNvSpPr txBox="1"/>
          <p:nvPr/>
        </p:nvSpPr>
        <p:spPr>
          <a:xfrm>
            <a:off x="480987" y="6625693"/>
            <a:ext cx="1937093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333333"/>
                </a:solidFill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6" name="Rechteck 3"/>
          <p:cNvSpPr/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hteck 11"/>
          <p:cNvSpPr/>
          <p:nvPr/>
        </p:nvSpPr>
        <p:spPr>
          <a:xfrm>
            <a:off x="-1" y="6609870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Bild 12" descr="Bild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3"/>
            <a:ext cx="775056" cy="64588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422565" y="271334"/>
            <a:ext cx="5584536" cy="787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422565" y="1450684"/>
            <a:ext cx="8211834" cy="490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4487" y="662171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1pPr>
      <a:lvl2pPr marL="8001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4pPr>
      <a:lvl5pPr marL="2220685" marR="0" indent="-391885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73A6-81B2-094A-8CD5-48A3FFB1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63" y="3174244"/>
            <a:ext cx="6607517" cy="779867"/>
          </a:xfrm>
        </p:spPr>
        <p:txBody>
          <a:bodyPr>
            <a:normAutofit/>
          </a:bodyPr>
          <a:lstStyle/>
          <a:p>
            <a:r>
              <a:rPr lang="en-DE" dirty="0">
                <a:solidFill>
                  <a:srgbClr val="FFC000"/>
                </a:solidFill>
              </a:rPr>
              <a:t>I</a:t>
            </a:r>
            <a:r>
              <a:rPr lang="en-DE" dirty="0"/>
              <a:t>ntegrated </a:t>
            </a:r>
            <a:r>
              <a:rPr lang="en-DE">
                <a:solidFill>
                  <a:srgbClr val="FFC000"/>
                </a:solidFill>
              </a:rPr>
              <a:t>C</a:t>
            </a:r>
            <a:r>
              <a:rPr lang="en-DE"/>
              <a:t>ampus </a:t>
            </a:r>
            <a:r>
              <a:rPr lang="en-DE">
                <a:solidFill>
                  <a:srgbClr val="FFC000"/>
                </a:solidFill>
              </a:rPr>
              <a:t>S</a:t>
            </a:r>
            <a:r>
              <a:rPr lang="en-DE"/>
              <a:t>chedule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C4878-2B5B-6F4A-840C-5BD3801F319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67850" y="4184683"/>
            <a:ext cx="6400800" cy="1422958"/>
          </a:xfrm>
        </p:spPr>
        <p:txBody>
          <a:bodyPr>
            <a:normAutofit/>
          </a:bodyPr>
          <a:lstStyle/>
          <a:p>
            <a:r>
              <a:rPr lang="en-DE"/>
              <a:t>Natalya Winters</a:t>
            </a:r>
            <a:endParaRPr lang="de-DE" dirty="0"/>
          </a:p>
          <a:p>
            <a:r>
              <a:rPr lang="de-DE" dirty="0"/>
              <a:t>&amp; Emmanuel Rosi</a:t>
            </a:r>
          </a:p>
          <a:p>
            <a:r>
              <a:rPr lang="de-DE" dirty="0"/>
              <a:t>BTR 12.07.2024 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A735D-12C0-164B-A322-D43367DA9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446" y="5223889"/>
            <a:ext cx="1253430" cy="129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603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ICS </a:t>
            </a:r>
            <a:r>
              <a:rPr lang="de-DE" dirty="0" err="1">
                <a:solidFill>
                  <a:schemeClr val="tx1"/>
                </a:solidFill>
              </a:rPr>
              <a:t>webpage</a:t>
            </a:r>
            <a:r>
              <a:rPr lang="de-DE" dirty="0">
                <a:solidFill>
                  <a:schemeClr val="tx1"/>
                </a:solidFill>
              </a:rPr>
              <a:t> at gsi.de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DBED8-90F4-184A-B0C9-1C6E8C7CF0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10</a:t>
            </a:fld>
            <a:endParaRPr lang="en-DE"/>
          </a:p>
        </p:txBody>
      </p:sp>
      <p:sp>
        <p:nvSpPr>
          <p:cNvPr id="11" name="Rectangle 10"/>
          <p:cNvSpPr/>
          <p:nvPr/>
        </p:nvSpPr>
        <p:spPr>
          <a:xfrm>
            <a:off x="272094" y="1266963"/>
            <a:ext cx="6082175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hangingPunct="1">
              <a:spcBef>
                <a:spcPts val="500"/>
              </a:spcBef>
              <a:buClr>
                <a:srgbClr val="FDBB63"/>
              </a:buClr>
              <a:buSzPct val="100000"/>
            </a:pPr>
            <a:r>
              <a:rPr lang="en-US" sz="900" dirty="0">
                <a:solidFill>
                  <a:srgbClr val="333333"/>
                </a:solidFill>
              </a:rPr>
              <a:t>https://</a:t>
            </a:r>
            <a:r>
              <a:rPr lang="en-US" sz="900" dirty="0" err="1">
                <a:solidFill>
                  <a:srgbClr val="333333"/>
                </a:solidFill>
              </a:rPr>
              <a:t>www.gsi.de</a:t>
            </a:r>
            <a:r>
              <a:rPr lang="en-US" sz="900" dirty="0">
                <a:solidFill>
                  <a:srgbClr val="333333"/>
                </a:solidFill>
              </a:rPr>
              <a:t>/work/</a:t>
            </a:r>
            <a:r>
              <a:rPr lang="en-US" sz="900" dirty="0" err="1">
                <a:solidFill>
                  <a:srgbClr val="333333"/>
                </a:solidFill>
              </a:rPr>
              <a:t>gesamtprojektleitung_fair</a:t>
            </a:r>
            <a:r>
              <a:rPr lang="en-US" sz="900" dirty="0">
                <a:solidFill>
                  <a:srgbClr val="333333"/>
                </a:solidFill>
              </a:rPr>
              <a:t>/</a:t>
            </a:r>
            <a:r>
              <a:rPr lang="en-US" sz="900" dirty="0" err="1">
                <a:solidFill>
                  <a:srgbClr val="333333"/>
                </a:solidFill>
              </a:rPr>
              <a:t>project_management_office</a:t>
            </a:r>
            <a:r>
              <a:rPr lang="en-US" sz="900" dirty="0">
                <a:solidFill>
                  <a:srgbClr val="333333"/>
                </a:solidFill>
              </a:rPr>
              <a:t>/</a:t>
            </a:r>
            <a:r>
              <a:rPr lang="en-US" sz="900" dirty="0" err="1">
                <a:solidFill>
                  <a:srgbClr val="333333"/>
                </a:solidFill>
              </a:rPr>
              <a:t>integrated_campus_scheduling</a:t>
            </a:r>
            <a:endParaRPr lang="en-US" sz="900" dirty="0">
              <a:solidFill>
                <a:srgbClr val="333333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554AC-4F88-16E2-162E-946C7EE4C72D}"/>
              </a:ext>
            </a:extLst>
          </p:cNvPr>
          <p:cNvSpPr txBox="1"/>
          <p:nvPr/>
        </p:nvSpPr>
        <p:spPr>
          <a:xfrm>
            <a:off x="4051300" y="6616080"/>
            <a:ext cx="1143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/>
            </a:lvl1pPr>
          </a:lstStyle>
          <a:p>
            <a:r>
              <a:rPr lang="de-DE" dirty="0"/>
              <a:t>ICS - BTR 2024</a:t>
            </a:r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B95FB1-D8A2-1C2D-0A81-8E737FDD6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93" y="1615170"/>
            <a:ext cx="6082175" cy="469181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44EBC37-CE1D-E8DB-CC24-31FF26C5DC17}"/>
              </a:ext>
            </a:extLst>
          </p:cNvPr>
          <p:cNvSpPr/>
          <p:nvPr/>
        </p:nvSpPr>
        <p:spPr>
          <a:xfrm>
            <a:off x="5141329" y="3429000"/>
            <a:ext cx="1212939" cy="753414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EA5E70-64CB-681E-9494-F2A4523E00C7}"/>
              </a:ext>
            </a:extLst>
          </p:cNvPr>
          <p:cNvSpPr/>
          <p:nvPr/>
        </p:nvSpPr>
        <p:spPr>
          <a:xfrm>
            <a:off x="5141329" y="4592391"/>
            <a:ext cx="1212939" cy="753414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D256E5B3-0CE2-3DA1-9595-F5C2CBC6AFB5}"/>
              </a:ext>
            </a:extLst>
          </p:cNvPr>
          <p:cNvSpPr/>
          <p:nvPr/>
        </p:nvSpPr>
        <p:spPr>
          <a:xfrm>
            <a:off x="1506828" y="2318197"/>
            <a:ext cx="2544472" cy="360609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6947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Summary – Status – 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DBED8-90F4-184A-B0C9-1C6E8C7CF0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11</a:t>
            </a:fld>
            <a:endParaRPr lang="en-DE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2348" y="1330011"/>
            <a:ext cx="8903368" cy="52579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ICS working team meets regularly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ICS Level1 Project Plan published on GSI Webpage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Various important results could be obtained</a:t>
            </a:r>
          </a:p>
          <a:p>
            <a:pPr marL="0" indent="0">
              <a:buNone/>
            </a:pPr>
            <a:r>
              <a:rPr lang="en-US" sz="2000" dirty="0"/>
              <a:t>	Example: 	Galvanic strategy (</a:t>
            </a:r>
            <a:r>
              <a:rPr lang="en-US" sz="2000" dirty="0" err="1"/>
              <a:t>pLinac</a:t>
            </a:r>
            <a:r>
              <a:rPr lang="en-US" sz="2000" dirty="0"/>
              <a:t> / UNILAC) - 2022</a:t>
            </a:r>
          </a:p>
          <a:p>
            <a:pPr marL="0" indent="0">
              <a:buNone/>
            </a:pPr>
            <a:r>
              <a:rPr lang="en-US" sz="2000" dirty="0"/>
              <a:t>				Integrated shutdown scenarios (LA-16 Renovation) - 2022</a:t>
            </a:r>
          </a:p>
          <a:p>
            <a:pPr marL="0" indent="0">
              <a:buNone/>
            </a:pPr>
            <a:r>
              <a:rPr lang="en-US" sz="2000" dirty="0"/>
              <a:t>				ACC shutdown activity planning - 2024</a:t>
            </a:r>
          </a:p>
          <a:p>
            <a:pPr marL="0" indent="0">
              <a:buNone/>
            </a:pPr>
            <a:r>
              <a:rPr lang="en-US" sz="2000" dirty="0"/>
              <a:t> 				FCC building completion - 2023</a:t>
            </a:r>
          </a:p>
          <a:p>
            <a:pPr marL="0" indent="0">
              <a:buNone/>
            </a:pPr>
            <a:r>
              <a:rPr lang="en-US" sz="2000" dirty="0"/>
              <a:t>				New project analysis: HELIAC - 2024</a:t>
            </a:r>
            <a:endParaRPr lang="en-US" sz="9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Open points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dirty="0" err="1"/>
              <a:t>Planning</a:t>
            </a:r>
            <a:r>
              <a:rPr lang="de-DE" sz="2000" dirty="0"/>
              <a:t> </a:t>
            </a:r>
            <a:r>
              <a:rPr lang="de-DE" sz="2000" dirty="0" err="1"/>
              <a:t>quality</a:t>
            </a:r>
            <a:r>
              <a:rPr lang="de-DE" sz="2000" dirty="0"/>
              <a:t> and </a:t>
            </a:r>
            <a:r>
              <a:rPr lang="de-DE" sz="2000" dirty="0" err="1"/>
              <a:t>completeness</a:t>
            </a:r>
            <a:r>
              <a:rPr lang="de-DE" sz="2000" dirty="0"/>
              <a:t> (</a:t>
            </a:r>
            <a:r>
              <a:rPr lang="en-AU" sz="2000" dirty="0"/>
              <a:t>FAIR Resources, </a:t>
            </a:r>
            <a:r>
              <a:rPr lang="de-DE" sz="2000" dirty="0"/>
              <a:t>GSI ACC </a:t>
            </a:r>
            <a:r>
              <a:rPr lang="en-AU" sz="2000" dirty="0"/>
              <a:t>planning activities &amp; Procurement activities,) </a:t>
            </a:r>
          </a:p>
          <a:p>
            <a:pPr marL="342900"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Next steps</a:t>
            </a:r>
            <a:endParaRPr lang="en-AU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/>
              <a:t>More efficient TGF resources management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err="1"/>
              <a:t>Portofolio</a:t>
            </a:r>
            <a:r>
              <a:rPr lang="en-US" sz="2000" b="1" dirty="0"/>
              <a:t> management improvement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11F6226-941C-0718-FC06-DE961963FF08}"/>
              </a:ext>
            </a:extLst>
          </p:cNvPr>
          <p:cNvSpPr txBox="1"/>
          <p:nvPr/>
        </p:nvSpPr>
        <p:spPr>
          <a:xfrm>
            <a:off x="4051300" y="6616080"/>
            <a:ext cx="1143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/>
            </a:lvl1pPr>
          </a:lstStyle>
          <a:p>
            <a:r>
              <a:rPr lang="de-DE" dirty="0"/>
              <a:t>ICS - BTR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91045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4836" y="31737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Thank you</a:t>
            </a:r>
            <a:endParaRPr lang="de-DE" sz="3600" dirty="0"/>
          </a:p>
        </p:txBody>
      </p:sp>
      <p:sp>
        <p:nvSpPr>
          <p:cNvPr id="11" name="Freihandform 45"/>
          <p:cNvSpPr/>
          <p:nvPr/>
        </p:nvSpPr>
        <p:spPr>
          <a:xfrm>
            <a:off x="4579876" y="4433548"/>
            <a:ext cx="2353279" cy="1802983"/>
          </a:xfrm>
          <a:custGeom>
            <a:avLst/>
            <a:gdLst>
              <a:gd name="connsiteX0" fmla="*/ 1635953 w 3191513"/>
              <a:gd name="connsiteY0" fmla="*/ 0 h 2375276"/>
              <a:gd name="connsiteX1" fmla="*/ 1914560 w 3191513"/>
              <a:gd name="connsiteY1" fmla="*/ 376238 h 2375276"/>
              <a:gd name="connsiteX2" fmla="*/ 1914497 w 3191513"/>
              <a:gd name="connsiteY2" fmla="*/ 377081 h 2375276"/>
              <a:gd name="connsiteX3" fmla="*/ 1990759 w 3191513"/>
              <a:gd name="connsiteY3" fmla="*/ 376238 h 2375276"/>
              <a:gd name="connsiteX4" fmla="*/ 2676558 w 3191513"/>
              <a:gd name="connsiteY4" fmla="*/ 404813 h 2375276"/>
              <a:gd name="connsiteX5" fmla="*/ 3191513 w 3191513"/>
              <a:gd name="connsiteY5" fmla="*/ 376238 h 2375276"/>
              <a:gd name="connsiteX6" fmla="*/ 3186750 w 3191513"/>
              <a:gd name="connsiteY6" fmla="*/ 2375276 h 2375276"/>
              <a:gd name="connsiteX7" fmla="*/ 219108 w 3191513"/>
              <a:gd name="connsiteY7" fmla="*/ 2375276 h 2375276"/>
              <a:gd name="connsiteX8" fmla="*/ 52421 w 3191513"/>
              <a:gd name="connsiteY8" fmla="*/ 2209801 h 2375276"/>
              <a:gd name="connsiteX9" fmla="*/ 34 w 3191513"/>
              <a:gd name="connsiteY9" fmla="*/ 1976438 h 2375276"/>
              <a:gd name="connsiteX10" fmla="*/ 452472 w 3191513"/>
              <a:gd name="connsiteY10" fmla="*/ 1347788 h 2375276"/>
              <a:gd name="connsiteX11" fmla="*/ 42897 w 3191513"/>
              <a:gd name="connsiteY11" fmla="*/ 1071563 h 2375276"/>
              <a:gd name="connsiteX12" fmla="*/ 52421 w 3191513"/>
              <a:gd name="connsiteY12" fmla="*/ 404813 h 2375276"/>
              <a:gd name="connsiteX13" fmla="*/ 219108 w 3191513"/>
              <a:gd name="connsiteY13" fmla="*/ 404813 h 2375276"/>
              <a:gd name="connsiteX14" fmla="*/ 1104934 w 3191513"/>
              <a:gd name="connsiteY14" fmla="*/ 390526 h 2375276"/>
              <a:gd name="connsiteX15" fmla="*/ 1358011 w 3191513"/>
              <a:gd name="connsiteY15" fmla="*/ 385147 h 2375276"/>
              <a:gd name="connsiteX16" fmla="*/ 1357346 w 3191513"/>
              <a:gd name="connsiteY16" fmla="*/ 376238 h 2375276"/>
              <a:gd name="connsiteX17" fmla="*/ 1635953 w 3191513"/>
              <a:gd name="connsiteY17" fmla="*/ 0 h 2375276"/>
              <a:gd name="connsiteX0" fmla="*/ 1635953 w 3191513"/>
              <a:gd name="connsiteY0" fmla="*/ 207 h 2375483"/>
              <a:gd name="connsiteX1" fmla="*/ 1857409 w 3191513"/>
              <a:gd name="connsiteY1" fmla="*/ 324057 h 2375483"/>
              <a:gd name="connsiteX2" fmla="*/ 1914560 w 3191513"/>
              <a:gd name="connsiteY2" fmla="*/ 376445 h 2375483"/>
              <a:gd name="connsiteX3" fmla="*/ 1914497 w 3191513"/>
              <a:gd name="connsiteY3" fmla="*/ 377288 h 2375483"/>
              <a:gd name="connsiteX4" fmla="*/ 1990759 w 3191513"/>
              <a:gd name="connsiteY4" fmla="*/ 376445 h 2375483"/>
              <a:gd name="connsiteX5" fmla="*/ 2676558 w 3191513"/>
              <a:gd name="connsiteY5" fmla="*/ 405020 h 2375483"/>
              <a:gd name="connsiteX6" fmla="*/ 3191513 w 3191513"/>
              <a:gd name="connsiteY6" fmla="*/ 376445 h 2375483"/>
              <a:gd name="connsiteX7" fmla="*/ 3186750 w 3191513"/>
              <a:gd name="connsiteY7" fmla="*/ 2375483 h 2375483"/>
              <a:gd name="connsiteX8" fmla="*/ 219108 w 3191513"/>
              <a:gd name="connsiteY8" fmla="*/ 2375483 h 2375483"/>
              <a:gd name="connsiteX9" fmla="*/ 52421 w 3191513"/>
              <a:gd name="connsiteY9" fmla="*/ 2210008 h 2375483"/>
              <a:gd name="connsiteX10" fmla="*/ 34 w 3191513"/>
              <a:gd name="connsiteY10" fmla="*/ 1976645 h 2375483"/>
              <a:gd name="connsiteX11" fmla="*/ 452472 w 3191513"/>
              <a:gd name="connsiteY11" fmla="*/ 1347995 h 2375483"/>
              <a:gd name="connsiteX12" fmla="*/ 42897 w 3191513"/>
              <a:gd name="connsiteY12" fmla="*/ 1071770 h 2375483"/>
              <a:gd name="connsiteX13" fmla="*/ 52421 w 3191513"/>
              <a:gd name="connsiteY13" fmla="*/ 405020 h 2375483"/>
              <a:gd name="connsiteX14" fmla="*/ 219108 w 3191513"/>
              <a:gd name="connsiteY14" fmla="*/ 405020 h 2375483"/>
              <a:gd name="connsiteX15" fmla="*/ 1104934 w 3191513"/>
              <a:gd name="connsiteY15" fmla="*/ 390733 h 2375483"/>
              <a:gd name="connsiteX16" fmla="*/ 1358011 w 3191513"/>
              <a:gd name="connsiteY16" fmla="*/ 385354 h 2375483"/>
              <a:gd name="connsiteX17" fmla="*/ 1357346 w 3191513"/>
              <a:gd name="connsiteY17" fmla="*/ 376445 h 2375483"/>
              <a:gd name="connsiteX18" fmla="*/ 1635953 w 3191513"/>
              <a:gd name="connsiteY18" fmla="*/ 207 h 2375483"/>
              <a:gd name="connsiteX0" fmla="*/ 1635953 w 3191513"/>
              <a:gd name="connsiteY0" fmla="*/ 15853 h 2391129"/>
              <a:gd name="connsiteX1" fmla="*/ 1862171 w 3191513"/>
              <a:gd name="connsiteY1" fmla="*/ 96817 h 2391129"/>
              <a:gd name="connsiteX2" fmla="*/ 1857409 w 3191513"/>
              <a:gd name="connsiteY2" fmla="*/ 339703 h 2391129"/>
              <a:gd name="connsiteX3" fmla="*/ 1914560 w 3191513"/>
              <a:gd name="connsiteY3" fmla="*/ 392091 h 2391129"/>
              <a:gd name="connsiteX4" fmla="*/ 1914497 w 3191513"/>
              <a:gd name="connsiteY4" fmla="*/ 392934 h 2391129"/>
              <a:gd name="connsiteX5" fmla="*/ 1990759 w 3191513"/>
              <a:gd name="connsiteY5" fmla="*/ 392091 h 2391129"/>
              <a:gd name="connsiteX6" fmla="*/ 2676558 w 3191513"/>
              <a:gd name="connsiteY6" fmla="*/ 420666 h 2391129"/>
              <a:gd name="connsiteX7" fmla="*/ 3191513 w 3191513"/>
              <a:gd name="connsiteY7" fmla="*/ 392091 h 2391129"/>
              <a:gd name="connsiteX8" fmla="*/ 3186750 w 3191513"/>
              <a:gd name="connsiteY8" fmla="*/ 2391129 h 2391129"/>
              <a:gd name="connsiteX9" fmla="*/ 219108 w 3191513"/>
              <a:gd name="connsiteY9" fmla="*/ 2391129 h 2391129"/>
              <a:gd name="connsiteX10" fmla="*/ 52421 w 3191513"/>
              <a:gd name="connsiteY10" fmla="*/ 2225654 h 2391129"/>
              <a:gd name="connsiteX11" fmla="*/ 34 w 3191513"/>
              <a:gd name="connsiteY11" fmla="*/ 1992291 h 2391129"/>
              <a:gd name="connsiteX12" fmla="*/ 452472 w 3191513"/>
              <a:gd name="connsiteY12" fmla="*/ 1363641 h 2391129"/>
              <a:gd name="connsiteX13" fmla="*/ 42897 w 3191513"/>
              <a:gd name="connsiteY13" fmla="*/ 1087416 h 2391129"/>
              <a:gd name="connsiteX14" fmla="*/ 52421 w 3191513"/>
              <a:gd name="connsiteY14" fmla="*/ 420666 h 2391129"/>
              <a:gd name="connsiteX15" fmla="*/ 219108 w 3191513"/>
              <a:gd name="connsiteY15" fmla="*/ 420666 h 2391129"/>
              <a:gd name="connsiteX16" fmla="*/ 1104934 w 3191513"/>
              <a:gd name="connsiteY16" fmla="*/ 406379 h 2391129"/>
              <a:gd name="connsiteX17" fmla="*/ 1358011 w 3191513"/>
              <a:gd name="connsiteY17" fmla="*/ 401000 h 2391129"/>
              <a:gd name="connsiteX18" fmla="*/ 1357346 w 3191513"/>
              <a:gd name="connsiteY18" fmla="*/ 392091 h 2391129"/>
              <a:gd name="connsiteX19" fmla="*/ 1635953 w 3191513"/>
              <a:gd name="connsiteY19" fmla="*/ 15853 h 2391129"/>
              <a:gd name="connsiteX0" fmla="*/ 1635953 w 3191513"/>
              <a:gd name="connsiteY0" fmla="*/ 12515 h 2387791"/>
              <a:gd name="connsiteX1" fmla="*/ 1862171 w 3191513"/>
              <a:gd name="connsiteY1" fmla="*/ 93479 h 2387791"/>
              <a:gd name="connsiteX2" fmla="*/ 1857409 w 3191513"/>
              <a:gd name="connsiteY2" fmla="*/ 336365 h 2387791"/>
              <a:gd name="connsiteX3" fmla="*/ 1914560 w 3191513"/>
              <a:gd name="connsiteY3" fmla="*/ 388753 h 2387791"/>
              <a:gd name="connsiteX4" fmla="*/ 1914497 w 3191513"/>
              <a:gd name="connsiteY4" fmla="*/ 389596 h 2387791"/>
              <a:gd name="connsiteX5" fmla="*/ 1990759 w 3191513"/>
              <a:gd name="connsiteY5" fmla="*/ 388753 h 2387791"/>
              <a:gd name="connsiteX6" fmla="*/ 2676558 w 3191513"/>
              <a:gd name="connsiteY6" fmla="*/ 417328 h 2387791"/>
              <a:gd name="connsiteX7" fmla="*/ 3191513 w 3191513"/>
              <a:gd name="connsiteY7" fmla="*/ 388753 h 2387791"/>
              <a:gd name="connsiteX8" fmla="*/ 3186750 w 3191513"/>
              <a:gd name="connsiteY8" fmla="*/ 2387791 h 2387791"/>
              <a:gd name="connsiteX9" fmla="*/ 219108 w 3191513"/>
              <a:gd name="connsiteY9" fmla="*/ 2387791 h 2387791"/>
              <a:gd name="connsiteX10" fmla="*/ 52421 w 3191513"/>
              <a:gd name="connsiteY10" fmla="*/ 2222316 h 2387791"/>
              <a:gd name="connsiteX11" fmla="*/ 34 w 3191513"/>
              <a:gd name="connsiteY11" fmla="*/ 1988953 h 2387791"/>
              <a:gd name="connsiteX12" fmla="*/ 452472 w 3191513"/>
              <a:gd name="connsiteY12" fmla="*/ 1360303 h 2387791"/>
              <a:gd name="connsiteX13" fmla="*/ 42897 w 3191513"/>
              <a:gd name="connsiteY13" fmla="*/ 1084078 h 2387791"/>
              <a:gd name="connsiteX14" fmla="*/ 52421 w 3191513"/>
              <a:gd name="connsiteY14" fmla="*/ 417328 h 2387791"/>
              <a:gd name="connsiteX15" fmla="*/ 219108 w 3191513"/>
              <a:gd name="connsiteY15" fmla="*/ 417328 h 2387791"/>
              <a:gd name="connsiteX16" fmla="*/ 1104934 w 3191513"/>
              <a:gd name="connsiteY16" fmla="*/ 403041 h 2387791"/>
              <a:gd name="connsiteX17" fmla="*/ 1358011 w 3191513"/>
              <a:gd name="connsiteY17" fmla="*/ 397662 h 2387791"/>
              <a:gd name="connsiteX18" fmla="*/ 1357346 w 3191513"/>
              <a:gd name="connsiteY18" fmla="*/ 388753 h 2387791"/>
              <a:gd name="connsiteX19" fmla="*/ 1390684 w 3191513"/>
              <a:gd name="connsiteY19" fmla="*/ 41091 h 2387791"/>
              <a:gd name="connsiteX20" fmla="*/ 1635953 w 3191513"/>
              <a:gd name="connsiteY20" fmla="*/ 12515 h 2387791"/>
              <a:gd name="connsiteX0" fmla="*/ 1655003 w 3191513"/>
              <a:gd name="connsiteY0" fmla="*/ 3572 h 2407423"/>
              <a:gd name="connsiteX1" fmla="*/ 1862171 w 3191513"/>
              <a:gd name="connsiteY1" fmla="*/ 113111 h 2407423"/>
              <a:gd name="connsiteX2" fmla="*/ 1857409 w 3191513"/>
              <a:gd name="connsiteY2" fmla="*/ 355997 h 2407423"/>
              <a:gd name="connsiteX3" fmla="*/ 1914560 w 3191513"/>
              <a:gd name="connsiteY3" fmla="*/ 408385 h 2407423"/>
              <a:gd name="connsiteX4" fmla="*/ 1914497 w 3191513"/>
              <a:gd name="connsiteY4" fmla="*/ 409228 h 2407423"/>
              <a:gd name="connsiteX5" fmla="*/ 1990759 w 3191513"/>
              <a:gd name="connsiteY5" fmla="*/ 408385 h 2407423"/>
              <a:gd name="connsiteX6" fmla="*/ 2676558 w 3191513"/>
              <a:gd name="connsiteY6" fmla="*/ 436960 h 2407423"/>
              <a:gd name="connsiteX7" fmla="*/ 3191513 w 3191513"/>
              <a:gd name="connsiteY7" fmla="*/ 408385 h 2407423"/>
              <a:gd name="connsiteX8" fmla="*/ 3186750 w 3191513"/>
              <a:gd name="connsiteY8" fmla="*/ 2407423 h 2407423"/>
              <a:gd name="connsiteX9" fmla="*/ 219108 w 3191513"/>
              <a:gd name="connsiteY9" fmla="*/ 2407423 h 2407423"/>
              <a:gd name="connsiteX10" fmla="*/ 52421 w 3191513"/>
              <a:gd name="connsiteY10" fmla="*/ 2241948 h 2407423"/>
              <a:gd name="connsiteX11" fmla="*/ 34 w 3191513"/>
              <a:gd name="connsiteY11" fmla="*/ 2008585 h 2407423"/>
              <a:gd name="connsiteX12" fmla="*/ 452472 w 3191513"/>
              <a:gd name="connsiteY12" fmla="*/ 1379935 h 2407423"/>
              <a:gd name="connsiteX13" fmla="*/ 42897 w 3191513"/>
              <a:gd name="connsiteY13" fmla="*/ 1103710 h 2407423"/>
              <a:gd name="connsiteX14" fmla="*/ 52421 w 3191513"/>
              <a:gd name="connsiteY14" fmla="*/ 436960 h 2407423"/>
              <a:gd name="connsiteX15" fmla="*/ 219108 w 3191513"/>
              <a:gd name="connsiteY15" fmla="*/ 436960 h 2407423"/>
              <a:gd name="connsiteX16" fmla="*/ 1104934 w 3191513"/>
              <a:gd name="connsiteY16" fmla="*/ 422673 h 2407423"/>
              <a:gd name="connsiteX17" fmla="*/ 1358011 w 3191513"/>
              <a:gd name="connsiteY17" fmla="*/ 417294 h 2407423"/>
              <a:gd name="connsiteX18" fmla="*/ 1357346 w 3191513"/>
              <a:gd name="connsiteY18" fmla="*/ 408385 h 2407423"/>
              <a:gd name="connsiteX19" fmla="*/ 1390684 w 3191513"/>
              <a:gd name="connsiteY19" fmla="*/ 60723 h 2407423"/>
              <a:gd name="connsiteX20" fmla="*/ 1655003 w 3191513"/>
              <a:gd name="connsiteY20" fmla="*/ 3572 h 2407423"/>
              <a:gd name="connsiteX0" fmla="*/ 1655003 w 3191513"/>
              <a:gd name="connsiteY0" fmla="*/ 3572 h 2407423"/>
              <a:gd name="connsiteX1" fmla="*/ 1862171 w 3191513"/>
              <a:gd name="connsiteY1" fmla="*/ 113111 h 2407423"/>
              <a:gd name="connsiteX2" fmla="*/ 1857409 w 3191513"/>
              <a:gd name="connsiteY2" fmla="*/ 355997 h 2407423"/>
              <a:gd name="connsiteX3" fmla="*/ 1914560 w 3191513"/>
              <a:gd name="connsiteY3" fmla="*/ 408385 h 2407423"/>
              <a:gd name="connsiteX4" fmla="*/ 1914497 w 3191513"/>
              <a:gd name="connsiteY4" fmla="*/ 409228 h 2407423"/>
              <a:gd name="connsiteX5" fmla="*/ 1990759 w 3191513"/>
              <a:gd name="connsiteY5" fmla="*/ 408385 h 2407423"/>
              <a:gd name="connsiteX6" fmla="*/ 2676558 w 3191513"/>
              <a:gd name="connsiteY6" fmla="*/ 436960 h 2407423"/>
              <a:gd name="connsiteX7" fmla="*/ 3191513 w 3191513"/>
              <a:gd name="connsiteY7" fmla="*/ 408385 h 2407423"/>
              <a:gd name="connsiteX8" fmla="*/ 3186750 w 3191513"/>
              <a:gd name="connsiteY8" fmla="*/ 2407423 h 2407423"/>
              <a:gd name="connsiteX9" fmla="*/ 219108 w 3191513"/>
              <a:gd name="connsiteY9" fmla="*/ 2407423 h 2407423"/>
              <a:gd name="connsiteX10" fmla="*/ 52421 w 3191513"/>
              <a:gd name="connsiteY10" fmla="*/ 2241948 h 2407423"/>
              <a:gd name="connsiteX11" fmla="*/ 34 w 3191513"/>
              <a:gd name="connsiteY11" fmla="*/ 2008585 h 2407423"/>
              <a:gd name="connsiteX12" fmla="*/ 452472 w 3191513"/>
              <a:gd name="connsiteY12" fmla="*/ 1379935 h 2407423"/>
              <a:gd name="connsiteX13" fmla="*/ 42897 w 3191513"/>
              <a:gd name="connsiteY13" fmla="*/ 1103710 h 2407423"/>
              <a:gd name="connsiteX14" fmla="*/ 52421 w 3191513"/>
              <a:gd name="connsiteY14" fmla="*/ 436960 h 2407423"/>
              <a:gd name="connsiteX15" fmla="*/ 219108 w 3191513"/>
              <a:gd name="connsiteY15" fmla="*/ 436960 h 2407423"/>
              <a:gd name="connsiteX16" fmla="*/ 1104934 w 3191513"/>
              <a:gd name="connsiteY16" fmla="*/ 422673 h 2407423"/>
              <a:gd name="connsiteX17" fmla="*/ 1358011 w 3191513"/>
              <a:gd name="connsiteY17" fmla="*/ 417294 h 2407423"/>
              <a:gd name="connsiteX18" fmla="*/ 1357346 w 3191513"/>
              <a:gd name="connsiteY18" fmla="*/ 408385 h 2407423"/>
              <a:gd name="connsiteX19" fmla="*/ 1419259 w 3191513"/>
              <a:gd name="connsiteY19" fmla="*/ 332186 h 2407423"/>
              <a:gd name="connsiteX20" fmla="*/ 1390684 w 3191513"/>
              <a:gd name="connsiteY20" fmla="*/ 60723 h 2407423"/>
              <a:gd name="connsiteX21" fmla="*/ 1655003 w 3191513"/>
              <a:gd name="connsiteY21" fmla="*/ 3572 h 2407423"/>
              <a:gd name="connsiteX0" fmla="*/ 1655003 w 3191513"/>
              <a:gd name="connsiteY0" fmla="*/ 3572 h 2407423"/>
              <a:gd name="connsiteX1" fmla="*/ 1862171 w 3191513"/>
              <a:gd name="connsiteY1" fmla="*/ 113111 h 2407423"/>
              <a:gd name="connsiteX2" fmla="*/ 1857409 w 3191513"/>
              <a:gd name="connsiteY2" fmla="*/ 355997 h 2407423"/>
              <a:gd name="connsiteX3" fmla="*/ 1914560 w 3191513"/>
              <a:gd name="connsiteY3" fmla="*/ 408385 h 2407423"/>
              <a:gd name="connsiteX4" fmla="*/ 1914497 w 3191513"/>
              <a:gd name="connsiteY4" fmla="*/ 409228 h 2407423"/>
              <a:gd name="connsiteX5" fmla="*/ 1990759 w 3191513"/>
              <a:gd name="connsiteY5" fmla="*/ 408385 h 2407423"/>
              <a:gd name="connsiteX6" fmla="*/ 2676558 w 3191513"/>
              <a:gd name="connsiteY6" fmla="*/ 436960 h 2407423"/>
              <a:gd name="connsiteX7" fmla="*/ 3191513 w 3191513"/>
              <a:gd name="connsiteY7" fmla="*/ 408385 h 2407423"/>
              <a:gd name="connsiteX8" fmla="*/ 3186750 w 3191513"/>
              <a:gd name="connsiteY8" fmla="*/ 2407423 h 2407423"/>
              <a:gd name="connsiteX9" fmla="*/ 219108 w 3191513"/>
              <a:gd name="connsiteY9" fmla="*/ 2407423 h 2407423"/>
              <a:gd name="connsiteX10" fmla="*/ 52421 w 3191513"/>
              <a:gd name="connsiteY10" fmla="*/ 2241948 h 2407423"/>
              <a:gd name="connsiteX11" fmla="*/ 34 w 3191513"/>
              <a:gd name="connsiteY11" fmla="*/ 2008585 h 2407423"/>
              <a:gd name="connsiteX12" fmla="*/ 452472 w 3191513"/>
              <a:gd name="connsiteY12" fmla="*/ 1379935 h 2407423"/>
              <a:gd name="connsiteX13" fmla="*/ 42897 w 3191513"/>
              <a:gd name="connsiteY13" fmla="*/ 1103710 h 2407423"/>
              <a:gd name="connsiteX14" fmla="*/ 52421 w 3191513"/>
              <a:gd name="connsiteY14" fmla="*/ 436960 h 2407423"/>
              <a:gd name="connsiteX15" fmla="*/ 219108 w 3191513"/>
              <a:gd name="connsiteY15" fmla="*/ 436960 h 2407423"/>
              <a:gd name="connsiteX16" fmla="*/ 1104934 w 3191513"/>
              <a:gd name="connsiteY16" fmla="*/ 422673 h 2407423"/>
              <a:gd name="connsiteX17" fmla="*/ 1358011 w 3191513"/>
              <a:gd name="connsiteY17" fmla="*/ 417294 h 2407423"/>
              <a:gd name="connsiteX18" fmla="*/ 1357346 w 3191513"/>
              <a:gd name="connsiteY18" fmla="*/ 408385 h 2407423"/>
              <a:gd name="connsiteX19" fmla="*/ 1419259 w 3191513"/>
              <a:gd name="connsiteY19" fmla="*/ 332186 h 2407423"/>
              <a:gd name="connsiteX20" fmla="*/ 1390684 w 3191513"/>
              <a:gd name="connsiteY20" fmla="*/ 60723 h 2407423"/>
              <a:gd name="connsiteX21" fmla="*/ 1655003 w 3191513"/>
              <a:gd name="connsiteY21" fmla="*/ 3572 h 2407423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57409 w 3191513"/>
              <a:gd name="connsiteY2" fmla="*/ 352551 h 2403977"/>
              <a:gd name="connsiteX3" fmla="*/ 1914560 w 3191513"/>
              <a:gd name="connsiteY3" fmla="*/ 404939 h 2403977"/>
              <a:gd name="connsiteX4" fmla="*/ 1914497 w 3191513"/>
              <a:gd name="connsiteY4" fmla="*/ 405782 h 2403977"/>
              <a:gd name="connsiteX5" fmla="*/ 1990759 w 3191513"/>
              <a:gd name="connsiteY5" fmla="*/ 404939 h 2403977"/>
              <a:gd name="connsiteX6" fmla="*/ 2676558 w 3191513"/>
              <a:gd name="connsiteY6" fmla="*/ 433514 h 2403977"/>
              <a:gd name="connsiteX7" fmla="*/ 3191513 w 3191513"/>
              <a:gd name="connsiteY7" fmla="*/ 404939 h 2403977"/>
              <a:gd name="connsiteX8" fmla="*/ 3186750 w 3191513"/>
              <a:gd name="connsiteY8" fmla="*/ 2403977 h 2403977"/>
              <a:gd name="connsiteX9" fmla="*/ 219108 w 3191513"/>
              <a:gd name="connsiteY9" fmla="*/ 2403977 h 2403977"/>
              <a:gd name="connsiteX10" fmla="*/ 52421 w 3191513"/>
              <a:gd name="connsiteY10" fmla="*/ 2238502 h 2403977"/>
              <a:gd name="connsiteX11" fmla="*/ 34 w 3191513"/>
              <a:gd name="connsiteY11" fmla="*/ 2005139 h 2403977"/>
              <a:gd name="connsiteX12" fmla="*/ 452472 w 3191513"/>
              <a:gd name="connsiteY12" fmla="*/ 1376489 h 2403977"/>
              <a:gd name="connsiteX13" fmla="*/ 42897 w 3191513"/>
              <a:gd name="connsiteY13" fmla="*/ 1100264 h 2403977"/>
              <a:gd name="connsiteX14" fmla="*/ 52421 w 3191513"/>
              <a:gd name="connsiteY14" fmla="*/ 433514 h 2403977"/>
              <a:gd name="connsiteX15" fmla="*/ 219108 w 3191513"/>
              <a:gd name="connsiteY15" fmla="*/ 433514 h 2403977"/>
              <a:gd name="connsiteX16" fmla="*/ 1104934 w 3191513"/>
              <a:gd name="connsiteY16" fmla="*/ 419227 h 2403977"/>
              <a:gd name="connsiteX17" fmla="*/ 1358011 w 3191513"/>
              <a:gd name="connsiteY17" fmla="*/ 413848 h 2403977"/>
              <a:gd name="connsiteX18" fmla="*/ 1357346 w 3191513"/>
              <a:gd name="connsiteY18" fmla="*/ 404939 h 2403977"/>
              <a:gd name="connsiteX19" fmla="*/ 1419259 w 3191513"/>
              <a:gd name="connsiteY19" fmla="*/ 328740 h 2403977"/>
              <a:gd name="connsiteX20" fmla="*/ 1390684 w 3191513"/>
              <a:gd name="connsiteY20" fmla="*/ 57277 h 2403977"/>
              <a:gd name="connsiteX21" fmla="*/ 1655003 w 3191513"/>
              <a:gd name="connsiteY21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57409 w 3191513"/>
              <a:gd name="connsiteY3" fmla="*/ 352551 h 2403977"/>
              <a:gd name="connsiteX4" fmla="*/ 1914560 w 3191513"/>
              <a:gd name="connsiteY4" fmla="*/ 404939 h 2403977"/>
              <a:gd name="connsiteX5" fmla="*/ 1914497 w 3191513"/>
              <a:gd name="connsiteY5" fmla="*/ 405782 h 2403977"/>
              <a:gd name="connsiteX6" fmla="*/ 1990759 w 3191513"/>
              <a:gd name="connsiteY6" fmla="*/ 404939 h 2403977"/>
              <a:gd name="connsiteX7" fmla="*/ 2676558 w 3191513"/>
              <a:gd name="connsiteY7" fmla="*/ 433514 h 2403977"/>
              <a:gd name="connsiteX8" fmla="*/ 3191513 w 3191513"/>
              <a:gd name="connsiteY8" fmla="*/ 404939 h 2403977"/>
              <a:gd name="connsiteX9" fmla="*/ 3186750 w 3191513"/>
              <a:gd name="connsiteY9" fmla="*/ 2403977 h 2403977"/>
              <a:gd name="connsiteX10" fmla="*/ 219108 w 3191513"/>
              <a:gd name="connsiteY10" fmla="*/ 2403977 h 2403977"/>
              <a:gd name="connsiteX11" fmla="*/ 52421 w 3191513"/>
              <a:gd name="connsiteY11" fmla="*/ 2238502 h 2403977"/>
              <a:gd name="connsiteX12" fmla="*/ 34 w 3191513"/>
              <a:gd name="connsiteY12" fmla="*/ 2005139 h 2403977"/>
              <a:gd name="connsiteX13" fmla="*/ 452472 w 3191513"/>
              <a:gd name="connsiteY13" fmla="*/ 1376489 h 2403977"/>
              <a:gd name="connsiteX14" fmla="*/ 42897 w 3191513"/>
              <a:gd name="connsiteY14" fmla="*/ 1100264 h 2403977"/>
              <a:gd name="connsiteX15" fmla="*/ 52421 w 3191513"/>
              <a:gd name="connsiteY15" fmla="*/ 433514 h 2403977"/>
              <a:gd name="connsiteX16" fmla="*/ 219108 w 3191513"/>
              <a:gd name="connsiteY16" fmla="*/ 433514 h 2403977"/>
              <a:gd name="connsiteX17" fmla="*/ 1104934 w 3191513"/>
              <a:gd name="connsiteY17" fmla="*/ 419227 h 2403977"/>
              <a:gd name="connsiteX18" fmla="*/ 1358011 w 3191513"/>
              <a:gd name="connsiteY18" fmla="*/ 413848 h 2403977"/>
              <a:gd name="connsiteX19" fmla="*/ 1357346 w 3191513"/>
              <a:gd name="connsiteY19" fmla="*/ 404939 h 2403977"/>
              <a:gd name="connsiteX20" fmla="*/ 1419259 w 3191513"/>
              <a:gd name="connsiteY20" fmla="*/ 328740 h 2403977"/>
              <a:gd name="connsiteX21" fmla="*/ 1390684 w 3191513"/>
              <a:gd name="connsiteY21" fmla="*/ 57277 h 2403977"/>
              <a:gd name="connsiteX22" fmla="*/ 1655003 w 3191513"/>
              <a:gd name="connsiteY22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33596 w 3191513"/>
              <a:gd name="connsiteY3" fmla="*/ 371601 h 2403977"/>
              <a:gd name="connsiteX4" fmla="*/ 1914560 w 3191513"/>
              <a:gd name="connsiteY4" fmla="*/ 404939 h 2403977"/>
              <a:gd name="connsiteX5" fmla="*/ 1914497 w 3191513"/>
              <a:gd name="connsiteY5" fmla="*/ 405782 h 2403977"/>
              <a:gd name="connsiteX6" fmla="*/ 1990759 w 3191513"/>
              <a:gd name="connsiteY6" fmla="*/ 404939 h 2403977"/>
              <a:gd name="connsiteX7" fmla="*/ 2676558 w 3191513"/>
              <a:gd name="connsiteY7" fmla="*/ 433514 h 2403977"/>
              <a:gd name="connsiteX8" fmla="*/ 3191513 w 3191513"/>
              <a:gd name="connsiteY8" fmla="*/ 404939 h 2403977"/>
              <a:gd name="connsiteX9" fmla="*/ 3186750 w 3191513"/>
              <a:gd name="connsiteY9" fmla="*/ 2403977 h 2403977"/>
              <a:gd name="connsiteX10" fmla="*/ 219108 w 3191513"/>
              <a:gd name="connsiteY10" fmla="*/ 2403977 h 2403977"/>
              <a:gd name="connsiteX11" fmla="*/ 52421 w 3191513"/>
              <a:gd name="connsiteY11" fmla="*/ 2238502 h 2403977"/>
              <a:gd name="connsiteX12" fmla="*/ 34 w 3191513"/>
              <a:gd name="connsiteY12" fmla="*/ 2005139 h 2403977"/>
              <a:gd name="connsiteX13" fmla="*/ 452472 w 3191513"/>
              <a:gd name="connsiteY13" fmla="*/ 1376489 h 2403977"/>
              <a:gd name="connsiteX14" fmla="*/ 42897 w 3191513"/>
              <a:gd name="connsiteY14" fmla="*/ 1100264 h 2403977"/>
              <a:gd name="connsiteX15" fmla="*/ 52421 w 3191513"/>
              <a:gd name="connsiteY15" fmla="*/ 433514 h 2403977"/>
              <a:gd name="connsiteX16" fmla="*/ 219108 w 3191513"/>
              <a:gd name="connsiteY16" fmla="*/ 433514 h 2403977"/>
              <a:gd name="connsiteX17" fmla="*/ 1104934 w 3191513"/>
              <a:gd name="connsiteY17" fmla="*/ 419227 h 2403977"/>
              <a:gd name="connsiteX18" fmla="*/ 1358011 w 3191513"/>
              <a:gd name="connsiteY18" fmla="*/ 413848 h 2403977"/>
              <a:gd name="connsiteX19" fmla="*/ 1357346 w 3191513"/>
              <a:gd name="connsiteY19" fmla="*/ 404939 h 2403977"/>
              <a:gd name="connsiteX20" fmla="*/ 1419259 w 3191513"/>
              <a:gd name="connsiteY20" fmla="*/ 328740 h 2403977"/>
              <a:gd name="connsiteX21" fmla="*/ 1390684 w 3191513"/>
              <a:gd name="connsiteY21" fmla="*/ 57277 h 2403977"/>
              <a:gd name="connsiteX22" fmla="*/ 1655003 w 3191513"/>
              <a:gd name="connsiteY22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33596 w 3191513"/>
              <a:gd name="connsiteY3" fmla="*/ 371601 h 2403977"/>
              <a:gd name="connsiteX4" fmla="*/ 1914560 w 3191513"/>
              <a:gd name="connsiteY4" fmla="*/ 404939 h 2403977"/>
              <a:gd name="connsiteX5" fmla="*/ 1914497 w 3191513"/>
              <a:gd name="connsiteY5" fmla="*/ 405782 h 2403977"/>
              <a:gd name="connsiteX6" fmla="*/ 1990759 w 3191513"/>
              <a:gd name="connsiteY6" fmla="*/ 404939 h 2403977"/>
              <a:gd name="connsiteX7" fmla="*/ 2676558 w 3191513"/>
              <a:gd name="connsiteY7" fmla="*/ 433514 h 2403977"/>
              <a:gd name="connsiteX8" fmla="*/ 3191513 w 3191513"/>
              <a:gd name="connsiteY8" fmla="*/ 404939 h 2403977"/>
              <a:gd name="connsiteX9" fmla="*/ 3186750 w 3191513"/>
              <a:gd name="connsiteY9" fmla="*/ 2403977 h 2403977"/>
              <a:gd name="connsiteX10" fmla="*/ 219108 w 3191513"/>
              <a:gd name="connsiteY10" fmla="*/ 2403977 h 2403977"/>
              <a:gd name="connsiteX11" fmla="*/ 52421 w 3191513"/>
              <a:gd name="connsiteY11" fmla="*/ 2238502 h 2403977"/>
              <a:gd name="connsiteX12" fmla="*/ 34 w 3191513"/>
              <a:gd name="connsiteY12" fmla="*/ 2005139 h 2403977"/>
              <a:gd name="connsiteX13" fmla="*/ 452472 w 3191513"/>
              <a:gd name="connsiteY13" fmla="*/ 1376489 h 2403977"/>
              <a:gd name="connsiteX14" fmla="*/ 42897 w 3191513"/>
              <a:gd name="connsiteY14" fmla="*/ 1100264 h 2403977"/>
              <a:gd name="connsiteX15" fmla="*/ 52421 w 3191513"/>
              <a:gd name="connsiteY15" fmla="*/ 433514 h 2403977"/>
              <a:gd name="connsiteX16" fmla="*/ 219108 w 3191513"/>
              <a:gd name="connsiteY16" fmla="*/ 433514 h 2403977"/>
              <a:gd name="connsiteX17" fmla="*/ 1104934 w 3191513"/>
              <a:gd name="connsiteY17" fmla="*/ 419227 h 2403977"/>
              <a:gd name="connsiteX18" fmla="*/ 1358011 w 3191513"/>
              <a:gd name="connsiteY18" fmla="*/ 413848 h 2403977"/>
              <a:gd name="connsiteX19" fmla="*/ 1357346 w 3191513"/>
              <a:gd name="connsiteY19" fmla="*/ 404939 h 2403977"/>
              <a:gd name="connsiteX20" fmla="*/ 1419259 w 3191513"/>
              <a:gd name="connsiteY20" fmla="*/ 328740 h 2403977"/>
              <a:gd name="connsiteX21" fmla="*/ 1390684 w 3191513"/>
              <a:gd name="connsiteY21" fmla="*/ 57277 h 2403977"/>
              <a:gd name="connsiteX22" fmla="*/ 1655003 w 3191513"/>
              <a:gd name="connsiteY22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33596 w 3191513"/>
              <a:gd name="connsiteY3" fmla="*/ 371601 h 2403977"/>
              <a:gd name="connsiteX4" fmla="*/ 1914560 w 3191513"/>
              <a:gd name="connsiteY4" fmla="*/ 404939 h 2403977"/>
              <a:gd name="connsiteX5" fmla="*/ 1990759 w 3191513"/>
              <a:gd name="connsiteY5" fmla="*/ 404939 h 2403977"/>
              <a:gd name="connsiteX6" fmla="*/ 2676558 w 3191513"/>
              <a:gd name="connsiteY6" fmla="*/ 433514 h 2403977"/>
              <a:gd name="connsiteX7" fmla="*/ 3191513 w 3191513"/>
              <a:gd name="connsiteY7" fmla="*/ 404939 h 2403977"/>
              <a:gd name="connsiteX8" fmla="*/ 3186750 w 3191513"/>
              <a:gd name="connsiteY8" fmla="*/ 2403977 h 2403977"/>
              <a:gd name="connsiteX9" fmla="*/ 219108 w 3191513"/>
              <a:gd name="connsiteY9" fmla="*/ 2403977 h 2403977"/>
              <a:gd name="connsiteX10" fmla="*/ 52421 w 3191513"/>
              <a:gd name="connsiteY10" fmla="*/ 2238502 h 2403977"/>
              <a:gd name="connsiteX11" fmla="*/ 34 w 3191513"/>
              <a:gd name="connsiteY11" fmla="*/ 2005139 h 2403977"/>
              <a:gd name="connsiteX12" fmla="*/ 452472 w 3191513"/>
              <a:gd name="connsiteY12" fmla="*/ 1376489 h 2403977"/>
              <a:gd name="connsiteX13" fmla="*/ 42897 w 3191513"/>
              <a:gd name="connsiteY13" fmla="*/ 1100264 h 2403977"/>
              <a:gd name="connsiteX14" fmla="*/ 52421 w 3191513"/>
              <a:gd name="connsiteY14" fmla="*/ 433514 h 2403977"/>
              <a:gd name="connsiteX15" fmla="*/ 219108 w 3191513"/>
              <a:gd name="connsiteY15" fmla="*/ 433514 h 2403977"/>
              <a:gd name="connsiteX16" fmla="*/ 1104934 w 3191513"/>
              <a:gd name="connsiteY16" fmla="*/ 419227 h 2403977"/>
              <a:gd name="connsiteX17" fmla="*/ 1358011 w 3191513"/>
              <a:gd name="connsiteY17" fmla="*/ 413848 h 2403977"/>
              <a:gd name="connsiteX18" fmla="*/ 1357346 w 3191513"/>
              <a:gd name="connsiteY18" fmla="*/ 404939 h 2403977"/>
              <a:gd name="connsiteX19" fmla="*/ 1419259 w 3191513"/>
              <a:gd name="connsiteY19" fmla="*/ 328740 h 2403977"/>
              <a:gd name="connsiteX20" fmla="*/ 1390684 w 3191513"/>
              <a:gd name="connsiteY20" fmla="*/ 57277 h 2403977"/>
              <a:gd name="connsiteX21" fmla="*/ 1655003 w 3191513"/>
              <a:gd name="connsiteY21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33596 w 3191513"/>
              <a:gd name="connsiteY3" fmla="*/ 371601 h 2403977"/>
              <a:gd name="connsiteX4" fmla="*/ 1914560 w 3191513"/>
              <a:gd name="connsiteY4" fmla="*/ 404939 h 2403977"/>
              <a:gd name="connsiteX5" fmla="*/ 1990759 w 3191513"/>
              <a:gd name="connsiteY5" fmla="*/ 404939 h 2403977"/>
              <a:gd name="connsiteX6" fmla="*/ 2676558 w 3191513"/>
              <a:gd name="connsiteY6" fmla="*/ 433514 h 2403977"/>
              <a:gd name="connsiteX7" fmla="*/ 3191513 w 3191513"/>
              <a:gd name="connsiteY7" fmla="*/ 404939 h 2403977"/>
              <a:gd name="connsiteX8" fmla="*/ 3186750 w 3191513"/>
              <a:gd name="connsiteY8" fmla="*/ 2403977 h 2403977"/>
              <a:gd name="connsiteX9" fmla="*/ 219108 w 3191513"/>
              <a:gd name="connsiteY9" fmla="*/ 2403977 h 2403977"/>
              <a:gd name="connsiteX10" fmla="*/ 52421 w 3191513"/>
              <a:gd name="connsiteY10" fmla="*/ 2238502 h 2403977"/>
              <a:gd name="connsiteX11" fmla="*/ 34 w 3191513"/>
              <a:gd name="connsiteY11" fmla="*/ 2005139 h 2403977"/>
              <a:gd name="connsiteX12" fmla="*/ 452472 w 3191513"/>
              <a:gd name="connsiteY12" fmla="*/ 1376489 h 2403977"/>
              <a:gd name="connsiteX13" fmla="*/ 42897 w 3191513"/>
              <a:gd name="connsiteY13" fmla="*/ 1100264 h 2403977"/>
              <a:gd name="connsiteX14" fmla="*/ 52421 w 3191513"/>
              <a:gd name="connsiteY14" fmla="*/ 433514 h 2403977"/>
              <a:gd name="connsiteX15" fmla="*/ 219108 w 3191513"/>
              <a:gd name="connsiteY15" fmla="*/ 433514 h 2403977"/>
              <a:gd name="connsiteX16" fmla="*/ 1104934 w 3191513"/>
              <a:gd name="connsiteY16" fmla="*/ 419227 h 2403977"/>
              <a:gd name="connsiteX17" fmla="*/ 1358011 w 3191513"/>
              <a:gd name="connsiteY17" fmla="*/ 413848 h 2403977"/>
              <a:gd name="connsiteX18" fmla="*/ 1357346 w 3191513"/>
              <a:gd name="connsiteY18" fmla="*/ 404939 h 2403977"/>
              <a:gd name="connsiteX19" fmla="*/ 1419259 w 3191513"/>
              <a:gd name="connsiteY19" fmla="*/ 328740 h 2403977"/>
              <a:gd name="connsiteX20" fmla="*/ 1390684 w 3191513"/>
              <a:gd name="connsiteY20" fmla="*/ 57277 h 2403977"/>
              <a:gd name="connsiteX21" fmla="*/ 1655003 w 3191513"/>
              <a:gd name="connsiteY21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33596 w 3191513"/>
              <a:gd name="connsiteY3" fmla="*/ 371601 h 2403977"/>
              <a:gd name="connsiteX4" fmla="*/ 1990759 w 3191513"/>
              <a:gd name="connsiteY4" fmla="*/ 404939 h 2403977"/>
              <a:gd name="connsiteX5" fmla="*/ 2676558 w 3191513"/>
              <a:gd name="connsiteY5" fmla="*/ 433514 h 2403977"/>
              <a:gd name="connsiteX6" fmla="*/ 3191513 w 3191513"/>
              <a:gd name="connsiteY6" fmla="*/ 404939 h 2403977"/>
              <a:gd name="connsiteX7" fmla="*/ 3186750 w 3191513"/>
              <a:gd name="connsiteY7" fmla="*/ 2403977 h 2403977"/>
              <a:gd name="connsiteX8" fmla="*/ 219108 w 3191513"/>
              <a:gd name="connsiteY8" fmla="*/ 2403977 h 2403977"/>
              <a:gd name="connsiteX9" fmla="*/ 52421 w 3191513"/>
              <a:gd name="connsiteY9" fmla="*/ 2238502 h 2403977"/>
              <a:gd name="connsiteX10" fmla="*/ 34 w 3191513"/>
              <a:gd name="connsiteY10" fmla="*/ 2005139 h 2403977"/>
              <a:gd name="connsiteX11" fmla="*/ 452472 w 3191513"/>
              <a:gd name="connsiteY11" fmla="*/ 1376489 h 2403977"/>
              <a:gd name="connsiteX12" fmla="*/ 42897 w 3191513"/>
              <a:gd name="connsiteY12" fmla="*/ 1100264 h 2403977"/>
              <a:gd name="connsiteX13" fmla="*/ 52421 w 3191513"/>
              <a:gd name="connsiteY13" fmla="*/ 433514 h 2403977"/>
              <a:gd name="connsiteX14" fmla="*/ 219108 w 3191513"/>
              <a:gd name="connsiteY14" fmla="*/ 433514 h 2403977"/>
              <a:gd name="connsiteX15" fmla="*/ 1104934 w 3191513"/>
              <a:gd name="connsiteY15" fmla="*/ 419227 h 2403977"/>
              <a:gd name="connsiteX16" fmla="*/ 1358011 w 3191513"/>
              <a:gd name="connsiteY16" fmla="*/ 413848 h 2403977"/>
              <a:gd name="connsiteX17" fmla="*/ 1357346 w 3191513"/>
              <a:gd name="connsiteY17" fmla="*/ 404939 h 2403977"/>
              <a:gd name="connsiteX18" fmla="*/ 1419259 w 3191513"/>
              <a:gd name="connsiteY18" fmla="*/ 328740 h 2403977"/>
              <a:gd name="connsiteX19" fmla="*/ 1390684 w 3191513"/>
              <a:gd name="connsiteY19" fmla="*/ 57277 h 2403977"/>
              <a:gd name="connsiteX20" fmla="*/ 1655003 w 3191513"/>
              <a:gd name="connsiteY20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33596 w 3191513"/>
              <a:gd name="connsiteY3" fmla="*/ 371601 h 2403977"/>
              <a:gd name="connsiteX4" fmla="*/ 1990759 w 3191513"/>
              <a:gd name="connsiteY4" fmla="*/ 404939 h 2403977"/>
              <a:gd name="connsiteX5" fmla="*/ 2676558 w 3191513"/>
              <a:gd name="connsiteY5" fmla="*/ 433514 h 2403977"/>
              <a:gd name="connsiteX6" fmla="*/ 3191513 w 3191513"/>
              <a:gd name="connsiteY6" fmla="*/ 404939 h 2403977"/>
              <a:gd name="connsiteX7" fmla="*/ 3186750 w 3191513"/>
              <a:gd name="connsiteY7" fmla="*/ 2403977 h 2403977"/>
              <a:gd name="connsiteX8" fmla="*/ 219108 w 3191513"/>
              <a:gd name="connsiteY8" fmla="*/ 2403977 h 2403977"/>
              <a:gd name="connsiteX9" fmla="*/ 52421 w 3191513"/>
              <a:gd name="connsiteY9" fmla="*/ 2238502 h 2403977"/>
              <a:gd name="connsiteX10" fmla="*/ 34 w 3191513"/>
              <a:gd name="connsiteY10" fmla="*/ 2005139 h 2403977"/>
              <a:gd name="connsiteX11" fmla="*/ 452472 w 3191513"/>
              <a:gd name="connsiteY11" fmla="*/ 1376489 h 2403977"/>
              <a:gd name="connsiteX12" fmla="*/ 42897 w 3191513"/>
              <a:gd name="connsiteY12" fmla="*/ 1100264 h 2403977"/>
              <a:gd name="connsiteX13" fmla="*/ 52421 w 3191513"/>
              <a:gd name="connsiteY13" fmla="*/ 433514 h 2403977"/>
              <a:gd name="connsiteX14" fmla="*/ 219108 w 3191513"/>
              <a:gd name="connsiteY14" fmla="*/ 433514 h 2403977"/>
              <a:gd name="connsiteX15" fmla="*/ 1104934 w 3191513"/>
              <a:gd name="connsiteY15" fmla="*/ 419227 h 2403977"/>
              <a:gd name="connsiteX16" fmla="*/ 1358011 w 3191513"/>
              <a:gd name="connsiteY16" fmla="*/ 413848 h 2403977"/>
              <a:gd name="connsiteX17" fmla="*/ 1357346 w 3191513"/>
              <a:gd name="connsiteY17" fmla="*/ 404939 h 2403977"/>
              <a:gd name="connsiteX18" fmla="*/ 1419259 w 3191513"/>
              <a:gd name="connsiteY18" fmla="*/ 328740 h 2403977"/>
              <a:gd name="connsiteX19" fmla="*/ 1390684 w 3191513"/>
              <a:gd name="connsiteY19" fmla="*/ 57277 h 2403977"/>
              <a:gd name="connsiteX20" fmla="*/ 1655003 w 3191513"/>
              <a:gd name="connsiteY20" fmla="*/ 126 h 2403977"/>
              <a:gd name="connsiteX0" fmla="*/ 1357346 w 3191513"/>
              <a:gd name="connsiteY0" fmla="*/ 404939 h 2403977"/>
              <a:gd name="connsiteX1" fmla="*/ 1419259 w 3191513"/>
              <a:gd name="connsiteY1" fmla="*/ 328740 h 2403977"/>
              <a:gd name="connsiteX2" fmla="*/ 1390684 w 3191513"/>
              <a:gd name="connsiteY2" fmla="*/ 57277 h 2403977"/>
              <a:gd name="connsiteX3" fmla="*/ 1655003 w 3191513"/>
              <a:gd name="connsiteY3" fmla="*/ 126 h 2403977"/>
              <a:gd name="connsiteX4" fmla="*/ 1878840 w 3191513"/>
              <a:gd name="connsiteY4" fmla="*/ 57277 h 2403977"/>
              <a:gd name="connsiteX5" fmla="*/ 1826452 w 3191513"/>
              <a:gd name="connsiteY5" fmla="*/ 278733 h 2403977"/>
              <a:gd name="connsiteX6" fmla="*/ 1833596 w 3191513"/>
              <a:gd name="connsiteY6" fmla="*/ 371601 h 2403977"/>
              <a:gd name="connsiteX7" fmla="*/ 1990759 w 3191513"/>
              <a:gd name="connsiteY7" fmla="*/ 404939 h 2403977"/>
              <a:gd name="connsiteX8" fmla="*/ 2676558 w 3191513"/>
              <a:gd name="connsiteY8" fmla="*/ 433514 h 2403977"/>
              <a:gd name="connsiteX9" fmla="*/ 3191513 w 3191513"/>
              <a:gd name="connsiteY9" fmla="*/ 404939 h 2403977"/>
              <a:gd name="connsiteX10" fmla="*/ 3186750 w 3191513"/>
              <a:gd name="connsiteY10" fmla="*/ 2403977 h 2403977"/>
              <a:gd name="connsiteX11" fmla="*/ 219108 w 3191513"/>
              <a:gd name="connsiteY11" fmla="*/ 2403977 h 2403977"/>
              <a:gd name="connsiteX12" fmla="*/ 52421 w 3191513"/>
              <a:gd name="connsiteY12" fmla="*/ 2238502 h 2403977"/>
              <a:gd name="connsiteX13" fmla="*/ 34 w 3191513"/>
              <a:gd name="connsiteY13" fmla="*/ 2005139 h 2403977"/>
              <a:gd name="connsiteX14" fmla="*/ 452472 w 3191513"/>
              <a:gd name="connsiteY14" fmla="*/ 1376489 h 2403977"/>
              <a:gd name="connsiteX15" fmla="*/ 42897 w 3191513"/>
              <a:gd name="connsiteY15" fmla="*/ 1100264 h 2403977"/>
              <a:gd name="connsiteX16" fmla="*/ 52421 w 3191513"/>
              <a:gd name="connsiteY16" fmla="*/ 433514 h 2403977"/>
              <a:gd name="connsiteX17" fmla="*/ 219108 w 3191513"/>
              <a:gd name="connsiteY17" fmla="*/ 433514 h 2403977"/>
              <a:gd name="connsiteX18" fmla="*/ 1104934 w 3191513"/>
              <a:gd name="connsiteY18" fmla="*/ 419227 h 2403977"/>
              <a:gd name="connsiteX19" fmla="*/ 1358011 w 3191513"/>
              <a:gd name="connsiteY19" fmla="*/ 413848 h 2403977"/>
              <a:gd name="connsiteX20" fmla="*/ 1448786 w 3191513"/>
              <a:gd name="connsiteY20" fmla="*/ 496379 h 2403977"/>
              <a:gd name="connsiteX0" fmla="*/ 1357346 w 3191513"/>
              <a:gd name="connsiteY0" fmla="*/ 404939 h 2403977"/>
              <a:gd name="connsiteX1" fmla="*/ 1419259 w 3191513"/>
              <a:gd name="connsiteY1" fmla="*/ 328740 h 2403977"/>
              <a:gd name="connsiteX2" fmla="*/ 1390684 w 3191513"/>
              <a:gd name="connsiteY2" fmla="*/ 57277 h 2403977"/>
              <a:gd name="connsiteX3" fmla="*/ 1655003 w 3191513"/>
              <a:gd name="connsiteY3" fmla="*/ 126 h 2403977"/>
              <a:gd name="connsiteX4" fmla="*/ 1878840 w 3191513"/>
              <a:gd name="connsiteY4" fmla="*/ 57277 h 2403977"/>
              <a:gd name="connsiteX5" fmla="*/ 1826452 w 3191513"/>
              <a:gd name="connsiteY5" fmla="*/ 278733 h 2403977"/>
              <a:gd name="connsiteX6" fmla="*/ 1833596 w 3191513"/>
              <a:gd name="connsiteY6" fmla="*/ 371601 h 2403977"/>
              <a:gd name="connsiteX7" fmla="*/ 1990759 w 3191513"/>
              <a:gd name="connsiteY7" fmla="*/ 404939 h 2403977"/>
              <a:gd name="connsiteX8" fmla="*/ 2676558 w 3191513"/>
              <a:gd name="connsiteY8" fmla="*/ 433514 h 2403977"/>
              <a:gd name="connsiteX9" fmla="*/ 3191513 w 3191513"/>
              <a:gd name="connsiteY9" fmla="*/ 404939 h 2403977"/>
              <a:gd name="connsiteX10" fmla="*/ 3186750 w 3191513"/>
              <a:gd name="connsiteY10" fmla="*/ 2403977 h 2403977"/>
              <a:gd name="connsiteX11" fmla="*/ 219108 w 3191513"/>
              <a:gd name="connsiteY11" fmla="*/ 2403977 h 2403977"/>
              <a:gd name="connsiteX12" fmla="*/ 52421 w 3191513"/>
              <a:gd name="connsiteY12" fmla="*/ 2238502 h 2403977"/>
              <a:gd name="connsiteX13" fmla="*/ 34 w 3191513"/>
              <a:gd name="connsiteY13" fmla="*/ 2005139 h 2403977"/>
              <a:gd name="connsiteX14" fmla="*/ 452472 w 3191513"/>
              <a:gd name="connsiteY14" fmla="*/ 1376489 h 2403977"/>
              <a:gd name="connsiteX15" fmla="*/ 42897 w 3191513"/>
              <a:gd name="connsiteY15" fmla="*/ 1100264 h 2403977"/>
              <a:gd name="connsiteX16" fmla="*/ 52421 w 3191513"/>
              <a:gd name="connsiteY16" fmla="*/ 433514 h 2403977"/>
              <a:gd name="connsiteX17" fmla="*/ 219108 w 3191513"/>
              <a:gd name="connsiteY17" fmla="*/ 433514 h 2403977"/>
              <a:gd name="connsiteX18" fmla="*/ 1104934 w 3191513"/>
              <a:gd name="connsiteY18" fmla="*/ 419227 h 2403977"/>
              <a:gd name="connsiteX19" fmla="*/ 1358011 w 3191513"/>
              <a:gd name="connsiteY19" fmla="*/ 413848 h 2403977"/>
              <a:gd name="connsiteX0" fmla="*/ 1357346 w 3191513"/>
              <a:gd name="connsiteY0" fmla="*/ 404939 h 2403977"/>
              <a:gd name="connsiteX1" fmla="*/ 1419259 w 3191513"/>
              <a:gd name="connsiteY1" fmla="*/ 328740 h 2403977"/>
              <a:gd name="connsiteX2" fmla="*/ 1390684 w 3191513"/>
              <a:gd name="connsiteY2" fmla="*/ 57277 h 2403977"/>
              <a:gd name="connsiteX3" fmla="*/ 1655003 w 3191513"/>
              <a:gd name="connsiteY3" fmla="*/ 126 h 2403977"/>
              <a:gd name="connsiteX4" fmla="*/ 1878840 w 3191513"/>
              <a:gd name="connsiteY4" fmla="*/ 57277 h 2403977"/>
              <a:gd name="connsiteX5" fmla="*/ 1826452 w 3191513"/>
              <a:gd name="connsiteY5" fmla="*/ 278733 h 2403977"/>
              <a:gd name="connsiteX6" fmla="*/ 1833596 w 3191513"/>
              <a:gd name="connsiteY6" fmla="*/ 371601 h 2403977"/>
              <a:gd name="connsiteX7" fmla="*/ 1990759 w 3191513"/>
              <a:gd name="connsiteY7" fmla="*/ 404939 h 2403977"/>
              <a:gd name="connsiteX8" fmla="*/ 2676558 w 3191513"/>
              <a:gd name="connsiteY8" fmla="*/ 433514 h 2403977"/>
              <a:gd name="connsiteX9" fmla="*/ 3191513 w 3191513"/>
              <a:gd name="connsiteY9" fmla="*/ 404939 h 2403977"/>
              <a:gd name="connsiteX10" fmla="*/ 3186750 w 3191513"/>
              <a:gd name="connsiteY10" fmla="*/ 2403977 h 2403977"/>
              <a:gd name="connsiteX11" fmla="*/ 219108 w 3191513"/>
              <a:gd name="connsiteY11" fmla="*/ 2403977 h 2403977"/>
              <a:gd name="connsiteX12" fmla="*/ 52421 w 3191513"/>
              <a:gd name="connsiteY12" fmla="*/ 2238502 h 2403977"/>
              <a:gd name="connsiteX13" fmla="*/ 34 w 3191513"/>
              <a:gd name="connsiteY13" fmla="*/ 2005139 h 2403977"/>
              <a:gd name="connsiteX14" fmla="*/ 452472 w 3191513"/>
              <a:gd name="connsiteY14" fmla="*/ 1376489 h 2403977"/>
              <a:gd name="connsiteX15" fmla="*/ 42897 w 3191513"/>
              <a:gd name="connsiteY15" fmla="*/ 1100264 h 2403977"/>
              <a:gd name="connsiteX16" fmla="*/ 52421 w 3191513"/>
              <a:gd name="connsiteY16" fmla="*/ 433514 h 2403977"/>
              <a:gd name="connsiteX17" fmla="*/ 219108 w 3191513"/>
              <a:gd name="connsiteY17" fmla="*/ 433514 h 2403977"/>
              <a:gd name="connsiteX18" fmla="*/ 1104934 w 3191513"/>
              <a:gd name="connsiteY18" fmla="*/ 419227 h 2403977"/>
              <a:gd name="connsiteX19" fmla="*/ 1358011 w 3191513"/>
              <a:gd name="connsiteY19" fmla="*/ 413848 h 2403977"/>
              <a:gd name="connsiteX0" fmla="*/ 1357346 w 3191513"/>
              <a:gd name="connsiteY0" fmla="*/ 404939 h 2403977"/>
              <a:gd name="connsiteX1" fmla="*/ 1416877 w 3191513"/>
              <a:gd name="connsiteY1" fmla="*/ 397795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452472 w 3191513"/>
              <a:gd name="connsiteY15" fmla="*/ 1376489 h 2403977"/>
              <a:gd name="connsiteX16" fmla="*/ 42897 w 3191513"/>
              <a:gd name="connsiteY16" fmla="*/ 1100264 h 2403977"/>
              <a:gd name="connsiteX17" fmla="*/ 52421 w 3191513"/>
              <a:gd name="connsiteY17" fmla="*/ 433514 h 2403977"/>
              <a:gd name="connsiteX18" fmla="*/ 219108 w 3191513"/>
              <a:gd name="connsiteY18" fmla="*/ 433514 h 2403977"/>
              <a:gd name="connsiteX19" fmla="*/ 1104934 w 3191513"/>
              <a:gd name="connsiteY19" fmla="*/ 419227 h 2403977"/>
              <a:gd name="connsiteX20" fmla="*/ 1358011 w 3191513"/>
              <a:gd name="connsiteY20" fmla="*/ 413848 h 2403977"/>
              <a:gd name="connsiteX0" fmla="*/ 1357346 w 3191513"/>
              <a:gd name="connsiteY0" fmla="*/ 404939 h 2403977"/>
              <a:gd name="connsiteX1" fmla="*/ 1374015 w 3191513"/>
              <a:gd name="connsiteY1" fmla="*/ 416845 h 2403977"/>
              <a:gd name="connsiteX2" fmla="*/ 1416877 w 3191513"/>
              <a:gd name="connsiteY2" fmla="*/ 397795 h 2403977"/>
              <a:gd name="connsiteX3" fmla="*/ 1419259 w 3191513"/>
              <a:gd name="connsiteY3" fmla="*/ 328740 h 2403977"/>
              <a:gd name="connsiteX4" fmla="*/ 1390684 w 3191513"/>
              <a:gd name="connsiteY4" fmla="*/ 57277 h 2403977"/>
              <a:gd name="connsiteX5" fmla="*/ 1655003 w 3191513"/>
              <a:gd name="connsiteY5" fmla="*/ 126 h 2403977"/>
              <a:gd name="connsiteX6" fmla="*/ 1878840 w 3191513"/>
              <a:gd name="connsiteY6" fmla="*/ 57277 h 2403977"/>
              <a:gd name="connsiteX7" fmla="*/ 1826452 w 3191513"/>
              <a:gd name="connsiteY7" fmla="*/ 278733 h 2403977"/>
              <a:gd name="connsiteX8" fmla="*/ 1833596 w 3191513"/>
              <a:gd name="connsiteY8" fmla="*/ 371601 h 2403977"/>
              <a:gd name="connsiteX9" fmla="*/ 1990759 w 3191513"/>
              <a:gd name="connsiteY9" fmla="*/ 404939 h 2403977"/>
              <a:gd name="connsiteX10" fmla="*/ 2676558 w 3191513"/>
              <a:gd name="connsiteY10" fmla="*/ 433514 h 2403977"/>
              <a:gd name="connsiteX11" fmla="*/ 3191513 w 3191513"/>
              <a:gd name="connsiteY11" fmla="*/ 404939 h 2403977"/>
              <a:gd name="connsiteX12" fmla="*/ 3186750 w 3191513"/>
              <a:gd name="connsiteY12" fmla="*/ 2403977 h 2403977"/>
              <a:gd name="connsiteX13" fmla="*/ 219108 w 3191513"/>
              <a:gd name="connsiteY13" fmla="*/ 2403977 h 2403977"/>
              <a:gd name="connsiteX14" fmla="*/ 52421 w 3191513"/>
              <a:gd name="connsiteY14" fmla="*/ 2238502 h 2403977"/>
              <a:gd name="connsiteX15" fmla="*/ 34 w 3191513"/>
              <a:gd name="connsiteY15" fmla="*/ 2005139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21" fmla="*/ 1358011 w 3191513"/>
              <a:gd name="connsiteY21" fmla="*/ 413848 h 2403977"/>
              <a:gd name="connsiteX0" fmla="*/ 1357346 w 3191513"/>
              <a:gd name="connsiteY0" fmla="*/ 404939 h 2403977"/>
              <a:gd name="connsiteX1" fmla="*/ 1374015 w 3191513"/>
              <a:gd name="connsiteY1" fmla="*/ 416845 h 2403977"/>
              <a:gd name="connsiteX2" fmla="*/ 1416877 w 3191513"/>
              <a:gd name="connsiteY2" fmla="*/ 397795 h 2403977"/>
              <a:gd name="connsiteX3" fmla="*/ 1419259 w 3191513"/>
              <a:gd name="connsiteY3" fmla="*/ 328740 h 2403977"/>
              <a:gd name="connsiteX4" fmla="*/ 1390684 w 3191513"/>
              <a:gd name="connsiteY4" fmla="*/ 57277 h 2403977"/>
              <a:gd name="connsiteX5" fmla="*/ 1655003 w 3191513"/>
              <a:gd name="connsiteY5" fmla="*/ 126 h 2403977"/>
              <a:gd name="connsiteX6" fmla="*/ 1878840 w 3191513"/>
              <a:gd name="connsiteY6" fmla="*/ 57277 h 2403977"/>
              <a:gd name="connsiteX7" fmla="*/ 1826452 w 3191513"/>
              <a:gd name="connsiteY7" fmla="*/ 278733 h 2403977"/>
              <a:gd name="connsiteX8" fmla="*/ 1833596 w 3191513"/>
              <a:gd name="connsiteY8" fmla="*/ 371601 h 2403977"/>
              <a:gd name="connsiteX9" fmla="*/ 1990759 w 3191513"/>
              <a:gd name="connsiteY9" fmla="*/ 404939 h 2403977"/>
              <a:gd name="connsiteX10" fmla="*/ 2676558 w 3191513"/>
              <a:gd name="connsiteY10" fmla="*/ 433514 h 2403977"/>
              <a:gd name="connsiteX11" fmla="*/ 3191513 w 3191513"/>
              <a:gd name="connsiteY11" fmla="*/ 404939 h 2403977"/>
              <a:gd name="connsiteX12" fmla="*/ 3186750 w 3191513"/>
              <a:gd name="connsiteY12" fmla="*/ 2403977 h 2403977"/>
              <a:gd name="connsiteX13" fmla="*/ 219108 w 3191513"/>
              <a:gd name="connsiteY13" fmla="*/ 2403977 h 2403977"/>
              <a:gd name="connsiteX14" fmla="*/ 52421 w 3191513"/>
              <a:gd name="connsiteY14" fmla="*/ 2238502 h 2403977"/>
              <a:gd name="connsiteX15" fmla="*/ 34 w 3191513"/>
              <a:gd name="connsiteY15" fmla="*/ 2005139 h 2403977"/>
              <a:gd name="connsiteX16" fmla="*/ 100046 w 3191513"/>
              <a:gd name="connsiteY16" fmla="*/ 1665414 h 2403977"/>
              <a:gd name="connsiteX17" fmla="*/ 452472 w 3191513"/>
              <a:gd name="connsiteY17" fmla="*/ 1376489 h 2403977"/>
              <a:gd name="connsiteX18" fmla="*/ 42897 w 3191513"/>
              <a:gd name="connsiteY18" fmla="*/ 1100264 h 2403977"/>
              <a:gd name="connsiteX19" fmla="*/ 52421 w 3191513"/>
              <a:gd name="connsiteY19" fmla="*/ 433514 h 2403977"/>
              <a:gd name="connsiteX20" fmla="*/ 219108 w 3191513"/>
              <a:gd name="connsiteY20" fmla="*/ 433514 h 2403977"/>
              <a:gd name="connsiteX21" fmla="*/ 1104934 w 3191513"/>
              <a:gd name="connsiteY21" fmla="*/ 419227 h 2403977"/>
              <a:gd name="connsiteX22" fmla="*/ 1358011 w 3191513"/>
              <a:gd name="connsiteY22" fmla="*/ 413848 h 2403977"/>
              <a:gd name="connsiteX0" fmla="*/ 1357346 w 3191513"/>
              <a:gd name="connsiteY0" fmla="*/ 404939 h 2403977"/>
              <a:gd name="connsiteX1" fmla="*/ 1374015 w 3191513"/>
              <a:gd name="connsiteY1" fmla="*/ 416845 h 2403977"/>
              <a:gd name="connsiteX2" fmla="*/ 1416877 w 3191513"/>
              <a:gd name="connsiteY2" fmla="*/ 397795 h 2403977"/>
              <a:gd name="connsiteX3" fmla="*/ 1419259 w 3191513"/>
              <a:gd name="connsiteY3" fmla="*/ 328740 h 2403977"/>
              <a:gd name="connsiteX4" fmla="*/ 1390684 w 3191513"/>
              <a:gd name="connsiteY4" fmla="*/ 57277 h 2403977"/>
              <a:gd name="connsiteX5" fmla="*/ 1655003 w 3191513"/>
              <a:gd name="connsiteY5" fmla="*/ 126 h 2403977"/>
              <a:gd name="connsiteX6" fmla="*/ 1878840 w 3191513"/>
              <a:gd name="connsiteY6" fmla="*/ 57277 h 2403977"/>
              <a:gd name="connsiteX7" fmla="*/ 1826452 w 3191513"/>
              <a:gd name="connsiteY7" fmla="*/ 278733 h 2403977"/>
              <a:gd name="connsiteX8" fmla="*/ 1833596 w 3191513"/>
              <a:gd name="connsiteY8" fmla="*/ 371601 h 2403977"/>
              <a:gd name="connsiteX9" fmla="*/ 1990759 w 3191513"/>
              <a:gd name="connsiteY9" fmla="*/ 404939 h 2403977"/>
              <a:gd name="connsiteX10" fmla="*/ 2676558 w 3191513"/>
              <a:gd name="connsiteY10" fmla="*/ 433514 h 2403977"/>
              <a:gd name="connsiteX11" fmla="*/ 3191513 w 3191513"/>
              <a:gd name="connsiteY11" fmla="*/ 404939 h 2403977"/>
              <a:gd name="connsiteX12" fmla="*/ 3186750 w 3191513"/>
              <a:gd name="connsiteY12" fmla="*/ 2403977 h 2403977"/>
              <a:gd name="connsiteX13" fmla="*/ 219108 w 3191513"/>
              <a:gd name="connsiteY13" fmla="*/ 2403977 h 2403977"/>
              <a:gd name="connsiteX14" fmla="*/ 52421 w 3191513"/>
              <a:gd name="connsiteY14" fmla="*/ 2238502 h 2403977"/>
              <a:gd name="connsiteX15" fmla="*/ 34 w 3191513"/>
              <a:gd name="connsiteY15" fmla="*/ 2005139 h 2403977"/>
              <a:gd name="connsiteX16" fmla="*/ 100046 w 3191513"/>
              <a:gd name="connsiteY16" fmla="*/ 1665414 h 2403977"/>
              <a:gd name="connsiteX17" fmla="*/ 452472 w 3191513"/>
              <a:gd name="connsiteY17" fmla="*/ 1376489 h 2403977"/>
              <a:gd name="connsiteX18" fmla="*/ 42897 w 3191513"/>
              <a:gd name="connsiteY18" fmla="*/ 1100264 h 2403977"/>
              <a:gd name="connsiteX19" fmla="*/ 52421 w 3191513"/>
              <a:gd name="connsiteY19" fmla="*/ 433514 h 2403977"/>
              <a:gd name="connsiteX20" fmla="*/ 219108 w 3191513"/>
              <a:gd name="connsiteY20" fmla="*/ 433514 h 2403977"/>
              <a:gd name="connsiteX21" fmla="*/ 1104934 w 3191513"/>
              <a:gd name="connsiteY21" fmla="*/ 419227 h 2403977"/>
              <a:gd name="connsiteX0" fmla="*/ 1374015 w 3191513"/>
              <a:gd name="connsiteY0" fmla="*/ 416845 h 2403977"/>
              <a:gd name="connsiteX1" fmla="*/ 1416877 w 3191513"/>
              <a:gd name="connsiteY1" fmla="*/ 397795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6877 w 3191513"/>
              <a:gd name="connsiteY1" fmla="*/ 397795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04177 w 3191513"/>
              <a:gd name="connsiteY1" fmla="*/ 391445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04177 w 3191513"/>
              <a:gd name="connsiteY1" fmla="*/ 391445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399415 w 3191513"/>
              <a:gd name="connsiteY1" fmla="*/ 389064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671547 w 3191513"/>
              <a:gd name="connsiteY16" fmla="*/ 1268539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671547 w 3191513"/>
              <a:gd name="connsiteY16" fmla="*/ 1268539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81289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81289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703514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703514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66083 w 3159806"/>
              <a:gd name="connsiteY0" fmla="*/ 420020 h 2403977"/>
              <a:gd name="connsiteX1" fmla="*/ 1381995 w 3159806"/>
              <a:gd name="connsiteY1" fmla="*/ 396208 h 2403977"/>
              <a:gd name="connsiteX2" fmla="*/ 1387552 w 3159806"/>
              <a:gd name="connsiteY2" fmla="*/ 328740 h 2403977"/>
              <a:gd name="connsiteX3" fmla="*/ 1358977 w 3159806"/>
              <a:gd name="connsiteY3" fmla="*/ 57277 h 2403977"/>
              <a:gd name="connsiteX4" fmla="*/ 1623296 w 3159806"/>
              <a:gd name="connsiteY4" fmla="*/ 126 h 2403977"/>
              <a:gd name="connsiteX5" fmla="*/ 1847133 w 3159806"/>
              <a:gd name="connsiteY5" fmla="*/ 57277 h 2403977"/>
              <a:gd name="connsiteX6" fmla="*/ 1794745 w 3159806"/>
              <a:gd name="connsiteY6" fmla="*/ 278733 h 2403977"/>
              <a:gd name="connsiteX7" fmla="*/ 1801889 w 3159806"/>
              <a:gd name="connsiteY7" fmla="*/ 371601 h 2403977"/>
              <a:gd name="connsiteX8" fmla="*/ 1959052 w 3159806"/>
              <a:gd name="connsiteY8" fmla="*/ 404939 h 2403977"/>
              <a:gd name="connsiteX9" fmla="*/ 2644851 w 3159806"/>
              <a:gd name="connsiteY9" fmla="*/ 433514 h 2403977"/>
              <a:gd name="connsiteX10" fmla="*/ 3159806 w 3159806"/>
              <a:gd name="connsiteY10" fmla="*/ 404939 h 2403977"/>
              <a:gd name="connsiteX11" fmla="*/ 3155043 w 3159806"/>
              <a:gd name="connsiteY11" fmla="*/ 2403977 h 2403977"/>
              <a:gd name="connsiteX12" fmla="*/ 187401 w 3159806"/>
              <a:gd name="connsiteY12" fmla="*/ 2403977 h 2403977"/>
              <a:gd name="connsiteX13" fmla="*/ 20714 w 3159806"/>
              <a:gd name="connsiteY13" fmla="*/ 2238502 h 2403977"/>
              <a:gd name="connsiteX14" fmla="*/ 77 w 3159806"/>
              <a:gd name="connsiteY14" fmla="*/ 2014664 h 2403977"/>
              <a:gd name="connsiteX15" fmla="*/ 68339 w 3159806"/>
              <a:gd name="connsiteY15" fmla="*/ 1703514 h 2403977"/>
              <a:gd name="connsiteX16" fmla="*/ 798590 w 3159806"/>
              <a:gd name="connsiteY16" fmla="*/ 1265364 h 2403977"/>
              <a:gd name="connsiteX17" fmla="*/ 125490 w 3159806"/>
              <a:gd name="connsiteY17" fmla="*/ 1116139 h 2403977"/>
              <a:gd name="connsiteX18" fmla="*/ 173114 w 3159806"/>
              <a:gd name="connsiteY18" fmla="*/ 436689 h 2403977"/>
              <a:gd name="connsiteX19" fmla="*/ 187401 w 3159806"/>
              <a:gd name="connsiteY19" fmla="*/ 433514 h 2403977"/>
              <a:gd name="connsiteX20" fmla="*/ 1073227 w 3159806"/>
              <a:gd name="connsiteY20" fmla="*/ 419227 h 2403977"/>
              <a:gd name="connsiteX0" fmla="*/ 1066006 w 3159729"/>
              <a:gd name="connsiteY0" fmla="*/ 420020 h 2403977"/>
              <a:gd name="connsiteX1" fmla="*/ 1381918 w 3159729"/>
              <a:gd name="connsiteY1" fmla="*/ 396208 h 2403977"/>
              <a:gd name="connsiteX2" fmla="*/ 1387475 w 3159729"/>
              <a:gd name="connsiteY2" fmla="*/ 328740 h 2403977"/>
              <a:gd name="connsiteX3" fmla="*/ 1358900 w 3159729"/>
              <a:gd name="connsiteY3" fmla="*/ 57277 h 2403977"/>
              <a:gd name="connsiteX4" fmla="*/ 1623219 w 3159729"/>
              <a:gd name="connsiteY4" fmla="*/ 126 h 2403977"/>
              <a:gd name="connsiteX5" fmla="*/ 1847056 w 3159729"/>
              <a:gd name="connsiteY5" fmla="*/ 57277 h 2403977"/>
              <a:gd name="connsiteX6" fmla="*/ 1794668 w 3159729"/>
              <a:gd name="connsiteY6" fmla="*/ 278733 h 2403977"/>
              <a:gd name="connsiteX7" fmla="*/ 1801812 w 3159729"/>
              <a:gd name="connsiteY7" fmla="*/ 371601 h 2403977"/>
              <a:gd name="connsiteX8" fmla="*/ 1958975 w 3159729"/>
              <a:gd name="connsiteY8" fmla="*/ 404939 h 2403977"/>
              <a:gd name="connsiteX9" fmla="*/ 2644774 w 3159729"/>
              <a:gd name="connsiteY9" fmla="*/ 433514 h 2403977"/>
              <a:gd name="connsiteX10" fmla="*/ 3159729 w 3159729"/>
              <a:gd name="connsiteY10" fmla="*/ 404939 h 2403977"/>
              <a:gd name="connsiteX11" fmla="*/ 3154966 w 3159729"/>
              <a:gd name="connsiteY11" fmla="*/ 2403977 h 2403977"/>
              <a:gd name="connsiteX12" fmla="*/ 187324 w 3159729"/>
              <a:gd name="connsiteY12" fmla="*/ 2403977 h 2403977"/>
              <a:gd name="connsiteX13" fmla="*/ 20637 w 3159729"/>
              <a:gd name="connsiteY13" fmla="*/ 2238502 h 2403977"/>
              <a:gd name="connsiteX14" fmla="*/ 0 w 3159729"/>
              <a:gd name="connsiteY14" fmla="*/ 2014664 h 2403977"/>
              <a:gd name="connsiteX15" fmla="*/ 68262 w 3159729"/>
              <a:gd name="connsiteY15" fmla="*/ 1703514 h 2403977"/>
              <a:gd name="connsiteX16" fmla="*/ 798513 w 3159729"/>
              <a:gd name="connsiteY16" fmla="*/ 1265364 h 2403977"/>
              <a:gd name="connsiteX17" fmla="*/ 125413 w 3159729"/>
              <a:gd name="connsiteY17" fmla="*/ 1116139 h 2403977"/>
              <a:gd name="connsiteX18" fmla="*/ 173037 w 3159729"/>
              <a:gd name="connsiteY18" fmla="*/ 436689 h 2403977"/>
              <a:gd name="connsiteX19" fmla="*/ 187324 w 3159729"/>
              <a:gd name="connsiteY19" fmla="*/ 433514 h 2403977"/>
              <a:gd name="connsiteX20" fmla="*/ 1073150 w 3159729"/>
              <a:gd name="connsiteY20" fmla="*/ 419227 h 2403977"/>
              <a:gd name="connsiteX0" fmla="*/ 1166917 w 3260640"/>
              <a:gd name="connsiteY0" fmla="*/ 420020 h 2403977"/>
              <a:gd name="connsiteX1" fmla="*/ 1482829 w 3260640"/>
              <a:gd name="connsiteY1" fmla="*/ 396208 h 2403977"/>
              <a:gd name="connsiteX2" fmla="*/ 1488386 w 3260640"/>
              <a:gd name="connsiteY2" fmla="*/ 328740 h 2403977"/>
              <a:gd name="connsiteX3" fmla="*/ 1459811 w 3260640"/>
              <a:gd name="connsiteY3" fmla="*/ 57277 h 2403977"/>
              <a:gd name="connsiteX4" fmla="*/ 1724130 w 3260640"/>
              <a:gd name="connsiteY4" fmla="*/ 126 h 2403977"/>
              <a:gd name="connsiteX5" fmla="*/ 1947967 w 3260640"/>
              <a:gd name="connsiteY5" fmla="*/ 57277 h 2403977"/>
              <a:gd name="connsiteX6" fmla="*/ 1895579 w 3260640"/>
              <a:gd name="connsiteY6" fmla="*/ 278733 h 2403977"/>
              <a:gd name="connsiteX7" fmla="*/ 1902723 w 3260640"/>
              <a:gd name="connsiteY7" fmla="*/ 371601 h 2403977"/>
              <a:gd name="connsiteX8" fmla="*/ 2059886 w 3260640"/>
              <a:gd name="connsiteY8" fmla="*/ 404939 h 2403977"/>
              <a:gd name="connsiteX9" fmla="*/ 2745685 w 3260640"/>
              <a:gd name="connsiteY9" fmla="*/ 433514 h 2403977"/>
              <a:gd name="connsiteX10" fmla="*/ 3260640 w 3260640"/>
              <a:gd name="connsiteY10" fmla="*/ 404939 h 2403977"/>
              <a:gd name="connsiteX11" fmla="*/ 3255877 w 3260640"/>
              <a:gd name="connsiteY11" fmla="*/ 2403977 h 2403977"/>
              <a:gd name="connsiteX12" fmla="*/ 288235 w 3260640"/>
              <a:gd name="connsiteY12" fmla="*/ 2403977 h 2403977"/>
              <a:gd name="connsiteX13" fmla="*/ 100911 w 3260640"/>
              <a:gd name="connsiteY13" fmla="*/ 2014664 h 2403977"/>
              <a:gd name="connsiteX14" fmla="*/ 169173 w 3260640"/>
              <a:gd name="connsiteY14" fmla="*/ 1703514 h 2403977"/>
              <a:gd name="connsiteX15" fmla="*/ 899424 w 3260640"/>
              <a:gd name="connsiteY15" fmla="*/ 1265364 h 2403977"/>
              <a:gd name="connsiteX16" fmla="*/ 226324 w 3260640"/>
              <a:gd name="connsiteY16" fmla="*/ 1116139 h 2403977"/>
              <a:gd name="connsiteX17" fmla="*/ 273948 w 3260640"/>
              <a:gd name="connsiteY17" fmla="*/ 436689 h 2403977"/>
              <a:gd name="connsiteX18" fmla="*/ 288235 w 3260640"/>
              <a:gd name="connsiteY18" fmla="*/ 433514 h 2403977"/>
              <a:gd name="connsiteX19" fmla="*/ 1174061 w 3260640"/>
              <a:gd name="connsiteY19" fmla="*/ 419227 h 2403977"/>
              <a:gd name="connsiteX0" fmla="*/ 1159613 w 3253336"/>
              <a:gd name="connsiteY0" fmla="*/ 420020 h 2403977"/>
              <a:gd name="connsiteX1" fmla="*/ 1475525 w 3253336"/>
              <a:gd name="connsiteY1" fmla="*/ 396208 h 2403977"/>
              <a:gd name="connsiteX2" fmla="*/ 1481082 w 3253336"/>
              <a:gd name="connsiteY2" fmla="*/ 328740 h 2403977"/>
              <a:gd name="connsiteX3" fmla="*/ 1452507 w 3253336"/>
              <a:gd name="connsiteY3" fmla="*/ 57277 h 2403977"/>
              <a:gd name="connsiteX4" fmla="*/ 1716826 w 3253336"/>
              <a:gd name="connsiteY4" fmla="*/ 126 h 2403977"/>
              <a:gd name="connsiteX5" fmla="*/ 1940663 w 3253336"/>
              <a:gd name="connsiteY5" fmla="*/ 57277 h 2403977"/>
              <a:gd name="connsiteX6" fmla="*/ 1888275 w 3253336"/>
              <a:gd name="connsiteY6" fmla="*/ 278733 h 2403977"/>
              <a:gd name="connsiteX7" fmla="*/ 1895419 w 3253336"/>
              <a:gd name="connsiteY7" fmla="*/ 371601 h 2403977"/>
              <a:gd name="connsiteX8" fmla="*/ 2052582 w 3253336"/>
              <a:gd name="connsiteY8" fmla="*/ 404939 h 2403977"/>
              <a:gd name="connsiteX9" fmla="*/ 2738381 w 3253336"/>
              <a:gd name="connsiteY9" fmla="*/ 433514 h 2403977"/>
              <a:gd name="connsiteX10" fmla="*/ 3253336 w 3253336"/>
              <a:gd name="connsiteY10" fmla="*/ 404939 h 2403977"/>
              <a:gd name="connsiteX11" fmla="*/ 3248573 w 3253336"/>
              <a:gd name="connsiteY11" fmla="*/ 2403977 h 2403977"/>
              <a:gd name="connsiteX12" fmla="*/ 280931 w 3253336"/>
              <a:gd name="connsiteY12" fmla="*/ 2403977 h 2403977"/>
              <a:gd name="connsiteX13" fmla="*/ 112657 w 3253336"/>
              <a:gd name="connsiteY13" fmla="*/ 2059114 h 2403977"/>
              <a:gd name="connsiteX14" fmla="*/ 161869 w 3253336"/>
              <a:gd name="connsiteY14" fmla="*/ 1703514 h 2403977"/>
              <a:gd name="connsiteX15" fmla="*/ 892120 w 3253336"/>
              <a:gd name="connsiteY15" fmla="*/ 1265364 h 2403977"/>
              <a:gd name="connsiteX16" fmla="*/ 219020 w 3253336"/>
              <a:gd name="connsiteY16" fmla="*/ 1116139 h 2403977"/>
              <a:gd name="connsiteX17" fmla="*/ 266644 w 3253336"/>
              <a:gd name="connsiteY17" fmla="*/ 436689 h 2403977"/>
              <a:gd name="connsiteX18" fmla="*/ 280931 w 3253336"/>
              <a:gd name="connsiteY18" fmla="*/ 433514 h 2403977"/>
              <a:gd name="connsiteX19" fmla="*/ 1166757 w 3253336"/>
              <a:gd name="connsiteY19" fmla="*/ 419227 h 2403977"/>
              <a:gd name="connsiteX0" fmla="*/ 1118228 w 3211951"/>
              <a:gd name="connsiteY0" fmla="*/ 420020 h 2403977"/>
              <a:gd name="connsiteX1" fmla="*/ 1434140 w 3211951"/>
              <a:gd name="connsiteY1" fmla="*/ 396208 h 2403977"/>
              <a:gd name="connsiteX2" fmla="*/ 1439697 w 3211951"/>
              <a:gd name="connsiteY2" fmla="*/ 328740 h 2403977"/>
              <a:gd name="connsiteX3" fmla="*/ 1411122 w 3211951"/>
              <a:gd name="connsiteY3" fmla="*/ 57277 h 2403977"/>
              <a:gd name="connsiteX4" fmla="*/ 1675441 w 3211951"/>
              <a:gd name="connsiteY4" fmla="*/ 126 h 2403977"/>
              <a:gd name="connsiteX5" fmla="*/ 1899278 w 3211951"/>
              <a:gd name="connsiteY5" fmla="*/ 57277 h 2403977"/>
              <a:gd name="connsiteX6" fmla="*/ 1846890 w 3211951"/>
              <a:gd name="connsiteY6" fmla="*/ 278733 h 2403977"/>
              <a:gd name="connsiteX7" fmla="*/ 1854034 w 3211951"/>
              <a:gd name="connsiteY7" fmla="*/ 371601 h 2403977"/>
              <a:gd name="connsiteX8" fmla="*/ 2011197 w 3211951"/>
              <a:gd name="connsiteY8" fmla="*/ 404939 h 2403977"/>
              <a:gd name="connsiteX9" fmla="*/ 2696996 w 3211951"/>
              <a:gd name="connsiteY9" fmla="*/ 433514 h 2403977"/>
              <a:gd name="connsiteX10" fmla="*/ 3211951 w 3211951"/>
              <a:gd name="connsiteY10" fmla="*/ 404939 h 2403977"/>
              <a:gd name="connsiteX11" fmla="*/ 3207188 w 3211951"/>
              <a:gd name="connsiteY11" fmla="*/ 2403977 h 2403977"/>
              <a:gd name="connsiteX12" fmla="*/ 239546 w 3211951"/>
              <a:gd name="connsiteY12" fmla="*/ 2403977 h 2403977"/>
              <a:gd name="connsiteX13" fmla="*/ 71272 w 3211951"/>
              <a:gd name="connsiteY13" fmla="*/ 2059114 h 2403977"/>
              <a:gd name="connsiteX14" fmla="*/ 120484 w 3211951"/>
              <a:gd name="connsiteY14" fmla="*/ 1703514 h 2403977"/>
              <a:gd name="connsiteX15" fmla="*/ 850735 w 3211951"/>
              <a:gd name="connsiteY15" fmla="*/ 1265364 h 2403977"/>
              <a:gd name="connsiteX16" fmla="*/ 177635 w 3211951"/>
              <a:gd name="connsiteY16" fmla="*/ 1116139 h 2403977"/>
              <a:gd name="connsiteX17" fmla="*/ 225259 w 3211951"/>
              <a:gd name="connsiteY17" fmla="*/ 436689 h 2403977"/>
              <a:gd name="connsiteX18" fmla="*/ 239546 w 3211951"/>
              <a:gd name="connsiteY18" fmla="*/ 433514 h 2403977"/>
              <a:gd name="connsiteX19" fmla="*/ 1125372 w 3211951"/>
              <a:gd name="connsiteY19" fmla="*/ 419227 h 2403977"/>
              <a:gd name="connsiteX0" fmla="*/ 1173656 w 3267379"/>
              <a:gd name="connsiteY0" fmla="*/ 420020 h 2403977"/>
              <a:gd name="connsiteX1" fmla="*/ 1489568 w 3267379"/>
              <a:gd name="connsiteY1" fmla="*/ 396208 h 2403977"/>
              <a:gd name="connsiteX2" fmla="*/ 1495125 w 3267379"/>
              <a:gd name="connsiteY2" fmla="*/ 328740 h 2403977"/>
              <a:gd name="connsiteX3" fmla="*/ 1466550 w 3267379"/>
              <a:gd name="connsiteY3" fmla="*/ 57277 h 2403977"/>
              <a:gd name="connsiteX4" fmla="*/ 1730869 w 3267379"/>
              <a:gd name="connsiteY4" fmla="*/ 126 h 2403977"/>
              <a:gd name="connsiteX5" fmla="*/ 1954706 w 3267379"/>
              <a:gd name="connsiteY5" fmla="*/ 57277 h 2403977"/>
              <a:gd name="connsiteX6" fmla="*/ 1902318 w 3267379"/>
              <a:gd name="connsiteY6" fmla="*/ 278733 h 2403977"/>
              <a:gd name="connsiteX7" fmla="*/ 1909462 w 3267379"/>
              <a:gd name="connsiteY7" fmla="*/ 371601 h 2403977"/>
              <a:gd name="connsiteX8" fmla="*/ 2066625 w 3267379"/>
              <a:gd name="connsiteY8" fmla="*/ 404939 h 2403977"/>
              <a:gd name="connsiteX9" fmla="*/ 2752424 w 3267379"/>
              <a:gd name="connsiteY9" fmla="*/ 433514 h 2403977"/>
              <a:gd name="connsiteX10" fmla="*/ 3267379 w 3267379"/>
              <a:gd name="connsiteY10" fmla="*/ 404939 h 2403977"/>
              <a:gd name="connsiteX11" fmla="*/ 3262616 w 3267379"/>
              <a:gd name="connsiteY11" fmla="*/ 2403977 h 2403977"/>
              <a:gd name="connsiteX12" fmla="*/ 294974 w 3267379"/>
              <a:gd name="connsiteY12" fmla="*/ 2403977 h 2403977"/>
              <a:gd name="connsiteX13" fmla="*/ 175912 w 3267379"/>
              <a:gd name="connsiteY13" fmla="*/ 1703514 h 2403977"/>
              <a:gd name="connsiteX14" fmla="*/ 906163 w 3267379"/>
              <a:gd name="connsiteY14" fmla="*/ 1265364 h 2403977"/>
              <a:gd name="connsiteX15" fmla="*/ 233063 w 3267379"/>
              <a:gd name="connsiteY15" fmla="*/ 1116139 h 2403977"/>
              <a:gd name="connsiteX16" fmla="*/ 280687 w 3267379"/>
              <a:gd name="connsiteY16" fmla="*/ 436689 h 2403977"/>
              <a:gd name="connsiteX17" fmla="*/ 294974 w 3267379"/>
              <a:gd name="connsiteY17" fmla="*/ 433514 h 2403977"/>
              <a:gd name="connsiteX18" fmla="*/ 1180800 w 3267379"/>
              <a:gd name="connsiteY18" fmla="*/ 419227 h 2403977"/>
              <a:gd name="connsiteX0" fmla="*/ 1049621 w 3143344"/>
              <a:gd name="connsiteY0" fmla="*/ 420020 h 2403977"/>
              <a:gd name="connsiteX1" fmla="*/ 1365533 w 3143344"/>
              <a:gd name="connsiteY1" fmla="*/ 396208 h 2403977"/>
              <a:gd name="connsiteX2" fmla="*/ 1371090 w 3143344"/>
              <a:gd name="connsiteY2" fmla="*/ 328740 h 2403977"/>
              <a:gd name="connsiteX3" fmla="*/ 1342515 w 3143344"/>
              <a:gd name="connsiteY3" fmla="*/ 57277 h 2403977"/>
              <a:gd name="connsiteX4" fmla="*/ 1606834 w 3143344"/>
              <a:gd name="connsiteY4" fmla="*/ 126 h 2403977"/>
              <a:gd name="connsiteX5" fmla="*/ 1830671 w 3143344"/>
              <a:gd name="connsiteY5" fmla="*/ 57277 h 2403977"/>
              <a:gd name="connsiteX6" fmla="*/ 1778283 w 3143344"/>
              <a:gd name="connsiteY6" fmla="*/ 278733 h 2403977"/>
              <a:gd name="connsiteX7" fmla="*/ 1785427 w 3143344"/>
              <a:gd name="connsiteY7" fmla="*/ 371601 h 2403977"/>
              <a:gd name="connsiteX8" fmla="*/ 1942590 w 3143344"/>
              <a:gd name="connsiteY8" fmla="*/ 404939 h 2403977"/>
              <a:gd name="connsiteX9" fmla="*/ 2628389 w 3143344"/>
              <a:gd name="connsiteY9" fmla="*/ 433514 h 2403977"/>
              <a:gd name="connsiteX10" fmla="*/ 3143344 w 3143344"/>
              <a:gd name="connsiteY10" fmla="*/ 404939 h 2403977"/>
              <a:gd name="connsiteX11" fmla="*/ 3138581 w 3143344"/>
              <a:gd name="connsiteY11" fmla="*/ 2403977 h 2403977"/>
              <a:gd name="connsiteX12" fmla="*/ 170939 w 3143344"/>
              <a:gd name="connsiteY12" fmla="*/ 2403977 h 2403977"/>
              <a:gd name="connsiteX13" fmla="*/ 51877 w 3143344"/>
              <a:gd name="connsiteY13" fmla="*/ 1703514 h 2403977"/>
              <a:gd name="connsiteX14" fmla="*/ 782128 w 3143344"/>
              <a:gd name="connsiteY14" fmla="*/ 1265364 h 2403977"/>
              <a:gd name="connsiteX15" fmla="*/ 109028 w 3143344"/>
              <a:gd name="connsiteY15" fmla="*/ 1116139 h 2403977"/>
              <a:gd name="connsiteX16" fmla="*/ 156652 w 3143344"/>
              <a:gd name="connsiteY16" fmla="*/ 436689 h 2403977"/>
              <a:gd name="connsiteX17" fmla="*/ 170939 w 3143344"/>
              <a:gd name="connsiteY17" fmla="*/ 433514 h 2403977"/>
              <a:gd name="connsiteX18" fmla="*/ 1056765 w 3143344"/>
              <a:gd name="connsiteY18" fmla="*/ 419227 h 2403977"/>
              <a:gd name="connsiteX0" fmla="*/ 1043982 w 3137705"/>
              <a:gd name="connsiteY0" fmla="*/ 420020 h 2403977"/>
              <a:gd name="connsiteX1" fmla="*/ 1359894 w 3137705"/>
              <a:gd name="connsiteY1" fmla="*/ 396208 h 2403977"/>
              <a:gd name="connsiteX2" fmla="*/ 1365451 w 3137705"/>
              <a:gd name="connsiteY2" fmla="*/ 328740 h 2403977"/>
              <a:gd name="connsiteX3" fmla="*/ 1336876 w 3137705"/>
              <a:gd name="connsiteY3" fmla="*/ 57277 h 2403977"/>
              <a:gd name="connsiteX4" fmla="*/ 1601195 w 3137705"/>
              <a:gd name="connsiteY4" fmla="*/ 126 h 2403977"/>
              <a:gd name="connsiteX5" fmla="*/ 1825032 w 3137705"/>
              <a:gd name="connsiteY5" fmla="*/ 57277 h 2403977"/>
              <a:gd name="connsiteX6" fmla="*/ 1772644 w 3137705"/>
              <a:gd name="connsiteY6" fmla="*/ 278733 h 2403977"/>
              <a:gd name="connsiteX7" fmla="*/ 1779788 w 3137705"/>
              <a:gd name="connsiteY7" fmla="*/ 371601 h 2403977"/>
              <a:gd name="connsiteX8" fmla="*/ 1936951 w 3137705"/>
              <a:gd name="connsiteY8" fmla="*/ 404939 h 2403977"/>
              <a:gd name="connsiteX9" fmla="*/ 2622750 w 3137705"/>
              <a:gd name="connsiteY9" fmla="*/ 433514 h 2403977"/>
              <a:gd name="connsiteX10" fmla="*/ 3137705 w 3137705"/>
              <a:gd name="connsiteY10" fmla="*/ 404939 h 2403977"/>
              <a:gd name="connsiteX11" fmla="*/ 3132942 w 3137705"/>
              <a:gd name="connsiteY11" fmla="*/ 2403977 h 2403977"/>
              <a:gd name="connsiteX12" fmla="*/ 165300 w 3137705"/>
              <a:gd name="connsiteY12" fmla="*/ 2403977 h 2403977"/>
              <a:gd name="connsiteX13" fmla="*/ 46238 w 3137705"/>
              <a:gd name="connsiteY13" fmla="*/ 1703514 h 2403977"/>
              <a:gd name="connsiteX14" fmla="*/ 776489 w 3137705"/>
              <a:gd name="connsiteY14" fmla="*/ 1265364 h 2403977"/>
              <a:gd name="connsiteX15" fmla="*/ 103389 w 3137705"/>
              <a:gd name="connsiteY15" fmla="*/ 1116139 h 2403977"/>
              <a:gd name="connsiteX16" fmla="*/ 151013 w 3137705"/>
              <a:gd name="connsiteY16" fmla="*/ 436689 h 2403977"/>
              <a:gd name="connsiteX17" fmla="*/ 165300 w 3137705"/>
              <a:gd name="connsiteY17" fmla="*/ 433514 h 2403977"/>
              <a:gd name="connsiteX18" fmla="*/ 1051126 w 3137705"/>
              <a:gd name="connsiteY18" fmla="*/ 419227 h 2403977"/>
              <a:gd name="connsiteX0" fmla="*/ 1043982 w 3137705"/>
              <a:gd name="connsiteY0" fmla="*/ 420020 h 2403977"/>
              <a:gd name="connsiteX1" fmla="*/ 1359894 w 3137705"/>
              <a:gd name="connsiteY1" fmla="*/ 396208 h 2403977"/>
              <a:gd name="connsiteX2" fmla="*/ 1365451 w 3137705"/>
              <a:gd name="connsiteY2" fmla="*/ 328740 h 2403977"/>
              <a:gd name="connsiteX3" fmla="*/ 1336876 w 3137705"/>
              <a:gd name="connsiteY3" fmla="*/ 57277 h 2403977"/>
              <a:gd name="connsiteX4" fmla="*/ 1601195 w 3137705"/>
              <a:gd name="connsiteY4" fmla="*/ 126 h 2403977"/>
              <a:gd name="connsiteX5" fmla="*/ 1825032 w 3137705"/>
              <a:gd name="connsiteY5" fmla="*/ 57277 h 2403977"/>
              <a:gd name="connsiteX6" fmla="*/ 1772644 w 3137705"/>
              <a:gd name="connsiteY6" fmla="*/ 278733 h 2403977"/>
              <a:gd name="connsiteX7" fmla="*/ 1779788 w 3137705"/>
              <a:gd name="connsiteY7" fmla="*/ 371601 h 2403977"/>
              <a:gd name="connsiteX8" fmla="*/ 1936951 w 3137705"/>
              <a:gd name="connsiteY8" fmla="*/ 404939 h 2403977"/>
              <a:gd name="connsiteX9" fmla="*/ 2622750 w 3137705"/>
              <a:gd name="connsiteY9" fmla="*/ 433514 h 2403977"/>
              <a:gd name="connsiteX10" fmla="*/ 3137705 w 3137705"/>
              <a:gd name="connsiteY10" fmla="*/ 404939 h 2403977"/>
              <a:gd name="connsiteX11" fmla="*/ 3132942 w 3137705"/>
              <a:gd name="connsiteY11" fmla="*/ 2403977 h 2403977"/>
              <a:gd name="connsiteX12" fmla="*/ 165300 w 3137705"/>
              <a:gd name="connsiteY12" fmla="*/ 2403977 h 2403977"/>
              <a:gd name="connsiteX13" fmla="*/ 46238 w 3137705"/>
              <a:gd name="connsiteY13" fmla="*/ 1703514 h 2403977"/>
              <a:gd name="connsiteX14" fmla="*/ 776489 w 3137705"/>
              <a:gd name="connsiteY14" fmla="*/ 1265364 h 2403977"/>
              <a:gd name="connsiteX15" fmla="*/ 103389 w 3137705"/>
              <a:gd name="connsiteY15" fmla="*/ 1116139 h 2403977"/>
              <a:gd name="connsiteX16" fmla="*/ 151013 w 3137705"/>
              <a:gd name="connsiteY16" fmla="*/ 436689 h 2403977"/>
              <a:gd name="connsiteX17" fmla="*/ 165300 w 3137705"/>
              <a:gd name="connsiteY17" fmla="*/ 433514 h 2403977"/>
              <a:gd name="connsiteX18" fmla="*/ 1051126 w 3137705"/>
              <a:gd name="connsiteY18" fmla="*/ 419227 h 2403977"/>
              <a:gd name="connsiteX0" fmla="*/ 1043982 w 3137705"/>
              <a:gd name="connsiteY0" fmla="*/ 420020 h 2403977"/>
              <a:gd name="connsiteX1" fmla="*/ 1359894 w 3137705"/>
              <a:gd name="connsiteY1" fmla="*/ 396208 h 2403977"/>
              <a:gd name="connsiteX2" fmla="*/ 1365451 w 3137705"/>
              <a:gd name="connsiteY2" fmla="*/ 328740 h 2403977"/>
              <a:gd name="connsiteX3" fmla="*/ 1336876 w 3137705"/>
              <a:gd name="connsiteY3" fmla="*/ 57277 h 2403977"/>
              <a:gd name="connsiteX4" fmla="*/ 1601195 w 3137705"/>
              <a:gd name="connsiteY4" fmla="*/ 126 h 2403977"/>
              <a:gd name="connsiteX5" fmla="*/ 1825032 w 3137705"/>
              <a:gd name="connsiteY5" fmla="*/ 57277 h 2403977"/>
              <a:gd name="connsiteX6" fmla="*/ 1772644 w 3137705"/>
              <a:gd name="connsiteY6" fmla="*/ 278733 h 2403977"/>
              <a:gd name="connsiteX7" fmla="*/ 1779788 w 3137705"/>
              <a:gd name="connsiteY7" fmla="*/ 371601 h 2403977"/>
              <a:gd name="connsiteX8" fmla="*/ 1936951 w 3137705"/>
              <a:gd name="connsiteY8" fmla="*/ 404939 h 2403977"/>
              <a:gd name="connsiteX9" fmla="*/ 2622750 w 3137705"/>
              <a:gd name="connsiteY9" fmla="*/ 433514 h 2403977"/>
              <a:gd name="connsiteX10" fmla="*/ 3137705 w 3137705"/>
              <a:gd name="connsiteY10" fmla="*/ 404939 h 2403977"/>
              <a:gd name="connsiteX11" fmla="*/ 3132942 w 3137705"/>
              <a:gd name="connsiteY11" fmla="*/ 2403977 h 2403977"/>
              <a:gd name="connsiteX12" fmla="*/ 165300 w 3137705"/>
              <a:gd name="connsiteY12" fmla="*/ 2403977 h 2403977"/>
              <a:gd name="connsiteX13" fmla="*/ 46238 w 3137705"/>
              <a:gd name="connsiteY13" fmla="*/ 1703514 h 2403977"/>
              <a:gd name="connsiteX14" fmla="*/ 779661 w 3137705"/>
              <a:gd name="connsiteY14" fmla="*/ 1671764 h 2403977"/>
              <a:gd name="connsiteX15" fmla="*/ 776489 w 3137705"/>
              <a:gd name="connsiteY15" fmla="*/ 1265364 h 2403977"/>
              <a:gd name="connsiteX16" fmla="*/ 103389 w 3137705"/>
              <a:gd name="connsiteY16" fmla="*/ 1116139 h 2403977"/>
              <a:gd name="connsiteX17" fmla="*/ 151013 w 3137705"/>
              <a:gd name="connsiteY17" fmla="*/ 436689 h 2403977"/>
              <a:gd name="connsiteX18" fmla="*/ 165300 w 3137705"/>
              <a:gd name="connsiteY18" fmla="*/ 433514 h 2403977"/>
              <a:gd name="connsiteX19" fmla="*/ 1051126 w 3137705"/>
              <a:gd name="connsiteY19" fmla="*/ 419227 h 2403977"/>
              <a:gd name="connsiteX0" fmla="*/ 1043982 w 3137705"/>
              <a:gd name="connsiteY0" fmla="*/ 420020 h 2403977"/>
              <a:gd name="connsiteX1" fmla="*/ 1359894 w 3137705"/>
              <a:gd name="connsiteY1" fmla="*/ 396208 h 2403977"/>
              <a:gd name="connsiteX2" fmla="*/ 1365451 w 3137705"/>
              <a:gd name="connsiteY2" fmla="*/ 328740 h 2403977"/>
              <a:gd name="connsiteX3" fmla="*/ 1336876 w 3137705"/>
              <a:gd name="connsiteY3" fmla="*/ 57277 h 2403977"/>
              <a:gd name="connsiteX4" fmla="*/ 1601195 w 3137705"/>
              <a:gd name="connsiteY4" fmla="*/ 126 h 2403977"/>
              <a:gd name="connsiteX5" fmla="*/ 1825032 w 3137705"/>
              <a:gd name="connsiteY5" fmla="*/ 57277 h 2403977"/>
              <a:gd name="connsiteX6" fmla="*/ 1772644 w 3137705"/>
              <a:gd name="connsiteY6" fmla="*/ 278733 h 2403977"/>
              <a:gd name="connsiteX7" fmla="*/ 1779788 w 3137705"/>
              <a:gd name="connsiteY7" fmla="*/ 371601 h 2403977"/>
              <a:gd name="connsiteX8" fmla="*/ 1936951 w 3137705"/>
              <a:gd name="connsiteY8" fmla="*/ 404939 h 2403977"/>
              <a:gd name="connsiteX9" fmla="*/ 2622750 w 3137705"/>
              <a:gd name="connsiteY9" fmla="*/ 433514 h 2403977"/>
              <a:gd name="connsiteX10" fmla="*/ 3137705 w 3137705"/>
              <a:gd name="connsiteY10" fmla="*/ 404939 h 2403977"/>
              <a:gd name="connsiteX11" fmla="*/ 3132942 w 3137705"/>
              <a:gd name="connsiteY11" fmla="*/ 2403977 h 2403977"/>
              <a:gd name="connsiteX12" fmla="*/ 165300 w 3137705"/>
              <a:gd name="connsiteY12" fmla="*/ 2403977 h 2403977"/>
              <a:gd name="connsiteX13" fmla="*/ 46238 w 3137705"/>
              <a:gd name="connsiteY13" fmla="*/ 1703514 h 2403977"/>
              <a:gd name="connsiteX14" fmla="*/ 779661 w 3137705"/>
              <a:gd name="connsiteY14" fmla="*/ 1671764 h 2403977"/>
              <a:gd name="connsiteX15" fmla="*/ 776489 w 3137705"/>
              <a:gd name="connsiteY15" fmla="*/ 1265364 h 2403977"/>
              <a:gd name="connsiteX16" fmla="*/ 103389 w 3137705"/>
              <a:gd name="connsiteY16" fmla="*/ 1116139 h 2403977"/>
              <a:gd name="connsiteX17" fmla="*/ 151013 w 3137705"/>
              <a:gd name="connsiteY17" fmla="*/ 436689 h 2403977"/>
              <a:gd name="connsiteX18" fmla="*/ 165300 w 3137705"/>
              <a:gd name="connsiteY18" fmla="*/ 433514 h 2403977"/>
              <a:gd name="connsiteX19" fmla="*/ 1051126 w 3137705"/>
              <a:gd name="connsiteY19" fmla="*/ 419227 h 2403977"/>
              <a:gd name="connsiteX0" fmla="*/ 1043982 w 3137705"/>
              <a:gd name="connsiteY0" fmla="*/ 420020 h 2403977"/>
              <a:gd name="connsiteX1" fmla="*/ 1359894 w 3137705"/>
              <a:gd name="connsiteY1" fmla="*/ 396208 h 2403977"/>
              <a:gd name="connsiteX2" fmla="*/ 1365451 w 3137705"/>
              <a:gd name="connsiteY2" fmla="*/ 328740 h 2403977"/>
              <a:gd name="connsiteX3" fmla="*/ 1336876 w 3137705"/>
              <a:gd name="connsiteY3" fmla="*/ 57277 h 2403977"/>
              <a:gd name="connsiteX4" fmla="*/ 1601195 w 3137705"/>
              <a:gd name="connsiteY4" fmla="*/ 126 h 2403977"/>
              <a:gd name="connsiteX5" fmla="*/ 1825032 w 3137705"/>
              <a:gd name="connsiteY5" fmla="*/ 57277 h 2403977"/>
              <a:gd name="connsiteX6" fmla="*/ 1772644 w 3137705"/>
              <a:gd name="connsiteY6" fmla="*/ 278733 h 2403977"/>
              <a:gd name="connsiteX7" fmla="*/ 1779788 w 3137705"/>
              <a:gd name="connsiteY7" fmla="*/ 371601 h 2403977"/>
              <a:gd name="connsiteX8" fmla="*/ 1936951 w 3137705"/>
              <a:gd name="connsiteY8" fmla="*/ 404939 h 2403977"/>
              <a:gd name="connsiteX9" fmla="*/ 2622750 w 3137705"/>
              <a:gd name="connsiteY9" fmla="*/ 433514 h 2403977"/>
              <a:gd name="connsiteX10" fmla="*/ 3137705 w 3137705"/>
              <a:gd name="connsiteY10" fmla="*/ 404939 h 2403977"/>
              <a:gd name="connsiteX11" fmla="*/ 3132942 w 3137705"/>
              <a:gd name="connsiteY11" fmla="*/ 2403977 h 2403977"/>
              <a:gd name="connsiteX12" fmla="*/ 165300 w 3137705"/>
              <a:gd name="connsiteY12" fmla="*/ 2403977 h 2403977"/>
              <a:gd name="connsiteX13" fmla="*/ 46238 w 3137705"/>
              <a:gd name="connsiteY13" fmla="*/ 1703514 h 2403977"/>
              <a:gd name="connsiteX14" fmla="*/ 779661 w 3137705"/>
              <a:gd name="connsiteY14" fmla="*/ 1671764 h 2403977"/>
              <a:gd name="connsiteX15" fmla="*/ 776489 w 3137705"/>
              <a:gd name="connsiteY15" fmla="*/ 1265364 h 2403977"/>
              <a:gd name="connsiteX16" fmla="*/ 103389 w 3137705"/>
              <a:gd name="connsiteY16" fmla="*/ 1116139 h 2403977"/>
              <a:gd name="connsiteX17" fmla="*/ 151013 w 3137705"/>
              <a:gd name="connsiteY17" fmla="*/ 436689 h 2403977"/>
              <a:gd name="connsiteX18" fmla="*/ 165300 w 3137705"/>
              <a:gd name="connsiteY18" fmla="*/ 433514 h 2403977"/>
              <a:gd name="connsiteX19" fmla="*/ 1051126 w 3137705"/>
              <a:gd name="connsiteY19" fmla="*/ 419227 h 2403977"/>
              <a:gd name="connsiteX0" fmla="*/ 1043982 w 3137705"/>
              <a:gd name="connsiteY0" fmla="*/ 420020 h 2403977"/>
              <a:gd name="connsiteX1" fmla="*/ 1359894 w 3137705"/>
              <a:gd name="connsiteY1" fmla="*/ 396208 h 2403977"/>
              <a:gd name="connsiteX2" fmla="*/ 1365451 w 3137705"/>
              <a:gd name="connsiteY2" fmla="*/ 328740 h 2403977"/>
              <a:gd name="connsiteX3" fmla="*/ 1336876 w 3137705"/>
              <a:gd name="connsiteY3" fmla="*/ 57277 h 2403977"/>
              <a:gd name="connsiteX4" fmla="*/ 1601195 w 3137705"/>
              <a:gd name="connsiteY4" fmla="*/ 126 h 2403977"/>
              <a:gd name="connsiteX5" fmla="*/ 1825032 w 3137705"/>
              <a:gd name="connsiteY5" fmla="*/ 57277 h 2403977"/>
              <a:gd name="connsiteX6" fmla="*/ 1772644 w 3137705"/>
              <a:gd name="connsiteY6" fmla="*/ 278733 h 2403977"/>
              <a:gd name="connsiteX7" fmla="*/ 1779788 w 3137705"/>
              <a:gd name="connsiteY7" fmla="*/ 371601 h 2403977"/>
              <a:gd name="connsiteX8" fmla="*/ 1936951 w 3137705"/>
              <a:gd name="connsiteY8" fmla="*/ 404939 h 2403977"/>
              <a:gd name="connsiteX9" fmla="*/ 2622750 w 3137705"/>
              <a:gd name="connsiteY9" fmla="*/ 433514 h 2403977"/>
              <a:gd name="connsiteX10" fmla="*/ 3137705 w 3137705"/>
              <a:gd name="connsiteY10" fmla="*/ 404939 h 2403977"/>
              <a:gd name="connsiteX11" fmla="*/ 3132942 w 3137705"/>
              <a:gd name="connsiteY11" fmla="*/ 2403977 h 2403977"/>
              <a:gd name="connsiteX12" fmla="*/ 165300 w 3137705"/>
              <a:gd name="connsiteY12" fmla="*/ 2403977 h 2403977"/>
              <a:gd name="connsiteX13" fmla="*/ 46238 w 3137705"/>
              <a:gd name="connsiteY13" fmla="*/ 1697164 h 2403977"/>
              <a:gd name="connsiteX14" fmla="*/ 779661 w 3137705"/>
              <a:gd name="connsiteY14" fmla="*/ 1671764 h 2403977"/>
              <a:gd name="connsiteX15" fmla="*/ 776489 w 3137705"/>
              <a:gd name="connsiteY15" fmla="*/ 1265364 h 2403977"/>
              <a:gd name="connsiteX16" fmla="*/ 103389 w 3137705"/>
              <a:gd name="connsiteY16" fmla="*/ 1116139 h 2403977"/>
              <a:gd name="connsiteX17" fmla="*/ 151013 w 3137705"/>
              <a:gd name="connsiteY17" fmla="*/ 436689 h 2403977"/>
              <a:gd name="connsiteX18" fmla="*/ 165300 w 3137705"/>
              <a:gd name="connsiteY18" fmla="*/ 433514 h 2403977"/>
              <a:gd name="connsiteX19" fmla="*/ 1051126 w 3137705"/>
              <a:gd name="connsiteY19" fmla="*/ 419227 h 240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37705" h="2403977">
                <a:moveTo>
                  <a:pt x="1043982" y="420020"/>
                </a:moveTo>
                <a:cubicBezTo>
                  <a:pt x="1053904" y="418829"/>
                  <a:pt x="1352353" y="408511"/>
                  <a:pt x="1359894" y="396208"/>
                </a:cubicBezTo>
                <a:cubicBezTo>
                  <a:pt x="1364921" y="375306"/>
                  <a:pt x="1362806" y="354405"/>
                  <a:pt x="1365451" y="328740"/>
                </a:cubicBezTo>
                <a:cubicBezTo>
                  <a:pt x="1371007" y="270796"/>
                  <a:pt x="1288060" y="94584"/>
                  <a:pt x="1336876" y="57277"/>
                </a:cubicBezTo>
                <a:cubicBezTo>
                  <a:pt x="1383310" y="-5429"/>
                  <a:pt x="1519836" y="126"/>
                  <a:pt x="1601195" y="126"/>
                </a:cubicBezTo>
                <a:cubicBezTo>
                  <a:pt x="1682554" y="126"/>
                  <a:pt x="1788123" y="3302"/>
                  <a:pt x="1825032" y="57277"/>
                </a:cubicBezTo>
                <a:cubicBezTo>
                  <a:pt x="1859957" y="100933"/>
                  <a:pt x="1776216" y="229521"/>
                  <a:pt x="1772644" y="278733"/>
                </a:cubicBezTo>
                <a:cubicBezTo>
                  <a:pt x="1769072" y="327945"/>
                  <a:pt x="1752404" y="350567"/>
                  <a:pt x="1779788" y="371601"/>
                </a:cubicBezTo>
                <a:cubicBezTo>
                  <a:pt x="1807173" y="392635"/>
                  <a:pt x="1796457" y="394620"/>
                  <a:pt x="1936951" y="404939"/>
                </a:cubicBezTo>
                <a:lnTo>
                  <a:pt x="2622750" y="433514"/>
                </a:lnTo>
                <a:lnTo>
                  <a:pt x="3137705" y="404939"/>
                </a:lnTo>
                <a:cubicBezTo>
                  <a:pt x="3136117" y="1071285"/>
                  <a:pt x="3134530" y="1737631"/>
                  <a:pt x="3132942" y="2403977"/>
                </a:cubicBezTo>
                <a:lnTo>
                  <a:pt x="165300" y="2403977"/>
                </a:lnTo>
                <a:cubicBezTo>
                  <a:pt x="-3076" y="2014183"/>
                  <a:pt x="-42927" y="1709133"/>
                  <a:pt x="46238" y="1697164"/>
                </a:cubicBezTo>
                <a:cubicBezTo>
                  <a:pt x="142282" y="1569837"/>
                  <a:pt x="654778" y="1703514"/>
                  <a:pt x="779661" y="1671764"/>
                </a:cubicBezTo>
                <a:cubicBezTo>
                  <a:pt x="831520" y="1592389"/>
                  <a:pt x="882851" y="1352676"/>
                  <a:pt x="776489" y="1265364"/>
                </a:cubicBezTo>
                <a:cubicBezTo>
                  <a:pt x="782045" y="1119314"/>
                  <a:pt x="207635" y="1254251"/>
                  <a:pt x="103389" y="1116139"/>
                </a:cubicBezTo>
                <a:cubicBezTo>
                  <a:pt x="-857" y="978027"/>
                  <a:pt x="170857" y="816101"/>
                  <a:pt x="151013" y="436689"/>
                </a:cubicBezTo>
                <a:lnTo>
                  <a:pt x="165300" y="433514"/>
                </a:lnTo>
                <a:cubicBezTo>
                  <a:pt x="463750" y="432720"/>
                  <a:pt x="757438" y="425974"/>
                  <a:pt x="1051126" y="419227"/>
                </a:cubicBezTo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Freihandform 42"/>
          <p:cNvSpPr/>
          <p:nvPr/>
        </p:nvSpPr>
        <p:spPr>
          <a:xfrm>
            <a:off x="4242984" y="2668821"/>
            <a:ext cx="2662207" cy="1536234"/>
          </a:xfrm>
          <a:custGeom>
            <a:avLst/>
            <a:gdLst>
              <a:gd name="connsiteX0" fmla="*/ 122101 w 3332767"/>
              <a:gd name="connsiteY0" fmla="*/ 4360 h 1928205"/>
              <a:gd name="connsiteX1" fmla="*/ 186931 w 3332767"/>
              <a:gd name="connsiteY1" fmla="*/ 4978 h 1928205"/>
              <a:gd name="connsiteX2" fmla="*/ 193690 w 3332767"/>
              <a:gd name="connsiteY2" fmla="*/ 5165 h 1928205"/>
              <a:gd name="connsiteX3" fmla="*/ 144457 w 3332767"/>
              <a:gd name="connsiteY3" fmla="*/ 5269 h 1928205"/>
              <a:gd name="connsiteX4" fmla="*/ 122101 w 3332767"/>
              <a:gd name="connsiteY4" fmla="*/ 4360 h 1928205"/>
              <a:gd name="connsiteX5" fmla="*/ 3332767 w 3332767"/>
              <a:gd name="connsiteY5" fmla="*/ 0 h 1928205"/>
              <a:gd name="connsiteX6" fmla="*/ 3332767 w 3332767"/>
              <a:gd name="connsiteY6" fmla="*/ 1926618 h 1928205"/>
              <a:gd name="connsiteX7" fmla="*/ 367664 w 3332767"/>
              <a:gd name="connsiteY7" fmla="*/ 1927570 h 1928205"/>
              <a:gd name="connsiteX8" fmla="*/ 360361 w 3332767"/>
              <a:gd name="connsiteY8" fmla="*/ 1928205 h 1928205"/>
              <a:gd name="connsiteX9" fmla="*/ 374649 w 3332767"/>
              <a:gd name="connsiteY9" fmla="*/ 1285268 h 1928205"/>
              <a:gd name="connsiteX10" fmla="*/ 388937 w 3332767"/>
              <a:gd name="connsiteY10" fmla="*/ 1032855 h 1928205"/>
              <a:gd name="connsiteX11" fmla="*/ 388742 w 3332767"/>
              <a:gd name="connsiteY11" fmla="*/ 1025221 h 1928205"/>
              <a:gd name="connsiteX12" fmla="*/ 249181 w 3332767"/>
              <a:gd name="connsiteY12" fmla="*/ 1015902 h 1928205"/>
              <a:gd name="connsiteX13" fmla="*/ 0 w 3332767"/>
              <a:gd name="connsiteY13" fmla="*/ 891568 h 1928205"/>
              <a:gd name="connsiteX14" fmla="*/ 249181 w 3332767"/>
              <a:gd name="connsiteY14" fmla="*/ 767234 h 1928205"/>
              <a:gd name="connsiteX15" fmla="*/ 379250 w 3332767"/>
              <a:gd name="connsiteY15" fmla="*/ 758549 h 1928205"/>
              <a:gd name="connsiteX16" fmla="*/ 377045 w 3332767"/>
              <a:gd name="connsiteY16" fmla="*/ 705727 h 1928205"/>
              <a:gd name="connsiteX17" fmla="*/ 342900 w 3332767"/>
              <a:gd name="connsiteY17" fmla="*/ 124805 h 1928205"/>
              <a:gd name="connsiteX18" fmla="*/ 339725 w 3332767"/>
              <a:gd name="connsiteY18" fmla="*/ 16855 h 1928205"/>
              <a:gd name="connsiteX19" fmla="*/ 257124 w 3332767"/>
              <a:gd name="connsiteY19" fmla="*/ 6920 h 1928205"/>
              <a:gd name="connsiteX20" fmla="*/ 193690 w 3332767"/>
              <a:gd name="connsiteY20" fmla="*/ 5165 h 1928205"/>
              <a:gd name="connsiteX21" fmla="*/ 204046 w 3332767"/>
              <a:gd name="connsiteY21" fmla="*/ 5143 h 1928205"/>
              <a:gd name="connsiteX22" fmla="*/ 285750 w 3332767"/>
              <a:gd name="connsiteY22" fmla="*/ 4764 h 1928205"/>
              <a:gd name="connsiteX0" fmla="*/ 122101 w 3332767"/>
              <a:gd name="connsiteY0" fmla="*/ 4360 h 1928205"/>
              <a:gd name="connsiteX1" fmla="*/ 186931 w 3332767"/>
              <a:gd name="connsiteY1" fmla="*/ 4978 h 1928205"/>
              <a:gd name="connsiteX2" fmla="*/ 193690 w 3332767"/>
              <a:gd name="connsiteY2" fmla="*/ 5165 h 1928205"/>
              <a:gd name="connsiteX3" fmla="*/ 144457 w 3332767"/>
              <a:gd name="connsiteY3" fmla="*/ 5269 h 1928205"/>
              <a:gd name="connsiteX4" fmla="*/ 122101 w 3332767"/>
              <a:gd name="connsiteY4" fmla="*/ 4360 h 1928205"/>
              <a:gd name="connsiteX5" fmla="*/ 3332767 w 3332767"/>
              <a:gd name="connsiteY5" fmla="*/ 0 h 1928205"/>
              <a:gd name="connsiteX6" fmla="*/ 3332767 w 3332767"/>
              <a:gd name="connsiteY6" fmla="*/ 1926618 h 1928205"/>
              <a:gd name="connsiteX7" fmla="*/ 367664 w 3332767"/>
              <a:gd name="connsiteY7" fmla="*/ 1927570 h 1928205"/>
              <a:gd name="connsiteX8" fmla="*/ 360361 w 3332767"/>
              <a:gd name="connsiteY8" fmla="*/ 1928205 h 1928205"/>
              <a:gd name="connsiteX9" fmla="*/ 374649 w 3332767"/>
              <a:gd name="connsiteY9" fmla="*/ 1285268 h 1928205"/>
              <a:gd name="connsiteX10" fmla="*/ 388937 w 3332767"/>
              <a:gd name="connsiteY10" fmla="*/ 1032855 h 1928205"/>
              <a:gd name="connsiteX11" fmla="*/ 385567 w 3332767"/>
              <a:gd name="connsiteY11" fmla="*/ 993471 h 1928205"/>
              <a:gd name="connsiteX12" fmla="*/ 249181 w 3332767"/>
              <a:gd name="connsiteY12" fmla="*/ 1015902 h 1928205"/>
              <a:gd name="connsiteX13" fmla="*/ 0 w 3332767"/>
              <a:gd name="connsiteY13" fmla="*/ 891568 h 1928205"/>
              <a:gd name="connsiteX14" fmla="*/ 249181 w 3332767"/>
              <a:gd name="connsiteY14" fmla="*/ 767234 h 1928205"/>
              <a:gd name="connsiteX15" fmla="*/ 379250 w 3332767"/>
              <a:gd name="connsiteY15" fmla="*/ 758549 h 1928205"/>
              <a:gd name="connsiteX16" fmla="*/ 377045 w 3332767"/>
              <a:gd name="connsiteY16" fmla="*/ 705727 h 1928205"/>
              <a:gd name="connsiteX17" fmla="*/ 342900 w 3332767"/>
              <a:gd name="connsiteY17" fmla="*/ 124805 h 1928205"/>
              <a:gd name="connsiteX18" fmla="*/ 339725 w 3332767"/>
              <a:gd name="connsiteY18" fmla="*/ 16855 h 1928205"/>
              <a:gd name="connsiteX19" fmla="*/ 257124 w 3332767"/>
              <a:gd name="connsiteY19" fmla="*/ 6920 h 1928205"/>
              <a:gd name="connsiteX20" fmla="*/ 193690 w 3332767"/>
              <a:gd name="connsiteY20" fmla="*/ 5165 h 1928205"/>
              <a:gd name="connsiteX21" fmla="*/ 204046 w 3332767"/>
              <a:gd name="connsiteY21" fmla="*/ 5143 h 1928205"/>
              <a:gd name="connsiteX22" fmla="*/ 285750 w 3332767"/>
              <a:gd name="connsiteY22" fmla="*/ 4764 h 1928205"/>
              <a:gd name="connsiteX23" fmla="*/ 3332767 w 3332767"/>
              <a:gd name="connsiteY23" fmla="*/ 0 h 1928205"/>
              <a:gd name="connsiteX0" fmla="*/ 137235 w 3347901"/>
              <a:gd name="connsiteY0" fmla="*/ 4360 h 1928205"/>
              <a:gd name="connsiteX1" fmla="*/ 202065 w 3347901"/>
              <a:gd name="connsiteY1" fmla="*/ 4978 h 1928205"/>
              <a:gd name="connsiteX2" fmla="*/ 208824 w 3347901"/>
              <a:gd name="connsiteY2" fmla="*/ 5165 h 1928205"/>
              <a:gd name="connsiteX3" fmla="*/ 159591 w 3347901"/>
              <a:gd name="connsiteY3" fmla="*/ 5269 h 1928205"/>
              <a:gd name="connsiteX4" fmla="*/ 137235 w 3347901"/>
              <a:gd name="connsiteY4" fmla="*/ 4360 h 1928205"/>
              <a:gd name="connsiteX5" fmla="*/ 3347901 w 3347901"/>
              <a:gd name="connsiteY5" fmla="*/ 0 h 1928205"/>
              <a:gd name="connsiteX6" fmla="*/ 3347901 w 3347901"/>
              <a:gd name="connsiteY6" fmla="*/ 1926618 h 1928205"/>
              <a:gd name="connsiteX7" fmla="*/ 382798 w 3347901"/>
              <a:gd name="connsiteY7" fmla="*/ 1927570 h 1928205"/>
              <a:gd name="connsiteX8" fmla="*/ 375495 w 3347901"/>
              <a:gd name="connsiteY8" fmla="*/ 1928205 h 1928205"/>
              <a:gd name="connsiteX9" fmla="*/ 389783 w 3347901"/>
              <a:gd name="connsiteY9" fmla="*/ 1285268 h 1928205"/>
              <a:gd name="connsiteX10" fmla="*/ 404071 w 3347901"/>
              <a:gd name="connsiteY10" fmla="*/ 1032855 h 1928205"/>
              <a:gd name="connsiteX11" fmla="*/ 400701 w 3347901"/>
              <a:gd name="connsiteY11" fmla="*/ 993471 h 1928205"/>
              <a:gd name="connsiteX12" fmla="*/ 264315 w 3347901"/>
              <a:gd name="connsiteY12" fmla="*/ 1015902 h 1928205"/>
              <a:gd name="connsiteX13" fmla="*/ 53234 w 3347901"/>
              <a:gd name="connsiteY13" fmla="*/ 1013805 h 1928205"/>
              <a:gd name="connsiteX14" fmla="*/ 15134 w 3347901"/>
              <a:gd name="connsiteY14" fmla="*/ 891568 h 1928205"/>
              <a:gd name="connsiteX15" fmla="*/ 264315 w 3347901"/>
              <a:gd name="connsiteY15" fmla="*/ 767234 h 1928205"/>
              <a:gd name="connsiteX16" fmla="*/ 394384 w 3347901"/>
              <a:gd name="connsiteY16" fmla="*/ 758549 h 1928205"/>
              <a:gd name="connsiteX17" fmla="*/ 392179 w 3347901"/>
              <a:gd name="connsiteY17" fmla="*/ 705727 h 1928205"/>
              <a:gd name="connsiteX18" fmla="*/ 358034 w 3347901"/>
              <a:gd name="connsiteY18" fmla="*/ 124805 h 1928205"/>
              <a:gd name="connsiteX19" fmla="*/ 354859 w 3347901"/>
              <a:gd name="connsiteY19" fmla="*/ 16855 h 1928205"/>
              <a:gd name="connsiteX20" fmla="*/ 272258 w 3347901"/>
              <a:gd name="connsiteY20" fmla="*/ 6920 h 1928205"/>
              <a:gd name="connsiteX21" fmla="*/ 208824 w 3347901"/>
              <a:gd name="connsiteY21" fmla="*/ 5165 h 1928205"/>
              <a:gd name="connsiteX22" fmla="*/ 219180 w 3347901"/>
              <a:gd name="connsiteY22" fmla="*/ 5143 h 1928205"/>
              <a:gd name="connsiteX23" fmla="*/ 300884 w 3347901"/>
              <a:gd name="connsiteY23" fmla="*/ 4764 h 1928205"/>
              <a:gd name="connsiteX24" fmla="*/ 3347901 w 3347901"/>
              <a:gd name="connsiteY24" fmla="*/ 0 h 1928205"/>
              <a:gd name="connsiteX0" fmla="*/ 123574 w 3334240"/>
              <a:gd name="connsiteY0" fmla="*/ 4360 h 1928205"/>
              <a:gd name="connsiteX1" fmla="*/ 188404 w 3334240"/>
              <a:gd name="connsiteY1" fmla="*/ 4978 h 1928205"/>
              <a:gd name="connsiteX2" fmla="*/ 195163 w 3334240"/>
              <a:gd name="connsiteY2" fmla="*/ 5165 h 1928205"/>
              <a:gd name="connsiteX3" fmla="*/ 145930 w 3334240"/>
              <a:gd name="connsiteY3" fmla="*/ 5269 h 1928205"/>
              <a:gd name="connsiteX4" fmla="*/ 123574 w 3334240"/>
              <a:gd name="connsiteY4" fmla="*/ 4360 h 1928205"/>
              <a:gd name="connsiteX5" fmla="*/ 3334240 w 3334240"/>
              <a:gd name="connsiteY5" fmla="*/ 0 h 1928205"/>
              <a:gd name="connsiteX6" fmla="*/ 3334240 w 3334240"/>
              <a:gd name="connsiteY6" fmla="*/ 1926618 h 1928205"/>
              <a:gd name="connsiteX7" fmla="*/ 369137 w 3334240"/>
              <a:gd name="connsiteY7" fmla="*/ 1927570 h 1928205"/>
              <a:gd name="connsiteX8" fmla="*/ 361834 w 3334240"/>
              <a:gd name="connsiteY8" fmla="*/ 1928205 h 1928205"/>
              <a:gd name="connsiteX9" fmla="*/ 376122 w 3334240"/>
              <a:gd name="connsiteY9" fmla="*/ 1285268 h 1928205"/>
              <a:gd name="connsiteX10" fmla="*/ 390410 w 3334240"/>
              <a:gd name="connsiteY10" fmla="*/ 1032855 h 1928205"/>
              <a:gd name="connsiteX11" fmla="*/ 387040 w 3334240"/>
              <a:gd name="connsiteY11" fmla="*/ 993471 h 1928205"/>
              <a:gd name="connsiteX12" fmla="*/ 250654 w 3334240"/>
              <a:gd name="connsiteY12" fmla="*/ 1015902 h 1928205"/>
              <a:gd name="connsiteX13" fmla="*/ 39573 w 3334240"/>
              <a:gd name="connsiteY13" fmla="*/ 1013805 h 1928205"/>
              <a:gd name="connsiteX14" fmla="*/ 1473 w 3334240"/>
              <a:gd name="connsiteY14" fmla="*/ 891568 h 1928205"/>
              <a:gd name="connsiteX15" fmla="*/ 33223 w 3334240"/>
              <a:gd name="connsiteY15" fmla="*/ 750280 h 1928205"/>
              <a:gd name="connsiteX16" fmla="*/ 250654 w 3334240"/>
              <a:gd name="connsiteY16" fmla="*/ 767234 h 1928205"/>
              <a:gd name="connsiteX17" fmla="*/ 380723 w 3334240"/>
              <a:gd name="connsiteY17" fmla="*/ 758549 h 1928205"/>
              <a:gd name="connsiteX18" fmla="*/ 378518 w 3334240"/>
              <a:gd name="connsiteY18" fmla="*/ 705727 h 1928205"/>
              <a:gd name="connsiteX19" fmla="*/ 344373 w 3334240"/>
              <a:gd name="connsiteY19" fmla="*/ 124805 h 1928205"/>
              <a:gd name="connsiteX20" fmla="*/ 341198 w 3334240"/>
              <a:gd name="connsiteY20" fmla="*/ 16855 h 1928205"/>
              <a:gd name="connsiteX21" fmla="*/ 258597 w 3334240"/>
              <a:gd name="connsiteY21" fmla="*/ 6920 h 1928205"/>
              <a:gd name="connsiteX22" fmla="*/ 195163 w 3334240"/>
              <a:gd name="connsiteY22" fmla="*/ 5165 h 1928205"/>
              <a:gd name="connsiteX23" fmla="*/ 205519 w 3334240"/>
              <a:gd name="connsiteY23" fmla="*/ 5143 h 1928205"/>
              <a:gd name="connsiteX24" fmla="*/ 287223 w 3334240"/>
              <a:gd name="connsiteY24" fmla="*/ 4764 h 1928205"/>
              <a:gd name="connsiteX25" fmla="*/ 3334240 w 3334240"/>
              <a:gd name="connsiteY25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71463 w 3355049"/>
              <a:gd name="connsiteY12" fmla="*/ 10159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67234 h 1928205"/>
              <a:gd name="connsiteX17" fmla="*/ 401532 w 3355049"/>
              <a:gd name="connsiteY17" fmla="*/ 758549 h 1928205"/>
              <a:gd name="connsiteX18" fmla="*/ 399327 w 3355049"/>
              <a:gd name="connsiteY18" fmla="*/ 705727 h 1928205"/>
              <a:gd name="connsiteX19" fmla="*/ 365182 w 3355049"/>
              <a:gd name="connsiteY19" fmla="*/ 124805 h 1928205"/>
              <a:gd name="connsiteX20" fmla="*/ 362007 w 3355049"/>
              <a:gd name="connsiteY20" fmla="*/ 16855 h 1928205"/>
              <a:gd name="connsiteX21" fmla="*/ 279406 w 3355049"/>
              <a:gd name="connsiteY21" fmla="*/ 6920 h 1928205"/>
              <a:gd name="connsiteX22" fmla="*/ 215972 w 3355049"/>
              <a:gd name="connsiteY22" fmla="*/ 5165 h 1928205"/>
              <a:gd name="connsiteX23" fmla="*/ 226328 w 3355049"/>
              <a:gd name="connsiteY23" fmla="*/ 5143 h 1928205"/>
              <a:gd name="connsiteX24" fmla="*/ 308032 w 3355049"/>
              <a:gd name="connsiteY24" fmla="*/ 4764 h 1928205"/>
              <a:gd name="connsiteX25" fmla="*/ 3355049 w 3355049"/>
              <a:gd name="connsiteY25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67234 h 1928205"/>
              <a:gd name="connsiteX17" fmla="*/ 401532 w 3355049"/>
              <a:gd name="connsiteY17" fmla="*/ 758549 h 1928205"/>
              <a:gd name="connsiteX18" fmla="*/ 399327 w 3355049"/>
              <a:gd name="connsiteY18" fmla="*/ 705727 h 1928205"/>
              <a:gd name="connsiteX19" fmla="*/ 365182 w 3355049"/>
              <a:gd name="connsiteY19" fmla="*/ 124805 h 1928205"/>
              <a:gd name="connsiteX20" fmla="*/ 362007 w 3355049"/>
              <a:gd name="connsiteY20" fmla="*/ 16855 h 1928205"/>
              <a:gd name="connsiteX21" fmla="*/ 279406 w 3355049"/>
              <a:gd name="connsiteY21" fmla="*/ 6920 h 1928205"/>
              <a:gd name="connsiteX22" fmla="*/ 215972 w 3355049"/>
              <a:gd name="connsiteY22" fmla="*/ 5165 h 1928205"/>
              <a:gd name="connsiteX23" fmla="*/ 226328 w 3355049"/>
              <a:gd name="connsiteY23" fmla="*/ 5143 h 1928205"/>
              <a:gd name="connsiteX24" fmla="*/ 308032 w 3355049"/>
              <a:gd name="connsiteY24" fmla="*/ 4764 h 1928205"/>
              <a:gd name="connsiteX25" fmla="*/ 3355049 w 3355049"/>
              <a:gd name="connsiteY25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67234 h 1928205"/>
              <a:gd name="connsiteX17" fmla="*/ 369782 w 3355049"/>
              <a:gd name="connsiteY17" fmla="*/ 755374 h 1928205"/>
              <a:gd name="connsiteX18" fmla="*/ 399327 w 3355049"/>
              <a:gd name="connsiteY18" fmla="*/ 705727 h 1928205"/>
              <a:gd name="connsiteX19" fmla="*/ 365182 w 3355049"/>
              <a:gd name="connsiteY19" fmla="*/ 124805 h 1928205"/>
              <a:gd name="connsiteX20" fmla="*/ 362007 w 3355049"/>
              <a:gd name="connsiteY20" fmla="*/ 16855 h 1928205"/>
              <a:gd name="connsiteX21" fmla="*/ 279406 w 3355049"/>
              <a:gd name="connsiteY21" fmla="*/ 6920 h 1928205"/>
              <a:gd name="connsiteX22" fmla="*/ 215972 w 3355049"/>
              <a:gd name="connsiteY22" fmla="*/ 5165 h 1928205"/>
              <a:gd name="connsiteX23" fmla="*/ 226328 w 3355049"/>
              <a:gd name="connsiteY23" fmla="*/ 5143 h 1928205"/>
              <a:gd name="connsiteX24" fmla="*/ 308032 w 3355049"/>
              <a:gd name="connsiteY24" fmla="*/ 4764 h 1928205"/>
              <a:gd name="connsiteX25" fmla="*/ 3355049 w 3355049"/>
              <a:gd name="connsiteY25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67234 h 1928205"/>
              <a:gd name="connsiteX17" fmla="*/ 369782 w 3355049"/>
              <a:gd name="connsiteY17" fmla="*/ 755374 h 1928205"/>
              <a:gd name="connsiteX18" fmla="*/ 399327 w 3355049"/>
              <a:gd name="connsiteY18" fmla="*/ 705727 h 1928205"/>
              <a:gd name="connsiteX19" fmla="*/ 365182 w 3355049"/>
              <a:gd name="connsiteY19" fmla="*/ 124805 h 1928205"/>
              <a:gd name="connsiteX20" fmla="*/ 362007 w 3355049"/>
              <a:gd name="connsiteY20" fmla="*/ 16855 h 1928205"/>
              <a:gd name="connsiteX21" fmla="*/ 279406 w 3355049"/>
              <a:gd name="connsiteY21" fmla="*/ 6920 h 1928205"/>
              <a:gd name="connsiteX22" fmla="*/ 215972 w 3355049"/>
              <a:gd name="connsiteY22" fmla="*/ 5165 h 1928205"/>
              <a:gd name="connsiteX23" fmla="*/ 226328 w 3355049"/>
              <a:gd name="connsiteY23" fmla="*/ 5143 h 1928205"/>
              <a:gd name="connsiteX24" fmla="*/ 308032 w 3355049"/>
              <a:gd name="connsiteY24" fmla="*/ 4764 h 1928205"/>
              <a:gd name="connsiteX25" fmla="*/ 3355049 w 3355049"/>
              <a:gd name="connsiteY25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67234 h 1928205"/>
              <a:gd name="connsiteX17" fmla="*/ 369782 w 3355049"/>
              <a:gd name="connsiteY17" fmla="*/ 755374 h 1928205"/>
              <a:gd name="connsiteX18" fmla="*/ 396932 w 3355049"/>
              <a:gd name="connsiteY18" fmla="*/ 737580 h 1928205"/>
              <a:gd name="connsiteX19" fmla="*/ 399327 w 3355049"/>
              <a:gd name="connsiteY19" fmla="*/ 705727 h 1928205"/>
              <a:gd name="connsiteX20" fmla="*/ 365182 w 3355049"/>
              <a:gd name="connsiteY20" fmla="*/ 124805 h 1928205"/>
              <a:gd name="connsiteX21" fmla="*/ 362007 w 3355049"/>
              <a:gd name="connsiteY21" fmla="*/ 16855 h 1928205"/>
              <a:gd name="connsiteX22" fmla="*/ 279406 w 3355049"/>
              <a:gd name="connsiteY22" fmla="*/ 6920 h 1928205"/>
              <a:gd name="connsiteX23" fmla="*/ 215972 w 3355049"/>
              <a:gd name="connsiteY23" fmla="*/ 5165 h 1928205"/>
              <a:gd name="connsiteX24" fmla="*/ 226328 w 3355049"/>
              <a:gd name="connsiteY24" fmla="*/ 5143 h 1928205"/>
              <a:gd name="connsiteX25" fmla="*/ 308032 w 3355049"/>
              <a:gd name="connsiteY25" fmla="*/ 4764 h 1928205"/>
              <a:gd name="connsiteX26" fmla="*/ 3355049 w 3355049"/>
              <a:gd name="connsiteY26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67234 h 1928205"/>
              <a:gd name="connsiteX17" fmla="*/ 376926 w 3355049"/>
              <a:gd name="connsiteY17" fmla="*/ 769662 h 1928205"/>
              <a:gd name="connsiteX18" fmla="*/ 396932 w 3355049"/>
              <a:gd name="connsiteY18" fmla="*/ 737580 h 1928205"/>
              <a:gd name="connsiteX19" fmla="*/ 399327 w 3355049"/>
              <a:gd name="connsiteY19" fmla="*/ 705727 h 1928205"/>
              <a:gd name="connsiteX20" fmla="*/ 365182 w 3355049"/>
              <a:gd name="connsiteY20" fmla="*/ 124805 h 1928205"/>
              <a:gd name="connsiteX21" fmla="*/ 362007 w 3355049"/>
              <a:gd name="connsiteY21" fmla="*/ 16855 h 1928205"/>
              <a:gd name="connsiteX22" fmla="*/ 279406 w 3355049"/>
              <a:gd name="connsiteY22" fmla="*/ 6920 h 1928205"/>
              <a:gd name="connsiteX23" fmla="*/ 215972 w 3355049"/>
              <a:gd name="connsiteY23" fmla="*/ 5165 h 1928205"/>
              <a:gd name="connsiteX24" fmla="*/ 226328 w 3355049"/>
              <a:gd name="connsiteY24" fmla="*/ 5143 h 1928205"/>
              <a:gd name="connsiteX25" fmla="*/ 308032 w 3355049"/>
              <a:gd name="connsiteY25" fmla="*/ 4764 h 1928205"/>
              <a:gd name="connsiteX26" fmla="*/ 3355049 w 3355049"/>
              <a:gd name="connsiteY26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74378 h 1928205"/>
              <a:gd name="connsiteX17" fmla="*/ 376926 w 3355049"/>
              <a:gd name="connsiteY17" fmla="*/ 769662 h 1928205"/>
              <a:gd name="connsiteX18" fmla="*/ 396932 w 3355049"/>
              <a:gd name="connsiteY18" fmla="*/ 737580 h 1928205"/>
              <a:gd name="connsiteX19" fmla="*/ 399327 w 3355049"/>
              <a:gd name="connsiteY19" fmla="*/ 705727 h 1928205"/>
              <a:gd name="connsiteX20" fmla="*/ 365182 w 3355049"/>
              <a:gd name="connsiteY20" fmla="*/ 124805 h 1928205"/>
              <a:gd name="connsiteX21" fmla="*/ 362007 w 3355049"/>
              <a:gd name="connsiteY21" fmla="*/ 16855 h 1928205"/>
              <a:gd name="connsiteX22" fmla="*/ 279406 w 3355049"/>
              <a:gd name="connsiteY22" fmla="*/ 6920 h 1928205"/>
              <a:gd name="connsiteX23" fmla="*/ 215972 w 3355049"/>
              <a:gd name="connsiteY23" fmla="*/ 5165 h 1928205"/>
              <a:gd name="connsiteX24" fmla="*/ 226328 w 3355049"/>
              <a:gd name="connsiteY24" fmla="*/ 5143 h 1928205"/>
              <a:gd name="connsiteX25" fmla="*/ 308032 w 3355049"/>
              <a:gd name="connsiteY25" fmla="*/ 4764 h 1928205"/>
              <a:gd name="connsiteX26" fmla="*/ 3355049 w 3355049"/>
              <a:gd name="connsiteY26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74378 h 1928205"/>
              <a:gd name="connsiteX17" fmla="*/ 376926 w 3355049"/>
              <a:gd name="connsiteY17" fmla="*/ 769662 h 1928205"/>
              <a:gd name="connsiteX18" fmla="*/ 396932 w 3355049"/>
              <a:gd name="connsiteY18" fmla="*/ 737580 h 1928205"/>
              <a:gd name="connsiteX19" fmla="*/ 399327 w 3355049"/>
              <a:gd name="connsiteY19" fmla="*/ 705727 h 1928205"/>
              <a:gd name="connsiteX20" fmla="*/ 365182 w 3355049"/>
              <a:gd name="connsiteY20" fmla="*/ 124805 h 1928205"/>
              <a:gd name="connsiteX21" fmla="*/ 362007 w 3355049"/>
              <a:gd name="connsiteY21" fmla="*/ 16855 h 1928205"/>
              <a:gd name="connsiteX22" fmla="*/ 279406 w 3355049"/>
              <a:gd name="connsiteY22" fmla="*/ 6920 h 1928205"/>
              <a:gd name="connsiteX23" fmla="*/ 215972 w 3355049"/>
              <a:gd name="connsiteY23" fmla="*/ 5165 h 1928205"/>
              <a:gd name="connsiteX24" fmla="*/ 226328 w 3355049"/>
              <a:gd name="connsiteY24" fmla="*/ 5143 h 1928205"/>
              <a:gd name="connsiteX25" fmla="*/ 308032 w 3355049"/>
              <a:gd name="connsiteY25" fmla="*/ 4764 h 1928205"/>
              <a:gd name="connsiteX26" fmla="*/ 3355049 w 3355049"/>
              <a:gd name="connsiteY26" fmla="*/ 0 h 1928205"/>
              <a:gd name="connsiteX0" fmla="*/ 145182 w 3355848"/>
              <a:gd name="connsiteY0" fmla="*/ 4360 h 1928205"/>
              <a:gd name="connsiteX1" fmla="*/ 210012 w 3355848"/>
              <a:gd name="connsiteY1" fmla="*/ 4978 h 1928205"/>
              <a:gd name="connsiteX2" fmla="*/ 216771 w 3355848"/>
              <a:gd name="connsiteY2" fmla="*/ 5165 h 1928205"/>
              <a:gd name="connsiteX3" fmla="*/ 167538 w 3355848"/>
              <a:gd name="connsiteY3" fmla="*/ 5269 h 1928205"/>
              <a:gd name="connsiteX4" fmla="*/ 145182 w 3355848"/>
              <a:gd name="connsiteY4" fmla="*/ 4360 h 1928205"/>
              <a:gd name="connsiteX5" fmla="*/ 3355848 w 3355848"/>
              <a:gd name="connsiteY5" fmla="*/ 0 h 1928205"/>
              <a:gd name="connsiteX6" fmla="*/ 3355848 w 3355848"/>
              <a:gd name="connsiteY6" fmla="*/ 1926618 h 1928205"/>
              <a:gd name="connsiteX7" fmla="*/ 390745 w 3355848"/>
              <a:gd name="connsiteY7" fmla="*/ 1927570 h 1928205"/>
              <a:gd name="connsiteX8" fmla="*/ 383442 w 3355848"/>
              <a:gd name="connsiteY8" fmla="*/ 1928205 h 1928205"/>
              <a:gd name="connsiteX9" fmla="*/ 397730 w 3355848"/>
              <a:gd name="connsiteY9" fmla="*/ 1285268 h 1928205"/>
              <a:gd name="connsiteX10" fmla="*/ 412018 w 3355848"/>
              <a:gd name="connsiteY10" fmla="*/ 1032855 h 1928205"/>
              <a:gd name="connsiteX11" fmla="*/ 408648 w 3355848"/>
              <a:gd name="connsiteY11" fmla="*/ 993471 h 1928205"/>
              <a:gd name="connsiteX12" fmla="*/ 269087 w 3355848"/>
              <a:gd name="connsiteY12" fmla="*/ 990502 h 1928205"/>
              <a:gd name="connsiteX13" fmla="*/ 61181 w 3355848"/>
              <a:gd name="connsiteY13" fmla="*/ 1013805 h 1928205"/>
              <a:gd name="connsiteX14" fmla="*/ 856 w 3355848"/>
              <a:gd name="connsiteY14" fmla="*/ 885218 h 1928205"/>
              <a:gd name="connsiteX15" fmla="*/ 54831 w 3355848"/>
              <a:gd name="connsiteY15" fmla="*/ 750280 h 1928205"/>
              <a:gd name="connsiteX16" fmla="*/ 377725 w 3355848"/>
              <a:gd name="connsiteY16" fmla="*/ 769662 h 1928205"/>
              <a:gd name="connsiteX17" fmla="*/ 397731 w 3355848"/>
              <a:gd name="connsiteY17" fmla="*/ 737580 h 1928205"/>
              <a:gd name="connsiteX18" fmla="*/ 400126 w 3355848"/>
              <a:gd name="connsiteY18" fmla="*/ 705727 h 1928205"/>
              <a:gd name="connsiteX19" fmla="*/ 365981 w 3355848"/>
              <a:gd name="connsiteY19" fmla="*/ 124805 h 1928205"/>
              <a:gd name="connsiteX20" fmla="*/ 362806 w 3355848"/>
              <a:gd name="connsiteY20" fmla="*/ 16855 h 1928205"/>
              <a:gd name="connsiteX21" fmla="*/ 280205 w 3355848"/>
              <a:gd name="connsiteY21" fmla="*/ 6920 h 1928205"/>
              <a:gd name="connsiteX22" fmla="*/ 216771 w 3355848"/>
              <a:gd name="connsiteY22" fmla="*/ 5165 h 1928205"/>
              <a:gd name="connsiteX23" fmla="*/ 227127 w 3355848"/>
              <a:gd name="connsiteY23" fmla="*/ 5143 h 1928205"/>
              <a:gd name="connsiteX24" fmla="*/ 308831 w 3355848"/>
              <a:gd name="connsiteY24" fmla="*/ 4764 h 1928205"/>
              <a:gd name="connsiteX25" fmla="*/ 3355848 w 3355848"/>
              <a:gd name="connsiteY25" fmla="*/ 0 h 1928205"/>
              <a:gd name="connsiteX0" fmla="*/ 145182 w 3355848"/>
              <a:gd name="connsiteY0" fmla="*/ 4360 h 1928205"/>
              <a:gd name="connsiteX1" fmla="*/ 210012 w 3355848"/>
              <a:gd name="connsiteY1" fmla="*/ 4978 h 1928205"/>
              <a:gd name="connsiteX2" fmla="*/ 216771 w 3355848"/>
              <a:gd name="connsiteY2" fmla="*/ 5165 h 1928205"/>
              <a:gd name="connsiteX3" fmla="*/ 167538 w 3355848"/>
              <a:gd name="connsiteY3" fmla="*/ 5269 h 1928205"/>
              <a:gd name="connsiteX4" fmla="*/ 145182 w 3355848"/>
              <a:gd name="connsiteY4" fmla="*/ 4360 h 1928205"/>
              <a:gd name="connsiteX5" fmla="*/ 3355848 w 3355848"/>
              <a:gd name="connsiteY5" fmla="*/ 0 h 1928205"/>
              <a:gd name="connsiteX6" fmla="*/ 3355848 w 3355848"/>
              <a:gd name="connsiteY6" fmla="*/ 1926618 h 1928205"/>
              <a:gd name="connsiteX7" fmla="*/ 390745 w 3355848"/>
              <a:gd name="connsiteY7" fmla="*/ 1927570 h 1928205"/>
              <a:gd name="connsiteX8" fmla="*/ 383442 w 3355848"/>
              <a:gd name="connsiteY8" fmla="*/ 1928205 h 1928205"/>
              <a:gd name="connsiteX9" fmla="*/ 397730 w 3355848"/>
              <a:gd name="connsiteY9" fmla="*/ 1285268 h 1928205"/>
              <a:gd name="connsiteX10" fmla="*/ 412018 w 3355848"/>
              <a:gd name="connsiteY10" fmla="*/ 1032855 h 1928205"/>
              <a:gd name="connsiteX11" fmla="*/ 408648 w 3355848"/>
              <a:gd name="connsiteY11" fmla="*/ 993471 h 1928205"/>
              <a:gd name="connsiteX12" fmla="*/ 269087 w 3355848"/>
              <a:gd name="connsiteY12" fmla="*/ 990502 h 1928205"/>
              <a:gd name="connsiteX13" fmla="*/ 61181 w 3355848"/>
              <a:gd name="connsiteY13" fmla="*/ 1013805 h 1928205"/>
              <a:gd name="connsiteX14" fmla="*/ 856 w 3355848"/>
              <a:gd name="connsiteY14" fmla="*/ 885218 h 1928205"/>
              <a:gd name="connsiteX15" fmla="*/ 54831 w 3355848"/>
              <a:gd name="connsiteY15" fmla="*/ 750280 h 1928205"/>
              <a:gd name="connsiteX16" fmla="*/ 389632 w 3355848"/>
              <a:gd name="connsiteY16" fmla="*/ 774425 h 1928205"/>
              <a:gd name="connsiteX17" fmla="*/ 397731 w 3355848"/>
              <a:gd name="connsiteY17" fmla="*/ 737580 h 1928205"/>
              <a:gd name="connsiteX18" fmla="*/ 400126 w 3355848"/>
              <a:gd name="connsiteY18" fmla="*/ 705727 h 1928205"/>
              <a:gd name="connsiteX19" fmla="*/ 365981 w 3355848"/>
              <a:gd name="connsiteY19" fmla="*/ 124805 h 1928205"/>
              <a:gd name="connsiteX20" fmla="*/ 362806 w 3355848"/>
              <a:gd name="connsiteY20" fmla="*/ 16855 h 1928205"/>
              <a:gd name="connsiteX21" fmla="*/ 280205 w 3355848"/>
              <a:gd name="connsiteY21" fmla="*/ 6920 h 1928205"/>
              <a:gd name="connsiteX22" fmla="*/ 216771 w 3355848"/>
              <a:gd name="connsiteY22" fmla="*/ 5165 h 1928205"/>
              <a:gd name="connsiteX23" fmla="*/ 227127 w 3355848"/>
              <a:gd name="connsiteY23" fmla="*/ 5143 h 1928205"/>
              <a:gd name="connsiteX24" fmla="*/ 308831 w 3355848"/>
              <a:gd name="connsiteY24" fmla="*/ 4764 h 1928205"/>
              <a:gd name="connsiteX25" fmla="*/ 3355848 w 3355848"/>
              <a:gd name="connsiteY25" fmla="*/ 0 h 1928205"/>
              <a:gd name="connsiteX0" fmla="*/ 144385 w 3355051"/>
              <a:gd name="connsiteY0" fmla="*/ 4360 h 1928205"/>
              <a:gd name="connsiteX1" fmla="*/ 209215 w 3355051"/>
              <a:gd name="connsiteY1" fmla="*/ 4978 h 1928205"/>
              <a:gd name="connsiteX2" fmla="*/ 215974 w 3355051"/>
              <a:gd name="connsiteY2" fmla="*/ 5165 h 1928205"/>
              <a:gd name="connsiteX3" fmla="*/ 166741 w 3355051"/>
              <a:gd name="connsiteY3" fmla="*/ 5269 h 1928205"/>
              <a:gd name="connsiteX4" fmla="*/ 144385 w 3355051"/>
              <a:gd name="connsiteY4" fmla="*/ 4360 h 1928205"/>
              <a:gd name="connsiteX5" fmla="*/ 3355051 w 3355051"/>
              <a:gd name="connsiteY5" fmla="*/ 0 h 1928205"/>
              <a:gd name="connsiteX6" fmla="*/ 3355051 w 3355051"/>
              <a:gd name="connsiteY6" fmla="*/ 1926618 h 1928205"/>
              <a:gd name="connsiteX7" fmla="*/ 389948 w 3355051"/>
              <a:gd name="connsiteY7" fmla="*/ 1927570 h 1928205"/>
              <a:gd name="connsiteX8" fmla="*/ 382645 w 3355051"/>
              <a:gd name="connsiteY8" fmla="*/ 1928205 h 1928205"/>
              <a:gd name="connsiteX9" fmla="*/ 396933 w 3355051"/>
              <a:gd name="connsiteY9" fmla="*/ 1285268 h 1928205"/>
              <a:gd name="connsiteX10" fmla="*/ 411221 w 3355051"/>
              <a:gd name="connsiteY10" fmla="*/ 1032855 h 1928205"/>
              <a:gd name="connsiteX11" fmla="*/ 407851 w 3355051"/>
              <a:gd name="connsiteY11" fmla="*/ 993471 h 1928205"/>
              <a:gd name="connsiteX12" fmla="*/ 268290 w 3355051"/>
              <a:gd name="connsiteY12" fmla="*/ 990502 h 1928205"/>
              <a:gd name="connsiteX13" fmla="*/ 60384 w 3355051"/>
              <a:gd name="connsiteY13" fmla="*/ 1013805 h 1928205"/>
              <a:gd name="connsiteX14" fmla="*/ 59 w 3355051"/>
              <a:gd name="connsiteY14" fmla="*/ 885218 h 1928205"/>
              <a:gd name="connsiteX15" fmla="*/ 54034 w 3355051"/>
              <a:gd name="connsiteY15" fmla="*/ 750280 h 1928205"/>
              <a:gd name="connsiteX16" fmla="*/ 251678 w 3355051"/>
              <a:gd name="connsiteY16" fmla="*/ 744724 h 1928205"/>
              <a:gd name="connsiteX17" fmla="*/ 388835 w 3355051"/>
              <a:gd name="connsiteY17" fmla="*/ 774425 h 1928205"/>
              <a:gd name="connsiteX18" fmla="*/ 396934 w 3355051"/>
              <a:gd name="connsiteY18" fmla="*/ 737580 h 1928205"/>
              <a:gd name="connsiteX19" fmla="*/ 399329 w 3355051"/>
              <a:gd name="connsiteY19" fmla="*/ 705727 h 1928205"/>
              <a:gd name="connsiteX20" fmla="*/ 365184 w 3355051"/>
              <a:gd name="connsiteY20" fmla="*/ 124805 h 1928205"/>
              <a:gd name="connsiteX21" fmla="*/ 362009 w 3355051"/>
              <a:gd name="connsiteY21" fmla="*/ 16855 h 1928205"/>
              <a:gd name="connsiteX22" fmla="*/ 279408 w 3355051"/>
              <a:gd name="connsiteY22" fmla="*/ 6920 h 1928205"/>
              <a:gd name="connsiteX23" fmla="*/ 215974 w 3355051"/>
              <a:gd name="connsiteY23" fmla="*/ 5165 h 1928205"/>
              <a:gd name="connsiteX24" fmla="*/ 226330 w 3355051"/>
              <a:gd name="connsiteY24" fmla="*/ 5143 h 1928205"/>
              <a:gd name="connsiteX25" fmla="*/ 308034 w 3355051"/>
              <a:gd name="connsiteY25" fmla="*/ 4764 h 1928205"/>
              <a:gd name="connsiteX26" fmla="*/ 3355051 w 3355051"/>
              <a:gd name="connsiteY26" fmla="*/ 0 h 1928205"/>
              <a:gd name="connsiteX0" fmla="*/ 144385 w 3355051"/>
              <a:gd name="connsiteY0" fmla="*/ 4360 h 1928205"/>
              <a:gd name="connsiteX1" fmla="*/ 209215 w 3355051"/>
              <a:gd name="connsiteY1" fmla="*/ 4978 h 1928205"/>
              <a:gd name="connsiteX2" fmla="*/ 215974 w 3355051"/>
              <a:gd name="connsiteY2" fmla="*/ 5165 h 1928205"/>
              <a:gd name="connsiteX3" fmla="*/ 166741 w 3355051"/>
              <a:gd name="connsiteY3" fmla="*/ 5269 h 1928205"/>
              <a:gd name="connsiteX4" fmla="*/ 144385 w 3355051"/>
              <a:gd name="connsiteY4" fmla="*/ 4360 h 1928205"/>
              <a:gd name="connsiteX5" fmla="*/ 3355051 w 3355051"/>
              <a:gd name="connsiteY5" fmla="*/ 0 h 1928205"/>
              <a:gd name="connsiteX6" fmla="*/ 3355051 w 3355051"/>
              <a:gd name="connsiteY6" fmla="*/ 1926618 h 1928205"/>
              <a:gd name="connsiteX7" fmla="*/ 389948 w 3355051"/>
              <a:gd name="connsiteY7" fmla="*/ 1927570 h 1928205"/>
              <a:gd name="connsiteX8" fmla="*/ 382645 w 3355051"/>
              <a:gd name="connsiteY8" fmla="*/ 1928205 h 1928205"/>
              <a:gd name="connsiteX9" fmla="*/ 396933 w 3355051"/>
              <a:gd name="connsiteY9" fmla="*/ 1285268 h 1928205"/>
              <a:gd name="connsiteX10" fmla="*/ 411221 w 3355051"/>
              <a:gd name="connsiteY10" fmla="*/ 1032855 h 1928205"/>
              <a:gd name="connsiteX11" fmla="*/ 374513 w 3355051"/>
              <a:gd name="connsiteY11" fmla="*/ 995852 h 1928205"/>
              <a:gd name="connsiteX12" fmla="*/ 268290 w 3355051"/>
              <a:gd name="connsiteY12" fmla="*/ 990502 h 1928205"/>
              <a:gd name="connsiteX13" fmla="*/ 60384 w 3355051"/>
              <a:gd name="connsiteY13" fmla="*/ 1013805 h 1928205"/>
              <a:gd name="connsiteX14" fmla="*/ 59 w 3355051"/>
              <a:gd name="connsiteY14" fmla="*/ 885218 h 1928205"/>
              <a:gd name="connsiteX15" fmla="*/ 54034 w 3355051"/>
              <a:gd name="connsiteY15" fmla="*/ 750280 h 1928205"/>
              <a:gd name="connsiteX16" fmla="*/ 251678 w 3355051"/>
              <a:gd name="connsiteY16" fmla="*/ 744724 h 1928205"/>
              <a:gd name="connsiteX17" fmla="*/ 388835 w 3355051"/>
              <a:gd name="connsiteY17" fmla="*/ 774425 h 1928205"/>
              <a:gd name="connsiteX18" fmla="*/ 396934 w 3355051"/>
              <a:gd name="connsiteY18" fmla="*/ 737580 h 1928205"/>
              <a:gd name="connsiteX19" fmla="*/ 399329 w 3355051"/>
              <a:gd name="connsiteY19" fmla="*/ 705727 h 1928205"/>
              <a:gd name="connsiteX20" fmla="*/ 365184 w 3355051"/>
              <a:gd name="connsiteY20" fmla="*/ 124805 h 1928205"/>
              <a:gd name="connsiteX21" fmla="*/ 362009 w 3355051"/>
              <a:gd name="connsiteY21" fmla="*/ 16855 h 1928205"/>
              <a:gd name="connsiteX22" fmla="*/ 279408 w 3355051"/>
              <a:gd name="connsiteY22" fmla="*/ 6920 h 1928205"/>
              <a:gd name="connsiteX23" fmla="*/ 215974 w 3355051"/>
              <a:gd name="connsiteY23" fmla="*/ 5165 h 1928205"/>
              <a:gd name="connsiteX24" fmla="*/ 226330 w 3355051"/>
              <a:gd name="connsiteY24" fmla="*/ 5143 h 1928205"/>
              <a:gd name="connsiteX25" fmla="*/ 308034 w 3355051"/>
              <a:gd name="connsiteY25" fmla="*/ 4764 h 1928205"/>
              <a:gd name="connsiteX26" fmla="*/ 3355051 w 3355051"/>
              <a:gd name="connsiteY26" fmla="*/ 0 h 1928205"/>
              <a:gd name="connsiteX0" fmla="*/ 144385 w 3355051"/>
              <a:gd name="connsiteY0" fmla="*/ 4360 h 1928205"/>
              <a:gd name="connsiteX1" fmla="*/ 209215 w 3355051"/>
              <a:gd name="connsiteY1" fmla="*/ 4978 h 1928205"/>
              <a:gd name="connsiteX2" fmla="*/ 215974 w 3355051"/>
              <a:gd name="connsiteY2" fmla="*/ 5165 h 1928205"/>
              <a:gd name="connsiteX3" fmla="*/ 166741 w 3355051"/>
              <a:gd name="connsiteY3" fmla="*/ 5269 h 1928205"/>
              <a:gd name="connsiteX4" fmla="*/ 144385 w 3355051"/>
              <a:gd name="connsiteY4" fmla="*/ 4360 h 1928205"/>
              <a:gd name="connsiteX5" fmla="*/ 3355051 w 3355051"/>
              <a:gd name="connsiteY5" fmla="*/ 0 h 1928205"/>
              <a:gd name="connsiteX6" fmla="*/ 3355051 w 3355051"/>
              <a:gd name="connsiteY6" fmla="*/ 1926618 h 1928205"/>
              <a:gd name="connsiteX7" fmla="*/ 389948 w 3355051"/>
              <a:gd name="connsiteY7" fmla="*/ 1927570 h 1928205"/>
              <a:gd name="connsiteX8" fmla="*/ 382645 w 3355051"/>
              <a:gd name="connsiteY8" fmla="*/ 1928205 h 1928205"/>
              <a:gd name="connsiteX9" fmla="*/ 396933 w 3355051"/>
              <a:gd name="connsiteY9" fmla="*/ 1285268 h 1928205"/>
              <a:gd name="connsiteX10" fmla="*/ 411221 w 3355051"/>
              <a:gd name="connsiteY10" fmla="*/ 1032855 h 1928205"/>
              <a:gd name="connsiteX11" fmla="*/ 374513 w 3355051"/>
              <a:gd name="connsiteY11" fmla="*/ 995852 h 1928205"/>
              <a:gd name="connsiteX12" fmla="*/ 251621 w 3355051"/>
              <a:gd name="connsiteY12" fmla="*/ 995265 h 1928205"/>
              <a:gd name="connsiteX13" fmla="*/ 60384 w 3355051"/>
              <a:gd name="connsiteY13" fmla="*/ 1013805 h 1928205"/>
              <a:gd name="connsiteX14" fmla="*/ 59 w 3355051"/>
              <a:gd name="connsiteY14" fmla="*/ 885218 h 1928205"/>
              <a:gd name="connsiteX15" fmla="*/ 54034 w 3355051"/>
              <a:gd name="connsiteY15" fmla="*/ 750280 h 1928205"/>
              <a:gd name="connsiteX16" fmla="*/ 251678 w 3355051"/>
              <a:gd name="connsiteY16" fmla="*/ 744724 h 1928205"/>
              <a:gd name="connsiteX17" fmla="*/ 388835 w 3355051"/>
              <a:gd name="connsiteY17" fmla="*/ 774425 h 1928205"/>
              <a:gd name="connsiteX18" fmla="*/ 396934 w 3355051"/>
              <a:gd name="connsiteY18" fmla="*/ 737580 h 1928205"/>
              <a:gd name="connsiteX19" fmla="*/ 399329 w 3355051"/>
              <a:gd name="connsiteY19" fmla="*/ 705727 h 1928205"/>
              <a:gd name="connsiteX20" fmla="*/ 365184 w 3355051"/>
              <a:gd name="connsiteY20" fmla="*/ 124805 h 1928205"/>
              <a:gd name="connsiteX21" fmla="*/ 362009 w 3355051"/>
              <a:gd name="connsiteY21" fmla="*/ 16855 h 1928205"/>
              <a:gd name="connsiteX22" fmla="*/ 279408 w 3355051"/>
              <a:gd name="connsiteY22" fmla="*/ 6920 h 1928205"/>
              <a:gd name="connsiteX23" fmla="*/ 215974 w 3355051"/>
              <a:gd name="connsiteY23" fmla="*/ 5165 h 1928205"/>
              <a:gd name="connsiteX24" fmla="*/ 226330 w 3355051"/>
              <a:gd name="connsiteY24" fmla="*/ 5143 h 1928205"/>
              <a:gd name="connsiteX25" fmla="*/ 308034 w 3355051"/>
              <a:gd name="connsiteY25" fmla="*/ 4764 h 1928205"/>
              <a:gd name="connsiteX26" fmla="*/ 3355051 w 3355051"/>
              <a:gd name="connsiteY26" fmla="*/ 0 h 1928205"/>
              <a:gd name="connsiteX0" fmla="*/ 144385 w 3355051"/>
              <a:gd name="connsiteY0" fmla="*/ 4360 h 1928205"/>
              <a:gd name="connsiteX1" fmla="*/ 209215 w 3355051"/>
              <a:gd name="connsiteY1" fmla="*/ 4978 h 1928205"/>
              <a:gd name="connsiteX2" fmla="*/ 215974 w 3355051"/>
              <a:gd name="connsiteY2" fmla="*/ 5165 h 1928205"/>
              <a:gd name="connsiteX3" fmla="*/ 166741 w 3355051"/>
              <a:gd name="connsiteY3" fmla="*/ 5269 h 1928205"/>
              <a:gd name="connsiteX4" fmla="*/ 144385 w 3355051"/>
              <a:gd name="connsiteY4" fmla="*/ 4360 h 1928205"/>
              <a:gd name="connsiteX5" fmla="*/ 3355051 w 3355051"/>
              <a:gd name="connsiteY5" fmla="*/ 0 h 1928205"/>
              <a:gd name="connsiteX6" fmla="*/ 3355051 w 3355051"/>
              <a:gd name="connsiteY6" fmla="*/ 1926618 h 1928205"/>
              <a:gd name="connsiteX7" fmla="*/ 389948 w 3355051"/>
              <a:gd name="connsiteY7" fmla="*/ 1927570 h 1928205"/>
              <a:gd name="connsiteX8" fmla="*/ 382645 w 3355051"/>
              <a:gd name="connsiteY8" fmla="*/ 1928205 h 1928205"/>
              <a:gd name="connsiteX9" fmla="*/ 396933 w 3355051"/>
              <a:gd name="connsiteY9" fmla="*/ 1285268 h 1928205"/>
              <a:gd name="connsiteX10" fmla="*/ 411221 w 3355051"/>
              <a:gd name="connsiteY10" fmla="*/ 1032855 h 1928205"/>
              <a:gd name="connsiteX11" fmla="*/ 374513 w 3355051"/>
              <a:gd name="connsiteY11" fmla="*/ 995852 h 1928205"/>
              <a:gd name="connsiteX12" fmla="*/ 251621 w 3355051"/>
              <a:gd name="connsiteY12" fmla="*/ 995265 h 1928205"/>
              <a:gd name="connsiteX13" fmla="*/ 60384 w 3355051"/>
              <a:gd name="connsiteY13" fmla="*/ 1013805 h 1928205"/>
              <a:gd name="connsiteX14" fmla="*/ 59 w 3355051"/>
              <a:gd name="connsiteY14" fmla="*/ 885218 h 1928205"/>
              <a:gd name="connsiteX15" fmla="*/ 54034 w 3355051"/>
              <a:gd name="connsiteY15" fmla="*/ 750280 h 1928205"/>
              <a:gd name="connsiteX16" fmla="*/ 251678 w 3355051"/>
              <a:gd name="connsiteY16" fmla="*/ 744724 h 1928205"/>
              <a:gd name="connsiteX17" fmla="*/ 388835 w 3355051"/>
              <a:gd name="connsiteY17" fmla="*/ 774425 h 1928205"/>
              <a:gd name="connsiteX18" fmla="*/ 396934 w 3355051"/>
              <a:gd name="connsiteY18" fmla="*/ 737580 h 1928205"/>
              <a:gd name="connsiteX19" fmla="*/ 399329 w 3355051"/>
              <a:gd name="connsiteY19" fmla="*/ 705727 h 1928205"/>
              <a:gd name="connsiteX20" fmla="*/ 365184 w 3355051"/>
              <a:gd name="connsiteY20" fmla="*/ 124805 h 1928205"/>
              <a:gd name="connsiteX21" fmla="*/ 362009 w 3355051"/>
              <a:gd name="connsiteY21" fmla="*/ 16855 h 1928205"/>
              <a:gd name="connsiteX22" fmla="*/ 279408 w 3355051"/>
              <a:gd name="connsiteY22" fmla="*/ 6920 h 1928205"/>
              <a:gd name="connsiteX23" fmla="*/ 215974 w 3355051"/>
              <a:gd name="connsiteY23" fmla="*/ 5165 h 1928205"/>
              <a:gd name="connsiteX24" fmla="*/ 226330 w 3355051"/>
              <a:gd name="connsiteY24" fmla="*/ 5143 h 1928205"/>
              <a:gd name="connsiteX25" fmla="*/ 308034 w 3355051"/>
              <a:gd name="connsiteY25" fmla="*/ 4764 h 1928205"/>
              <a:gd name="connsiteX26" fmla="*/ 3355051 w 3355051"/>
              <a:gd name="connsiteY26" fmla="*/ 0 h 1928205"/>
              <a:gd name="connsiteX0" fmla="*/ 334830 w 3545496"/>
              <a:gd name="connsiteY0" fmla="*/ 4360 h 1928205"/>
              <a:gd name="connsiteX1" fmla="*/ 399660 w 3545496"/>
              <a:gd name="connsiteY1" fmla="*/ 4978 h 1928205"/>
              <a:gd name="connsiteX2" fmla="*/ 406419 w 3545496"/>
              <a:gd name="connsiteY2" fmla="*/ 5165 h 1928205"/>
              <a:gd name="connsiteX3" fmla="*/ 357186 w 3545496"/>
              <a:gd name="connsiteY3" fmla="*/ 5269 h 1928205"/>
              <a:gd name="connsiteX4" fmla="*/ 334830 w 3545496"/>
              <a:gd name="connsiteY4" fmla="*/ 4360 h 1928205"/>
              <a:gd name="connsiteX5" fmla="*/ 3545496 w 3545496"/>
              <a:gd name="connsiteY5" fmla="*/ 0 h 1928205"/>
              <a:gd name="connsiteX6" fmla="*/ 3545496 w 3545496"/>
              <a:gd name="connsiteY6" fmla="*/ 1926618 h 1928205"/>
              <a:gd name="connsiteX7" fmla="*/ 580393 w 3545496"/>
              <a:gd name="connsiteY7" fmla="*/ 1927570 h 1928205"/>
              <a:gd name="connsiteX8" fmla="*/ 573090 w 3545496"/>
              <a:gd name="connsiteY8" fmla="*/ 1928205 h 1928205"/>
              <a:gd name="connsiteX9" fmla="*/ 587378 w 3545496"/>
              <a:gd name="connsiteY9" fmla="*/ 1285268 h 1928205"/>
              <a:gd name="connsiteX10" fmla="*/ 601666 w 3545496"/>
              <a:gd name="connsiteY10" fmla="*/ 1032855 h 1928205"/>
              <a:gd name="connsiteX11" fmla="*/ 564958 w 3545496"/>
              <a:gd name="connsiteY11" fmla="*/ 995852 h 1928205"/>
              <a:gd name="connsiteX12" fmla="*/ 442066 w 3545496"/>
              <a:gd name="connsiteY12" fmla="*/ 995265 h 1928205"/>
              <a:gd name="connsiteX13" fmla="*/ 250829 w 3545496"/>
              <a:gd name="connsiteY13" fmla="*/ 1013805 h 1928205"/>
              <a:gd name="connsiteX14" fmla="*/ 4 w 3545496"/>
              <a:gd name="connsiteY14" fmla="*/ 853468 h 1928205"/>
              <a:gd name="connsiteX15" fmla="*/ 244479 w 3545496"/>
              <a:gd name="connsiteY15" fmla="*/ 750280 h 1928205"/>
              <a:gd name="connsiteX16" fmla="*/ 442123 w 3545496"/>
              <a:gd name="connsiteY16" fmla="*/ 744724 h 1928205"/>
              <a:gd name="connsiteX17" fmla="*/ 579280 w 3545496"/>
              <a:gd name="connsiteY17" fmla="*/ 774425 h 1928205"/>
              <a:gd name="connsiteX18" fmla="*/ 587379 w 3545496"/>
              <a:gd name="connsiteY18" fmla="*/ 737580 h 1928205"/>
              <a:gd name="connsiteX19" fmla="*/ 589774 w 3545496"/>
              <a:gd name="connsiteY19" fmla="*/ 705727 h 1928205"/>
              <a:gd name="connsiteX20" fmla="*/ 555629 w 3545496"/>
              <a:gd name="connsiteY20" fmla="*/ 124805 h 1928205"/>
              <a:gd name="connsiteX21" fmla="*/ 552454 w 3545496"/>
              <a:gd name="connsiteY21" fmla="*/ 16855 h 1928205"/>
              <a:gd name="connsiteX22" fmla="*/ 469853 w 3545496"/>
              <a:gd name="connsiteY22" fmla="*/ 6920 h 1928205"/>
              <a:gd name="connsiteX23" fmla="*/ 406419 w 3545496"/>
              <a:gd name="connsiteY23" fmla="*/ 5165 h 1928205"/>
              <a:gd name="connsiteX24" fmla="*/ 416775 w 3545496"/>
              <a:gd name="connsiteY24" fmla="*/ 5143 h 1928205"/>
              <a:gd name="connsiteX25" fmla="*/ 498479 w 3545496"/>
              <a:gd name="connsiteY25" fmla="*/ 4764 h 1928205"/>
              <a:gd name="connsiteX26" fmla="*/ 3545496 w 3545496"/>
              <a:gd name="connsiteY26" fmla="*/ 0 h 1928205"/>
              <a:gd name="connsiteX0" fmla="*/ 342686 w 3553352"/>
              <a:gd name="connsiteY0" fmla="*/ 4360 h 1928205"/>
              <a:gd name="connsiteX1" fmla="*/ 407516 w 3553352"/>
              <a:gd name="connsiteY1" fmla="*/ 4978 h 1928205"/>
              <a:gd name="connsiteX2" fmla="*/ 414275 w 3553352"/>
              <a:gd name="connsiteY2" fmla="*/ 5165 h 1928205"/>
              <a:gd name="connsiteX3" fmla="*/ 365042 w 3553352"/>
              <a:gd name="connsiteY3" fmla="*/ 5269 h 1928205"/>
              <a:gd name="connsiteX4" fmla="*/ 342686 w 3553352"/>
              <a:gd name="connsiteY4" fmla="*/ 4360 h 1928205"/>
              <a:gd name="connsiteX5" fmla="*/ 3553352 w 3553352"/>
              <a:gd name="connsiteY5" fmla="*/ 0 h 1928205"/>
              <a:gd name="connsiteX6" fmla="*/ 3553352 w 3553352"/>
              <a:gd name="connsiteY6" fmla="*/ 1926618 h 1928205"/>
              <a:gd name="connsiteX7" fmla="*/ 588249 w 3553352"/>
              <a:gd name="connsiteY7" fmla="*/ 1927570 h 1928205"/>
              <a:gd name="connsiteX8" fmla="*/ 580946 w 3553352"/>
              <a:gd name="connsiteY8" fmla="*/ 1928205 h 1928205"/>
              <a:gd name="connsiteX9" fmla="*/ 595234 w 3553352"/>
              <a:gd name="connsiteY9" fmla="*/ 1285268 h 1928205"/>
              <a:gd name="connsiteX10" fmla="*/ 609522 w 3553352"/>
              <a:gd name="connsiteY10" fmla="*/ 1032855 h 1928205"/>
              <a:gd name="connsiteX11" fmla="*/ 572814 w 3553352"/>
              <a:gd name="connsiteY11" fmla="*/ 995852 h 1928205"/>
              <a:gd name="connsiteX12" fmla="*/ 449922 w 3553352"/>
              <a:gd name="connsiteY12" fmla="*/ 995265 h 1928205"/>
              <a:gd name="connsiteX13" fmla="*/ 258685 w 3553352"/>
              <a:gd name="connsiteY13" fmla="*/ 1013805 h 1928205"/>
              <a:gd name="connsiteX14" fmla="*/ 7860 w 3553352"/>
              <a:gd name="connsiteY14" fmla="*/ 853468 h 1928205"/>
              <a:gd name="connsiteX15" fmla="*/ 80885 w 3553352"/>
              <a:gd name="connsiteY15" fmla="*/ 743930 h 1928205"/>
              <a:gd name="connsiteX16" fmla="*/ 449979 w 3553352"/>
              <a:gd name="connsiteY16" fmla="*/ 744724 h 1928205"/>
              <a:gd name="connsiteX17" fmla="*/ 587136 w 3553352"/>
              <a:gd name="connsiteY17" fmla="*/ 774425 h 1928205"/>
              <a:gd name="connsiteX18" fmla="*/ 595235 w 3553352"/>
              <a:gd name="connsiteY18" fmla="*/ 737580 h 1928205"/>
              <a:gd name="connsiteX19" fmla="*/ 597630 w 3553352"/>
              <a:gd name="connsiteY19" fmla="*/ 705727 h 1928205"/>
              <a:gd name="connsiteX20" fmla="*/ 563485 w 3553352"/>
              <a:gd name="connsiteY20" fmla="*/ 124805 h 1928205"/>
              <a:gd name="connsiteX21" fmla="*/ 560310 w 3553352"/>
              <a:gd name="connsiteY21" fmla="*/ 16855 h 1928205"/>
              <a:gd name="connsiteX22" fmla="*/ 477709 w 3553352"/>
              <a:gd name="connsiteY22" fmla="*/ 6920 h 1928205"/>
              <a:gd name="connsiteX23" fmla="*/ 414275 w 3553352"/>
              <a:gd name="connsiteY23" fmla="*/ 5165 h 1928205"/>
              <a:gd name="connsiteX24" fmla="*/ 424631 w 3553352"/>
              <a:gd name="connsiteY24" fmla="*/ 5143 h 1928205"/>
              <a:gd name="connsiteX25" fmla="*/ 506335 w 3553352"/>
              <a:gd name="connsiteY25" fmla="*/ 4764 h 1928205"/>
              <a:gd name="connsiteX26" fmla="*/ 3553352 w 3553352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13805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13805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13805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254942 w 3549609"/>
              <a:gd name="connsiteY12" fmla="*/ 1049524 h 1928205"/>
              <a:gd name="connsiteX13" fmla="*/ 35867 w 3549609"/>
              <a:gd name="connsiteY13" fmla="*/ 1001105 h 1928205"/>
              <a:gd name="connsiteX14" fmla="*/ 4117 w 3549609"/>
              <a:gd name="connsiteY14" fmla="*/ 853468 h 1928205"/>
              <a:gd name="connsiteX15" fmla="*/ 77142 w 3549609"/>
              <a:gd name="connsiteY15" fmla="*/ 743930 h 1928205"/>
              <a:gd name="connsiteX16" fmla="*/ 446236 w 3549609"/>
              <a:gd name="connsiteY16" fmla="*/ 744724 h 1928205"/>
              <a:gd name="connsiteX17" fmla="*/ 583393 w 3549609"/>
              <a:gd name="connsiteY17" fmla="*/ 774425 h 1928205"/>
              <a:gd name="connsiteX18" fmla="*/ 591492 w 3549609"/>
              <a:gd name="connsiteY18" fmla="*/ 737580 h 1928205"/>
              <a:gd name="connsiteX19" fmla="*/ 593887 w 3549609"/>
              <a:gd name="connsiteY19" fmla="*/ 705727 h 1928205"/>
              <a:gd name="connsiteX20" fmla="*/ 559742 w 3549609"/>
              <a:gd name="connsiteY20" fmla="*/ 124805 h 1928205"/>
              <a:gd name="connsiteX21" fmla="*/ 556567 w 3549609"/>
              <a:gd name="connsiteY21" fmla="*/ 16855 h 1928205"/>
              <a:gd name="connsiteX22" fmla="*/ 473966 w 3549609"/>
              <a:gd name="connsiteY22" fmla="*/ 6920 h 1928205"/>
              <a:gd name="connsiteX23" fmla="*/ 410532 w 3549609"/>
              <a:gd name="connsiteY23" fmla="*/ 5165 h 1928205"/>
              <a:gd name="connsiteX24" fmla="*/ 420888 w 3549609"/>
              <a:gd name="connsiteY24" fmla="*/ 5143 h 1928205"/>
              <a:gd name="connsiteX25" fmla="*/ 502592 w 3549609"/>
              <a:gd name="connsiteY25" fmla="*/ 4764 h 1928205"/>
              <a:gd name="connsiteX26" fmla="*/ 3549609 w 3549609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254942 w 3549609"/>
              <a:gd name="connsiteY12" fmla="*/ 1049524 h 1928205"/>
              <a:gd name="connsiteX13" fmla="*/ 35867 w 3549609"/>
              <a:gd name="connsiteY13" fmla="*/ 1001105 h 1928205"/>
              <a:gd name="connsiteX14" fmla="*/ 4117 w 3549609"/>
              <a:gd name="connsiteY14" fmla="*/ 853468 h 1928205"/>
              <a:gd name="connsiteX15" fmla="*/ 77142 w 3549609"/>
              <a:gd name="connsiteY15" fmla="*/ 743930 h 1928205"/>
              <a:gd name="connsiteX16" fmla="*/ 446236 w 3549609"/>
              <a:gd name="connsiteY16" fmla="*/ 744724 h 1928205"/>
              <a:gd name="connsiteX17" fmla="*/ 583393 w 3549609"/>
              <a:gd name="connsiteY17" fmla="*/ 774425 h 1928205"/>
              <a:gd name="connsiteX18" fmla="*/ 591492 w 3549609"/>
              <a:gd name="connsiteY18" fmla="*/ 737580 h 1928205"/>
              <a:gd name="connsiteX19" fmla="*/ 593887 w 3549609"/>
              <a:gd name="connsiteY19" fmla="*/ 705727 h 1928205"/>
              <a:gd name="connsiteX20" fmla="*/ 559742 w 3549609"/>
              <a:gd name="connsiteY20" fmla="*/ 124805 h 1928205"/>
              <a:gd name="connsiteX21" fmla="*/ 556567 w 3549609"/>
              <a:gd name="connsiteY21" fmla="*/ 16855 h 1928205"/>
              <a:gd name="connsiteX22" fmla="*/ 473966 w 3549609"/>
              <a:gd name="connsiteY22" fmla="*/ 6920 h 1928205"/>
              <a:gd name="connsiteX23" fmla="*/ 410532 w 3549609"/>
              <a:gd name="connsiteY23" fmla="*/ 5165 h 1928205"/>
              <a:gd name="connsiteX24" fmla="*/ 420888 w 3549609"/>
              <a:gd name="connsiteY24" fmla="*/ 5143 h 1928205"/>
              <a:gd name="connsiteX25" fmla="*/ 502592 w 3549609"/>
              <a:gd name="connsiteY25" fmla="*/ 4764 h 1928205"/>
              <a:gd name="connsiteX26" fmla="*/ 3549609 w 3549609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254942 w 3549609"/>
              <a:gd name="connsiteY12" fmla="*/ 1049524 h 1928205"/>
              <a:gd name="connsiteX13" fmla="*/ 35867 w 3549609"/>
              <a:gd name="connsiteY13" fmla="*/ 1001105 h 1928205"/>
              <a:gd name="connsiteX14" fmla="*/ 4117 w 3549609"/>
              <a:gd name="connsiteY14" fmla="*/ 853468 h 1928205"/>
              <a:gd name="connsiteX15" fmla="*/ 77142 w 3549609"/>
              <a:gd name="connsiteY15" fmla="*/ 743930 h 1928205"/>
              <a:gd name="connsiteX16" fmla="*/ 446236 w 3549609"/>
              <a:gd name="connsiteY16" fmla="*/ 744724 h 1928205"/>
              <a:gd name="connsiteX17" fmla="*/ 583393 w 3549609"/>
              <a:gd name="connsiteY17" fmla="*/ 774425 h 1928205"/>
              <a:gd name="connsiteX18" fmla="*/ 591492 w 3549609"/>
              <a:gd name="connsiteY18" fmla="*/ 737580 h 1928205"/>
              <a:gd name="connsiteX19" fmla="*/ 593887 w 3549609"/>
              <a:gd name="connsiteY19" fmla="*/ 705727 h 1928205"/>
              <a:gd name="connsiteX20" fmla="*/ 559742 w 3549609"/>
              <a:gd name="connsiteY20" fmla="*/ 124805 h 1928205"/>
              <a:gd name="connsiteX21" fmla="*/ 556567 w 3549609"/>
              <a:gd name="connsiteY21" fmla="*/ 16855 h 1928205"/>
              <a:gd name="connsiteX22" fmla="*/ 473966 w 3549609"/>
              <a:gd name="connsiteY22" fmla="*/ 6920 h 1928205"/>
              <a:gd name="connsiteX23" fmla="*/ 410532 w 3549609"/>
              <a:gd name="connsiteY23" fmla="*/ 5165 h 1928205"/>
              <a:gd name="connsiteX24" fmla="*/ 420888 w 3549609"/>
              <a:gd name="connsiteY24" fmla="*/ 5143 h 1928205"/>
              <a:gd name="connsiteX25" fmla="*/ 502592 w 3549609"/>
              <a:gd name="connsiteY25" fmla="*/ 4764 h 1928205"/>
              <a:gd name="connsiteX26" fmla="*/ 3549609 w 3549609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254942 w 3549609"/>
              <a:gd name="connsiteY12" fmla="*/ 1049524 h 1928205"/>
              <a:gd name="connsiteX13" fmla="*/ 35867 w 3549609"/>
              <a:gd name="connsiteY13" fmla="*/ 1001105 h 1928205"/>
              <a:gd name="connsiteX14" fmla="*/ 4117 w 3549609"/>
              <a:gd name="connsiteY14" fmla="*/ 853468 h 1928205"/>
              <a:gd name="connsiteX15" fmla="*/ 77142 w 3549609"/>
              <a:gd name="connsiteY15" fmla="*/ 743930 h 1928205"/>
              <a:gd name="connsiteX16" fmla="*/ 460523 w 3549609"/>
              <a:gd name="connsiteY16" fmla="*/ 725674 h 1928205"/>
              <a:gd name="connsiteX17" fmla="*/ 583393 w 3549609"/>
              <a:gd name="connsiteY17" fmla="*/ 774425 h 1928205"/>
              <a:gd name="connsiteX18" fmla="*/ 591492 w 3549609"/>
              <a:gd name="connsiteY18" fmla="*/ 737580 h 1928205"/>
              <a:gd name="connsiteX19" fmla="*/ 593887 w 3549609"/>
              <a:gd name="connsiteY19" fmla="*/ 705727 h 1928205"/>
              <a:gd name="connsiteX20" fmla="*/ 559742 w 3549609"/>
              <a:gd name="connsiteY20" fmla="*/ 124805 h 1928205"/>
              <a:gd name="connsiteX21" fmla="*/ 556567 w 3549609"/>
              <a:gd name="connsiteY21" fmla="*/ 16855 h 1928205"/>
              <a:gd name="connsiteX22" fmla="*/ 473966 w 3549609"/>
              <a:gd name="connsiteY22" fmla="*/ 6920 h 1928205"/>
              <a:gd name="connsiteX23" fmla="*/ 410532 w 3549609"/>
              <a:gd name="connsiteY23" fmla="*/ 5165 h 1928205"/>
              <a:gd name="connsiteX24" fmla="*/ 420888 w 3549609"/>
              <a:gd name="connsiteY24" fmla="*/ 5143 h 1928205"/>
              <a:gd name="connsiteX25" fmla="*/ 502592 w 3549609"/>
              <a:gd name="connsiteY25" fmla="*/ 4764 h 1928205"/>
              <a:gd name="connsiteX26" fmla="*/ 3549609 w 3549609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254942 w 3549609"/>
              <a:gd name="connsiteY12" fmla="*/ 1049524 h 1928205"/>
              <a:gd name="connsiteX13" fmla="*/ 35867 w 3549609"/>
              <a:gd name="connsiteY13" fmla="*/ 1001105 h 1928205"/>
              <a:gd name="connsiteX14" fmla="*/ 4117 w 3549609"/>
              <a:gd name="connsiteY14" fmla="*/ 853468 h 1928205"/>
              <a:gd name="connsiteX15" fmla="*/ 77142 w 3549609"/>
              <a:gd name="connsiteY15" fmla="*/ 743930 h 1928205"/>
              <a:gd name="connsiteX16" fmla="*/ 460523 w 3549609"/>
              <a:gd name="connsiteY16" fmla="*/ 725674 h 1928205"/>
              <a:gd name="connsiteX17" fmla="*/ 583393 w 3549609"/>
              <a:gd name="connsiteY17" fmla="*/ 774425 h 1928205"/>
              <a:gd name="connsiteX18" fmla="*/ 591492 w 3549609"/>
              <a:gd name="connsiteY18" fmla="*/ 737580 h 1928205"/>
              <a:gd name="connsiteX19" fmla="*/ 593887 w 3549609"/>
              <a:gd name="connsiteY19" fmla="*/ 705727 h 1928205"/>
              <a:gd name="connsiteX20" fmla="*/ 559742 w 3549609"/>
              <a:gd name="connsiteY20" fmla="*/ 124805 h 1928205"/>
              <a:gd name="connsiteX21" fmla="*/ 556567 w 3549609"/>
              <a:gd name="connsiteY21" fmla="*/ 16855 h 1928205"/>
              <a:gd name="connsiteX22" fmla="*/ 473966 w 3549609"/>
              <a:gd name="connsiteY22" fmla="*/ 6920 h 1928205"/>
              <a:gd name="connsiteX23" fmla="*/ 410532 w 3549609"/>
              <a:gd name="connsiteY23" fmla="*/ 5165 h 1928205"/>
              <a:gd name="connsiteX24" fmla="*/ 420888 w 3549609"/>
              <a:gd name="connsiteY24" fmla="*/ 5143 h 1928205"/>
              <a:gd name="connsiteX25" fmla="*/ 502592 w 3549609"/>
              <a:gd name="connsiteY25" fmla="*/ 4764 h 1928205"/>
              <a:gd name="connsiteX26" fmla="*/ 3549609 w 3549609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254942 w 3549609"/>
              <a:gd name="connsiteY12" fmla="*/ 1049524 h 1928205"/>
              <a:gd name="connsiteX13" fmla="*/ 35867 w 3549609"/>
              <a:gd name="connsiteY13" fmla="*/ 1001105 h 1928205"/>
              <a:gd name="connsiteX14" fmla="*/ 4117 w 3549609"/>
              <a:gd name="connsiteY14" fmla="*/ 853468 h 1928205"/>
              <a:gd name="connsiteX15" fmla="*/ 77142 w 3549609"/>
              <a:gd name="connsiteY15" fmla="*/ 743930 h 1928205"/>
              <a:gd name="connsiteX16" fmla="*/ 460523 w 3549609"/>
              <a:gd name="connsiteY16" fmla="*/ 725674 h 1928205"/>
              <a:gd name="connsiteX17" fmla="*/ 583393 w 3549609"/>
              <a:gd name="connsiteY17" fmla="*/ 774425 h 1928205"/>
              <a:gd name="connsiteX18" fmla="*/ 591492 w 3549609"/>
              <a:gd name="connsiteY18" fmla="*/ 737580 h 1928205"/>
              <a:gd name="connsiteX19" fmla="*/ 593887 w 3549609"/>
              <a:gd name="connsiteY19" fmla="*/ 705727 h 1928205"/>
              <a:gd name="connsiteX20" fmla="*/ 559742 w 3549609"/>
              <a:gd name="connsiteY20" fmla="*/ 124805 h 1928205"/>
              <a:gd name="connsiteX21" fmla="*/ 556567 w 3549609"/>
              <a:gd name="connsiteY21" fmla="*/ 16855 h 1928205"/>
              <a:gd name="connsiteX22" fmla="*/ 473966 w 3549609"/>
              <a:gd name="connsiteY22" fmla="*/ 6920 h 1928205"/>
              <a:gd name="connsiteX23" fmla="*/ 410532 w 3549609"/>
              <a:gd name="connsiteY23" fmla="*/ 5165 h 1928205"/>
              <a:gd name="connsiteX24" fmla="*/ 420888 w 3549609"/>
              <a:gd name="connsiteY24" fmla="*/ 5143 h 1928205"/>
              <a:gd name="connsiteX25" fmla="*/ 502592 w 3549609"/>
              <a:gd name="connsiteY25" fmla="*/ 4764 h 1928205"/>
              <a:gd name="connsiteX26" fmla="*/ 3549609 w 3549609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1785292 w 3549609"/>
              <a:gd name="connsiteY7" fmla="*/ 1896455 h 1928205"/>
              <a:gd name="connsiteX8" fmla="*/ 584506 w 3549609"/>
              <a:gd name="connsiteY8" fmla="*/ 1927570 h 1928205"/>
              <a:gd name="connsiteX9" fmla="*/ 577203 w 3549609"/>
              <a:gd name="connsiteY9" fmla="*/ 1928205 h 1928205"/>
              <a:gd name="connsiteX10" fmla="*/ 591491 w 3549609"/>
              <a:gd name="connsiteY10" fmla="*/ 1285268 h 1928205"/>
              <a:gd name="connsiteX11" fmla="*/ 605779 w 3549609"/>
              <a:gd name="connsiteY11" fmla="*/ 1032855 h 1928205"/>
              <a:gd name="connsiteX12" fmla="*/ 569071 w 3549609"/>
              <a:gd name="connsiteY12" fmla="*/ 995852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60523 w 3549609"/>
              <a:gd name="connsiteY17" fmla="*/ 72567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1769417 w 3549609"/>
              <a:gd name="connsiteY7" fmla="*/ 1890105 h 1928205"/>
              <a:gd name="connsiteX8" fmla="*/ 584506 w 3549609"/>
              <a:gd name="connsiteY8" fmla="*/ 1927570 h 1928205"/>
              <a:gd name="connsiteX9" fmla="*/ 577203 w 3549609"/>
              <a:gd name="connsiteY9" fmla="*/ 1928205 h 1928205"/>
              <a:gd name="connsiteX10" fmla="*/ 591491 w 3549609"/>
              <a:gd name="connsiteY10" fmla="*/ 1285268 h 1928205"/>
              <a:gd name="connsiteX11" fmla="*/ 605779 w 3549609"/>
              <a:gd name="connsiteY11" fmla="*/ 1032855 h 1928205"/>
              <a:gd name="connsiteX12" fmla="*/ 569071 w 3549609"/>
              <a:gd name="connsiteY12" fmla="*/ 995852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60523 w 3549609"/>
              <a:gd name="connsiteY17" fmla="*/ 72567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2006124"/>
              <a:gd name="connsiteX1" fmla="*/ 403773 w 3549609"/>
              <a:gd name="connsiteY1" fmla="*/ 4978 h 2006124"/>
              <a:gd name="connsiteX2" fmla="*/ 410532 w 3549609"/>
              <a:gd name="connsiteY2" fmla="*/ 5165 h 2006124"/>
              <a:gd name="connsiteX3" fmla="*/ 361299 w 3549609"/>
              <a:gd name="connsiteY3" fmla="*/ 5269 h 2006124"/>
              <a:gd name="connsiteX4" fmla="*/ 338943 w 3549609"/>
              <a:gd name="connsiteY4" fmla="*/ 4360 h 2006124"/>
              <a:gd name="connsiteX5" fmla="*/ 3549609 w 3549609"/>
              <a:gd name="connsiteY5" fmla="*/ 0 h 2006124"/>
              <a:gd name="connsiteX6" fmla="*/ 3549609 w 3549609"/>
              <a:gd name="connsiteY6" fmla="*/ 1926618 h 2006124"/>
              <a:gd name="connsiteX7" fmla="*/ 1839267 w 3549609"/>
              <a:gd name="connsiteY7" fmla="*/ 1515455 h 2006124"/>
              <a:gd name="connsiteX8" fmla="*/ 1769417 w 3549609"/>
              <a:gd name="connsiteY8" fmla="*/ 1890105 h 2006124"/>
              <a:gd name="connsiteX9" fmla="*/ 584506 w 3549609"/>
              <a:gd name="connsiteY9" fmla="*/ 1927570 h 2006124"/>
              <a:gd name="connsiteX10" fmla="*/ 577203 w 3549609"/>
              <a:gd name="connsiteY10" fmla="*/ 1928205 h 2006124"/>
              <a:gd name="connsiteX11" fmla="*/ 591491 w 3549609"/>
              <a:gd name="connsiteY11" fmla="*/ 1285268 h 2006124"/>
              <a:gd name="connsiteX12" fmla="*/ 605779 w 3549609"/>
              <a:gd name="connsiteY12" fmla="*/ 1032855 h 2006124"/>
              <a:gd name="connsiteX13" fmla="*/ 569071 w 3549609"/>
              <a:gd name="connsiteY13" fmla="*/ 995852 h 2006124"/>
              <a:gd name="connsiteX14" fmla="*/ 254942 w 3549609"/>
              <a:gd name="connsiteY14" fmla="*/ 1049524 h 2006124"/>
              <a:gd name="connsiteX15" fmla="*/ 35867 w 3549609"/>
              <a:gd name="connsiteY15" fmla="*/ 1001105 h 2006124"/>
              <a:gd name="connsiteX16" fmla="*/ 4117 w 3549609"/>
              <a:gd name="connsiteY16" fmla="*/ 853468 h 2006124"/>
              <a:gd name="connsiteX17" fmla="*/ 77142 w 3549609"/>
              <a:gd name="connsiteY17" fmla="*/ 743930 h 2006124"/>
              <a:gd name="connsiteX18" fmla="*/ 460523 w 3549609"/>
              <a:gd name="connsiteY18" fmla="*/ 725674 h 2006124"/>
              <a:gd name="connsiteX19" fmla="*/ 583393 w 3549609"/>
              <a:gd name="connsiteY19" fmla="*/ 774425 h 2006124"/>
              <a:gd name="connsiteX20" fmla="*/ 591492 w 3549609"/>
              <a:gd name="connsiteY20" fmla="*/ 737580 h 2006124"/>
              <a:gd name="connsiteX21" fmla="*/ 593887 w 3549609"/>
              <a:gd name="connsiteY21" fmla="*/ 705727 h 2006124"/>
              <a:gd name="connsiteX22" fmla="*/ 559742 w 3549609"/>
              <a:gd name="connsiteY22" fmla="*/ 124805 h 2006124"/>
              <a:gd name="connsiteX23" fmla="*/ 556567 w 3549609"/>
              <a:gd name="connsiteY23" fmla="*/ 16855 h 2006124"/>
              <a:gd name="connsiteX24" fmla="*/ 473966 w 3549609"/>
              <a:gd name="connsiteY24" fmla="*/ 6920 h 2006124"/>
              <a:gd name="connsiteX25" fmla="*/ 410532 w 3549609"/>
              <a:gd name="connsiteY25" fmla="*/ 5165 h 2006124"/>
              <a:gd name="connsiteX26" fmla="*/ 420888 w 3549609"/>
              <a:gd name="connsiteY26" fmla="*/ 5143 h 2006124"/>
              <a:gd name="connsiteX27" fmla="*/ 502592 w 3549609"/>
              <a:gd name="connsiteY27" fmla="*/ 4764 h 2006124"/>
              <a:gd name="connsiteX28" fmla="*/ 3549609 w 3549609"/>
              <a:gd name="connsiteY28" fmla="*/ 0 h 2006124"/>
              <a:gd name="connsiteX0" fmla="*/ 338943 w 3549609"/>
              <a:gd name="connsiteY0" fmla="*/ 4360 h 2006124"/>
              <a:gd name="connsiteX1" fmla="*/ 403773 w 3549609"/>
              <a:gd name="connsiteY1" fmla="*/ 4978 h 2006124"/>
              <a:gd name="connsiteX2" fmla="*/ 410532 w 3549609"/>
              <a:gd name="connsiteY2" fmla="*/ 5165 h 2006124"/>
              <a:gd name="connsiteX3" fmla="*/ 361299 w 3549609"/>
              <a:gd name="connsiteY3" fmla="*/ 5269 h 2006124"/>
              <a:gd name="connsiteX4" fmla="*/ 338943 w 3549609"/>
              <a:gd name="connsiteY4" fmla="*/ 4360 h 2006124"/>
              <a:gd name="connsiteX5" fmla="*/ 3549609 w 3549609"/>
              <a:gd name="connsiteY5" fmla="*/ 0 h 2006124"/>
              <a:gd name="connsiteX6" fmla="*/ 3549609 w 3549609"/>
              <a:gd name="connsiteY6" fmla="*/ 1926618 h 2006124"/>
              <a:gd name="connsiteX7" fmla="*/ 1839267 w 3549609"/>
              <a:gd name="connsiteY7" fmla="*/ 1515455 h 2006124"/>
              <a:gd name="connsiteX8" fmla="*/ 1769417 w 3549609"/>
              <a:gd name="connsiteY8" fmla="*/ 1890105 h 2006124"/>
              <a:gd name="connsiteX9" fmla="*/ 584506 w 3549609"/>
              <a:gd name="connsiteY9" fmla="*/ 1927570 h 2006124"/>
              <a:gd name="connsiteX10" fmla="*/ 577203 w 3549609"/>
              <a:gd name="connsiteY10" fmla="*/ 1928205 h 2006124"/>
              <a:gd name="connsiteX11" fmla="*/ 591491 w 3549609"/>
              <a:gd name="connsiteY11" fmla="*/ 1285268 h 2006124"/>
              <a:gd name="connsiteX12" fmla="*/ 605779 w 3549609"/>
              <a:gd name="connsiteY12" fmla="*/ 1032855 h 2006124"/>
              <a:gd name="connsiteX13" fmla="*/ 569071 w 3549609"/>
              <a:gd name="connsiteY13" fmla="*/ 995852 h 2006124"/>
              <a:gd name="connsiteX14" fmla="*/ 254942 w 3549609"/>
              <a:gd name="connsiteY14" fmla="*/ 1049524 h 2006124"/>
              <a:gd name="connsiteX15" fmla="*/ 35867 w 3549609"/>
              <a:gd name="connsiteY15" fmla="*/ 1001105 h 2006124"/>
              <a:gd name="connsiteX16" fmla="*/ 4117 w 3549609"/>
              <a:gd name="connsiteY16" fmla="*/ 853468 h 2006124"/>
              <a:gd name="connsiteX17" fmla="*/ 77142 w 3549609"/>
              <a:gd name="connsiteY17" fmla="*/ 743930 h 2006124"/>
              <a:gd name="connsiteX18" fmla="*/ 460523 w 3549609"/>
              <a:gd name="connsiteY18" fmla="*/ 725674 h 2006124"/>
              <a:gd name="connsiteX19" fmla="*/ 583393 w 3549609"/>
              <a:gd name="connsiteY19" fmla="*/ 774425 h 2006124"/>
              <a:gd name="connsiteX20" fmla="*/ 591492 w 3549609"/>
              <a:gd name="connsiteY20" fmla="*/ 737580 h 2006124"/>
              <a:gd name="connsiteX21" fmla="*/ 593887 w 3549609"/>
              <a:gd name="connsiteY21" fmla="*/ 705727 h 2006124"/>
              <a:gd name="connsiteX22" fmla="*/ 559742 w 3549609"/>
              <a:gd name="connsiteY22" fmla="*/ 124805 h 2006124"/>
              <a:gd name="connsiteX23" fmla="*/ 556567 w 3549609"/>
              <a:gd name="connsiteY23" fmla="*/ 16855 h 2006124"/>
              <a:gd name="connsiteX24" fmla="*/ 473966 w 3549609"/>
              <a:gd name="connsiteY24" fmla="*/ 6920 h 2006124"/>
              <a:gd name="connsiteX25" fmla="*/ 410532 w 3549609"/>
              <a:gd name="connsiteY25" fmla="*/ 5165 h 2006124"/>
              <a:gd name="connsiteX26" fmla="*/ 420888 w 3549609"/>
              <a:gd name="connsiteY26" fmla="*/ 5143 h 2006124"/>
              <a:gd name="connsiteX27" fmla="*/ 502592 w 3549609"/>
              <a:gd name="connsiteY27" fmla="*/ 4764 h 2006124"/>
              <a:gd name="connsiteX28" fmla="*/ 3549609 w 3549609"/>
              <a:gd name="connsiteY28" fmla="*/ 0 h 2006124"/>
              <a:gd name="connsiteX0" fmla="*/ 338943 w 3549609"/>
              <a:gd name="connsiteY0" fmla="*/ 4360 h 2006124"/>
              <a:gd name="connsiteX1" fmla="*/ 403773 w 3549609"/>
              <a:gd name="connsiteY1" fmla="*/ 4978 h 2006124"/>
              <a:gd name="connsiteX2" fmla="*/ 410532 w 3549609"/>
              <a:gd name="connsiteY2" fmla="*/ 5165 h 2006124"/>
              <a:gd name="connsiteX3" fmla="*/ 361299 w 3549609"/>
              <a:gd name="connsiteY3" fmla="*/ 5269 h 2006124"/>
              <a:gd name="connsiteX4" fmla="*/ 338943 w 3549609"/>
              <a:gd name="connsiteY4" fmla="*/ 4360 h 2006124"/>
              <a:gd name="connsiteX5" fmla="*/ 3549609 w 3549609"/>
              <a:gd name="connsiteY5" fmla="*/ 0 h 2006124"/>
              <a:gd name="connsiteX6" fmla="*/ 3549609 w 3549609"/>
              <a:gd name="connsiteY6" fmla="*/ 1926618 h 2006124"/>
              <a:gd name="connsiteX7" fmla="*/ 1839267 w 3549609"/>
              <a:gd name="connsiteY7" fmla="*/ 1515455 h 2006124"/>
              <a:gd name="connsiteX8" fmla="*/ 1769417 w 3549609"/>
              <a:gd name="connsiteY8" fmla="*/ 1890105 h 2006124"/>
              <a:gd name="connsiteX9" fmla="*/ 584506 w 3549609"/>
              <a:gd name="connsiteY9" fmla="*/ 1927570 h 2006124"/>
              <a:gd name="connsiteX10" fmla="*/ 577203 w 3549609"/>
              <a:gd name="connsiteY10" fmla="*/ 1928205 h 2006124"/>
              <a:gd name="connsiteX11" fmla="*/ 591491 w 3549609"/>
              <a:gd name="connsiteY11" fmla="*/ 1285268 h 2006124"/>
              <a:gd name="connsiteX12" fmla="*/ 605779 w 3549609"/>
              <a:gd name="connsiteY12" fmla="*/ 1032855 h 2006124"/>
              <a:gd name="connsiteX13" fmla="*/ 569071 w 3549609"/>
              <a:gd name="connsiteY13" fmla="*/ 995852 h 2006124"/>
              <a:gd name="connsiteX14" fmla="*/ 254942 w 3549609"/>
              <a:gd name="connsiteY14" fmla="*/ 1049524 h 2006124"/>
              <a:gd name="connsiteX15" fmla="*/ 35867 w 3549609"/>
              <a:gd name="connsiteY15" fmla="*/ 1001105 h 2006124"/>
              <a:gd name="connsiteX16" fmla="*/ 4117 w 3549609"/>
              <a:gd name="connsiteY16" fmla="*/ 853468 h 2006124"/>
              <a:gd name="connsiteX17" fmla="*/ 77142 w 3549609"/>
              <a:gd name="connsiteY17" fmla="*/ 743930 h 2006124"/>
              <a:gd name="connsiteX18" fmla="*/ 460523 w 3549609"/>
              <a:gd name="connsiteY18" fmla="*/ 725674 h 2006124"/>
              <a:gd name="connsiteX19" fmla="*/ 583393 w 3549609"/>
              <a:gd name="connsiteY19" fmla="*/ 774425 h 2006124"/>
              <a:gd name="connsiteX20" fmla="*/ 591492 w 3549609"/>
              <a:gd name="connsiteY20" fmla="*/ 737580 h 2006124"/>
              <a:gd name="connsiteX21" fmla="*/ 593887 w 3549609"/>
              <a:gd name="connsiteY21" fmla="*/ 705727 h 2006124"/>
              <a:gd name="connsiteX22" fmla="*/ 559742 w 3549609"/>
              <a:gd name="connsiteY22" fmla="*/ 124805 h 2006124"/>
              <a:gd name="connsiteX23" fmla="*/ 556567 w 3549609"/>
              <a:gd name="connsiteY23" fmla="*/ 16855 h 2006124"/>
              <a:gd name="connsiteX24" fmla="*/ 473966 w 3549609"/>
              <a:gd name="connsiteY24" fmla="*/ 6920 h 2006124"/>
              <a:gd name="connsiteX25" fmla="*/ 410532 w 3549609"/>
              <a:gd name="connsiteY25" fmla="*/ 5165 h 2006124"/>
              <a:gd name="connsiteX26" fmla="*/ 420888 w 3549609"/>
              <a:gd name="connsiteY26" fmla="*/ 5143 h 2006124"/>
              <a:gd name="connsiteX27" fmla="*/ 502592 w 3549609"/>
              <a:gd name="connsiteY27" fmla="*/ 4764 h 2006124"/>
              <a:gd name="connsiteX28" fmla="*/ 3549609 w 3549609"/>
              <a:gd name="connsiteY28" fmla="*/ 0 h 2006124"/>
              <a:gd name="connsiteX0" fmla="*/ 338943 w 3549609"/>
              <a:gd name="connsiteY0" fmla="*/ 4360 h 2006124"/>
              <a:gd name="connsiteX1" fmla="*/ 403773 w 3549609"/>
              <a:gd name="connsiteY1" fmla="*/ 4978 h 2006124"/>
              <a:gd name="connsiteX2" fmla="*/ 410532 w 3549609"/>
              <a:gd name="connsiteY2" fmla="*/ 5165 h 2006124"/>
              <a:gd name="connsiteX3" fmla="*/ 361299 w 3549609"/>
              <a:gd name="connsiteY3" fmla="*/ 5269 h 2006124"/>
              <a:gd name="connsiteX4" fmla="*/ 338943 w 3549609"/>
              <a:gd name="connsiteY4" fmla="*/ 4360 h 2006124"/>
              <a:gd name="connsiteX5" fmla="*/ 3549609 w 3549609"/>
              <a:gd name="connsiteY5" fmla="*/ 0 h 2006124"/>
              <a:gd name="connsiteX6" fmla="*/ 3549609 w 3549609"/>
              <a:gd name="connsiteY6" fmla="*/ 1926618 h 2006124"/>
              <a:gd name="connsiteX7" fmla="*/ 1839267 w 3549609"/>
              <a:gd name="connsiteY7" fmla="*/ 1515455 h 2006124"/>
              <a:gd name="connsiteX8" fmla="*/ 1769417 w 3549609"/>
              <a:gd name="connsiteY8" fmla="*/ 1890105 h 2006124"/>
              <a:gd name="connsiteX9" fmla="*/ 584506 w 3549609"/>
              <a:gd name="connsiteY9" fmla="*/ 1927570 h 2006124"/>
              <a:gd name="connsiteX10" fmla="*/ 577203 w 3549609"/>
              <a:gd name="connsiteY10" fmla="*/ 1928205 h 2006124"/>
              <a:gd name="connsiteX11" fmla="*/ 591491 w 3549609"/>
              <a:gd name="connsiteY11" fmla="*/ 1285268 h 2006124"/>
              <a:gd name="connsiteX12" fmla="*/ 605779 w 3549609"/>
              <a:gd name="connsiteY12" fmla="*/ 1032855 h 2006124"/>
              <a:gd name="connsiteX13" fmla="*/ 569071 w 3549609"/>
              <a:gd name="connsiteY13" fmla="*/ 995852 h 2006124"/>
              <a:gd name="connsiteX14" fmla="*/ 254942 w 3549609"/>
              <a:gd name="connsiteY14" fmla="*/ 1049524 h 2006124"/>
              <a:gd name="connsiteX15" fmla="*/ 35867 w 3549609"/>
              <a:gd name="connsiteY15" fmla="*/ 1001105 h 2006124"/>
              <a:gd name="connsiteX16" fmla="*/ 4117 w 3549609"/>
              <a:gd name="connsiteY16" fmla="*/ 853468 h 2006124"/>
              <a:gd name="connsiteX17" fmla="*/ 77142 w 3549609"/>
              <a:gd name="connsiteY17" fmla="*/ 743930 h 2006124"/>
              <a:gd name="connsiteX18" fmla="*/ 460523 w 3549609"/>
              <a:gd name="connsiteY18" fmla="*/ 725674 h 2006124"/>
              <a:gd name="connsiteX19" fmla="*/ 583393 w 3549609"/>
              <a:gd name="connsiteY19" fmla="*/ 774425 h 2006124"/>
              <a:gd name="connsiteX20" fmla="*/ 591492 w 3549609"/>
              <a:gd name="connsiteY20" fmla="*/ 737580 h 2006124"/>
              <a:gd name="connsiteX21" fmla="*/ 593887 w 3549609"/>
              <a:gd name="connsiteY21" fmla="*/ 705727 h 2006124"/>
              <a:gd name="connsiteX22" fmla="*/ 559742 w 3549609"/>
              <a:gd name="connsiteY22" fmla="*/ 124805 h 2006124"/>
              <a:gd name="connsiteX23" fmla="*/ 556567 w 3549609"/>
              <a:gd name="connsiteY23" fmla="*/ 16855 h 2006124"/>
              <a:gd name="connsiteX24" fmla="*/ 473966 w 3549609"/>
              <a:gd name="connsiteY24" fmla="*/ 6920 h 2006124"/>
              <a:gd name="connsiteX25" fmla="*/ 410532 w 3549609"/>
              <a:gd name="connsiteY25" fmla="*/ 5165 h 2006124"/>
              <a:gd name="connsiteX26" fmla="*/ 420888 w 3549609"/>
              <a:gd name="connsiteY26" fmla="*/ 5143 h 2006124"/>
              <a:gd name="connsiteX27" fmla="*/ 502592 w 3549609"/>
              <a:gd name="connsiteY27" fmla="*/ 4764 h 2006124"/>
              <a:gd name="connsiteX28" fmla="*/ 3549609 w 3549609"/>
              <a:gd name="connsiteY28" fmla="*/ 0 h 2006124"/>
              <a:gd name="connsiteX0" fmla="*/ 338943 w 3549609"/>
              <a:gd name="connsiteY0" fmla="*/ 4360 h 2006394"/>
              <a:gd name="connsiteX1" fmla="*/ 403773 w 3549609"/>
              <a:gd name="connsiteY1" fmla="*/ 4978 h 2006394"/>
              <a:gd name="connsiteX2" fmla="*/ 410532 w 3549609"/>
              <a:gd name="connsiteY2" fmla="*/ 5165 h 2006394"/>
              <a:gd name="connsiteX3" fmla="*/ 361299 w 3549609"/>
              <a:gd name="connsiteY3" fmla="*/ 5269 h 2006394"/>
              <a:gd name="connsiteX4" fmla="*/ 338943 w 3549609"/>
              <a:gd name="connsiteY4" fmla="*/ 4360 h 2006394"/>
              <a:gd name="connsiteX5" fmla="*/ 3549609 w 3549609"/>
              <a:gd name="connsiteY5" fmla="*/ 0 h 2006394"/>
              <a:gd name="connsiteX6" fmla="*/ 3549609 w 3549609"/>
              <a:gd name="connsiteY6" fmla="*/ 1926618 h 2006394"/>
              <a:gd name="connsiteX7" fmla="*/ 1826567 w 3549609"/>
              <a:gd name="connsiteY7" fmla="*/ 1518630 h 2006394"/>
              <a:gd name="connsiteX8" fmla="*/ 1769417 w 3549609"/>
              <a:gd name="connsiteY8" fmla="*/ 1890105 h 2006394"/>
              <a:gd name="connsiteX9" fmla="*/ 584506 w 3549609"/>
              <a:gd name="connsiteY9" fmla="*/ 1927570 h 2006394"/>
              <a:gd name="connsiteX10" fmla="*/ 577203 w 3549609"/>
              <a:gd name="connsiteY10" fmla="*/ 1928205 h 2006394"/>
              <a:gd name="connsiteX11" fmla="*/ 591491 w 3549609"/>
              <a:gd name="connsiteY11" fmla="*/ 1285268 h 2006394"/>
              <a:gd name="connsiteX12" fmla="*/ 605779 w 3549609"/>
              <a:gd name="connsiteY12" fmla="*/ 1032855 h 2006394"/>
              <a:gd name="connsiteX13" fmla="*/ 569071 w 3549609"/>
              <a:gd name="connsiteY13" fmla="*/ 995852 h 2006394"/>
              <a:gd name="connsiteX14" fmla="*/ 254942 w 3549609"/>
              <a:gd name="connsiteY14" fmla="*/ 1049524 h 2006394"/>
              <a:gd name="connsiteX15" fmla="*/ 35867 w 3549609"/>
              <a:gd name="connsiteY15" fmla="*/ 1001105 h 2006394"/>
              <a:gd name="connsiteX16" fmla="*/ 4117 w 3549609"/>
              <a:gd name="connsiteY16" fmla="*/ 853468 h 2006394"/>
              <a:gd name="connsiteX17" fmla="*/ 77142 w 3549609"/>
              <a:gd name="connsiteY17" fmla="*/ 743930 h 2006394"/>
              <a:gd name="connsiteX18" fmla="*/ 460523 w 3549609"/>
              <a:gd name="connsiteY18" fmla="*/ 725674 h 2006394"/>
              <a:gd name="connsiteX19" fmla="*/ 583393 w 3549609"/>
              <a:gd name="connsiteY19" fmla="*/ 774425 h 2006394"/>
              <a:gd name="connsiteX20" fmla="*/ 591492 w 3549609"/>
              <a:gd name="connsiteY20" fmla="*/ 737580 h 2006394"/>
              <a:gd name="connsiteX21" fmla="*/ 593887 w 3549609"/>
              <a:gd name="connsiteY21" fmla="*/ 705727 h 2006394"/>
              <a:gd name="connsiteX22" fmla="*/ 559742 w 3549609"/>
              <a:gd name="connsiteY22" fmla="*/ 124805 h 2006394"/>
              <a:gd name="connsiteX23" fmla="*/ 556567 w 3549609"/>
              <a:gd name="connsiteY23" fmla="*/ 16855 h 2006394"/>
              <a:gd name="connsiteX24" fmla="*/ 473966 w 3549609"/>
              <a:gd name="connsiteY24" fmla="*/ 6920 h 2006394"/>
              <a:gd name="connsiteX25" fmla="*/ 410532 w 3549609"/>
              <a:gd name="connsiteY25" fmla="*/ 5165 h 2006394"/>
              <a:gd name="connsiteX26" fmla="*/ 420888 w 3549609"/>
              <a:gd name="connsiteY26" fmla="*/ 5143 h 2006394"/>
              <a:gd name="connsiteX27" fmla="*/ 502592 w 3549609"/>
              <a:gd name="connsiteY27" fmla="*/ 4764 h 2006394"/>
              <a:gd name="connsiteX28" fmla="*/ 3549609 w 3549609"/>
              <a:gd name="connsiteY28" fmla="*/ 0 h 2006394"/>
              <a:gd name="connsiteX0" fmla="*/ 338943 w 3549609"/>
              <a:gd name="connsiteY0" fmla="*/ 4360 h 1991722"/>
              <a:gd name="connsiteX1" fmla="*/ 403773 w 3549609"/>
              <a:gd name="connsiteY1" fmla="*/ 4978 h 1991722"/>
              <a:gd name="connsiteX2" fmla="*/ 410532 w 3549609"/>
              <a:gd name="connsiteY2" fmla="*/ 5165 h 1991722"/>
              <a:gd name="connsiteX3" fmla="*/ 361299 w 3549609"/>
              <a:gd name="connsiteY3" fmla="*/ 5269 h 1991722"/>
              <a:gd name="connsiteX4" fmla="*/ 338943 w 3549609"/>
              <a:gd name="connsiteY4" fmla="*/ 4360 h 1991722"/>
              <a:gd name="connsiteX5" fmla="*/ 3549609 w 3549609"/>
              <a:gd name="connsiteY5" fmla="*/ 0 h 1991722"/>
              <a:gd name="connsiteX6" fmla="*/ 3549609 w 3549609"/>
              <a:gd name="connsiteY6" fmla="*/ 1926618 h 1991722"/>
              <a:gd name="connsiteX7" fmla="*/ 1826567 w 3549609"/>
              <a:gd name="connsiteY7" fmla="*/ 1518630 h 1991722"/>
              <a:gd name="connsiteX8" fmla="*/ 1769417 w 3549609"/>
              <a:gd name="connsiteY8" fmla="*/ 1890105 h 1991722"/>
              <a:gd name="connsiteX9" fmla="*/ 584506 w 3549609"/>
              <a:gd name="connsiteY9" fmla="*/ 1927570 h 1991722"/>
              <a:gd name="connsiteX10" fmla="*/ 577203 w 3549609"/>
              <a:gd name="connsiteY10" fmla="*/ 1928205 h 1991722"/>
              <a:gd name="connsiteX11" fmla="*/ 591491 w 3549609"/>
              <a:gd name="connsiteY11" fmla="*/ 1285268 h 1991722"/>
              <a:gd name="connsiteX12" fmla="*/ 605779 w 3549609"/>
              <a:gd name="connsiteY12" fmla="*/ 1032855 h 1991722"/>
              <a:gd name="connsiteX13" fmla="*/ 569071 w 3549609"/>
              <a:gd name="connsiteY13" fmla="*/ 995852 h 1991722"/>
              <a:gd name="connsiteX14" fmla="*/ 254942 w 3549609"/>
              <a:gd name="connsiteY14" fmla="*/ 1049524 h 1991722"/>
              <a:gd name="connsiteX15" fmla="*/ 35867 w 3549609"/>
              <a:gd name="connsiteY15" fmla="*/ 1001105 h 1991722"/>
              <a:gd name="connsiteX16" fmla="*/ 4117 w 3549609"/>
              <a:gd name="connsiteY16" fmla="*/ 853468 h 1991722"/>
              <a:gd name="connsiteX17" fmla="*/ 77142 w 3549609"/>
              <a:gd name="connsiteY17" fmla="*/ 743930 h 1991722"/>
              <a:gd name="connsiteX18" fmla="*/ 460523 w 3549609"/>
              <a:gd name="connsiteY18" fmla="*/ 725674 h 1991722"/>
              <a:gd name="connsiteX19" fmla="*/ 583393 w 3549609"/>
              <a:gd name="connsiteY19" fmla="*/ 774425 h 1991722"/>
              <a:gd name="connsiteX20" fmla="*/ 591492 w 3549609"/>
              <a:gd name="connsiteY20" fmla="*/ 737580 h 1991722"/>
              <a:gd name="connsiteX21" fmla="*/ 593887 w 3549609"/>
              <a:gd name="connsiteY21" fmla="*/ 705727 h 1991722"/>
              <a:gd name="connsiteX22" fmla="*/ 559742 w 3549609"/>
              <a:gd name="connsiteY22" fmla="*/ 124805 h 1991722"/>
              <a:gd name="connsiteX23" fmla="*/ 556567 w 3549609"/>
              <a:gd name="connsiteY23" fmla="*/ 16855 h 1991722"/>
              <a:gd name="connsiteX24" fmla="*/ 473966 w 3549609"/>
              <a:gd name="connsiteY24" fmla="*/ 6920 h 1991722"/>
              <a:gd name="connsiteX25" fmla="*/ 410532 w 3549609"/>
              <a:gd name="connsiteY25" fmla="*/ 5165 h 1991722"/>
              <a:gd name="connsiteX26" fmla="*/ 420888 w 3549609"/>
              <a:gd name="connsiteY26" fmla="*/ 5143 h 1991722"/>
              <a:gd name="connsiteX27" fmla="*/ 502592 w 3549609"/>
              <a:gd name="connsiteY27" fmla="*/ 4764 h 1991722"/>
              <a:gd name="connsiteX28" fmla="*/ 3549609 w 3549609"/>
              <a:gd name="connsiteY28" fmla="*/ 0 h 1991722"/>
              <a:gd name="connsiteX0" fmla="*/ 338943 w 3549609"/>
              <a:gd name="connsiteY0" fmla="*/ 4360 h 1997997"/>
              <a:gd name="connsiteX1" fmla="*/ 403773 w 3549609"/>
              <a:gd name="connsiteY1" fmla="*/ 4978 h 1997997"/>
              <a:gd name="connsiteX2" fmla="*/ 410532 w 3549609"/>
              <a:gd name="connsiteY2" fmla="*/ 5165 h 1997997"/>
              <a:gd name="connsiteX3" fmla="*/ 361299 w 3549609"/>
              <a:gd name="connsiteY3" fmla="*/ 5269 h 1997997"/>
              <a:gd name="connsiteX4" fmla="*/ 338943 w 3549609"/>
              <a:gd name="connsiteY4" fmla="*/ 4360 h 1997997"/>
              <a:gd name="connsiteX5" fmla="*/ 3549609 w 3549609"/>
              <a:gd name="connsiteY5" fmla="*/ 0 h 1997997"/>
              <a:gd name="connsiteX6" fmla="*/ 3549609 w 3549609"/>
              <a:gd name="connsiteY6" fmla="*/ 1926618 h 1997997"/>
              <a:gd name="connsiteX7" fmla="*/ 2356792 w 3549609"/>
              <a:gd name="connsiteY7" fmla="*/ 1556729 h 1997997"/>
              <a:gd name="connsiteX8" fmla="*/ 1826567 w 3549609"/>
              <a:gd name="connsiteY8" fmla="*/ 1518630 h 1997997"/>
              <a:gd name="connsiteX9" fmla="*/ 1769417 w 3549609"/>
              <a:gd name="connsiteY9" fmla="*/ 1890105 h 1997997"/>
              <a:gd name="connsiteX10" fmla="*/ 584506 w 3549609"/>
              <a:gd name="connsiteY10" fmla="*/ 1927570 h 1997997"/>
              <a:gd name="connsiteX11" fmla="*/ 577203 w 3549609"/>
              <a:gd name="connsiteY11" fmla="*/ 1928205 h 1997997"/>
              <a:gd name="connsiteX12" fmla="*/ 591491 w 3549609"/>
              <a:gd name="connsiteY12" fmla="*/ 1285268 h 1997997"/>
              <a:gd name="connsiteX13" fmla="*/ 605779 w 3549609"/>
              <a:gd name="connsiteY13" fmla="*/ 1032855 h 1997997"/>
              <a:gd name="connsiteX14" fmla="*/ 569071 w 3549609"/>
              <a:gd name="connsiteY14" fmla="*/ 995852 h 1997997"/>
              <a:gd name="connsiteX15" fmla="*/ 254942 w 3549609"/>
              <a:gd name="connsiteY15" fmla="*/ 1049524 h 1997997"/>
              <a:gd name="connsiteX16" fmla="*/ 35867 w 3549609"/>
              <a:gd name="connsiteY16" fmla="*/ 1001105 h 1997997"/>
              <a:gd name="connsiteX17" fmla="*/ 4117 w 3549609"/>
              <a:gd name="connsiteY17" fmla="*/ 853468 h 1997997"/>
              <a:gd name="connsiteX18" fmla="*/ 77142 w 3549609"/>
              <a:gd name="connsiteY18" fmla="*/ 743930 h 1997997"/>
              <a:gd name="connsiteX19" fmla="*/ 460523 w 3549609"/>
              <a:gd name="connsiteY19" fmla="*/ 725674 h 1997997"/>
              <a:gd name="connsiteX20" fmla="*/ 583393 w 3549609"/>
              <a:gd name="connsiteY20" fmla="*/ 774425 h 1997997"/>
              <a:gd name="connsiteX21" fmla="*/ 591492 w 3549609"/>
              <a:gd name="connsiteY21" fmla="*/ 737580 h 1997997"/>
              <a:gd name="connsiteX22" fmla="*/ 593887 w 3549609"/>
              <a:gd name="connsiteY22" fmla="*/ 705727 h 1997997"/>
              <a:gd name="connsiteX23" fmla="*/ 559742 w 3549609"/>
              <a:gd name="connsiteY23" fmla="*/ 124805 h 1997997"/>
              <a:gd name="connsiteX24" fmla="*/ 556567 w 3549609"/>
              <a:gd name="connsiteY24" fmla="*/ 16855 h 1997997"/>
              <a:gd name="connsiteX25" fmla="*/ 473966 w 3549609"/>
              <a:gd name="connsiteY25" fmla="*/ 6920 h 1997997"/>
              <a:gd name="connsiteX26" fmla="*/ 410532 w 3549609"/>
              <a:gd name="connsiteY26" fmla="*/ 5165 h 1997997"/>
              <a:gd name="connsiteX27" fmla="*/ 420888 w 3549609"/>
              <a:gd name="connsiteY27" fmla="*/ 5143 h 1997997"/>
              <a:gd name="connsiteX28" fmla="*/ 502592 w 3549609"/>
              <a:gd name="connsiteY28" fmla="*/ 4764 h 1997997"/>
              <a:gd name="connsiteX29" fmla="*/ 3549609 w 3549609"/>
              <a:gd name="connsiteY29" fmla="*/ 0 h 1997997"/>
              <a:gd name="connsiteX0" fmla="*/ 338943 w 3549609"/>
              <a:gd name="connsiteY0" fmla="*/ 4360 h 2018521"/>
              <a:gd name="connsiteX1" fmla="*/ 403773 w 3549609"/>
              <a:gd name="connsiteY1" fmla="*/ 4978 h 2018521"/>
              <a:gd name="connsiteX2" fmla="*/ 410532 w 3549609"/>
              <a:gd name="connsiteY2" fmla="*/ 5165 h 2018521"/>
              <a:gd name="connsiteX3" fmla="*/ 361299 w 3549609"/>
              <a:gd name="connsiteY3" fmla="*/ 5269 h 2018521"/>
              <a:gd name="connsiteX4" fmla="*/ 338943 w 3549609"/>
              <a:gd name="connsiteY4" fmla="*/ 4360 h 2018521"/>
              <a:gd name="connsiteX5" fmla="*/ 3549609 w 3549609"/>
              <a:gd name="connsiteY5" fmla="*/ 0 h 2018521"/>
              <a:gd name="connsiteX6" fmla="*/ 3549609 w 3549609"/>
              <a:gd name="connsiteY6" fmla="*/ 1926618 h 2018521"/>
              <a:gd name="connsiteX7" fmla="*/ 2356792 w 3549609"/>
              <a:gd name="connsiteY7" fmla="*/ 1556729 h 2018521"/>
              <a:gd name="connsiteX8" fmla="*/ 1826567 w 3549609"/>
              <a:gd name="connsiteY8" fmla="*/ 1518630 h 2018521"/>
              <a:gd name="connsiteX9" fmla="*/ 1769417 w 3549609"/>
              <a:gd name="connsiteY9" fmla="*/ 1890105 h 2018521"/>
              <a:gd name="connsiteX10" fmla="*/ 584506 w 3549609"/>
              <a:gd name="connsiteY10" fmla="*/ 1927570 h 2018521"/>
              <a:gd name="connsiteX11" fmla="*/ 577203 w 3549609"/>
              <a:gd name="connsiteY11" fmla="*/ 1928205 h 2018521"/>
              <a:gd name="connsiteX12" fmla="*/ 591491 w 3549609"/>
              <a:gd name="connsiteY12" fmla="*/ 1285268 h 2018521"/>
              <a:gd name="connsiteX13" fmla="*/ 605779 w 3549609"/>
              <a:gd name="connsiteY13" fmla="*/ 1032855 h 2018521"/>
              <a:gd name="connsiteX14" fmla="*/ 569071 w 3549609"/>
              <a:gd name="connsiteY14" fmla="*/ 995852 h 2018521"/>
              <a:gd name="connsiteX15" fmla="*/ 254942 w 3549609"/>
              <a:gd name="connsiteY15" fmla="*/ 1049524 h 2018521"/>
              <a:gd name="connsiteX16" fmla="*/ 35867 w 3549609"/>
              <a:gd name="connsiteY16" fmla="*/ 1001105 h 2018521"/>
              <a:gd name="connsiteX17" fmla="*/ 4117 w 3549609"/>
              <a:gd name="connsiteY17" fmla="*/ 853468 h 2018521"/>
              <a:gd name="connsiteX18" fmla="*/ 77142 w 3549609"/>
              <a:gd name="connsiteY18" fmla="*/ 743930 h 2018521"/>
              <a:gd name="connsiteX19" fmla="*/ 460523 w 3549609"/>
              <a:gd name="connsiteY19" fmla="*/ 725674 h 2018521"/>
              <a:gd name="connsiteX20" fmla="*/ 583393 w 3549609"/>
              <a:gd name="connsiteY20" fmla="*/ 774425 h 2018521"/>
              <a:gd name="connsiteX21" fmla="*/ 591492 w 3549609"/>
              <a:gd name="connsiteY21" fmla="*/ 737580 h 2018521"/>
              <a:gd name="connsiteX22" fmla="*/ 593887 w 3549609"/>
              <a:gd name="connsiteY22" fmla="*/ 705727 h 2018521"/>
              <a:gd name="connsiteX23" fmla="*/ 559742 w 3549609"/>
              <a:gd name="connsiteY23" fmla="*/ 124805 h 2018521"/>
              <a:gd name="connsiteX24" fmla="*/ 556567 w 3549609"/>
              <a:gd name="connsiteY24" fmla="*/ 16855 h 2018521"/>
              <a:gd name="connsiteX25" fmla="*/ 473966 w 3549609"/>
              <a:gd name="connsiteY25" fmla="*/ 6920 h 2018521"/>
              <a:gd name="connsiteX26" fmla="*/ 410532 w 3549609"/>
              <a:gd name="connsiteY26" fmla="*/ 5165 h 2018521"/>
              <a:gd name="connsiteX27" fmla="*/ 420888 w 3549609"/>
              <a:gd name="connsiteY27" fmla="*/ 5143 h 2018521"/>
              <a:gd name="connsiteX28" fmla="*/ 502592 w 3549609"/>
              <a:gd name="connsiteY28" fmla="*/ 4764 h 2018521"/>
              <a:gd name="connsiteX29" fmla="*/ 3549609 w 3549609"/>
              <a:gd name="connsiteY29" fmla="*/ 0 h 2018521"/>
              <a:gd name="connsiteX0" fmla="*/ 338943 w 3549609"/>
              <a:gd name="connsiteY0" fmla="*/ 4360 h 2016688"/>
              <a:gd name="connsiteX1" fmla="*/ 403773 w 3549609"/>
              <a:gd name="connsiteY1" fmla="*/ 4978 h 2016688"/>
              <a:gd name="connsiteX2" fmla="*/ 410532 w 3549609"/>
              <a:gd name="connsiteY2" fmla="*/ 5165 h 2016688"/>
              <a:gd name="connsiteX3" fmla="*/ 361299 w 3549609"/>
              <a:gd name="connsiteY3" fmla="*/ 5269 h 2016688"/>
              <a:gd name="connsiteX4" fmla="*/ 338943 w 3549609"/>
              <a:gd name="connsiteY4" fmla="*/ 4360 h 2016688"/>
              <a:gd name="connsiteX5" fmla="*/ 3549609 w 3549609"/>
              <a:gd name="connsiteY5" fmla="*/ 0 h 2016688"/>
              <a:gd name="connsiteX6" fmla="*/ 3549609 w 3549609"/>
              <a:gd name="connsiteY6" fmla="*/ 1926618 h 2016688"/>
              <a:gd name="connsiteX7" fmla="*/ 2267892 w 3549609"/>
              <a:gd name="connsiteY7" fmla="*/ 1544029 h 2016688"/>
              <a:gd name="connsiteX8" fmla="*/ 1826567 w 3549609"/>
              <a:gd name="connsiteY8" fmla="*/ 1518630 h 2016688"/>
              <a:gd name="connsiteX9" fmla="*/ 1769417 w 3549609"/>
              <a:gd name="connsiteY9" fmla="*/ 1890105 h 2016688"/>
              <a:gd name="connsiteX10" fmla="*/ 584506 w 3549609"/>
              <a:gd name="connsiteY10" fmla="*/ 1927570 h 2016688"/>
              <a:gd name="connsiteX11" fmla="*/ 577203 w 3549609"/>
              <a:gd name="connsiteY11" fmla="*/ 1928205 h 2016688"/>
              <a:gd name="connsiteX12" fmla="*/ 591491 w 3549609"/>
              <a:gd name="connsiteY12" fmla="*/ 1285268 h 2016688"/>
              <a:gd name="connsiteX13" fmla="*/ 605779 w 3549609"/>
              <a:gd name="connsiteY13" fmla="*/ 1032855 h 2016688"/>
              <a:gd name="connsiteX14" fmla="*/ 569071 w 3549609"/>
              <a:gd name="connsiteY14" fmla="*/ 995852 h 2016688"/>
              <a:gd name="connsiteX15" fmla="*/ 254942 w 3549609"/>
              <a:gd name="connsiteY15" fmla="*/ 1049524 h 2016688"/>
              <a:gd name="connsiteX16" fmla="*/ 35867 w 3549609"/>
              <a:gd name="connsiteY16" fmla="*/ 1001105 h 2016688"/>
              <a:gd name="connsiteX17" fmla="*/ 4117 w 3549609"/>
              <a:gd name="connsiteY17" fmla="*/ 853468 h 2016688"/>
              <a:gd name="connsiteX18" fmla="*/ 77142 w 3549609"/>
              <a:gd name="connsiteY18" fmla="*/ 743930 h 2016688"/>
              <a:gd name="connsiteX19" fmla="*/ 460523 w 3549609"/>
              <a:gd name="connsiteY19" fmla="*/ 725674 h 2016688"/>
              <a:gd name="connsiteX20" fmla="*/ 583393 w 3549609"/>
              <a:gd name="connsiteY20" fmla="*/ 774425 h 2016688"/>
              <a:gd name="connsiteX21" fmla="*/ 591492 w 3549609"/>
              <a:gd name="connsiteY21" fmla="*/ 737580 h 2016688"/>
              <a:gd name="connsiteX22" fmla="*/ 593887 w 3549609"/>
              <a:gd name="connsiteY22" fmla="*/ 705727 h 2016688"/>
              <a:gd name="connsiteX23" fmla="*/ 559742 w 3549609"/>
              <a:gd name="connsiteY23" fmla="*/ 124805 h 2016688"/>
              <a:gd name="connsiteX24" fmla="*/ 556567 w 3549609"/>
              <a:gd name="connsiteY24" fmla="*/ 16855 h 2016688"/>
              <a:gd name="connsiteX25" fmla="*/ 473966 w 3549609"/>
              <a:gd name="connsiteY25" fmla="*/ 6920 h 2016688"/>
              <a:gd name="connsiteX26" fmla="*/ 410532 w 3549609"/>
              <a:gd name="connsiteY26" fmla="*/ 5165 h 2016688"/>
              <a:gd name="connsiteX27" fmla="*/ 420888 w 3549609"/>
              <a:gd name="connsiteY27" fmla="*/ 5143 h 2016688"/>
              <a:gd name="connsiteX28" fmla="*/ 502592 w 3549609"/>
              <a:gd name="connsiteY28" fmla="*/ 4764 h 2016688"/>
              <a:gd name="connsiteX29" fmla="*/ 3549609 w 3549609"/>
              <a:gd name="connsiteY29" fmla="*/ 0 h 2016688"/>
              <a:gd name="connsiteX0" fmla="*/ 338943 w 3549609"/>
              <a:gd name="connsiteY0" fmla="*/ 4360 h 2016688"/>
              <a:gd name="connsiteX1" fmla="*/ 403773 w 3549609"/>
              <a:gd name="connsiteY1" fmla="*/ 4978 h 2016688"/>
              <a:gd name="connsiteX2" fmla="*/ 410532 w 3549609"/>
              <a:gd name="connsiteY2" fmla="*/ 5165 h 2016688"/>
              <a:gd name="connsiteX3" fmla="*/ 361299 w 3549609"/>
              <a:gd name="connsiteY3" fmla="*/ 5269 h 2016688"/>
              <a:gd name="connsiteX4" fmla="*/ 338943 w 3549609"/>
              <a:gd name="connsiteY4" fmla="*/ 4360 h 2016688"/>
              <a:gd name="connsiteX5" fmla="*/ 3549609 w 3549609"/>
              <a:gd name="connsiteY5" fmla="*/ 0 h 2016688"/>
              <a:gd name="connsiteX6" fmla="*/ 3549609 w 3549609"/>
              <a:gd name="connsiteY6" fmla="*/ 1926618 h 2016688"/>
              <a:gd name="connsiteX7" fmla="*/ 2267892 w 3549609"/>
              <a:gd name="connsiteY7" fmla="*/ 1544029 h 2016688"/>
              <a:gd name="connsiteX8" fmla="*/ 1826567 w 3549609"/>
              <a:gd name="connsiteY8" fmla="*/ 1518630 h 2016688"/>
              <a:gd name="connsiteX9" fmla="*/ 1769417 w 3549609"/>
              <a:gd name="connsiteY9" fmla="*/ 1890105 h 2016688"/>
              <a:gd name="connsiteX10" fmla="*/ 584506 w 3549609"/>
              <a:gd name="connsiteY10" fmla="*/ 1927570 h 2016688"/>
              <a:gd name="connsiteX11" fmla="*/ 577203 w 3549609"/>
              <a:gd name="connsiteY11" fmla="*/ 1928205 h 2016688"/>
              <a:gd name="connsiteX12" fmla="*/ 591491 w 3549609"/>
              <a:gd name="connsiteY12" fmla="*/ 1285268 h 2016688"/>
              <a:gd name="connsiteX13" fmla="*/ 605779 w 3549609"/>
              <a:gd name="connsiteY13" fmla="*/ 1032855 h 2016688"/>
              <a:gd name="connsiteX14" fmla="*/ 569071 w 3549609"/>
              <a:gd name="connsiteY14" fmla="*/ 995852 h 2016688"/>
              <a:gd name="connsiteX15" fmla="*/ 254942 w 3549609"/>
              <a:gd name="connsiteY15" fmla="*/ 1049524 h 2016688"/>
              <a:gd name="connsiteX16" fmla="*/ 35867 w 3549609"/>
              <a:gd name="connsiteY16" fmla="*/ 1001105 h 2016688"/>
              <a:gd name="connsiteX17" fmla="*/ 4117 w 3549609"/>
              <a:gd name="connsiteY17" fmla="*/ 853468 h 2016688"/>
              <a:gd name="connsiteX18" fmla="*/ 77142 w 3549609"/>
              <a:gd name="connsiteY18" fmla="*/ 743930 h 2016688"/>
              <a:gd name="connsiteX19" fmla="*/ 460523 w 3549609"/>
              <a:gd name="connsiteY19" fmla="*/ 725674 h 2016688"/>
              <a:gd name="connsiteX20" fmla="*/ 583393 w 3549609"/>
              <a:gd name="connsiteY20" fmla="*/ 774425 h 2016688"/>
              <a:gd name="connsiteX21" fmla="*/ 591492 w 3549609"/>
              <a:gd name="connsiteY21" fmla="*/ 737580 h 2016688"/>
              <a:gd name="connsiteX22" fmla="*/ 593887 w 3549609"/>
              <a:gd name="connsiteY22" fmla="*/ 705727 h 2016688"/>
              <a:gd name="connsiteX23" fmla="*/ 559742 w 3549609"/>
              <a:gd name="connsiteY23" fmla="*/ 124805 h 2016688"/>
              <a:gd name="connsiteX24" fmla="*/ 556567 w 3549609"/>
              <a:gd name="connsiteY24" fmla="*/ 16855 h 2016688"/>
              <a:gd name="connsiteX25" fmla="*/ 473966 w 3549609"/>
              <a:gd name="connsiteY25" fmla="*/ 6920 h 2016688"/>
              <a:gd name="connsiteX26" fmla="*/ 410532 w 3549609"/>
              <a:gd name="connsiteY26" fmla="*/ 5165 h 2016688"/>
              <a:gd name="connsiteX27" fmla="*/ 420888 w 3549609"/>
              <a:gd name="connsiteY27" fmla="*/ 5143 h 2016688"/>
              <a:gd name="connsiteX28" fmla="*/ 502592 w 3549609"/>
              <a:gd name="connsiteY28" fmla="*/ 4764 h 2016688"/>
              <a:gd name="connsiteX29" fmla="*/ 3549609 w 3549609"/>
              <a:gd name="connsiteY29" fmla="*/ 0 h 2016688"/>
              <a:gd name="connsiteX0" fmla="*/ 338943 w 3549609"/>
              <a:gd name="connsiteY0" fmla="*/ 4360 h 2017140"/>
              <a:gd name="connsiteX1" fmla="*/ 403773 w 3549609"/>
              <a:gd name="connsiteY1" fmla="*/ 4978 h 2017140"/>
              <a:gd name="connsiteX2" fmla="*/ 410532 w 3549609"/>
              <a:gd name="connsiteY2" fmla="*/ 5165 h 2017140"/>
              <a:gd name="connsiteX3" fmla="*/ 361299 w 3549609"/>
              <a:gd name="connsiteY3" fmla="*/ 5269 h 2017140"/>
              <a:gd name="connsiteX4" fmla="*/ 338943 w 3549609"/>
              <a:gd name="connsiteY4" fmla="*/ 4360 h 2017140"/>
              <a:gd name="connsiteX5" fmla="*/ 3549609 w 3549609"/>
              <a:gd name="connsiteY5" fmla="*/ 0 h 2017140"/>
              <a:gd name="connsiteX6" fmla="*/ 3549609 w 3549609"/>
              <a:gd name="connsiteY6" fmla="*/ 1926618 h 2017140"/>
              <a:gd name="connsiteX7" fmla="*/ 2252017 w 3549609"/>
              <a:gd name="connsiteY7" fmla="*/ 1547204 h 2017140"/>
              <a:gd name="connsiteX8" fmla="*/ 1826567 w 3549609"/>
              <a:gd name="connsiteY8" fmla="*/ 1518630 h 2017140"/>
              <a:gd name="connsiteX9" fmla="*/ 1769417 w 3549609"/>
              <a:gd name="connsiteY9" fmla="*/ 1890105 h 2017140"/>
              <a:gd name="connsiteX10" fmla="*/ 584506 w 3549609"/>
              <a:gd name="connsiteY10" fmla="*/ 1927570 h 2017140"/>
              <a:gd name="connsiteX11" fmla="*/ 577203 w 3549609"/>
              <a:gd name="connsiteY11" fmla="*/ 1928205 h 2017140"/>
              <a:gd name="connsiteX12" fmla="*/ 591491 w 3549609"/>
              <a:gd name="connsiteY12" fmla="*/ 1285268 h 2017140"/>
              <a:gd name="connsiteX13" fmla="*/ 605779 w 3549609"/>
              <a:gd name="connsiteY13" fmla="*/ 1032855 h 2017140"/>
              <a:gd name="connsiteX14" fmla="*/ 569071 w 3549609"/>
              <a:gd name="connsiteY14" fmla="*/ 995852 h 2017140"/>
              <a:gd name="connsiteX15" fmla="*/ 254942 w 3549609"/>
              <a:gd name="connsiteY15" fmla="*/ 1049524 h 2017140"/>
              <a:gd name="connsiteX16" fmla="*/ 35867 w 3549609"/>
              <a:gd name="connsiteY16" fmla="*/ 1001105 h 2017140"/>
              <a:gd name="connsiteX17" fmla="*/ 4117 w 3549609"/>
              <a:gd name="connsiteY17" fmla="*/ 853468 h 2017140"/>
              <a:gd name="connsiteX18" fmla="*/ 77142 w 3549609"/>
              <a:gd name="connsiteY18" fmla="*/ 743930 h 2017140"/>
              <a:gd name="connsiteX19" fmla="*/ 460523 w 3549609"/>
              <a:gd name="connsiteY19" fmla="*/ 725674 h 2017140"/>
              <a:gd name="connsiteX20" fmla="*/ 583393 w 3549609"/>
              <a:gd name="connsiteY20" fmla="*/ 774425 h 2017140"/>
              <a:gd name="connsiteX21" fmla="*/ 591492 w 3549609"/>
              <a:gd name="connsiteY21" fmla="*/ 737580 h 2017140"/>
              <a:gd name="connsiteX22" fmla="*/ 593887 w 3549609"/>
              <a:gd name="connsiteY22" fmla="*/ 705727 h 2017140"/>
              <a:gd name="connsiteX23" fmla="*/ 559742 w 3549609"/>
              <a:gd name="connsiteY23" fmla="*/ 124805 h 2017140"/>
              <a:gd name="connsiteX24" fmla="*/ 556567 w 3549609"/>
              <a:gd name="connsiteY24" fmla="*/ 16855 h 2017140"/>
              <a:gd name="connsiteX25" fmla="*/ 473966 w 3549609"/>
              <a:gd name="connsiteY25" fmla="*/ 6920 h 2017140"/>
              <a:gd name="connsiteX26" fmla="*/ 410532 w 3549609"/>
              <a:gd name="connsiteY26" fmla="*/ 5165 h 2017140"/>
              <a:gd name="connsiteX27" fmla="*/ 420888 w 3549609"/>
              <a:gd name="connsiteY27" fmla="*/ 5143 h 2017140"/>
              <a:gd name="connsiteX28" fmla="*/ 502592 w 3549609"/>
              <a:gd name="connsiteY28" fmla="*/ 4764 h 2017140"/>
              <a:gd name="connsiteX29" fmla="*/ 3549609 w 3549609"/>
              <a:gd name="connsiteY29" fmla="*/ 0 h 2017140"/>
              <a:gd name="connsiteX0" fmla="*/ 338943 w 3549609"/>
              <a:gd name="connsiteY0" fmla="*/ 4360 h 2017140"/>
              <a:gd name="connsiteX1" fmla="*/ 403773 w 3549609"/>
              <a:gd name="connsiteY1" fmla="*/ 4978 h 2017140"/>
              <a:gd name="connsiteX2" fmla="*/ 410532 w 3549609"/>
              <a:gd name="connsiteY2" fmla="*/ 5165 h 2017140"/>
              <a:gd name="connsiteX3" fmla="*/ 361299 w 3549609"/>
              <a:gd name="connsiteY3" fmla="*/ 5269 h 2017140"/>
              <a:gd name="connsiteX4" fmla="*/ 338943 w 3549609"/>
              <a:gd name="connsiteY4" fmla="*/ 4360 h 2017140"/>
              <a:gd name="connsiteX5" fmla="*/ 3549609 w 3549609"/>
              <a:gd name="connsiteY5" fmla="*/ 0 h 2017140"/>
              <a:gd name="connsiteX6" fmla="*/ 3549609 w 3549609"/>
              <a:gd name="connsiteY6" fmla="*/ 1926618 h 2017140"/>
              <a:gd name="connsiteX7" fmla="*/ 2252017 w 3549609"/>
              <a:gd name="connsiteY7" fmla="*/ 1547204 h 2017140"/>
              <a:gd name="connsiteX8" fmla="*/ 1826567 w 3549609"/>
              <a:gd name="connsiteY8" fmla="*/ 1518630 h 2017140"/>
              <a:gd name="connsiteX9" fmla="*/ 1769417 w 3549609"/>
              <a:gd name="connsiteY9" fmla="*/ 1890105 h 2017140"/>
              <a:gd name="connsiteX10" fmla="*/ 584506 w 3549609"/>
              <a:gd name="connsiteY10" fmla="*/ 1927570 h 2017140"/>
              <a:gd name="connsiteX11" fmla="*/ 577203 w 3549609"/>
              <a:gd name="connsiteY11" fmla="*/ 1928205 h 2017140"/>
              <a:gd name="connsiteX12" fmla="*/ 591491 w 3549609"/>
              <a:gd name="connsiteY12" fmla="*/ 1285268 h 2017140"/>
              <a:gd name="connsiteX13" fmla="*/ 605779 w 3549609"/>
              <a:gd name="connsiteY13" fmla="*/ 1032855 h 2017140"/>
              <a:gd name="connsiteX14" fmla="*/ 569071 w 3549609"/>
              <a:gd name="connsiteY14" fmla="*/ 995852 h 2017140"/>
              <a:gd name="connsiteX15" fmla="*/ 254942 w 3549609"/>
              <a:gd name="connsiteY15" fmla="*/ 1049524 h 2017140"/>
              <a:gd name="connsiteX16" fmla="*/ 35867 w 3549609"/>
              <a:gd name="connsiteY16" fmla="*/ 1001105 h 2017140"/>
              <a:gd name="connsiteX17" fmla="*/ 4117 w 3549609"/>
              <a:gd name="connsiteY17" fmla="*/ 853468 h 2017140"/>
              <a:gd name="connsiteX18" fmla="*/ 77142 w 3549609"/>
              <a:gd name="connsiteY18" fmla="*/ 743930 h 2017140"/>
              <a:gd name="connsiteX19" fmla="*/ 460523 w 3549609"/>
              <a:gd name="connsiteY19" fmla="*/ 725674 h 2017140"/>
              <a:gd name="connsiteX20" fmla="*/ 583393 w 3549609"/>
              <a:gd name="connsiteY20" fmla="*/ 774425 h 2017140"/>
              <a:gd name="connsiteX21" fmla="*/ 591492 w 3549609"/>
              <a:gd name="connsiteY21" fmla="*/ 737580 h 2017140"/>
              <a:gd name="connsiteX22" fmla="*/ 593887 w 3549609"/>
              <a:gd name="connsiteY22" fmla="*/ 705727 h 2017140"/>
              <a:gd name="connsiteX23" fmla="*/ 559742 w 3549609"/>
              <a:gd name="connsiteY23" fmla="*/ 124805 h 2017140"/>
              <a:gd name="connsiteX24" fmla="*/ 556567 w 3549609"/>
              <a:gd name="connsiteY24" fmla="*/ 16855 h 2017140"/>
              <a:gd name="connsiteX25" fmla="*/ 473966 w 3549609"/>
              <a:gd name="connsiteY25" fmla="*/ 6920 h 2017140"/>
              <a:gd name="connsiteX26" fmla="*/ 410532 w 3549609"/>
              <a:gd name="connsiteY26" fmla="*/ 5165 h 2017140"/>
              <a:gd name="connsiteX27" fmla="*/ 420888 w 3549609"/>
              <a:gd name="connsiteY27" fmla="*/ 5143 h 2017140"/>
              <a:gd name="connsiteX28" fmla="*/ 502592 w 3549609"/>
              <a:gd name="connsiteY28" fmla="*/ 4764 h 2017140"/>
              <a:gd name="connsiteX29" fmla="*/ 3549609 w 3549609"/>
              <a:gd name="connsiteY29" fmla="*/ 0 h 2017140"/>
              <a:gd name="connsiteX0" fmla="*/ 338943 w 3549609"/>
              <a:gd name="connsiteY0" fmla="*/ 4360 h 2063230"/>
              <a:gd name="connsiteX1" fmla="*/ 403773 w 3549609"/>
              <a:gd name="connsiteY1" fmla="*/ 4978 h 2063230"/>
              <a:gd name="connsiteX2" fmla="*/ 410532 w 3549609"/>
              <a:gd name="connsiteY2" fmla="*/ 5165 h 2063230"/>
              <a:gd name="connsiteX3" fmla="*/ 361299 w 3549609"/>
              <a:gd name="connsiteY3" fmla="*/ 5269 h 2063230"/>
              <a:gd name="connsiteX4" fmla="*/ 338943 w 3549609"/>
              <a:gd name="connsiteY4" fmla="*/ 4360 h 2063230"/>
              <a:gd name="connsiteX5" fmla="*/ 3549609 w 3549609"/>
              <a:gd name="connsiteY5" fmla="*/ 0 h 2063230"/>
              <a:gd name="connsiteX6" fmla="*/ 3549609 w 3549609"/>
              <a:gd name="connsiteY6" fmla="*/ 1926618 h 2063230"/>
              <a:gd name="connsiteX7" fmla="*/ 2261542 w 3549609"/>
              <a:gd name="connsiteY7" fmla="*/ 1905979 h 2063230"/>
              <a:gd name="connsiteX8" fmla="*/ 2252017 w 3549609"/>
              <a:gd name="connsiteY8" fmla="*/ 1547204 h 2063230"/>
              <a:gd name="connsiteX9" fmla="*/ 1826567 w 3549609"/>
              <a:gd name="connsiteY9" fmla="*/ 1518630 h 2063230"/>
              <a:gd name="connsiteX10" fmla="*/ 1769417 w 3549609"/>
              <a:gd name="connsiteY10" fmla="*/ 1890105 h 2063230"/>
              <a:gd name="connsiteX11" fmla="*/ 584506 w 3549609"/>
              <a:gd name="connsiteY11" fmla="*/ 1927570 h 2063230"/>
              <a:gd name="connsiteX12" fmla="*/ 577203 w 3549609"/>
              <a:gd name="connsiteY12" fmla="*/ 1928205 h 2063230"/>
              <a:gd name="connsiteX13" fmla="*/ 591491 w 3549609"/>
              <a:gd name="connsiteY13" fmla="*/ 1285268 h 2063230"/>
              <a:gd name="connsiteX14" fmla="*/ 605779 w 3549609"/>
              <a:gd name="connsiteY14" fmla="*/ 1032855 h 2063230"/>
              <a:gd name="connsiteX15" fmla="*/ 569071 w 3549609"/>
              <a:gd name="connsiteY15" fmla="*/ 995852 h 2063230"/>
              <a:gd name="connsiteX16" fmla="*/ 254942 w 3549609"/>
              <a:gd name="connsiteY16" fmla="*/ 1049524 h 2063230"/>
              <a:gd name="connsiteX17" fmla="*/ 35867 w 3549609"/>
              <a:gd name="connsiteY17" fmla="*/ 1001105 h 2063230"/>
              <a:gd name="connsiteX18" fmla="*/ 4117 w 3549609"/>
              <a:gd name="connsiteY18" fmla="*/ 853468 h 2063230"/>
              <a:gd name="connsiteX19" fmla="*/ 77142 w 3549609"/>
              <a:gd name="connsiteY19" fmla="*/ 743930 h 2063230"/>
              <a:gd name="connsiteX20" fmla="*/ 460523 w 3549609"/>
              <a:gd name="connsiteY20" fmla="*/ 725674 h 2063230"/>
              <a:gd name="connsiteX21" fmla="*/ 583393 w 3549609"/>
              <a:gd name="connsiteY21" fmla="*/ 774425 h 2063230"/>
              <a:gd name="connsiteX22" fmla="*/ 591492 w 3549609"/>
              <a:gd name="connsiteY22" fmla="*/ 737580 h 2063230"/>
              <a:gd name="connsiteX23" fmla="*/ 593887 w 3549609"/>
              <a:gd name="connsiteY23" fmla="*/ 705727 h 2063230"/>
              <a:gd name="connsiteX24" fmla="*/ 559742 w 3549609"/>
              <a:gd name="connsiteY24" fmla="*/ 124805 h 2063230"/>
              <a:gd name="connsiteX25" fmla="*/ 556567 w 3549609"/>
              <a:gd name="connsiteY25" fmla="*/ 16855 h 2063230"/>
              <a:gd name="connsiteX26" fmla="*/ 473966 w 3549609"/>
              <a:gd name="connsiteY26" fmla="*/ 6920 h 2063230"/>
              <a:gd name="connsiteX27" fmla="*/ 410532 w 3549609"/>
              <a:gd name="connsiteY27" fmla="*/ 5165 h 2063230"/>
              <a:gd name="connsiteX28" fmla="*/ 420888 w 3549609"/>
              <a:gd name="connsiteY28" fmla="*/ 5143 h 2063230"/>
              <a:gd name="connsiteX29" fmla="*/ 502592 w 3549609"/>
              <a:gd name="connsiteY29" fmla="*/ 4764 h 2063230"/>
              <a:gd name="connsiteX30" fmla="*/ 3549609 w 3549609"/>
              <a:gd name="connsiteY30" fmla="*/ 0 h 2063230"/>
              <a:gd name="connsiteX0" fmla="*/ 338943 w 3549609"/>
              <a:gd name="connsiteY0" fmla="*/ 4360 h 2048312"/>
              <a:gd name="connsiteX1" fmla="*/ 403773 w 3549609"/>
              <a:gd name="connsiteY1" fmla="*/ 4978 h 2048312"/>
              <a:gd name="connsiteX2" fmla="*/ 410532 w 3549609"/>
              <a:gd name="connsiteY2" fmla="*/ 5165 h 2048312"/>
              <a:gd name="connsiteX3" fmla="*/ 361299 w 3549609"/>
              <a:gd name="connsiteY3" fmla="*/ 5269 h 2048312"/>
              <a:gd name="connsiteX4" fmla="*/ 338943 w 3549609"/>
              <a:gd name="connsiteY4" fmla="*/ 4360 h 2048312"/>
              <a:gd name="connsiteX5" fmla="*/ 3549609 w 3549609"/>
              <a:gd name="connsiteY5" fmla="*/ 0 h 2048312"/>
              <a:gd name="connsiteX6" fmla="*/ 3549609 w 3549609"/>
              <a:gd name="connsiteY6" fmla="*/ 1926618 h 2048312"/>
              <a:gd name="connsiteX7" fmla="*/ 2261542 w 3549609"/>
              <a:gd name="connsiteY7" fmla="*/ 1905979 h 2048312"/>
              <a:gd name="connsiteX8" fmla="*/ 2252017 w 3549609"/>
              <a:gd name="connsiteY8" fmla="*/ 1547204 h 2048312"/>
              <a:gd name="connsiteX9" fmla="*/ 1826567 w 3549609"/>
              <a:gd name="connsiteY9" fmla="*/ 1518630 h 2048312"/>
              <a:gd name="connsiteX10" fmla="*/ 1769417 w 3549609"/>
              <a:gd name="connsiteY10" fmla="*/ 1890105 h 2048312"/>
              <a:gd name="connsiteX11" fmla="*/ 584506 w 3549609"/>
              <a:gd name="connsiteY11" fmla="*/ 1927570 h 2048312"/>
              <a:gd name="connsiteX12" fmla="*/ 577203 w 3549609"/>
              <a:gd name="connsiteY12" fmla="*/ 1928205 h 2048312"/>
              <a:gd name="connsiteX13" fmla="*/ 591491 w 3549609"/>
              <a:gd name="connsiteY13" fmla="*/ 1285268 h 2048312"/>
              <a:gd name="connsiteX14" fmla="*/ 605779 w 3549609"/>
              <a:gd name="connsiteY14" fmla="*/ 1032855 h 2048312"/>
              <a:gd name="connsiteX15" fmla="*/ 569071 w 3549609"/>
              <a:gd name="connsiteY15" fmla="*/ 995852 h 2048312"/>
              <a:gd name="connsiteX16" fmla="*/ 254942 w 3549609"/>
              <a:gd name="connsiteY16" fmla="*/ 1049524 h 2048312"/>
              <a:gd name="connsiteX17" fmla="*/ 35867 w 3549609"/>
              <a:gd name="connsiteY17" fmla="*/ 1001105 h 2048312"/>
              <a:gd name="connsiteX18" fmla="*/ 4117 w 3549609"/>
              <a:gd name="connsiteY18" fmla="*/ 853468 h 2048312"/>
              <a:gd name="connsiteX19" fmla="*/ 77142 w 3549609"/>
              <a:gd name="connsiteY19" fmla="*/ 743930 h 2048312"/>
              <a:gd name="connsiteX20" fmla="*/ 460523 w 3549609"/>
              <a:gd name="connsiteY20" fmla="*/ 725674 h 2048312"/>
              <a:gd name="connsiteX21" fmla="*/ 583393 w 3549609"/>
              <a:gd name="connsiteY21" fmla="*/ 774425 h 2048312"/>
              <a:gd name="connsiteX22" fmla="*/ 591492 w 3549609"/>
              <a:gd name="connsiteY22" fmla="*/ 737580 h 2048312"/>
              <a:gd name="connsiteX23" fmla="*/ 593887 w 3549609"/>
              <a:gd name="connsiteY23" fmla="*/ 705727 h 2048312"/>
              <a:gd name="connsiteX24" fmla="*/ 559742 w 3549609"/>
              <a:gd name="connsiteY24" fmla="*/ 124805 h 2048312"/>
              <a:gd name="connsiteX25" fmla="*/ 556567 w 3549609"/>
              <a:gd name="connsiteY25" fmla="*/ 16855 h 2048312"/>
              <a:gd name="connsiteX26" fmla="*/ 473966 w 3549609"/>
              <a:gd name="connsiteY26" fmla="*/ 6920 h 2048312"/>
              <a:gd name="connsiteX27" fmla="*/ 410532 w 3549609"/>
              <a:gd name="connsiteY27" fmla="*/ 5165 h 2048312"/>
              <a:gd name="connsiteX28" fmla="*/ 420888 w 3549609"/>
              <a:gd name="connsiteY28" fmla="*/ 5143 h 2048312"/>
              <a:gd name="connsiteX29" fmla="*/ 502592 w 3549609"/>
              <a:gd name="connsiteY29" fmla="*/ 4764 h 2048312"/>
              <a:gd name="connsiteX30" fmla="*/ 3549609 w 3549609"/>
              <a:gd name="connsiteY30" fmla="*/ 0 h 2048312"/>
              <a:gd name="connsiteX0" fmla="*/ 338943 w 3549609"/>
              <a:gd name="connsiteY0" fmla="*/ 4360 h 2048312"/>
              <a:gd name="connsiteX1" fmla="*/ 403773 w 3549609"/>
              <a:gd name="connsiteY1" fmla="*/ 4978 h 2048312"/>
              <a:gd name="connsiteX2" fmla="*/ 410532 w 3549609"/>
              <a:gd name="connsiteY2" fmla="*/ 5165 h 2048312"/>
              <a:gd name="connsiteX3" fmla="*/ 361299 w 3549609"/>
              <a:gd name="connsiteY3" fmla="*/ 5269 h 2048312"/>
              <a:gd name="connsiteX4" fmla="*/ 338943 w 3549609"/>
              <a:gd name="connsiteY4" fmla="*/ 4360 h 2048312"/>
              <a:gd name="connsiteX5" fmla="*/ 3549609 w 3549609"/>
              <a:gd name="connsiteY5" fmla="*/ 0 h 2048312"/>
              <a:gd name="connsiteX6" fmla="*/ 3549609 w 3549609"/>
              <a:gd name="connsiteY6" fmla="*/ 1926618 h 2048312"/>
              <a:gd name="connsiteX7" fmla="*/ 2261542 w 3549609"/>
              <a:gd name="connsiteY7" fmla="*/ 1905979 h 2048312"/>
              <a:gd name="connsiteX8" fmla="*/ 2236142 w 3549609"/>
              <a:gd name="connsiteY8" fmla="*/ 1544029 h 2048312"/>
              <a:gd name="connsiteX9" fmla="*/ 1826567 w 3549609"/>
              <a:gd name="connsiteY9" fmla="*/ 1518630 h 2048312"/>
              <a:gd name="connsiteX10" fmla="*/ 1769417 w 3549609"/>
              <a:gd name="connsiteY10" fmla="*/ 1890105 h 2048312"/>
              <a:gd name="connsiteX11" fmla="*/ 584506 w 3549609"/>
              <a:gd name="connsiteY11" fmla="*/ 1927570 h 2048312"/>
              <a:gd name="connsiteX12" fmla="*/ 577203 w 3549609"/>
              <a:gd name="connsiteY12" fmla="*/ 1928205 h 2048312"/>
              <a:gd name="connsiteX13" fmla="*/ 591491 w 3549609"/>
              <a:gd name="connsiteY13" fmla="*/ 1285268 h 2048312"/>
              <a:gd name="connsiteX14" fmla="*/ 605779 w 3549609"/>
              <a:gd name="connsiteY14" fmla="*/ 1032855 h 2048312"/>
              <a:gd name="connsiteX15" fmla="*/ 569071 w 3549609"/>
              <a:gd name="connsiteY15" fmla="*/ 995852 h 2048312"/>
              <a:gd name="connsiteX16" fmla="*/ 254942 w 3549609"/>
              <a:gd name="connsiteY16" fmla="*/ 1049524 h 2048312"/>
              <a:gd name="connsiteX17" fmla="*/ 35867 w 3549609"/>
              <a:gd name="connsiteY17" fmla="*/ 1001105 h 2048312"/>
              <a:gd name="connsiteX18" fmla="*/ 4117 w 3549609"/>
              <a:gd name="connsiteY18" fmla="*/ 853468 h 2048312"/>
              <a:gd name="connsiteX19" fmla="*/ 77142 w 3549609"/>
              <a:gd name="connsiteY19" fmla="*/ 743930 h 2048312"/>
              <a:gd name="connsiteX20" fmla="*/ 460523 w 3549609"/>
              <a:gd name="connsiteY20" fmla="*/ 725674 h 2048312"/>
              <a:gd name="connsiteX21" fmla="*/ 583393 w 3549609"/>
              <a:gd name="connsiteY21" fmla="*/ 774425 h 2048312"/>
              <a:gd name="connsiteX22" fmla="*/ 591492 w 3549609"/>
              <a:gd name="connsiteY22" fmla="*/ 737580 h 2048312"/>
              <a:gd name="connsiteX23" fmla="*/ 593887 w 3549609"/>
              <a:gd name="connsiteY23" fmla="*/ 705727 h 2048312"/>
              <a:gd name="connsiteX24" fmla="*/ 559742 w 3549609"/>
              <a:gd name="connsiteY24" fmla="*/ 124805 h 2048312"/>
              <a:gd name="connsiteX25" fmla="*/ 556567 w 3549609"/>
              <a:gd name="connsiteY25" fmla="*/ 16855 h 2048312"/>
              <a:gd name="connsiteX26" fmla="*/ 473966 w 3549609"/>
              <a:gd name="connsiteY26" fmla="*/ 6920 h 2048312"/>
              <a:gd name="connsiteX27" fmla="*/ 410532 w 3549609"/>
              <a:gd name="connsiteY27" fmla="*/ 5165 h 2048312"/>
              <a:gd name="connsiteX28" fmla="*/ 420888 w 3549609"/>
              <a:gd name="connsiteY28" fmla="*/ 5143 h 2048312"/>
              <a:gd name="connsiteX29" fmla="*/ 502592 w 3549609"/>
              <a:gd name="connsiteY29" fmla="*/ 4764 h 2048312"/>
              <a:gd name="connsiteX30" fmla="*/ 3549609 w 3549609"/>
              <a:gd name="connsiteY30" fmla="*/ 0 h 2048312"/>
              <a:gd name="connsiteX0" fmla="*/ 338943 w 3549609"/>
              <a:gd name="connsiteY0" fmla="*/ 4360 h 2048312"/>
              <a:gd name="connsiteX1" fmla="*/ 403773 w 3549609"/>
              <a:gd name="connsiteY1" fmla="*/ 4978 h 2048312"/>
              <a:gd name="connsiteX2" fmla="*/ 410532 w 3549609"/>
              <a:gd name="connsiteY2" fmla="*/ 5165 h 2048312"/>
              <a:gd name="connsiteX3" fmla="*/ 361299 w 3549609"/>
              <a:gd name="connsiteY3" fmla="*/ 5269 h 2048312"/>
              <a:gd name="connsiteX4" fmla="*/ 338943 w 3549609"/>
              <a:gd name="connsiteY4" fmla="*/ 4360 h 2048312"/>
              <a:gd name="connsiteX5" fmla="*/ 3549609 w 3549609"/>
              <a:gd name="connsiteY5" fmla="*/ 0 h 2048312"/>
              <a:gd name="connsiteX6" fmla="*/ 3549609 w 3549609"/>
              <a:gd name="connsiteY6" fmla="*/ 1926618 h 2048312"/>
              <a:gd name="connsiteX7" fmla="*/ 2261542 w 3549609"/>
              <a:gd name="connsiteY7" fmla="*/ 1905979 h 2048312"/>
              <a:gd name="connsiteX8" fmla="*/ 2236142 w 3549609"/>
              <a:gd name="connsiteY8" fmla="*/ 1544029 h 2048312"/>
              <a:gd name="connsiteX9" fmla="*/ 1826567 w 3549609"/>
              <a:gd name="connsiteY9" fmla="*/ 1518630 h 2048312"/>
              <a:gd name="connsiteX10" fmla="*/ 1769417 w 3549609"/>
              <a:gd name="connsiteY10" fmla="*/ 1890105 h 2048312"/>
              <a:gd name="connsiteX11" fmla="*/ 584506 w 3549609"/>
              <a:gd name="connsiteY11" fmla="*/ 1927570 h 2048312"/>
              <a:gd name="connsiteX12" fmla="*/ 577203 w 3549609"/>
              <a:gd name="connsiteY12" fmla="*/ 1928205 h 2048312"/>
              <a:gd name="connsiteX13" fmla="*/ 591491 w 3549609"/>
              <a:gd name="connsiteY13" fmla="*/ 1285268 h 2048312"/>
              <a:gd name="connsiteX14" fmla="*/ 605779 w 3549609"/>
              <a:gd name="connsiteY14" fmla="*/ 1032855 h 2048312"/>
              <a:gd name="connsiteX15" fmla="*/ 569071 w 3549609"/>
              <a:gd name="connsiteY15" fmla="*/ 995852 h 2048312"/>
              <a:gd name="connsiteX16" fmla="*/ 254942 w 3549609"/>
              <a:gd name="connsiteY16" fmla="*/ 1049524 h 2048312"/>
              <a:gd name="connsiteX17" fmla="*/ 35867 w 3549609"/>
              <a:gd name="connsiteY17" fmla="*/ 1001105 h 2048312"/>
              <a:gd name="connsiteX18" fmla="*/ 4117 w 3549609"/>
              <a:gd name="connsiteY18" fmla="*/ 853468 h 2048312"/>
              <a:gd name="connsiteX19" fmla="*/ 77142 w 3549609"/>
              <a:gd name="connsiteY19" fmla="*/ 743930 h 2048312"/>
              <a:gd name="connsiteX20" fmla="*/ 460523 w 3549609"/>
              <a:gd name="connsiteY20" fmla="*/ 725674 h 2048312"/>
              <a:gd name="connsiteX21" fmla="*/ 583393 w 3549609"/>
              <a:gd name="connsiteY21" fmla="*/ 774425 h 2048312"/>
              <a:gd name="connsiteX22" fmla="*/ 591492 w 3549609"/>
              <a:gd name="connsiteY22" fmla="*/ 737580 h 2048312"/>
              <a:gd name="connsiteX23" fmla="*/ 593887 w 3549609"/>
              <a:gd name="connsiteY23" fmla="*/ 705727 h 2048312"/>
              <a:gd name="connsiteX24" fmla="*/ 559742 w 3549609"/>
              <a:gd name="connsiteY24" fmla="*/ 124805 h 2048312"/>
              <a:gd name="connsiteX25" fmla="*/ 556567 w 3549609"/>
              <a:gd name="connsiteY25" fmla="*/ 16855 h 2048312"/>
              <a:gd name="connsiteX26" fmla="*/ 473966 w 3549609"/>
              <a:gd name="connsiteY26" fmla="*/ 6920 h 2048312"/>
              <a:gd name="connsiteX27" fmla="*/ 410532 w 3549609"/>
              <a:gd name="connsiteY27" fmla="*/ 5165 h 2048312"/>
              <a:gd name="connsiteX28" fmla="*/ 420888 w 3549609"/>
              <a:gd name="connsiteY28" fmla="*/ 5143 h 2048312"/>
              <a:gd name="connsiteX29" fmla="*/ 502592 w 3549609"/>
              <a:gd name="connsiteY29" fmla="*/ 4764 h 2048312"/>
              <a:gd name="connsiteX30" fmla="*/ 3549609 w 3549609"/>
              <a:gd name="connsiteY30" fmla="*/ 0 h 20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49609" h="2048312">
                <a:moveTo>
                  <a:pt x="338943" y="4360"/>
                </a:moveTo>
                <a:lnTo>
                  <a:pt x="403773" y="4978"/>
                </a:lnTo>
                <a:lnTo>
                  <a:pt x="410532" y="5165"/>
                </a:lnTo>
                <a:lnTo>
                  <a:pt x="361299" y="5269"/>
                </a:lnTo>
                <a:cubicBezTo>
                  <a:pt x="262700" y="5313"/>
                  <a:pt x="282949" y="4232"/>
                  <a:pt x="338943" y="4360"/>
                </a:cubicBezTo>
                <a:close/>
                <a:moveTo>
                  <a:pt x="3549609" y="0"/>
                </a:moveTo>
                <a:lnTo>
                  <a:pt x="3549609" y="1926618"/>
                </a:lnTo>
                <a:cubicBezTo>
                  <a:pt x="3343927" y="2213589"/>
                  <a:pt x="2519082" y="1902540"/>
                  <a:pt x="2261542" y="1905979"/>
                </a:cubicBezTo>
                <a:cubicBezTo>
                  <a:pt x="2045277" y="1842743"/>
                  <a:pt x="2317633" y="1577895"/>
                  <a:pt x="2236142" y="1544029"/>
                </a:cubicBezTo>
                <a:cubicBezTo>
                  <a:pt x="2126768" y="1466506"/>
                  <a:pt x="1939808" y="1472063"/>
                  <a:pt x="1826567" y="1518630"/>
                </a:cubicBezTo>
                <a:cubicBezTo>
                  <a:pt x="1631468" y="1506195"/>
                  <a:pt x="1812385" y="1838882"/>
                  <a:pt x="1769417" y="1890105"/>
                </a:cubicBezTo>
                <a:lnTo>
                  <a:pt x="584506" y="1927570"/>
                </a:lnTo>
                <a:lnTo>
                  <a:pt x="577203" y="1928205"/>
                </a:lnTo>
                <a:cubicBezTo>
                  <a:pt x="580907" y="1815757"/>
                  <a:pt x="548629" y="1554349"/>
                  <a:pt x="591491" y="1285268"/>
                </a:cubicBezTo>
                <a:cubicBezTo>
                  <a:pt x="593079" y="1143981"/>
                  <a:pt x="602604" y="1228117"/>
                  <a:pt x="605779" y="1032855"/>
                </a:cubicBezTo>
                <a:lnTo>
                  <a:pt x="569071" y="995852"/>
                </a:lnTo>
                <a:cubicBezTo>
                  <a:pt x="510598" y="998630"/>
                  <a:pt x="343809" y="1048648"/>
                  <a:pt x="254942" y="1049524"/>
                </a:cubicBezTo>
                <a:cubicBezTo>
                  <a:pt x="166075" y="1050400"/>
                  <a:pt x="77671" y="1027828"/>
                  <a:pt x="35867" y="1001105"/>
                </a:cubicBezTo>
                <a:cubicBezTo>
                  <a:pt x="-5937" y="974382"/>
                  <a:pt x="-2762" y="896331"/>
                  <a:pt x="4117" y="853468"/>
                </a:cubicBezTo>
                <a:cubicBezTo>
                  <a:pt x="10996" y="810606"/>
                  <a:pt x="35206" y="764964"/>
                  <a:pt x="77142" y="743930"/>
                </a:cubicBezTo>
                <a:cubicBezTo>
                  <a:pt x="119078" y="722896"/>
                  <a:pt x="302330" y="645450"/>
                  <a:pt x="460523" y="725674"/>
                </a:cubicBezTo>
                <a:cubicBezTo>
                  <a:pt x="559186" y="729697"/>
                  <a:pt x="559184" y="777997"/>
                  <a:pt x="583393" y="774425"/>
                </a:cubicBezTo>
                <a:cubicBezTo>
                  <a:pt x="589268" y="762937"/>
                  <a:pt x="585617" y="749068"/>
                  <a:pt x="591492" y="737580"/>
                </a:cubicBezTo>
                <a:lnTo>
                  <a:pt x="593887" y="705727"/>
                </a:lnTo>
                <a:cubicBezTo>
                  <a:pt x="576814" y="415266"/>
                  <a:pt x="570491" y="231898"/>
                  <a:pt x="559742" y="124805"/>
                </a:cubicBezTo>
                <a:cubicBezTo>
                  <a:pt x="508678" y="-45587"/>
                  <a:pt x="566092" y="36862"/>
                  <a:pt x="556567" y="16855"/>
                </a:cubicBezTo>
                <a:cubicBezTo>
                  <a:pt x="554186" y="11853"/>
                  <a:pt x="518444" y="8772"/>
                  <a:pt x="473966" y="6920"/>
                </a:cubicBezTo>
                <a:lnTo>
                  <a:pt x="410532" y="5165"/>
                </a:lnTo>
                <a:lnTo>
                  <a:pt x="420888" y="5143"/>
                </a:lnTo>
                <a:lnTo>
                  <a:pt x="502592" y="4764"/>
                </a:lnTo>
                <a:lnTo>
                  <a:pt x="3549609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Freihandform 38"/>
          <p:cNvSpPr/>
          <p:nvPr/>
        </p:nvSpPr>
        <p:spPr>
          <a:xfrm>
            <a:off x="1883769" y="2680571"/>
            <a:ext cx="2217161" cy="1637184"/>
          </a:xfrm>
          <a:custGeom>
            <a:avLst/>
            <a:gdLst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03644 w 3014570"/>
              <a:gd name="connsiteY8" fmla="*/ 1926618 h 2182912"/>
              <a:gd name="connsiteX9" fmla="*/ 1613190 w 3014570"/>
              <a:gd name="connsiteY9" fmla="*/ 1949334 h 2182912"/>
              <a:gd name="connsiteX10" fmla="*/ 1606839 w 3014570"/>
              <a:gd name="connsiteY10" fmla="*/ 2144105 h 2182912"/>
              <a:gd name="connsiteX11" fmla="*/ 1395702 w 3014570"/>
              <a:gd name="connsiteY11" fmla="*/ 2181903 h 2182912"/>
              <a:gd name="connsiteX12" fmla="*/ 1175039 w 3014570"/>
              <a:gd name="connsiteY12" fmla="*/ 2150455 h 2182912"/>
              <a:gd name="connsiteX13" fmla="*/ 1178214 w 3014570"/>
              <a:gd name="connsiteY13" fmla="*/ 1949334 h 2182912"/>
              <a:gd name="connsiteX14" fmla="*/ 1189280 w 3014570"/>
              <a:gd name="connsiteY14" fmla="*/ 1926618 h 2182912"/>
              <a:gd name="connsiteX15" fmla="*/ 0 w 3014570"/>
              <a:gd name="connsiteY15" fmla="*/ 1926618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03644 w 3014570"/>
              <a:gd name="connsiteY8" fmla="*/ 1926618 h 2182912"/>
              <a:gd name="connsiteX9" fmla="*/ 1613190 w 3014570"/>
              <a:gd name="connsiteY9" fmla="*/ 1949334 h 2182912"/>
              <a:gd name="connsiteX10" fmla="*/ 1606839 w 3014570"/>
              <a:gd name="connsiteY10" fmla="*/ 2144105 h 2182912"/>
              <a:gd name="connsiteX11" fmla="*/ 1395702 w 3014570"/>
              <a:gd name="connsiteY11" fmla="*/ 2181903 h 2182912"/>
              <a:gd name="connsiteX12" fmla="*/ 1175039 w 3014570"/>
              <a:gd name="connsiteY12" fmla="*/ 2150455 h 2182912"/>
              <a:gd name="connsiteX13" fmla="*/ 1178214 w 3014570"/>
              <a:gd name="connsiteY13" fmla="*/ 1949334 h 2182912"/>
              <a:gd name="connsiteX14" fmla="*/ 1195630 w 3014570"/>
              <a:gd name="connsiteY14" fmla="*/ 1901218 h 2182912"/>
              <a:gd name="connsiteX15" fmla="*/ 0 w 3014570"/>
              <a:gd name="connsiteY15" fmla="*/ 1926618 h 2182912"/>
              <a:gd name="connsiteX16" fmla="*/ 0 w 3014570"/>
              <a:gd name="connsiteY16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03644 w 3014570"/>
              <a:gd name="connsiteY8" fmla="*/ 1926618 h 2182912"/>
              <a:gd name="connsiteX9" fmla="*/ 1613190 w 3014570"/>
              <a:gd name="connsiteY9" fmla="*/ 1949334 h 2182912"/>
              <a:gd name="connsiteX10" fmla="*/ 1606839 w 3014570"/>
              <a:gd name="connsiteY10" fmla="*/ 2144105 h 2182912"/>
              <a:gd name="connsiteX11" fmla="*/ 1395702 w 3014570"/>
              <a:gd name="connsiteY11" fmla="*/ 2181903 h 2182912"/>
              <a:gd name="connsiteX12" fmla="*/ 1175039 w 3014570"/>
              <a:gd name="connsiteY12" fmla="*/ 2150455 h 2182912"/>
              <a:gd name="connsiteX13" fmla="*/ 1178214 w 3014570"/>
              <a:gd name="connsiteY13" fmla="*/ 1949334 h 2182912"/>
              <a:gd name="connsiteX14" fmla="*/ 1195630 w 3014570"/>
              <a:gd name="connsiteY14" fmla="*/ 1901218 h 2182912"/>
              <a:gd name="connsiteX15" fmla="*/ 432089 w 3014570"/>
              <a:gd name="connsiteY15" fmla="*/ 1905980 h 2182912"/>
              <a:gd name="connsiteX16" fmla="*/ 0 w 3014570"/>
              <a:gd name="connsiteY16" fmla="*/ 1926618 h 2182912"/>
              <a:gd name="connsiteX17" fmla="*/ 0 w 3014570"/>
              <a:gd name="connsiteY17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17932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6208 w 3014570"/>
              <a:gd name="connsiteY8" fmla="*/ 1904392 h 2182912"/>
              <a:gd name="connsiteX9" fmla="*/ 1617932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6208 w 3014570"/>
              <a:gd name="connsiteY8" fmla="*/ 1904392 h 2182912"/>
              <a:gd name="connsiteX9" fmla="*/ 1610789 w 3014570"/>
              <a:gd name="connsiteY9" fmla="*/ 1917093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6208 w 3014570"/>
              <a:gd name="connsiteY8" fmla="*/ 1911536 h 2182912"/>
              <a:gd name="connsiteX9" fmla="*/ 1610789 w 3014570"/>
              <a:gd name="connsiteY9" fmla="*/ 1917093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3753"/>
              <a:gd name="connsiteY0" fmla="*/ 0 h 2182912"/>
              <a:gd name="connsiteX1" fmla="*/ 2899064 w 3013753"/>
              <a:gd name="connsiteY1" fmla="*/ 7330 h 2182912"/>
              <a:gd name="connsiteX2" fmla="*/ 2911764 w 3013753"/>
              <a:gd name="connsiteY2" fmla="*/ 45430 h 2182912"/>
              <a:gd name="connsiteX3" fmla="*/ 2943514 w 3013753"/>
              <a:gd name="connsiteY3" fmla="*/ 340705 h 2182912"/>
              <a:gd name="connsiteX4" fmla="*/ 2930814 w 3013753"/>
              <a:gd name="connsiteY4" fmla="*/ 1029680 h 2182912"/>
              <a:gd name="connsiteX5" fmla="*/ 3013364 w 3013753"/>
              <a:gd name="connsiteY5" fmla="*/ 1645630 h 2182912"/>
              <a:gd name="connsiteX6" fmla="*/ 2978439 w 3013753"/>
              <a:gd name="connsiteY6" fmla="*/ 1861530 h 2182912"/>
              <a:gd name="connsiteX7" fmla="*/ 2937164 w 3013753"/>
              <a:gd name="connsiteY7" fmla="*/ 1926618 h 2182912"/>
              <a:gd name="connsiteX8" fmla="*/ 1636208 w 3013753"/>
              <a:gd name="connsiteY8" fmla="*/ 1911536 h 2182912"/>
              <a:gd name="connsiteX9" fmla="*/ 1610789 w 3013753"/>
              <a:gd name="connsiteY9" fmla="*/ 1917093 h 2182912"/>
              <a:gd name="connsiteX10" fmla="*/ 1613190 w 3013753"/>
              <a:gd name="connsiteY10" fmla="*/ 1949334 h 2182912"/>
              <a:gd name="connsiteX11" fmla="*/ 1606839 w 3013753"/>
              <a:gd name="connsiteY11" fmla="*/ 2144105 h 2182912"/>
              <a:gd name="connsiteX12" fmla="*/ 1395702 w 3013753"/>
              <a:gd name="connsiteY12" fmla="*/ 2181903 h 2182912"/>
              <a:gd name="connsiteX13" fmla="*/ 1175039 w 3013753"/>
              <a:gd name="connsiteY13" fmla="*/ 2150455 h 2182912"/>
              <a:gd name="connsiteX14" fmla="*/ 1178214 w 3013753"/>
              <a:gd name="connsiteY14" fmla="*/ 1949334 h 2182912"/>
              <a:gd name="connsiteX15" fmla="*/ 1195630 w 3013753"/>
              <a:gd name="connsiteY15" fmla="*/ 1901218 h 2182912"/>
              <a:gd name="connsiteX16" fmla="*/ 432089 w 3013753"/>
              <a:gd name="connsiteY16" fmla="*/ 1905980 h 2182912"/>
              <a:gd name="connsiteX17" fmla="*/ 0 w 3013753"/>
              <a:gd name="connsiteY17" fmla="*/ 1926618 h 2182912"/>
              <a:gd name="connsiteX18" fmla="*/ 0 w 3013753"/>
              <a:gd name="connsiteY18" fmla="*/ 0 h 2182912"/>
              <a:gd name="connsiteX0" fmla="*/ 0 w 3014084"/>
              <a:gd name="connsiteY0" fmla="*/ 0 h 2182912"/>
              <a:gd name="connsiteX1" fmla="*/ 2899064 w 3014084"/>
              <a:gd name="connsiteY1" fmla="*/ 7330 h 2182912"/>
              <a:gd name="connsiteX2" fmla="*/ 2911764 w 3014084"/>
              <a:gd name="connsiteY2" fmla="*/ 45430 h 2182912"/>
              <a:gd name="connsiteX3" fmla="*/ 2943514 w 3014084"/>
              <a:gd name="connsiteY3" fmla="*/ 340705 h 2182912"/>
              <a:gd name="connsiteX4" fmla="*/ 2956214 w 3014084"/>
              <a:gd name="connsiteY4" fmla="*/ 1020155 h 2182912"/>
              <a:gd name="connsiteX5" fmla="*/ 3013364 w 3014084"/>
              <a:gd name="connsiteY5" fmla="*/ 1645630 h 2182912"/>
              <a:gd name="connsiteX6" fmla="*/ 2978439 w 3014084"/>
              <a:gd name="connsiteY6" fmla="*/ 1861530 h 2182912"/>
              <a:gd name="connsiteX7" fmla="*/ 2937164 w 3014084"/>
              <a:gd name="connsiteY7" fmla="*/ 1926618 h 2182912"/>
              <a:gd name="connsiteX8" fmla="*/ 1636208 w 3014084"/>
              <a:gd name="connsiteY8" fmla="*/ 1911536 h 2182912"/>
              <a:gd name="connsiteX9" fmla="*/ 1610789 w 3014084"/>
              <a:gd name="connsiteY9" fmla="*/ 1917093 h 2182912"/>
              <a:gd name="connsiteX10" fmla="*/ 1613190 w 3014084"/>
              <a:gd name="connsiteY10" fmla="*/ 1949334 h 2182912"/>
              <a:gd name="connsiteX11" fmla="*/ 1606839 w 3014084"/>
              <a:gd name="connsiteY11" fmla="*/ 2144105 h 2182912"/>
              <a:gd name="connsiteX12" fmla="*/ 1395702 w 3014084"/>
              <a:gd name="connsiteY12" fmla="*/ 2181903 h 2182912"/>
              <a:gd name="connsiteX13" fmla="*/ 1175039 w 3014084"/>
              <a:gd name="connsiteY13" fmla="*/ 2150455 h 2182912"/>
              <a:gd name="connsiteX14" fmla="*/ 1178214 w 3014084"/>
              <a:gd name="connsiteY14" fmla="*/ 1949334 h 2182912"/>
              <a:gd name="connsiteX15" fmla="*/ 1195630 w 3014084"/>
              <a:gd name="connsiteY15" fmla="*/ 1901218 h 2182912"/>
              <a:gd name="connsiteX16" fmla="*/ 432089 w 3014084"/>
              <a:gd name="connsiteY16" fmla="*/ 1905980 h 2182912"/>
              <a:gd name="connsiteX17" fmla="*/ 0 w 3014084"/>
              <a:gd name="connsiteY17" fmla="*/ 1926618 h 2182912"/>
              <a:gd name="connsiteX18" fmla="*/ 0 w 3014084"/>
              <a:gd name="connsiteY18" fmla="*/ 0 h 2182912"/>
              <a:gd name="connsiteX0" fmla="*/ 0 w 3013602"/>
              <a:gd name="connsiteY0" fmla="*/ 0 h 2182912"/>
              <a:gd name="connsiteX1" fmla="*/ 2899064 w 3013602"/>
              <a:gd name="connsiteY1" fmla="*/ 7330 h 2182912"/>
              <a:gd name="connsiteX2" fmla="*/ 2911764 w 3013602"/>
              <a:gd name="connsiteY2" fmla="*/ 45430 h 2182912"/>
              <a:gd name="connsiteX3" fmla="*/ 2943514 w 3013602"/>
              <a:gd name="connsiteY3" fmla="*/ 340705 h 2182912"/>
              <a:gd name="connsiteX4" fmla="*/ 2956214 w 3013602"/>
              <a:gd name="connsiteY4" fmla="*/ 1020155 h 2182912"/>
              <a:gd name="connsiteX5" fmla="*/ 3013364 w 3013602"/>
              <a:gd name="connsiteY5" fmla="*/ 1645630 h 2182912"/>
              <a:gd name="connsiteX6" fmla="*/ 2978439 w 3013602"/>
              <a:gd name="connsiteY6" fmla="*/ 1861530 h 2182912"/>
              <a:gd name="connsiteX7" fmla="*/ 2937164 w 3013602"/>
              <a:gd name="connsiteY7" fmla="*/ 1926618 h 2182912"/>
              <a:gd name="connsiteX8" fmla="*/ 1636208 w 3013602"/>
              <a:gd name="connsiteY8" fmla="*/ 1911536 h 2182912"/>
              <a:gd name="connsiteX9" fmla="*/ 1610789 w 3013602"/>
              <a:gd name="connsiteY9" fmla="*/ 1917093 h 2182912"/>
              <a:gd name="connsiteX10" fmla="*/ 1613190 w 3013602"/>
              <a:gd name="connsiteY10" fmla="*/ 1949334 h 2182912"/>
              <a:gd name="connsiteX11" fmla="*/ 1606839 w 3013602"/>
              <a:gd name="connsiteY11" fmla="*/ 2144105 h 2182912"/>
              <a:gd name="connsiteX12" fmla="*/ 1395702 w 3013602"/>
              <a:gd name="connsiteY12" fmla="*/ 2181903 h 2182912"/>
              <a:gd name="connsiteX13" fmla="*/ 1175039 w 3013602"/>
              <a:gd name="connsiteY13" fmla="*/ 2150455 h 2182912"/>
              <a:gd name="connsiteX14" fmla="*/ 1178214 w 3013602"/>
              <a:gd name="connsiteY14" fmla="*/ 1949334 h 2182912"/>
              <a:gd name="connsiteX15" fmla="*/ 1195630 w 3013602"/>
              <a:gd name="connsiteY15" fmla="*/ 1901218 h 2182912"/>
              <a:gd name="connsiteX16" fmla="*/ 432089 w 3013602"/>
              <a:gd name="connsiteY16" fmla="*/ 1905980 h 2182912"/>
              <a:gd name="connsiteX17" fmla="*/ 0 w 3013602"/>
              <a:gd name="connsiteY17" fmla="*/ 1926618 h 2182912"/>
              <a:gd name="connsiteX18" fmla="*/ 0 w 3013602"/>
              <a:gd name="connsiteY18" fmla="*/ 0 h 2182912"/>
              <a:gd name="connsiteX0" fmla="*/ 0 w 2979520"/>
              <a:gd name="connsiteY0" fmla="*/ 0 h 2182912"/>
              <a:gd name="connsiteX1" fmla="*/ 2899064 w 2979520"/>
              <a:gd name="connsiteY1" fmla="*/ 7330 h 2182912"/>
              <a:gd name="connsiteX2" fmla="*/ 2911764 w 2979520"/>
              <a:gd name="connsiteY2" fmla="*/ 45430 h 2182912"/>
              <a:gd name="connsiteX3" fmla="*/ 2943514 w 2979520"/>
              <a:gd name="connsiteY3" fmla="*/ 340705 h 2182912"/>
              <a:gd name="connsiteX4" fmla="*/ 2956214 w 2979520"/>
              <a:gd name="connsiteY4" fmla="*/ 1020155 h 2182912"/>
              <a:gd name="connsiteX5" fmla="*/ 2918114 w 2979520"/>
              <a:gd name="connsiteY5" fmla="*/ 1661505 h 2182912"/>
              <a:gd name="connsiteX6" fmla="*/ 2978439 w 2979520"/>
              <a:gd name="connsiteY6" fmla="*/ 1861530 h 2182912"/>
              <a:gd name="connsiteX7" fmla="*/ 2937164 w 2979520"/>
              <a:gd name="connsiteY7" fmla="*/ 1926618 h 2182912"/>
              <a:gd name="connsiteX8" fmla="*/ 1636208 w 2979520"/>
              <a:gd name="connsiteY8" fmla="*/ 1911536 h 2182912"/>
              <a:gd name="connsiteX9" fmla="*/ 1610789 w 2979520"/>
              <a:gd name="connsiteY9" fmla="*/ 1917093 h 2182912"/>
              <a:gd name="connsiteX10" fmla="*/ 1613190 w 2979520"/>
              <a:gd name="connsiteY10" fmla="*/ 1949334 h 2182912"/>
              <a:gd name="connsiteX11" fmla="*/ 1606839 w 2979520"/>
              <a:gd name="connsiteY11" fmla="*/ 2144105 h 2182912"/>
              <a:gd name="connsiteX12" fmla="*/ 1395702 w 2979520"/>
              <a:gd name="connsiteY12" fmla="*/ 2181903 h 2182912"/>
              <a:gd name="connsiteX13" fmla="*/ 1175039 w 2979520"/>
              <a:gd name="connsiteY13" fmla="*/ 2150455 h 2182912"/>
              <a:gd name="connsiteX14" fmla="*/ 1178214 w 2979520"/>
              <a:gd name="connsiteY14" fmla="*/ 1949334 h 2182912"/>
              <a:gd name="connsiteX15" fmla="*/ 1195630 w 2979520"/>
              <a:gd name="connsiteY15" fmla="*/ 1901218 h 2182912"/>
              <a:gd name="connsiteX16" fmla="*/ 432089 w 2979520"/>
              <a:gd name="connsiteY16" fmla="*/ 1905980 h 2182912"/>
              <a:gd name="connsiteX17" fmla="*/ 0 w 2979520"/>
              <a:gd name="connsiteY17" fmla="*/ 1926618 h 2182912"/>
              <a:gd name="connsiteX18" fmla="*/ 0 w 2979520"/>
              <a:gd name="connsiteY18" fmla="*/ 0 h 2182912"/>
              <a:gd name="connsiteX0" fmla="*/ 0 w 2962243"/>
              <a:gd name="connsiteY0" fmla="*/ 0 h 2182912"/>
              <a:gd name="connsiteX1" fmla="*/ 2899064 w 2962243"/>
              <a:gd name="connsiteY1" fmla="*/ 7330 h 2182912"/>
              <a:gd name="connsiteX2" fmla="*/ 2911764 w 2962243"/>
              <a:gd name="connsiteY2" fmla="*/ 45430 h 2182912"/>
              <a:gd name="connsiteX3" fmla="*/ 2943514 w 2962243"/>
              <a:gd name="connsiteY3" fmla="*/ 340705 h 2182912"/>
              <a:gd name="connsiteX4" fmla="*/ 2956214 w 2962243"/>
              <a:gd name="connsiteY4" fmla="*/ 1020155 h 2182912"/>
              <a:gd name="connsiteX5" fmla="*/ 2918114 w 2962243"/>
              <a:gd name="connsiteY5" fmla="*/ 1661505 h 2182912"/>
              <a:gd name="connsiteX6" fmla="*/ 2924464 w 2962243"/>
              <a:gd name="connsiteY6" fmla="*/ 1874230 h 2182912"/>
              <a:gd name="connsiteX7" fmla="*/ 2937164 w 2962243"/>
              <a:gd name="connsiteY7" fmla="*/ 1926618 h 2182912"/>
              <a:gd name="connsiteX8" fmla="*/ 1636208 w 2962243"/>
              <a:gd name="connsiteY8" fmla="*/ 1911536 h 2182912"/>
              <a:gd name="connsiteX9" fmla="*/ 1610789 w 2962243"/>
              <a:gd name="connsiteY9" fmla="*/ 1917093 h 2182912"/>
              <a:gd name="connsiteX10" fmla="*/ 1613190 w 2962243"/>
              <a:gd name="connsiteY10" fmla="*/ 1949334 h 2182912"/>
              <a:gd name="connsiteX11" fmla="*/ 1606839 w 2962243"/>
              <a:gd name="connsiteY11" fmla="*/ 2144105 h 2182912"/>
              <a:gd name="connsiteX12" fmla="*/ 1395702 w 2962243"/>
              <a:gd name="connsiteY12" fmla="*/ 2181903 h 2182912"/>
              <a:gd name="connsiteX13" fmla="*/ 1175039 w 2962243"/>
              <a:gd name="connsiteY13" fmla="*/ 2150455 h 2182912"/>
              <a:gd name="connsiteX14" fmla="*/ 1178214 w 2962243"/>
              <a:gd name="connsiteY14" fmla="*/ 1949334 h 2182912"/>
              <a:gd name="connsiteX15" fmla="*/ 1195630 w 2962243"/>
              <a:gd name="connsiteY15" fmla="*/ 1901218 h 2182912"/>
              <a:gd name="connsiteX16" fmla="*/ 432089 w 2962243"/>
              <a:gd name="connsiteY16" fmla="*/ 1905980 h 2182912"/>
              <a:gd name="connsiteX17" fmla="*/ 0 w 2962243"/>
              <a:gd name="connsiteY17" fmla="*/ 1926618 h 2182912"/>
              <a:gd name="connsiteX18" fmla="*/ 0 w 2962243"/>
              <a:gd name="connsiteY18" fmla="*/ 0 h 2182912"/>
              <a:gd name="connsiteX0" fmla="*/ 0 w 2957163"/>
              <a:gd name="connsiteY0" fmla="*/ 0 h 2182912"/>
              <a:gd name="connsiteX1" fmla="*/ 2899064 w 2957163"/>
              <a:gd name="connsiteY1" fmla="*/ 7330 h 2182912"/>
              <a:gd name="connsiteX2" fmla="*/ 2911764 w 2957163"/>
              <a:gd name="connsiteY2" fmla="*/ 45430 h 2182912"/>
              <a:gd name="connsiteX3" fmla="*/ 2943514 w 2957163"/>
              <a:gd name="connsiteY3" fmla="*/ 340705 h 2182912"/>
              <a:gd name="connsiteX4" fmla="*/ 2937165 w 2957163"/>
              <a:gd name="connsiteY4" fmla="*/ 870930 h 2182912"/>
              <a:gd name="connsiteX5" fmla="*/ 2956214 w 2957163"/>
              <a:gd name="connsiteY5" fmla="*/ 1020155 h 2182912"/>
              <a:gd name="connsiteX6" fmla="*/ 2918114 w 2957163"/>
              <a:gd name="connsiteY6" fmla="*/ 1661505 h 2182912"/>
              <a:gd name="connsiteX7" fmla="*/ 2924464 w 2957163"/>
              <a:gd name="connsiteY7" fmla="*/ 1874230 h 2182912"/>
              <a:gd name="connsiteX8" fmla="*/ 2937164 w 2957163"/>
              <a:gd name="connsiteY8" fmla="*/ 1926618 h 2182912"/>
              <a:gd name="connsiteX9" fmla="*/ 1636208 w 2957163"/>
              <a:gd name="connsiteY9" fmla="*/ 1911536 h 2182912"/>
              <a:gd name="connsiteX10" fmla="*/ 1610789 w 2957163"/>
              <a:gd name="connsiteY10" fmla="*/ 1917093 h 2182912"/>
              <a:gd name="connsiteX11" fmla="*/ 1613190 w 2957163"/>
              <a:gd name="connsiteY11" fmla="*/ 1949334 h 2182912"/>
              <a:gd name="connsiteX12" fmla="*/ 1606839 w 2957163"/>
              <a:gd name="connsiteY12" fmla="*/ 2144105 h 2182912"/>
              <a:gd name="connsiteX13" fmla="*/ 1395702 w 2957163"/>
              <a:gd name="connsiteY13" fmla="*/ 2181903 h 2182912"/>
              <a:gd name="connsiteX14" fmla="*/ 1175039 w 2957163"/>
              <a:gd name="connsiteY14" fmla="*/ 2150455 h 2182912"/>
              <a:gd name="connsiteX15" fmla="*/ 1178214 w 2957163"/>
              <a:gd name="connsiteY15" fmla="*/ 1949334 h 2182912"/>
              <a:gd name="connsiteX16" fmla="*/ 1195630 w 2957163"/>
              <a:gd name="connsiteY16" fmla="*/ 1901218 h 2182912"/>
              <a:gd name="connsiteX17" fmla="*/ 432089 w 2957163"/>
              <a:gd name="connsiteY17" fmla="*/ 1905980 h 2182912"/>
              <a:gd name="connsiteX18" fmla="*/ 0 w 2957163"/>
              <a:gd name="connsiteY18" fmla="*/ 1926618 h 2182912"/>
              <a:gd name="connsiteX19" fmla="*/ 0 w 2957163"/>
              <a:gd name="connsiteY19" fmla="*/ 0 h 2182912"/>
              <a:gd name="connsiteX0" fmla="*/ 0 w 2957163"/>
              <a:gd name="connsiteY0" fmla="*/ 0 h 2182912"/>
              <a:gd name="connsiteX1" fmla="*/ 2899064 w 2957163"/>
              <a:gd name="connsiteY1" fmla="*/ 7330 h 2182912"/>
              <a:gd name="connsiteX2" fmla="*/ 2911764 w 2957163"/>
              <a:gd name="connsiteY2" fmla="*/ 45430 h 2182912"/>
              <a:gd name="connsiteX3" fmla="*/ 2943514 w 2957163"/>
              <a:gd name="connsiteY3" fmla="*/ 340705 h 2182912"/>
              <a:gd name="connsiteX4" fmla="*/ 2937165 w 2957163"/>
              <a:gd name="connsiteY4" fmla="*/ 766155 h 2182912"/>
              <a:gd name="connsiteX5" fmla="*/ 2956214 w 2957163"/>
              <a:gd name="connsiteY5" fmla="*/ 1020155 h 2182912"/>
              <a:gd name="connsiteX6" fmla="*/ 2918114 w 2957163"/>
              <a:gd name="connsiteY6" fmla="*/ 1661505 h 2182912"/>
              <a:gd name="connsiteX7" fmla="*/ 2924464 w 2957163"/>
              <a:gd name="connsiteY7" fmla="*/ 1874230 h 2182912"/>
              <a:gd name="connsiteX8" fmla="*/ 2937164 w 2957163"/>
              <a:gd name="connsiteY8" fmla="*/ 1926618 h 2182912"/>
              <a:gd name="connsiteX9" fmla="*/ 1636208 w 2957163"/>
              <a:gd name="connsiteY9" fmla="*/ 1911536 h 2182912"/>
              <a:gd name="connsiteX10" fmla="*/ 1610789 w 2957163"/>
              <a:gd name="connsiteY10" fmla="*/ 1917093 h 2182912"/>
              <a:gd name="connsiteX11" fmla="*/ 1613190 w 2957163"/>
              <a:gd name="connsiteY11" fmla="*/ 1949334 h 2182912"/>
              <a:gd name="connsiteX12" fmla="*/ 1606839 w 2957163"/>
              <a:gd name="connsiteY12" fmla="*/ 2144105 h 2182912"/>
              <a:gd name="connsiteX13" fmla="*/ 1395702 w 2957163"/>
              <a:gd name="connsiteY13" fmla="*/ 2181903 h 2182912"/>
              <a:gd name="connsiteX14" fmla="*/ 1175039 w 2957163"/>
              <a:gd name="connsiteY14" fmla="*/ 2150455 h 2182912"/>
              <a:gd name="connsiteX15" fmla="*/ 1178214 w 2957163"/>
              <a:gd name="connsiteY15" fmla="*/ 1949334 h 2182912"/>
              <a:gd name="connsiteX16" fmla="*/ 1195630 w 2957163"/>
              <a:gd name="connsiteY16" fmla="*/ 1901218 h 2182912"/>
              <a:gd name="connsiteX17" fmla="*/ 432089 w 2957163"/>
              <a:gd name="connsiteY17" fmla="*/ 1905980 h 2182912"/>
              <a:gd name="connsiteX18" fmla="*/ 0 w 2957163"/>
              <a:gd name="connsiteY18" fmla="*/ 1926618 h 2182912"/>
              <a:gd name="connsiteX19" fmla="*/ 0 w 2957163"/>
              <a:gd name="connsiteY19" fmla="*/ 0 h 2182912"/>
              <a:gd name="connsiteX0" fmla="*/ 0 w 2956256"/>
              <a:gd name="connsiteY0" fmla="*/ 0 h 2182912"/>
              <a:gd name="connsiteX1" fmla="*/ 2899064 w 2956256"/>
              <a:gd name="connsiteY1" fmla="*/ 7330 h 2182912"/>
              <a:gd name="connsiteX2" fmla="*/ 2911764 w 2956256"/>
              <a:gd name="connsiteY2" fmla="*/ 45430 h 2182912"/>
              <a:gd name="connsiteX3" fmla="*/ 2943514 w 2956256"/>
              <a:gd name="connsiteY3" fmla="*/ 340705 h 2182912"/>
              <a:gd name="connsiteX4" fmla="*/ 2937165 w 2956256"/>
              <a:gd name="connsiteY4" fmla="*/ 766155 h 2182912"/>
              <a:gd name="connsiteX5" fmla="*/ 2956214 w 2956256"/>
              <a:gd name="connsiteY5" fmla="*/ 1020155 h 2182912"/>
              <a:gd name="connsiteX6" fmla="*/ 2918114 w 2956256"/>
              <a:gd name="connsiteY6" fmla="*/ 1661505 h 2182912"/>
              <a:gd name="connsiteX7" fmla="*/ 2924464 w 2956256"/>
              <a:gd name="connsiteY7" fmla="*/ 1874230 h 2182912"/>
              <a:gd name="connsiteX8" fmla="*/ 2937164 w 2956256"/>
              <a:gd name="connsiteY8" fmla="*/ 1926618 h 2182912"/>
              <a:gd name="connsiteX9" fmla="*/ 1636208 w 2956256"/>
              <a:gd name="connsiteY9" fmla="*/ 1911536 h 2182912"/>
              <a:gd name="connsiteX10" fmla="*/ 1610789 w 2956256"/>
              <a:gd name="connsiteY10" fmla="*/ 1917093 h 2182912"/>
              <a:gd name="connsiteX11" fmla="*/ 1613190 w 2956256"/>
              <a:gd name="connsiteY11" fmla="*/ 1949334 h 2182912"/>
              <a:gd name="connsiteX12" fmla="*/ 1606839 w 2956256"/>
              <a:gd name="connsiteY12" fmla="*/ 2144105 h 2182912"/>
              <a:gd name="connsiteX13" fmla="*/ 1395702 w 2956256"/>
              <a:gd name="connsiteY13" fmla="*/ 2181903 h 2182912"/>
              <a:gd name="connsiteX14" fmla="*/ 1175039 w 2956256"/>
              <a:gd name="connsiteY14" fmla="*/ 2150455 h 2182912"/>
              <a:gd name="connsiteX15" fmla="*/ 1178214 w 2956256"/>
              <a:gd name="connsiteY15" fmla="*/ 1949334 h 2182912"/>
              <a:gd name="connsiteX16" fmla="*/ 1195630 w 2956256"/>
              <a:gd name="connsiteY16" fmla="*/ 1901218 h 2182912"/>
              <a:gd name="connsiteX17" fmla="*/ 432089 w 2956256"/>
              <a:gd name="connsiteY17" fmla="*/ 1905980 h 2182912"/>
              <a:gd name="connsiteX18" fmla="*/ 0 w 2956256"/>
              <a:gd name="connsiteY18" fmla="*/ 1926618 h 2182912"/>
              <a:gd name="connsiteX19" fmla="*/ 0 w 2956256"/>
              <a:gd name="connsiteY19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349790 w 2956214"/>
              <a:gd name="connsiteY5" fmla="*/ 896330 h 2182912"/>
              <a:gd name="connsiteX6" fmla="*/ 2956214 w 2956214"/>
              <a:gd name="connsiteY6" fmla="*/ 1020155 h 2182912"/>
              <a:gd name="connsiteX7" fmla="*/ 2918114 w 2956214"/>
              <a:gd name="connsiteY7" fmla="*/ 1661505 h 2182912"/>
              <a:gd name="connsiteX8" fmla="*/ 2924464 w 2956214"/>
              <a:gd name="connsiteY8" fmla="*/ 1874230 h 2182912"/>
              <a:gd name="connsiteX9" fmla="*/ 2937164 w 2956214"/>
              <a:gd name="connsiteY9" fmla="*/ 1926618 h 2182912"/>
              <a:gd name="connsiteX10" fmla="*/ 1636208 w 2956214"/>
              <a:gd name="connsiteY10" fmla="*/ 1911536 h 2182912"/>
              <a:gd name="connsiteX11" fmla="*/ 1610789 w 2956214"/>
              <a:gd name="connsiteY11" fmla="*/ 1917093 h 2182912"/>
              <a:gd name="connsiteX12" fmla="*/ 1613190 w 2956214"/>
              <a:gd name="connsiteY12" fmla="*/ 1949334 h 2182912"/>
              <a:gd name="connsiteX13" fmla="*/ 1606839 w 2956214"/>
              <a:gd name="connsiteY13" fmla="*/ 2144105 h 2182912"/>
              <a:gd name="connsiteX14" fmla="*/ 1395702 w 2956214"/>
              <a:gd name="connsiteY14" fmla="*/ 2181903 h 2182912"/>
              <a:gd name="connsiteX15" fmla="*/ 1175039 w 2956214"/>
              <a:gd name="connsiteY15" fmla="*/ 2150455 h 2182912"/>
              <a:gd name="connsiteX16" fmla="*/ 1178214 w 2956214"/>
              <a:gd name="connsiteY16" fmla="*/ 1949334 h 2182912"/>
              <a:gd name="connsiteX17" fmla="*/ 1195630 w 2956214"/>
              <a:gd name="connsiteY17" fmla="*/ 1901218 h 2182912"/>
              <a:gd name="connsiteX18" fmla="*/ 432089 w 2956214"/>
              <a:gd name="connsiteY18" fmla="*/ 1905980 h 2182912"/>
              <a:gd name="connsiteX19" fmla="*/ 0 w 2956214"/>
              <a:gd name="connsiteY19" fmla="*/ 1926618 h 2182912"/>
              <a:gd name="connsiteX20" fmla="*/ 0 w 2956214"/>
              <a:gd name="connsiteY20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524415 w 2956214"/>
              <a:gd name="connsiteY5" fmla="*/ 667730 h 2182912"/>
              <a:gd name="connsiteX6" fmla="*/ 2349790 w 2956214"/>
              <a:gd name="connsiteY6" fmla="*/ 896330 h 2182912"/>
              <a:gd name="connsiteX7" fmla="*/ 2956214 w 2956214"/>
              <a:gd name="connsiteY7" fmla="*/ 1020155 h 2182912"/>
              <a:gd name="connsiteX8" fmla="*/ 2918114 w 2956214"/>
              <a:gd name="connsiteY8" fmla="*/ 1661505 h 2182912"/>
              <a:gd name="connsiteX9" fmla="*/ 2924464 w 2956214"/>
              <a:gd name="connsiteY9" fmla="*/ 1874230 h 2182912"/>
              <a:gd name="connsiteX10" fmla="*/ 2937164 w 2956214"/>
              <a:gd name="connsiteY10" fmla="*/ 1926618 h 2182912"/>
              <a:gd name="connsiteX11" fmla="*/ 1636208 w 2956214"/>
              <a:gd name="connsiteY11" fmla="*/ 1911536 h 2182912"/>
              <a:gd name="connsiteX12" fmla="*/ 1610789 w 2956214"/>
              <a:gd name="connsiteY12" fmla="*/ 1917093 h 2182912"/>
              <a:gd name="connsiteX13" fmla="*/ 1613190 w 2956214"/>
              <a:gd name="connsiteY13" fmla="*/ 1949334 h 2182912"/>
              <a:gd name="connsiteX14" fmla="*/ 1606839 w 2956214"/>
              <a:gd name="connsiteY14" fmla="*/ 2144105 h 2182912"/>
              <a:gd name="connsiteX15" fmla="*/ 1395702 w 2956214"/>
              <a:gd name="connsiteY15" fmla="*/ 2181903 h 2182912"/>
              <a:gd name="connsiteX16" fmla="*/ 1175039 w 2956214"/>
              <a:gd name="connsiteY16" fmla="*/ 2150455 h 2182912"/>
              <a:gd name="connsiteX17" fmla="*/ 1178214 w 2956214"/>
              <a:gd name="connsiteY17" fmla="*/ 1949334 h 2182912"/>
              <a:gd name="connsiteX18" fmla="*/ 1195630 w 2956214"/>
              <a:gd name="connsiteY18" fmla="*/ 1901218 h 2182912"/>
              <a:gd name="connsiteX19" fmla="*/ 432089 w 2956214"/>
              <a:gd name="connsiteY19" fmla="*/ 1905980 h 2182912"/>
              <a:gd name="connsiteX20" fmla="*/ 0 w 2956214"/>
              <a:gd name="connsiteY20" fmla="*/ 1926618 h 2182912"/>
              <a:gd name="connsiteX21" fmla="*/ 0 w 2956214"/>
              <a:gd name="connsiteY21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67730 h 2182912"/>
              <a:gd name="connsiteX7" fmla="*/ 2349790 w 2956214"/>
              <a:gd name="connsiteY7" fmla="*/ 896330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67730 h 2182912"/>
              <a:gd name="connsiteX7" fmla="*/ 2349790 w 2956214"/>
              <a:gd name="connsiteY7" fmla="*/ 896330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49790 w 2956214"/>
              <a:gd name="connsiteY7" fmla="*/ 896330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49790 w 2956214"/>
              <a:gd name="connsiteY7" fmla="*/ 896330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819"/>
              <a:gd name="connsiteY0" fmla="*/ 0 h 2182912"/>
              <a:gd name="connsiteX1" fmla="*/ 2899064 w 2956819"/>
              <a:gd name="connsiteY1" fmla="*/ 7330 h 2182912"/>
              <a:gd name="connsiteX2" fmla="*/ 2911764 w 2956819"/>
              <a:gd name="connsiteY2" fmla="*/ 45430 h 2182912"/>
              <a:gd name="connsiteX3" fmla="*/ 2943514 w 2956819"/>
              <a:gd name="connsiteY3" fmla="*/ 340705 h 2182912"/>
              <a:gd name="connsiteX4" fmla="*/ 2937165 w 2956819"/>
              <a:gd name="connsiteY4" fmla="*/ 766155 h 2182912"/>
              <a:gd name="connsiteX5" fmla="*/ 2876840 w 2956819"/>
              <a:gd name="connsiteY5" fmla="*/ 721705 h 2182912"/>
              <a:gd name="connsiteX6" fmla="*/ 2524415 w 2956819"/>
              <a:gd name="connsiteY6" fmla="*/ 696305 h 2182912"/>
              <a:gd name="connsiteX7" fmla="*/ 2352965 w 2956819"/>
              <a:gd name="connsiteY7" fmla="*/ 912205 h 2182912"/>
              <a:gd name="connsiteX8" fmla="*/ 2610140 w 2956819"/>
              <a:gd name="connsiteY8" fmla="*/ 1058255 h 2182912"/>
              <a:gd name="connsiteX9" fmla="*/ 2911765 w 2956819"/>
              <a:gd name="connsiteY9" fmla="*/ 997930 h 2182912"/>
              <a:gd name="connsiteX10" fmla="*/ 2956214 w 2956819"/>
              <a:gd name="connsiteY10" fmla="*/ 1020155 h 2182912"/>
              <a:gd name="connsiteX11" fmla="*/ 2918114 w 2956819"/>
              <a:gd name="connsiteY11" fmla="*/ 1661505 h 2182912"/>
              <a:gd name="connsiteX12" fmla="*/ 2924464 w 2956819"/>
              <a:gd name="connsiteY12" fmla="*/ 1874230 h 2182912"/>
              <a:gd name="connsiteX13" fmla="*/ 2937164 w 2956819"/>
              <a:gd name="connsiteY13" fmla="*/ 1926618 h 2182912"/>
              <a:gd name="connsiteX14" fmla="*/ 1636208 w 2956819"/>
              <a:gd name="connsiteY14" fmla="*/ 1911536 h 2182912"/>
              <a:gd name="connsiteX15" fmla="*/ 1610789 w 2956819"/>
              <a:gd name="connsiteY15" fmla="*/ 1917093 h 2182912"/>
              <a:gd name="connsiteX16" fmla="*/ 1613190 w 2956819"/>
              <a:gd name="connsiteY16" fmla="*/ 1949334 h 2182912"/>
              <a:gd name="connsiteX17" fmla="*/ 1606839 w 2956819"/>
              <a:gd name="connsiteY17" fmla="*/ 2144105 h 2182912"/>
              <a:gd name="connsiteX18" fmla="*/ 1395702 w 2956819"/>
              <a:gd name="connsiteY18" fmla="*/ 2181903 h 2182912"/>
              <a:gd name="connsiteX19" fmla="*/ 1175039 w 2956819"/>
              <a:gd name="connsiteY19" fmla="*/ 2150455 h 2182912"/>
              <a:gd name="connsiteX20" fmla="*/ 1178214 w 2956819"/>
              <a:gd name="connsiteY20" fmla="*/ 1949334 h 2182912"/>
              <a:gd name="connsiteX21" fmla="*/ 1195630 w 2956819"/>
              <a:gd name="connsiteY21" fmla="*/ 1901218 h 2182912"/>
              <a:gd name="connsiteX22" fmla="*/ 432089 w 2956819"/>
              <a:gd name="connsiteY22" fmla="*/ 1905980 h 2182912"/>
              <a:gd name="connsiteX23" fmla="*/ 0 w 2956819"/>
              <a:gd name="connsiteY23" fmla="*/ 1926618 h 2182912"/>
              <a:gd name="connsiteX24" fmla="*/ 0 w 2956819"/>
              <a:gd name="connsiteY24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37580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56214" h="2182912">
                <a:moveTo>
                  <a:pt x="0" y="0"/>
                </a:moveTo>
                <a:lnTo>
                  <a:pt x="2899064" y="7330"/>
                </a:lnTo>
                <a:lnTo>
                  <a:pt x="2911764" y="45430"/>
                </a:lnTo>
                <a:cubicBezTo>
                  <a:pt x="2919172" y="100992"/>
                  <a:pt x="2933989" y="190951"/>
                  <a:pt x="2943514" y="340705"/>
                </a:cubicBezTo>
                <a:cubicBezTo>
                  <a:pt x="2950393" y="460826"/>
                  <a:pt x="2935048" y="652913"/>
                  <a:pt x="2937165" y="766155"/>
                </a:cubicBezTo>
                <a:cubicBezTo>
                  <a:pt x="2904357" y="832830"/>
                  <a:pt x="2945632" y="753984"/>
                  <a:pt x="2876840" y="737580"/>
                </a:cubicBezTo>
                <a:cubicBezTo>
                  <a:pt x="2808048" y="721176"/>
                  <a:pt x="2641361" y="673551"/>
                  <a:pt x="2524415" y="696305"/>
                </a:cubicBezTo>
                <a:cubicBezTo>
                  <a:pt x="2401119" y="747634"/>
                  <a:pt x="2329682" y="833888"/>
                  <a:pt x="2352965" y="912205"/>
                </a:cubicBezTo>
                <a:cubicBezTo>
                  <a:pt x="2366194" y="954009"/>
                  <a:pt x="2325449" y="1030738"/>
                  <a:pt x="2610140" y="1058255"/>
                </a:cubicBezTo>
                <a:cubicBezTo>
                  <a:pt x="2710682" y="1076247"/>
                  <a:pt x="2904885" y="919613"/>
                  <a:pt x="2956214" y="1020155"/>
                </a:cubicBezTo>
                <a:cubicBezTo>
                  <a:pt x="2933989" y="1277330"/>
                  <a:pt x="2923406" y="1497728"/>
                  <a:pt x="2918114" y="1661505"/>
                </a:cubicBezTo>
                <a:cubicBezTo>
                  <a:pt x="2917056" y="1803851"/>
                  <a:pt x="2935153" y="1824594"/>
                  <a:pt x="2924464" y="1874230"/>
                </a:cubicBezTo>
                <a:lnTo>
                  <a:pt x="2937164" y="1926618"/>
                </a:lnTo>
                <a:cubicBezTo>
                  <a:pt x="2503247" y="1926089"/>
                  <a:pt x="2066950" y="1940640"/>
                  <a:pt x="1636208" y="1911536"/>
                </a:cubicBezTo>
                <a:cubicBezTo>
                  <a:pt x="1630116" y="1918945"/>
                  <a:pt x="1614625" y="1910793"/>
                  <a:pt x="1610789" y="1917093"/>
                </a:cubicBezTo>
                <a:cubicBezTo>
                  <a:pt x="1606953" y="1923393"/>
                  <a:pt x="1613848" y="1911499"/>
                  <a:pt x="1613190" y="1949334"/>
                </a:cubicBezTo>
                <a:cubicBezTo>
                  <a:pt x="1612532" y="1987169"/>
                  <a:pt x="1643087" y="2105344"/>
                  <a:pt x="1606839" y="2144105"/>
                </a:cubicBezTo>
                <a:cubicBezTo>
                  <a:pt x="1570591" y="2182867"/>
                  <a:pt x="1467669" y="2180845"/>
                  <a:pt x="1395702" y="2181903"/>
                </a:cubicBezTo>
                <a:cubicBezTo>
                  <a:pt x="1323735" y="2182961"/>
                  <a:pt x="1211287" y="2189217"/>
                  <a:pt x="1175039" y="2150455"/>
                </a:cubicBezTo>
                <a:cubicBezTo>
                  <a:pt x="1138791" y="2111694"/>
                  <a:pt x="1141437" y="2021616"/>
                  <a:pt x="1178214" y="1949334"/>
                </a:cubicBezTo>
                <a:lnTo>
                  <a:pt x="1195630" y="1901218"/>
                </a:lnTo>
                <a:cubicBezTo>
                  <a:pt x="943233" y="1908097"/>
                  <a:pt x="684486" y="1899101"/>
                  <a:pt x="432089" y="1905980"/>
                </a:cubicBezTo>
                <a:lnTo>
                  <a:pt x="0" y="1926618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6" name="Freihandform 48"/>
          <p:cNvSpPr/>
          <p:nvPr/>
        </p:nvSpPr>
        <p:spPr>
          <a:xfrm>
            <a:off x="1883769" y="4721333"/>
            <a:ext cx="2696107" cy="1502499"/>
          </a:xfrm>
          <a:custGeom>
            <a:avLst/>
            <a:gdLst>
              <a:gd name="connsiteX0" fmla="*/ 908339 w 3593233"/>
              <a:gd name="connsiteY0" fmla="*/ 0 h 1999038"/>
              <a:gd name="connsiteX1" fmla="*/ 2937164 w 3593233"/>
              <a:gd name="connsiteY1" fmla="*/ 26988 h 1999038"/>
              <a:gd name="connsiteX2" fmla="*/ 2874266 w 3593233"/>
              <a:gd name="connsiteY2" fmla="*/ 739338 h 1999038"/>
              <a:gd name="connsiteX3" fmla="*/ 2934420 w 3593233"/>
              <a:gd name="connsiteY3" fmla="*/ 820224 h 1999038"/>
              <a:gd name="connsiteX4" fmla="*/ 2988395 w 3593233"/>
              <a:gd name="connsiteY4" fmla="*/ 817310 h 1999038"/>
              <a:gd name="connsiteX5" fmla="*/ 3593233 w 3593233"/>
              <a:gd name="connsiteY5" fmla="*/ 1141160 h 1999038"/>
              <a:gd name="connsiteX6" fmla="*/ 2988395 w 3593233"/>
              <a:gd name="connsiteY6" fmla="*/ 1465010 h 1999038"/>
              <a:gd name="connsiteX7" fmla="*/ 2866499 w 3593233"/>
              <a:gd name="connsiteY7" fmla="*/ 1458431 h 1999038"/>
              <a:gd name="connsiteX8" fmla="*/ 2758928 w 3593233"/>
              <a:gd name="connsiteY8" fmla="*/ 1440552 h 1999038"/>
              <a:gd name="connsiteX9" fmla="*/ 2756189 w 3593233"/>
              <a:gd name="connsiteY9" fmla="*/ 1466851 h 1999038"/>
              <a:gd name="connsiteX10" fmla="*/ 2937164 w 3593233"/>
              <a:gd name="connsiteY10" fmla="*/ 1999038 h 1999038"/>
              <a:gd name="connsiteX11" fmla="*/ 0 w 3593233"/>
              <a:gd name="connsiteY11" fmla="*/ 1999038 h 1999038"/>
              <a:gd name="connsiteX12" fmla="*/ 0 w 3593233"/>
              <a:gd name="connsiteY12" fmla="*/ 26988 h 1999038"/>
              <a:gd name="connsiteX13" fmla="*/ 908339 w 3593233"/>
              <a:gd name="connsiteY13" fmla="*/ 0 h 1999038"/>
              <a:gd name="connsiteX0" fmla="*/ 908339 w 3593233"/>
              <a:gd name="connsiteY0" fmla="*/ 0 h 1999038"/>
              <a:gd name="connsiteX1" fmla="*/ 2937164 w 3593233"/>
              <a:gd name="connsiteY1" fmla="*/ 26988 h 1999038"/>
              <a:gd name="connsiteX2" fmla="*/ 2874266 w 3593233"/>
              <a:gd name="connsiteY2" fmla="*/ 739338 h 1999038"/>
              <a:gd name="connsiteX3" fmla="*/ 2905845 w 3593233"/>
              <a:gd name="connsiteY3" fmla="*/ 805937 h 1999038"/>
              <a:gd name="connsiteX4" fmla="*/ 2988395 w 3593233"/>
              <a:gd name="connsiteY4" fmla="*/ 817310 h 1999038"/>
              <a:gd name="connsiteX5" fmla="*/ 3593233 w 3593233"/>
              <a:gd name="connsiteY5" fmla="*/ 1141160 h 1999038"/>
              <a:gd name="connsiteX6" fmla="*/ 2988395 w 3593233"/>
              <a:gd name="connsiteY6" fmla="*/ 1465010 h 1999038"/>
              <a:gd name="connsiteX7" fmla="*/ 2866499 w 3593233"/>
              <a:gd name="connsiteY7" fmla="*/ 1458431 h 1999038"/>
              <a:gd name="connsiteX8" fmla="*/ 2758928 w 3593233"/>
              <a:gd name="connsiteY8" fmla="*/ 1440552 h 1999038"/>
              <a:gd name="connsiteX9" fmla="*/ 2756189 w 3593233"/>
              <a:gd name="connsiteY9" fmla="*/ 1466851 h 1999038"/>
              <a:gd name="connsiteX10" fmla="*/ 2937164 w 3593233"/>
              <a:gd name="connsiteY10" fmla="*/ 1999038 h 1999038"/>
              <a:gd name="connsiteX11" fmla="*/ 0 w 3593233"/>
              <a:gd name="connsiteY11" fmla="*/ 1999038 h 1999038"/>
              <a:gd name="connsiteX12" fmla="*/ 0 w 3593233"/>
              <a:gd name="connsiteY12" fmla="*/ 26988 h 1999038"/>
              <a:gd name="connsiteX13" fmla="*/ 908339 w 3593233"/>
              <a:gd name="connsiteY13" fmla="*/ 0 h 1999038"/>
              <a:gd name="connsiteX0" fmla="*/ 908339 w 3593293"/>
              <a:gd name="connsiteY0" fmla="*/ 0 h 1999038"/>
              <a:gd name="connsiteX1" fmla="*/ 2937164 w 3593293"/>
              <a:gd name="connsiteY1" fmla="*/ 26988 h 1999038"/>
              <a:gd name="connsiteX2" fmla="*/ 2874266 w 3593293"/>
              <a:gd name="connsiteY2" fmla="*/ 739338 h 1999038"/>
              <a:gd name="connsiteX3" fmla="*/ 2905845 w 3593293"/>
              <a:gd name="connsiteY3" fmla="*/ 805937 h 1999038"/>
              <a:gd name="connsiteX4" fmla="*/ 2959820 w 3593293"/>
              <a:gd name="connsiteY4" fmla="*/ 874460 h 1999038"/>
              <a:gd name="connsiteX5" fmla="*/ 3593233 w 3593293"/>
              <a:gd name="connsiteY5" fmla="*/ 1141160 h 1999038"/>
              <a:gd name="connsiteX6" fmla="*/ 2988395 w 3593293"/>
              <a:gd name="connsiteY6" fmla="*/ 1465010 h 1999038"/>
              <a:gd name="connsiteX7" fmla="*/ 2866499 w 3593293"/>
              <a:gd name="connsiteY7" fmla="*/ 1458431 h 1999038"/>
              <a:gd name="connsiteX8" fmla="*/ 2758928 w 3593293"/>
              <a:gd name="connsiteY8" fmla="*/ 1440552 h 1999038"/>
              <a:gd name="connsiteX9" fmla="*/ 2756189 w 3593293"/>
              <a:gd name="connsiteY9" fmla="*/ 1466851 h 1999038"/>
              <a:gd name="connsiteX10" fmla="*/ 2937164 w 3593293"/>
              <a:gd name="connsiteY10" fmla="*/ 1999038 h 1999038"/>
              <a:gd name="connsiteX11" fmla="*/ 0 w 3593293"/>
              <a:gd name="connsiteY11" fmla="*/ 1999038 h 1999038"/>
              <a:gd name="connsiteX12" fmla="*/ 0 w 3593293"/>
              <a:gd name="connsiteY12" fmla="*/ 26988 h 1999038"/>
              <a:gd name="connsiteX13" fmla="*/ 908339 w 3593293"/>
              <a:gd name="connsiteY13" fmla="*/ 0 h 1999038"/>
              <a:gd name="connsiteX0" fmla="*/ 908339 w 3630411"/>
              <a:gd name="connsiteY0" fmla="*/ 0 h 1999038"/>
              <a:gd name="connsiteX1" fmla="*/ 2937164 w 3630411"/>
              <a:gd name="connsiteY1" fmla="*/ 26988 h 1999038"/>
              <a:gd name="connsiteX2" fmla="*/ 2874266 w 3630411"/>
              <a:gd name="connsiteY2" fmla="*/ 739338 h 1999038"/>
              <a:gd name="connsiteX3" fmla="*/ 2905845 w 3630411"/>
              <a:gd name="connsiteY3" fmla="*/ 805937 h 1999038"/>
              <a:gd name="connsiteX4" fmla="*/ 2959820 w 3630411"/>
              <a:gd name="connsiteY4" fmla="*/ 874460 h 1999038"/>
              <a:gd name="connsiteX5" fmla="*/ 3499139 w 3630411"/>
              <a:gd name="connsiteY5" fmla="*/ 800100 h 1999038"/>
              <a:gd name="connsiteX6" fmla="*/ 3593233 w 3630411"/>
              <a:gd name="connsiteY6" fmla="*/ 1141160 h 1999038"/>
              <a:gd name="connsiteX7" fmla="*/ 2988395 w 3630411"/>
              <a:gd name="connsiteY7" fmla="*/ 1465010 h 1999038"/>
              <a:gd name="connsiteX8" fmla="*/ 2866499 w 3630411"/>
              <a:gd name="connsiteY8" fmla="*/ 1458431 h 1999038"/>
              <a:gd name="connsiteX9" fmla="*/ 2758928 w 3630411"/>
              <a:gd name="connsiteY9" fmla="*/ 1440552 h 1999038"/>
              <a:gd name="connsiteX10" fmla="*/ 2756189 w 3630411"/>
              <a:gd name="connsiteY10" fmla="*/ 1466851 h 1999038"/>
              <a:gd name="connsiteX11" fmla="*/ 2937164 w 3630411"/>
              <a:gd name="connsiteY11" fmla="*/ 1999038 h 1999038"/>
              <a:gd name="connsiteX12" fmla="*/ 0 w 3630411"/>
              <a:gd name="connsiteY12" fmla="*/ 1999038 h 1999038"/>
              <a:gd name="connsiteX13" fmla="*/ 0 w 3630411"/>
              <a:gd name="connsiteY13" fmla="*/ 26988 h 1999038"/>
              <a:gd name="connsiteX14" fmla="*/ 908339 w 3630411"/>
              <a:gd name="connsiteY14" fmla="*/ 0 h 1999038"/>
              <a:gd name="connsiteX0" fmla="*/ 908339 w 3613519"/>
              <a:gd name="connsiteY0" fmla="*/ 0 h 1999038"/>
              <a:gd name="connsiteX1" fmla="*/ 2937164 w 3613519"/>
              <a:gd name="connsiteY1" fmla="*/ 26988 h 1999038"/>
              <a:gd name="connsiteX2" fmla="*/ 2874266 w 3613519"/>
              <a:gd name="connsiteY2" fmla="*/ 739338 h 1999038"/>
              <a:gd name="connsiteX3" fmla="*/ 2905845 w 3613519"/>
              <a:gd name="connsiteY3" fmla="*/ 805937 h 1999038"/>
              <a:gd name="connsiteX4" fmla="*/ 2959820 w 3613519"/>
              <a:gd name="connsiteY4" fmla="*/ 874460 h 1999038"/>
              <a:gd name="connsiteX5" fmla="*/ 3499139 w 3613519"/>
              <a:gd name="connsiteY5" fmla="*/ 800100 h 1999038"/>
              <a:gd name="connsiteX6" fmla="*/ 3593233 w 3613519"/>
              <a:gd name="connsiteY6" fmla="*/ 1141160 h 1999038"/>
              <a:gd name="connsiteX7" fmla="*/ 3551527 w 3613519"/>
              <a:gd name="connsiteY7" fmla="*/ 1390650 h 1999038"/>
              <a:gd name="connsiteX8" fmla="*/ 2988395 w 3613519"/>
              <a:gd name="connsiteY8" fmla="*/ 1465010 h 1999038"/>
              <a:gd name="connsiteX9" fmla="*/ 2866499 w 3613519"/>
              <a:gd name="connsiteY9" fmla="*/ 1458431 h 1999038"/>
              <a:gd name="connsiteX10" fmla="*/ 2758928 w 3613519"/>
              <a:gd name="connsiteY10" fmla="*/ 1440552 h 1999038"/>
              <a:gd name="connsiteX11" fmla="*/ 2756189 w 3613519"/>
              <a:gd name="connsiteY11" fmla="*/ 1466851 h 1999038"/>
              <a:gd name="connsiteX12" fmla="*/ 2937164 w 3613519"/>
              <a:gd name="connsiteY12" fmla="*/ 1999038 h 1999038"/>
              <a:gd name="connsiteX13" fmla="*/ 0 w 3613519"/>
              <a:gd name="connsiteY13" fmla="*/ 1999038 h 1999038"/>
              <a:gd name="connsiteX14" fmla="*/ 0 w 3613519"/>
              <a:gd name="connsiteY14" fmla="*/ 26988 h 1999038"/>
              <a:gd name="connsiteX15" fmla="*/ 908339 w 3613519"/>
              <a:gd name="connsiteY15" fmla="*/ 0 h 1999038"/>
              <a:gd name="connsiteX0" fmla="*/ 908339 w 3613519"/>
              <a:gd name="connsiteY0" fmla="*/ 0 h 1999038"/>
              <a:gd name="connsiteX1" fmla="*/ 2937164 w 3613519"/>
              <a:gd name="connsiteY1" fmla="*/ 26988 h 1999038"/>
              <a:gd name="connsiteX2" fmla="*/ 2874266 w 3613519"/>
              <a:gd name="connsiteY2" fmla="*/ 739338 h 1999038"/>
              <a:gd name="connsiteX3" fmla="*/ 2905845 w 3613519"/>
              <a:gd name="connsiteY3" fmla="*/ 805937 h 1999038"/>
              <a:gd name="connsiteX4" fmla="*/ 2959820 w 3613519"/>
              <a:gd name="connsiteY4" fmla="*/ 874460 h 1999038"/>
              <a:gd name="connsiteX5" fmla="*/ 3499139 w 3613519"/>
              <a:gd name="connsiteY5" fmla="*/ 800100 h 1999038"/>
              <a:gd name="connsiteX6" fmla="*/ 3593233 w 3613519"/>
              <a:gd name="connsiteY6" fmla="*/ 1141160 h 1999038"/>
              <a:gd name="connsiteX7" fmla="*/ 3551527 w 3613519"/>
              <a:gd name="connsiteY7" fmla="*/ 1390650 h 1999038"/>
              <a:gd name="connsiteX8" fmla="*/ 2783607 w 3613519"/>
              <a:gd name="connsiteY8" fmla="*/ 1312610 h 1999038"/>
              <a:gd name="connsiteX9" fmla="*/ 2866499 w 3613519"/>
              <a:gd name="connsiteY9" fmla="*/ 1458431 h 1999038"/>
              <a:gd name="connsiteX10" fmla="*/ 2758928 w 3613519"/>
              <a:gd name="connsiteY10" fmla="*/ 1440552 h 1999038"/>
              <a:gd name="connsiteX11" fmla="*/ 2756189 w 3613519"/>
              <a:gd name="connsiteY11" fmla="*/ 1466851 h 1999038"/>
              <a:gd name="connsiteX12" fmla="*/ 2937164 w 3613519"/>
              <a:gd name="connsiteY12" fmla="*/ 1999038 h 1999038"/>
              <a:gd name="connsiteX13" fmla="*/ 0 w 3613519"/>
              <a:gd name="connsiteY13" fmla="*/ 1999038 h 1999038"/>
              <a:gd name="connsiteX14" fmla="*/ 0 w 3613519"/>
              <a:gd name="connsiteY14" fmla="*/ 26988 h 1999038"/>
              <a:gd name="connsiteX15" fmla="*/ 908339 w 3613519"/>
              <a:gd name="connsiteY15" fmla="*/ 0 h 1999038"/>
              <a:gd name="connsiteX0" fmla="*/ 908339 w 3613519"/>
              <a:gd name="connsiteY0" fmla="*/ 0 h 1999038"/>
              <a:gd name="connsiteX1" fmla="*/ 2937164 w 3613519"/>
              <a:gd name="connsiteY1" fmla="*/ 26988 h 1999038"/>
              <a:gd name="connsiteX2" fmla="*/ 2874266 w 3613519"/>
              <a:gd name="connsiteY2" fmla="*/ 739338 h 1999038"/>
              <a:gd name="connsiteX3" fmla="*/ 2905845 w 3613519"/>
              <a:gd name="connsiteY3" fmla="*/ 805937 h 1999038"/>
              <a:gd name="connsiteX4" fmla="*/ 2959820 w 3613519"/>
              <a:gd name="connsiteY4" fmla="*/ 874460 h 1999038"/>
              <a:gd name="connsiteX5" fmla="*/ 3499139 w 3613519"/>
              <a:gd name="connsiteY5" fmla="*/ 800100 h 1999038"/>
              <a:gd name="connsiteX6" fmla="*/ 3593233 w 3613519"/>
              <a:gd name="connsiteY6" fmla="*/ 1141160 h 1999038"/>
              <a:gd name="connsiteX7" fmla="*/ 3551527 w 3613519"/>
              <a:gd name="connsiteY7" fmla="*/ 1390650 h 1999038"/>
              <a:gd name="connsiteX8" fmla="*/ 2783607 w 3613519"/>
              <a:gd name="connsiteY8" fmla="*/ 1312610 h 1999038"/>
              <a:gd name="connsiteX9" fmla="*/ 2771249 w 3613519"/>
              <a:gd name="connsiteY9" fmla="*/ 1482244 h 1999038"/>
              <a:gd name="connsiteX10" fmla="*/ 2758928 w 3613519"/>
              <a:gd name="connsiteY10" fmla="*/ 1440552 h 1999038"/>
              <a:gd name="connsiteX11" fmla="*/ 2756189 w 3613519"/>
              <a:gd name="connsiteY11" fmla="*/ 1466851 h 1999038"/>
              <a:gd name="connsiteX12" fmla="*/ 2937164 w 3613519"/>
              <a:gd name="connsiteY12" fmla="*/ 1999038 h 1999038"/>
              <a:gd name="connsiteX13" fmla="*/ 0 w 3613519"/>
              <a:gd name="connsiteY13" fmla="*/ 1999038 h 1999038"/>
              <a:gd name="connsiteX14" fmla="*/ 0 w 3613519"/>
              <a:gd name="connsiteY14" fmla="*/ 26988 h 1999038"/>
              <a:gd name="connsiteX15" fmla="*/ 908339 w 3613519"/>
              <a:gd name="connsiteY15" fmla="*/ 0 h 1999038"/>
              <a:gd name="connsiteX0" fmla="*/ 908339 w 3613519"/>
              <a:gd name="connsiteY0" fmla="*/ 0 h 1999038"/>
              <a:gd name="connsiteX1" fmla="*/ 2937164 w 3613519"/>
              <a:gd name="connsiteY1" fmla="*/ 26988 h 1999038"/>
              <a:gd name="connsiteX2" fmla="*/ 2874266 w 3613519"/>
              <a:gd name="connsiteY2" fmla="*/ 739338 h 1999038"/>
              <a:gd name="connsiteX3" fmla="*/ 2905845 w 3613519"/>
              <a:gd name="connsiteY3" fmla="*/ 805937 h 1999038"/>
              <a:gd name="connsiteX4" fmla="*/ 2888383 w 3613519"/>
              <a:gd name="connsiteY4" fmla="*/ 722060 h 1999038"/>
              <a:gd name="connsiteX5" fmla="*/ 3499139 w 3613519"/>
              <a:gd name="connsiteY5" fmla="*/ 800100 h 1999038"/>
              <a:gd name="connsiteX6" fmla="*/ 3593233 w 3613519"/>
              <a:gd name="connsiteY6" fmla="*/ 1141160 h 1999038"/>
              <a:gd name="connsiteX7" fmla="*/ 3551527 w 3613519"/>
              <a:gd name="connsiteY7" fmla="*/ 1390650 h 1999038"/>
              <a:gd name="connsiteX8" fmla="*/ 2783607 w 3613519"/>
              <a:gd name="connsiteY8" fmla="*/ 1312610 h 1999038"/>
              <a:gd name="connsiteX9" fmla="*/ 2771249 w 3613519"/>
              <a:gd name="connsiteY9" fmla="*/ 1482244 h 1999038"/>
              <a:gd name="connsiteX10" fmla="*/ 2758928 w 3613519"/>
              <a:gd name="connsiteY10" fmla="*/ 1440552 h 1999038"/>
              <a:gd name="connsiteX11" fmla="*/ 2756189 w 3613519"/>
              <a:gd name="connsiteY11" fmla="*/ 1466851 h 1999038"/>
              <a:gd name="connsiteX12" fmla="*/ 2937164 w 3613519"/>
              <a:gd name="connsiteY12" fmla="*/ 1999038 h 1999038"/>
              <a:gd name="connsiteX13" fmla="*/ 0 w 3613519"/>
              <a:gd name="connsiteY13" fmla="*/ 1999038 h 1999038"/>
              <a:gd name="connsiteX14" fmla="*/ 0 w 3613519"/>
              <a:gd name="connsiteY14" fmla="*/ 26988 h 1999038"/>
              <a:gd name="connsiteX15" fmla="*/ 908339 w 3613519"/>
              <a:gd name="connsiteY15" fmla="*/ 0 h 1999038"/>
              <a:gd name="connsiteX0" fmla="*/ 908339 w 3613519"/>
              <a:gd name="connsiteY0" fmla="*/ 0 h 1999038"/>
              <a:gd name="connsiteX1" fmla="*/ 2937164 w 3613519"/>
              <a:gd name="connsiteY1" fmla="*/ 26988 h 1999038"/>
              <a:gd name="connsiteX2" fmla="*/ 2874266 w 3613519"/>
              <a:gd name="connsiteY2" fmla="*/ 739338 h 1999038"/>
              <a:gd name="connsiteX3" fmla="*/ 2888383 w 3613519"/>
              <a:gd name="connsiteY3" fmla="*/ 722060 h 1999038"/>
              <a:gd name="connsiteX4" fmla="*/ 3499139 w 3613519"/>
              <a:gd name="connsiteY4" fmla="*/ 800100 h 1999038"/>
              <a:gd name="connsiteX5" fmla="*/ 3593233 w 3613519"/>
              <a:gd name="connsiteY5" fmla="*/ 1141160 h 1999038"/>
              <a:gd name="connsiteX6" fmla="*/ 3551527 w 3613519"/>
              <a:gd name="connsiteY6" fmla="*/ 1390650 h 1999038"/>
              <a:gd name="connsiteX7" fmla="*/ 2783607 w 3613519"/>
              <a:gd name="connsiteY7" fmla="*/ 1312610 h 1999038"/>
              <a:gd name="connsiteX8" fmla="*/ 2771249 w 3613519"/>
              <a:gd name="connsiteY8" fmla="*/ 1482244 h 1999038"/>
              <a:gd name="connsiteX9" fmla="*/ 2758928 w 3613519"/>
              <a:gd name="connsiteY9" fmla="*/ 1440552 h 1999038"/>
              <a:gd name="connsiteX10" fmla="*/ 2756189 w 3613519"/>
              <a:gd name="connsiteY10" fmla="*/ 1466851 h 1999038"/>
              <a:gd name="connsiteX11" fmla="*/ 2937164 w 3613519"/>
              <a:gd name="connsiteY11" fmla="*/ 1999038 h 1999038"/>
              <a:gd name="connsiteX12" fmla="*/ 0 w 3613519"/>
              <a:gd name="connsiteY12" fmla="*/ 1999038 h 1999038"/>
              <a:gd name="connsiteX13" fmla="*/ 0 w 3613519"/>
              <a:gd name="connsiteY13" fmla="*/ 26988 h 1999038"/>
              <a:gd name="connsiteX14" fmla="*/ 908339 w 3613519"/>
              <a:gd name="connsiteY14" fmla="*/ 0 h 1999038"/>
              <a:gd name="connsiteX0" fmla="*/ 908339 w 3613519"/>
              <a:gd name="connsiteY0" fmla="*/ 0 h 1999038"/>
              <a:gd name="connsiteX1" fmla="*/ 2937164 w 3613519"/>
              <a:gd name="connsiteY1" fmla="*/ 26988 h 1999038"/>
              <a:gd name="connsiteX2" fmla="*/ 2888383 w 3613519"/>
              <a:gd name="connsiteY2" fmla="*/ 722060 h 1999038"/>
              <a:gd name="connsiteX3" fmla="*/ 3499139 w 3613519"/>
              <a:gd name="connsiteY3" fmla="*/ 800100 h 1999038"/>
              <a:gd name="connsiteX4" fmla="*/ 3593233 w 3613519"/>
              <a:gd name="connsiteY4" fmla="*/ 1141160 h 1999038"/>
              <a:gd name="connsiteX5" fmla="*/ 3551527 w 3613519"/>
              <a:gd name="connsiteY5" fmla="*/ 1390650 h 1999038"/>
              <a:gd name="connsiteX6" fmla="*/ 2783607 w 3613519"/>
              <a:gd name="connsiteY6" fmla="*/ 1312610 h 1999038"/>
              <a:gd name="connsiteX7" fmla="*/ 2771249 w 3613519"/>
              <a:gd name="connsiteY7" fmla="*/ 1482244 h 1999038"/>
              <a:gd name="connsiteX8" fmla="*/ 2758928 w 3613519"/>
              <a:gd name="connsiteY8" fmla="*/ 1440552 h 1999038"/>
              <a:gd name="connsiteX9" fmla="*/ 2756189 w 3613519"/>
              <a:gd name="connsiteY9" fmla="*/ 1466851 h 1999038"/>
              <a:gd name="connsiteX10" fmla="*/ 2937164 w 3613519"/>
              <a:gd name="connsiteY10" fmla="*/ 1999038 h 1999038"/>
              <a:gd name="connsiteX11" fmla="*/ 0 w 3613519"/>
              <a:gd name="connsiteY11" fmla="*/ 1999038 h 1999038"/>
              <a:gd name="connsiteX12" fmla="*/ 0 w 3613519"/>
              <a:gd name="connsiteY12" fmla="*/ 26988 h 1999038"/>
              <a:gd name="connsiteX13" fmla="*/ 908339 w 3613519"/>
              <a:gd name="connsiteY13" fmla="*/ 0 h 1999038"/>
              <a:gd name="connsiteX0" fmla="*/ 908339 w 3613519"/>
              <a:gd name="connsiteY0" fmla="*/ 0 h 1999038"/>
              <a:gd name="connsiteX1" fmla="*/ 2918114 w 3613519"/>
              <a:gd name="connsiteY1" fmla="*/ 26988 h 1999038"/>
              <a:gd name="connsiteX2" fmla="*/ 2888383 w 3613519"/>
              <a:gd name="connsiteY2" fmla="*/ 722060 h 1999038"/>
              <a:gd name="connsiteX3" fmla="*/ 3499139 w 3613519"/>
              <a:gd name="connsiteY3" fmla="*/ 800100 h 1999038"/>
              <a:gd name="connsiteX4" fmla="*/ 3593233 w 3613519"/>
              <a:gd name="connsiteY4" fmla="*/ 1141160 h 1999038"/>
              <a:gd name="connsiteX5" fmla="*/ 3551527 w 3613519"/>
              <a:gd name="connsiteY5" fmla="*/ 1390650 h 1999038"/>
              <a:gd name="connsiteX6" fmla="*/ 2783607 w 3613519"/>
              <a:gd name="connsiteY6" fmla="*/ 1312610 h 1999038"/>
              <a:gd name="connsiteX7" fmla="*/ 2771249 w 3613519"/>
              <a:gd name="connsiteY7" fmla="*/ 1482244 h 1999038"/>
              <a:gd name="connsiteX8" fmla="*/ 2758928 w 3613519"/>
              <a:gd name="connsiteY8" fmla="*/ 1440552 h 1999038"/>
              <a:gd name="connsiteX9" fmla="*/ 2756189 w 3613519"/>
              <a:gd name="connsiteY9" fmla="*/ 1466851 h 1999038"/>
              <a:gd name="connsiteX10" fmla="*/ 2937164 w 3613519"/>
              <a:gd name="connsiteY10" fmla="*/ 1999038 h 1999038"/>
              <a:gd name="connsiteX11" fmla="*/ 0 w 3613519"/>
              <a:gd name="connsiteY11" fmla="*/ 1999038 h 1999038"/>
              <a:gd name="connsiteX12" fmla="*/ 0 w 3613519"/>
              <a:gd name="connsiteY12" fmla="*/ 26988 h 1999038"/>
              <a:gd name="connsiteX13" fmla="*/ 908339 w 3613519"/>
              <a:gd name="connsiteY13" fmla="*/ 0 h 1999038"/>
              <a:gd name="connsiteX0" fmla="*/ 908339 w 3613519"/>
              <a:gd name="connsiteY0" fmla="*/ 0 h 1999038"/>
              <a:gd name="connsiteX1" fmla="*/ 2918114 w 3613519"/>
              <a:gd name="connsiteY1" fmla="*/ 26988 h 1999038"/>
              <a:gd name="connsiteX2" fmla="*/ 2888383 w 3613519"/>
              <a:gd name="connsiteY2" fmla="*/ 722060 h 1999038"/>
              <a:gd name="connsiteX3" fmla="*/ 3499139 w 3613519"/>
              <a:gd name="connsiteY3" fmla="*/ 800100 h 1999038"/>
              <a:gd name="connsiteX4" fmla="*/ 3593233 w 3613519"/>
              <a:gd name="connsiteY4" fmla="*/ 1141160 h 1999038"/>
              <a:gd name="connsiteX5" fmla="*/ 3551527 w 3613519"/>
              <a:gd name="connsiteY5" fmla="*/ 1390650 h 1999038"/>
              <a:gd name="connsiteX6" fmla="*/ 2783607 w 3613519"/>
              <a:gd name="connsiteY6" fmla="*/ 1312610 h 1999038"/>
              <a:gd name="connsiteX7" fmla="*/ 2771249 w 3613519"/>
              <a:gd name="connsiteY7" fmla="*/ 1482244 h 1999038"/>
              <a:gd name="connsiteX8" fmla="*/ 2758928 w 3613519"/>
              <a:gd name="connsiteY8" fmla="*/ 1440552 h 1999038"/>
              <a:gd name="connsiteX9" fmla="*/ 2756189 w 3613519"/>
              <a:gd name="connsiteY9" fmla="*/ 1466851 h 1999038"/>
              <a:gd name="connsiteX10" fmla="*/ 2937164 w 3613519"/>
              <a:gd name="connsiteY10" fmla="*/ 1999038 h 1999038"/>
              <a:gd name="connsiteX11" fmla="*/ 0 w 3613519"/>
              <a:gd name="connsiteY11" fmla="*/ 1999038 h 1999038"/>
              <a:gd name="connsiteX12" fmla="*/ 0 w 3613519"/>
              <a:gd name="connsiteY12" fmla="*/ 26988 h 1999038"/>
              <a:gd name="connsiteX13" fmla="*/ 908339 w 3613519"/>
              <a:gd name="connsiteY13" fmla="*/ 0 h 1999038"/>
              <a:gd name="connsiteX0" fmla="*/ 908339 w 3613519"/>
              <a:gd name="connsiteY0" fmla="*/ 0 h 1999038"/>
              <a:gd name="connsiteX1" fmla="*/ 2918114 w 3613519"/>
              <a:gd name="connsiteY1" fmla="*/ 26988 h 1999038"/>
              <a:gd name="connsiteX2" fmla="*/ 2888383 w 3613519"/>
              <a:gd name="connsiteY2" fmla="*/ 722060 h 1999038"/>
              <a:gd name="connsiteX3" fmla="*/ 3499139 w 3613519"/>
              <a:gd name="connsiteY3" fmla="*/ 800100 h 1999038"/>
              <a:gd name="connsiteX4" fmla="*/ 3593233 w 3613519"/>
              <a:gd name="connsiteY4" fmla="*/ 1141160 h 1999038"/>
              <a:gd name="connsiteX5" fmla="*/ 3551527 w 3613519"/>
              <a:gd name="connsiteY5" fmla="*/ 1390650 h 1999038"/>
              <a:gd name="connsiteX6" fmla="*/ 2783607 w 3613519"/>
              <a:gd name="connsiteY6" fmla="*/ 1312610 h 1999038"/>
              <a:gd name="connsiteX7" fmla="*/ 2771249 w 3613519"/>
              <a:gd name="connsiteY7" fmla="*/ 1482244 h 1999038"/>
              <a:gd name="connsiteX8" fmla="*/ 2758928 w 3613519"/>
              <a:gd name="connsiteY8" fmla="*/ 1440552 h 1999038"/>
              <a:gd name="connsiteX9" fmla="*/ 2756189 w 3613519"/>
              <a:gd name="connsiteY9" fmla="*/ 1466851 h 1999038"/>
              <a:gd name="connsiteX10" fmla="*/ 2937164 w 3613519"/>
              <a:gd name="connsiteY10" fmla="*/ 1999038 h 1999038"/>
              <a:gd name="connsiteX11" fmla="*/ 0 w 3613519"/>
              <a:gd name="connsiteY11" fmla="*/ 1999038 h 1999038"/>
              <a:gd name="connsiteX12" fmla="*/ 0 w 3613519"/>
              <a:gd name="connsiteY12" fmla="*/ 26988 h 1999038"/>
              <a:gd name="connsiteX13" fmla="*/ 908339 w 3613519"/>
              <a:gd name="connsiteY13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2783607 w 3594809"/>
              <a:gd name="connsiteY6" fmla="*/ 1312610 h 1999038"/>
              <a:gd name="connsiteX7" fmla="*/ 2771249 w 3594809"/>
              <a:gd name="connsiteY7" fmla="*/ 1482244 h 1999038"/>
              <a:gd name="connsiteX8" fmla="*/ 2758928 w 3594809"/>
              <a:gd name="connsiteY8" fmla="*/ 1440552 h 1999038"/>
              <a:gd name="connsiteX9" fmla="*/ 2756189 w 3594809"/>
              <a:gd name="connsiteY9" fmla="*/ 1466851 h 1999038"/>
              <a:gd name="connsiteX10" fmla="*/ 2937164 w 3594809"/>
              <a:gd name="connsiteY10" fmla="*/ 1999038 h 1999038"/>
              <a:gd name="connsiteX11" fmla="*/ 0 w 3594809"/>
              <a:gd name="connsiteY11" fmla="*/ 1999038 h 1999038"/>
              <a:gd name="connsiteX12" fmla="*/ 0 w 3594809"/>
              <a:gd name="connsiteY12" fmla="*/ 26988 h 1999038"/>
              <a:gd name="connsiteX13" fmla="*/ 908339 w 3594809"/>
              <a:gd name="connsiteY13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771249 w 3594809"/>
              <a:gd name="connsiteY7" fmla="*/ 1482244 h 1999038"/>
              <a:gd name="connsiteX8" fmla="*/ 2758928 w 3594809"/>
              <a:gd name="connsiteY8" fmla="*/ 1440552 h 1999038"/>
              <a:gd name="connsiteX9" fmla="*/ 2756189 w 3594809"/>
              <a:gd name="connsiteY9" fmla="*/ 1466851 h 1999038"/>
              <a:gd name="connsiteX10" fmla="*/ 2937164 w 3594809"/>
              <a:gd name="connsiteY10" fmla="*/ 1999038 h 1999038"/>
              <a:gd name="connsiteX11" fmla="*/ 0 w 3594809"/>
              <a:gd name="connsiteY11" fmla="*/ 1999038 h 1999038"/>
              <a:gd name="connsiteX12" fmla="*/ 0 w 3594809"/>
              <a:gd name="connsiteY12" fmla="*/ 26988 h 1999038"/>
              <a:gd name="connsiteX13" fmla="*/ 908339 w 3594809"/>
              <a:gd name="connsiteY13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771249 w 3594809"/>
              <a:gd name="connsiteY7" fmla="*/ 1482244 h 1999038"/>
              <a:gd name="connsiteX8" fmla="*/ 2758928 w 3594809"/>
              <a:gd name="connsiteY8" fmla="*/ 1440552 h 1999038"/>
              <a:gd name="connsiteX9" fmla="*/ 2937164 w 3594809"/>
              <a:gd name="connsiteY9" fmla="*/ 1999038 h 1999038"/>
              <a:gd name="connsiteX10" fmla="*/ 0 w 3594809"/>
              <a:gd name="connsiteY10" fmla="*/ 1999038 h 1999038"/>
              <a:gd name="connsiteX11" fmla="*/ 0 w 3594809"/>
              <a:gd name="connsiteY11" fmla="*/ 26988 h 1999038"/>
              <a:gd name="connsiteX12" fmla="*/ 908339 w 3594809"/>
              <a:gd name="connsiteY12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771249 w 3594809"/>
              <a:gd name="connsiteY7" fmla="*/ 1482244 h 1999038"/>
              <a:gd name="connsiteX8" fmla="*/ 2937164 w 3594809"/>
              <a:gd name="connsiteY8" fmla="*/ 1999038 h 1999038"/>
              <a:gd name="connsiteX9" fmla="*/ 0 w 3594809"/>
              <a:gd name="connsiteY9" fmla="*/ 1999038 h 1999038"/>
              <a:gd name="connsiteX10" fmla="*/ 0 w 3594809"/>
              <a:gd name="connsiteY10" fmla="*/ 26988 h 1999038"/>
              <a:gd name="connsiteX11" fmla="*/ 908339 w 3594809"/>
              <a:gd name="connsiteY11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835542 w 3594809"/>
              <a:gd name="connsiteY7" fmla="*/ 1456051 h 1999038"/>
              <a:gd name="connsiteX8" fmla="*/ 2937164 w 3594809"/>
              <a:gd name="connsiteY8" fmla="*/ 1999038 h 1999038"/>
              <a:gd name="connsiteX9" fmla="*/ 0 w 3594809"/>
              <a:gd name="connsiteY9" fmla="*/ 1999038 h 1999038"/>
              <a:gd name="connsiteX10" fmla="*/ 0 w 3594809"/>
              <a:gd name="connsiteY10" fmla="*/ 26988 h 1999038"/>
              <a:gd name="connsiteX11" fmla="*/ 908339 w 3594809"/>
              <a:gd name="connsiteY11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835542 w 3594809"/>
              <a:gd name="connsiteY7" fmla="*/ 1456051 h 1999038"/>
              <a:gd name="connsiteX8" fmla="*/ 2937164 w 3594809"/>
              <a:gd name="connsiteY8" fmla="*/ 1999038 h 1999038"/>
              <a:gd name="connsiteX9" fmla="*/ 0 w 3594809"/>
              <a:gd name="connsiteY9" fmla="*/ 1999038 h 1999038"/>
              <a:gd name="connsiteX10" fmla="*/ 0 w 3594809"/>
              <a:gd name="connsiteY10" fmla="*/ 26988 h 1999038"/>
              <a:gd name="connsiteX11" fmla="*/ 908339 w 3594809"/>
              <a:gd name="connsiteY11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835542 w 3594809"/>
              <a:gd name="connsiteY7" fmla="*/ 1456051 h 1999038"/>
              <a:gd name="connsiteX8" fmla="*/ 2937164 w 3594809"/>
              <a:gd name="connsiteY8" fmla="*/ 1999038 h 1999038"/>
              <a:gd name="connsiteX9" fmla="*/ 0 w 3594809"/>
              <a:gd name="connsiteY9" fmla="*/ 1999038 h 1999038"/>
              <a:gd name="connsiteX10" fmla="*/ 0 w 3594809"/>
              <a:gd name="connsiteY10" fmla="*/ 26988 h 1999038"/>
              <a:gd name="connsiteX11" fmla="*/ 908339 w 3594809"/>
              <a:gd name="connsiteY11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835542 w 3594809"/>
              <a:gd name="connsiteY7" fmla="*/ 1456051 h 1999038"/>
              <a:gd name="connsiteX8" fmla="*/ 2937164 w 3594809"/>
              <a:gd name="connsiteY8" fmla="*/ 1999038 h 1999038"/>
              <a:gd name="connsiteX9" fmla="*/ 0 w 3594809"/>
              <a:gd name="connsiteY9" fmla="*/ 1999038 h 1999038"/>
              <a:gd name="connsiteX10" fmla="*/ 0 w 3594809"/>
              <a:gd name="connsiteY10" fmla="*/ 26988 h 1999038"/>
              <a:gd name="connsiteX11" fmla="*/ 908339 w 3594809"/>
              <a:gd name="connsiteY11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2862188 w 3594809"/>
              <a:gd name="connsiteY6" fmla="*/ 1360235 h 1999038"/>
              <a:gd name="connsiteX7" fmla="*/ 2835542 w 3594809"/>
              <a:gd name="connsiteY7" fmla="*/ 1456051 h 1999038"/>
              <a:gd name="connsiteX8" fmla="*/ 2937164 w 3594809"/>
              <a:gd name="connsiteY8" fmla="*/ 1999038 h 1999038"/>
              <a:gd name="connsiteX9" fmla="*/ 0 w 3594809"/>
              <a:gd name="connsiteY9" fmla="*/ 1999038 h 1999038"/>
              <a:gd name="connsiteX10" fmla="*/ 0 w 3594809"/>
              <a:gd name="connsiteY10" fmla="*/ 26988 h 1999038"/>
              <a:gd name="connsiteX11" fmla="*/ 908339 w 3594809"/>
              <a:gd name="connsiteY11" fmla="*/ 0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953628 w 3594809"/>
              <a:gd name="connsiteY10" fmla="*/ 1451675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1235 w 3594809"/>
              <a:gd name="connsiteY10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73460 w 3594809"/>
              <a:gd name="connsiteY11" fmla="*/ 1657257 h 1999038"/>
              <a:gd name="connsiteX0" fmla="*/ 2937164 w 3594809"/>
              <a:gd name="connsiteY0" fmla="*/ 1999038 h 1999038"/>
              <a:gd name="connsiteX1" fmla="*/ 0 w 3594809"/>
              <a:gd name="connsiteY1" fmla="*/ 1999038 h 1999038"/>
              <a:gd name="connsiteX2" fmla="*/ 0 w 3594809"/>
              <a:gd name="connsiteY2" fmla="*/ 26988 h 1999038"/>
              <a:gd name="connsiteX3" fmla="*/ 908339 w 3594809"/>
              <a:gd name="connsiteY3" fmla="*/ 0 h 1999038"/>
              <a:gd name="connsiteX4" fmla="*/ 2918114 w 3594809"/>
              <a:gd name="connsiteY4" fmla="*/ 26988 h 1999038"/>
              <a:gd name="connsiteX5" fmla="*/ 2888383 w 3594809"/>
              <a:gd name="connsiteY5" fmla="*/ 722060 h 1999038"/>
              <a:gd name="connsiteX6" fmla="*/ 3499139 w 3594809"/>
              <a:gd name="connsiteY6" fmla="*/ 800100 h 1999038"/>
              <a:gd name="connsiteX7" fmla="*/ 3593233 w 3594809"/>
              <a:gd name="connsiteY7" fmla="*/ 1141160 h 1999038"/>
              <a:gd name="connsiteX8" fmla="*/ 3480090 w 3594809"/>
              <a:gd name="connsiteY8" fmla="*/ 1278731 h 1999038"/>
              <a:gd name="connsiteX9" fmla="*/ 2856202 w 3594809"/>
              <a:gd name="connsiteY9" fmla="*/ 1250156 h 1999038"/>
              <a:gd name="connsiteX10" fmla="*/ 2873460 w 3594809"/>
              <a:gd name="connsiteY10" fmla="*/ 1657257 h 1999038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2918114 w 3594809"/>
              <a:gd name="connsiteY4" fmla="*/ 26988 h 2003332"/>
              <a:gd name="connsiteX5" fmla="*/ 2888383 w 3594809"/>
              <a:gd name="connsiteY5" fmla="*/ 722060 h 2003332"/>
              <a:gd name="connsiteX6" fmla="*/ 3499139 w 3594809"/>
              <a:gd name="connsiteY6" fmla="*/ 800100 h 2003332"/>
              <a:gd name="connsiteX7" fmla="*/ 3593233 w 3594809"/>
              <a:gd name="connsiteY7" fmla="*/ 1141160 h 2003332"/>
              <a:gd name="connsiteX8" fmla="*/ 3480090 w 3594809"/>
              <a:gd name="connsiteY8" fmla="*/ 1278731 h 2003332"/>
              <a:gd name="connsiteX9" fmla="*/ 2856202 w 3594809"/>
              <a:gd name="connsiteY9" fmla="*/ 1250156 h 2003332"/>
              <a:gd name="connsiteX10" fmla="*/ 2940135 w 3594809"/>
              <a:gd name="connsiteY10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2918114 w 3594809"/>
              <a:gd name="connsiteY4" fmla="*/ 26988 h 2003332"/>
              <a:gd name="connsiteX5" fmla="*/ 2888383 w 3594809"/>
              <a:gd name="connsiteY5" fmla="*/ 722060 h 2003332"/>
              <a:gd name="connsiteX6" fmla="*/ 3499139 w 3594809"/>
              <a:gd name="connsiteY6" fmla="*/ 800100 h 2003332"/>
              <a:gd name="connsiteX7" fmla="*/ 3593233 w 3594809"/>
              <a:gd name="connsiteY7" fmla="*/ 1141160 h 2003332"/>
              <a:gd name="connsiteX8" fmla="*/ 3480090 w 3594809"/>
              <a:gd name="connsiteY8" fmla="*/ 1278731 h 2003332"/>
              <a:gd name="connsiteX9" fmla="*/ 2856202 w 3594809"/>
              <a:gd name="connsiteY9" fmla="*/ 1250156 h 2003332"/>
              <a:gd name="connsiteX10" fmla="*/ 2940135 w 3594809"/>
              <a:gd name="connsiteY10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2918114 w 3594809"/>
              <a:gd name="connsiteY4" fmla="*/ 26988 h 2003332"/>
              <a:gd name="connsiteX5" fmla="*/ 2888383 w 3594809"/>
              <a:gd name="connsiteY5" fmla="*/ 722060 h 2003332"/>
              <a:gd name="connsiteX6" fmla="*/ 3499139 w 3594809"/>
              <a:gd name="connsiteY6" fmla="*/ 800100 h 2003332"/>
              <a:gd name="connsiteX7" fmla="*/ 3593233 w 3594809"/>
              <a:gd name="connsiteY7" fmla="*/ 1141160 h 2003332"/>
              <a:gd name="connsiteX8" fmla="*/ 3480090 w 3594809"/>
              <a:gd name="connsiteY8" fmla="*/ 1278731 h 2003332"/>
              <a:gd name="connsiteX9" fmla="*/ 2856202 w 3594809"/>
              <a:gd name="connsiteY9" fmla="*/ 1250156 h 2003332"/>
              <a:gd name="connsiteX10" fmla="*/ 2940135 w 3594809"/>
              <a:gd name="connsiteY10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260764 w 3594809"/>
              <a:gd name="connsiteY4" fmla="*/ 314325 h 2003332"/>
              <a:gd name="connsiteX5" fmla="*/ 2918114 w 3594809"/>
              <a:gd name="connsiteY5" fmla="*/ 26988 h 2003332"/>
              <a:gd name="connsiteX6" fmla="*/ 2888383 w 3594809"/>
              <a:gd name="connsiteY6" fmla="*/ 722060 h 2003332"/>
              <a:gd name="connsiteX7" fmla="*/ 3499139 w 3594809"/>
              <a:gd name="connsiteY7" fmla="*/ 800100 h 2003332"/>
              <a:gd name="connsiteX8" fmla="*/ 3593233 w 3594809"/>
              <a:gd name="connsiteY8" fmla="*/ 1141160 h 2003332"/>
              <a:gd name="connsiteX9" fmla="*/ 3480090 w 3594809"/>
              <a:gd name="connsiteY9" fmla="*/ 1278731 h 2003332"/>
              <a:gd name="connsiteX10" fmla="*/ 2856202 w 3594809"/>
              <a:gd name="connsiteY10" fmla="*/ 1250156 h 2003332"/>
              <a:gd name="connsiteX11" fmla="*/ 2940135 w 3594809"/>
              <a:gd name="connsiteY11" fmla="*/ 2003332 h 2003332"/>
              <a:gd name="connsiteX0" fmla="*/ 2937164 w 3594809"/>
              <a:gd name="connsiteY0" fmla="*/ 2018737 h 2023031"/>
              <a:gd name="connsiteX1" fmla="*/ 0 w 3594809"/>
              <a:gd name="connsiteY1" fmla="*/ 2018737 h 2023031"/>
              <a:gd name="connsiteX2" fmla="*/ 0 w 3594809"/>
              <a:gd name="connsiteY2" fmla="*/ 46687 h 2023031"/>
              <a:gd name="connsiteX3" fmla="*/ 908339 w 3594809"/>
              <a:gd name="connsiteY3" fmla="*/ 19699 h 2023031"/>
              <a:gd name="connsiteX4" fmla="*/ 1133764 w 3594809"/>
              <a:gd name="connsiteY4" fmla="*/ 22874 h 2023031"/>
              <a:gd name="connsiteX5" fmla="*/ 1260764 w 3594809"/>
              <a:gd name="connsiteY5" fmla="*/ 334024 h 2023031"/>
              <a:gd name="connsiteX6" fmla="*/ 2918114 w 3594809"/>
              <a:gd name="connsiteY6" fmla="*/ 46687 h 2023031"/>
              <a:gd name="connsiteX7" fmla="*/ 2888383 w 3594809"/>
              <a:gd name="connsiteY7" fmla="*/ 741759 h 2023031"/>
              <a:gd name="connsiteX8" fmla="*/ 3499139 w 3594809"/>
              <a:gd name="connsiteY8" fmla="*/ 819799 h 2023031"/>
              <a:gd name="connsiteX9" fmla="*/ 3593233 w 3594809"/>
              <a:gd name="connsiteY9" fmla="*/ 1160859 h 2023031"/>
              <a:gd name="connsiteX10" fmla="*/ 3480090 w 3594809"/>
              <a:gd name="connsiteY10" fmla="*/ 1298430 h 2023031"/>
              <a:gd name="connsiteX11" fmla="*/ 2856202 w 3594809"/>
              <a:gd name="connsiteY11" fmla="*/ 1269855 h 2023031"/>
              <a:gd name="connsiteX12" fmla="*/ 2940135 w 3594809"/>
              <a:gd name="connsiteY12" fmla="*/ 2023031 h 2023031"/>
              <a:gd name="connsiteX0" fmla="*/ 2937164 w 3594809"/>
              <a:gd name="connsiteY0" fmla="*/ 2008756 h 2013050"/>
              <a:gd name="connsiteX1" fmla="*/ 0 w 3594809"/>
              <a:gd name="connsiteY1" fmla="*/ 2008756 h 2013050"/>
              <a:gd name="connsiteX2" fmla="*/ 0 w 3594809"/>
              <a:gd name="connsiteY2" fmla="*/ 36706 h 2013050"/>
              <a:gd name="connsiteX3" fmla="*/ 908339 w 3594809"/>
              <a:gd name="connsiteY3" fmla="*/ 9718 h 2013050"/>
              <a:gd name="connsiteX4" fmla="*/ 1181389 w 3594809"/>
              <a:gd name="connsiteY4" fmla="*/ 27181 h 2013050"/>
              <a:gd name="connsiteX5" fmla="*/ 1260764 w 3594809"/>
              <a:gd name="connsiteY5" fmla="*/ 324043 h 2013050"/>
              <a:gd name="connsiteX6" fmla="*/ 2918114 w 3594809"/>
              <a:gd name="connsiteY6" fmla="*/ 36706 h 2013050"/>
              <a:gd name="connsiteX7" fmla="*/ 2888383 w 3594809"/>
              <a:gd name="connsiteY7" fmla="*/ 731778 h 2013050"/>
              <a:gd name="connsiteX8" fmla="*/ 3499139 w 3594809"/>
              <a:gd name="connsiteY8" fmla="*/ 809818 h 2013050"/>
              <a:gd name="connsiteX9" fmla="*/ 3593233 w 3594809"/>
              <a:gd name="connsiteY9" fmla="*/ 1150878 h 2013050"/>
              <a:gd name="connsiteX10" fmla="*/ 3480090 w 3594809"/>
              <a:gd name="connsiteY10" fmla="*/ 1288449 h 2013050"/>
              <a:gd name="connsiteX11" fmla="*/ 2856202 w 3594809"/>
              <a:gd name="connsiteY11" fmla="*/ 1259874 h 2013050"/>
              <a:gd name="connsiteX12" fmla="*/ 2940135 w 3594809"/>
              <a:gd name="connsiteY12" fmla="*/ 2013050 h 2013050"/>
              <a:gd name="connsiteX0" fmla="*/ 2937164 w 3594809"/>
              <a:gd name="connsiteY0" fmla="*/ 2008756 h 2013050"/>
              <a:gd name="connsiteX1" fmla="*/ 0 w 3594809"/>
              <a:gd name="connsiteY1" fmla="*/ 2008756 h 2013050"/>
              <a:gd name="connsiteX2" fmla="*/ 0 w 3594809"/>
              <a:gd name="connsiteY2" fmla="*/ 36706 h 2013050"/>
              <a:gd name="connsiteX3" fmla="*/ 908339 w 3594809"/>
              <a:gd name="connsiteY3" fmla="*/ 9718 h 2013050"/>
              <a:gd name="connsiteX4" fmla="*/ 1181389 w 3594809"/>
              <a:gd name="connsiteY4" fmla="*/ 27181 h 2013050"/>
              <a:gd name="connsiteX5" fmla="*/ 1332201 w 3594809"/>
              <a:gd name="connsiteY5" fmla="*/ 290705 h 2013050"/>
              <a:gd name="connsiteX6" fmla="*/ 2918114 w 3594809"/>
              <a:gd name="connsiteY6" fmla="*/ 36706 h 2013050"/>
              <a:gd name="connsiteX7" fmla="*/ 2888383 w 3594809"/>
              <a:gd name="connsiteY7" fmla="*/ 731778 h 2013050"/>
              <a:gd name="connsiteX8" fmla="*/ 3499139 w 3594809"/>
              <a:gd name="connsiteY8" fmla="*/ 809818 h 2013050"/>
              <a:gd name="connsiteX9" fmla="*/ 3593233 w 3594809"/>
              <a:gd name="connsiteY9" fmla="*/ 1150878 h 2013050"/>
              <a:gd name="connsiteX10" fmla="*/ 3480090 w 3594809"/>
              <a:gd name="connsiteY10" fmla="*/ 1288449 h 2013050"/>
              <a:gd name="connsiteX11" fmla="*/ 2856202 w 3594809"/>
              <a:gd name="connsiteY11" fmla="*/ 1259874 h 2013050"/>
              <a:gd name="connsiteX12" fmla="*/ 2940135 w 3594809"/>
              <a:gd name="connsiteY12" fmla="*/ 2013050 h 2013050"/>
              <a:gd name="connsiteX0" fmla="*/ 2937164 w 3594809"/>
              <a:gd name="connsiteY0" fmla="*/ 2008756 h 2013050"/>
              <a:gd name="connsiteX1" fmla="*/ 0 w 3594809"/>
              <a:gd name="connsiteY1" fmla="*/ 2008756 h 2013050"/>
              <a:gd name="connsiteX2" fmla="*/ 0 w 3594809"/>
              <a:gd name="connsiteY2" fmla="*/ 36706 h 2013050"/>
              <a:gd name="connsiteX3" fmla="*/ 908339 w 3594809"/>
              <a:gd name="connsiteY3" fmla="*/ 9718 h 2013050"/>
              <a:gd name="connsiteX4" fmla="*/ 1181389 w 3594809"/>
              <a:gd name="connsiteY4" fmla="*/ 27181 h 2013050"/>
              <a:gd name="connsiteX5" fmla="*/ 1332201 w 3594809"/>
              <a:gd name="connsiteY5" fmla="*/ 290705 h 2013050"/>
              <a:gd name="connsiteX6" fmla="*/ 1670340 w 3594809"/>
              <a:gd name="connsiteY6" fmla="*/ 280711 h 2013050"/>
              <a:gd name="connsiteX7" fmla="*/ 2918114 w 3594809"/>
              <a:gd name="connsiteY7" fmla="*/ 36706 h 2013050"/>
              <a:gd name="connsiteX8" fmla="*/ 2888383 w 3594809"/>
              <a:gd name="connsiteY8" fmla="*/ 731778 h 2013050"/>
              <a:gd name="connsiteX9" fmla="*/ 3499139 w 3594809"/>
              <a:gd name="connsiteY9" fmla="*/ 809818 h 2013050"/>
              <a:gd name="connsiteX10" fmla="*/ 3593233 w 3594809"/>
              <a:gd name="connsiteY10" fmla="*/ 1150878 h 2013050"/>
              <a:gd name="connsiteX11" fmla="*/ 3480090 w 3594809"/>
              <a:gd name="connsiteY11" fmla="*/ 1288449 h 2013050"/>
              <a:gd name="connsiteX12" fmla="*/ 2856202 w 3594809"/>
              <a:gd name="connsiteY12" fmla="*/ 1259874 h 2013050"/>
              <a:gd name="connsiteX13" fmla="*/ 2940135 w 3594809"/>
              <a:gd name="connsiteY13" fmla="*/ 2013050 h 2013050"/>
              <a:gd name="connsiteX0" fmla="*/ 2937164 w 3594809"/>
              <a:gd name="connsiteY0" fmla="*/ 2008756 h 2013050"/>
              <a:gd name="connsiteX1" fmla="*/ 0 w 3594809"/>
              <a:gd name="connsiteY1" fmla="*/ 2008756 h 2013050"/>
              <a:gd name="connsiteX2" fmla="*/ 0 w 3594809"/>
              <a:gd name="connsiteY2" fmla="*/ 36706 h 2013050"/>
              <a:gd name="connsiteX3" fmla="*/ 908339 w 3594809"/>
              <a:gd name="connsiteY3" fmla="*/ 9718 h 2013050"/>
              <a:gd name="connsiteX4" fmla="*/ 1181389 w 3594809"/>
              <a:gd name="connsiteY4" fmla="*/ 27181 h 2013050"/>
              <a:gd name="connsiteX5" fmla="*/ 1332201 w 3594809"/>
              <a:gd name="connsiteY5" fmla="*/ 290705 h 2013050"/>
              <a:gd name="connsiteX6" fmla="*/ 1670340 w 3594809"/>
              <a:gd name="connsiteY6" fmla="*/ 280711 h 2013050"/>
              <a:gd name="connsiteX7" fmla="*/ 2918114 w 3594809"/>
              <a:gd name="connsiteY7" fmla="*/ 36706 h 2013050"/>
              <a:gd name="connsiteX8" fmla="*/ 2888383 w 3594809"/>
              <a:gd name="connsiteY8" fmla="*/ 731778 h 2013050"/>
              <a:gd name="connsiteX9" fmla="*/ 3499139 w 3594809"/>
              <a:gd name="connsiteY9" fmla="*/ 809818 h 2013050"/>
              <a:gd name="connsiteX10" fmla="*/ 3593233 w 3594809"/>
              <a:gd name="connsiteY10" fmla="*/ 1150878 h 2013050"/>
              <a:gd name="connsiteX11" fmla="*/ 3480090 w 3594809"/>
              <a:gd name="connsiteY11" fmla="*/ 1288449 h 2013050"/>
              <a:gd name="connsiteX12" fmla="*/ 2856202 w 3594809"/>
              <a:gd name="connsiteY12" fmla="*/ 1259874 h 2013050"/>
              <a:gd name="connsiteX13" fmla="*/ 2940135 w 3594809"/>
              <a:gd name="connsiteY13" fmla="*/ 2013050 h 2013050"/>
              <a:gd name="connsiteX0" fmla="*/ 2937164 w 3594809"/>
              <a:gd name="connsiteY0" fmla="*/ 2008756 h 2013050"/>
              <a:gd name="connsiteX1" fmla="*/ 0 w 3594809"/>
              <a:gd name="connsiteY1" fmla="*/ 2008756 h 2013050"/>
              <a:gd name="connsiteX2" fmla="*/ 0 w 3594809"/>
              <a:gd name="connsiteY2" fmla="*/ 36706 h 2013050"/>
              <a:gd name="connsiteX3" fmla="*/ 908339 w 3594809"/>
              <a:gd name="connsiteY3" fmla="*/ 9718 h 2013050"/>
              <a:gd name="connsiteX4" fmla="*/ 1181389 w 3594809"/>
              <a:gd name="connsiteY4" fmla="*/ 27181 h 2013050"/>
              <a:gd name="connsiteX5" fmla="*/ 1332201 w 3594809"/>
              <a:gd name="connsiteY5" fmla="*/ 290705 h 2013050"/>
              <a:gd name="connsiteX6" fmla="*/ 1670340 w 3594809"/>
              <a:gd name="connsiteY6" fmla="*/ 280711 h 2013050"/>
              <a:gd name="connsiteX7" fmla="*/ 2918114 w 3594809"/>
              <a:gd name="connsiteY7" fmla="*/ 36706 h 2013050"/>
              <a:gd name="connsiteX8" fmla="*/ 2888383 w 3594809"/>
              <a:gd name="connsiteY8" fmla="*/ 731778 h 2013050"/>
              <a:gd name="connsiteX9" fmla="*/ 3499139 w 3594809"/>
              <a:gd name="connsiteY9" fmla="*/ 809818 h 2013050"/>
              <a:gd name="connsiteX10" fmla="*/ 3593233 w 3594809"/>
              <a:gd name="connsiteY10" fmla="*/ 1150878 h 2013050"/>
              <a:gd name="connsiteX11" fmla="*/ 3480090 w 3594809"/>
              <a:gd name="connsiteY11" fmla="*/ 1288449 h 2013050"/>
              <a:gd name="connsiteX12" fmla="*/ 2856202 w 3594809"/>
              <a:gd name="connsiteY12" fmla="*/ 1259874 h 2013050"/>
              <a:gd name="connsiteX13" fmla="*/ 2940135 w 3594809"/>
              <a:gd name="connsiteY13" fmla="*/ 2013050 h 2013050"/>
              <a:gd name="connsiteX0" fmla="*/ 2937164 w 3594809"/>
              <a:gd name="connsiteY0" fmla="*/ 2008756 h 2013050"/>
              <a:gd name="connsiteX1" fmla="*/ 0 w 3594809"/>
              <a:gd name="connsiteY1" fmla="*/ 2008756 h 2013050"/>
              <a:gd name="connsiteX2" fmla="*/ 0 w 3594809"/>
              <a:gd name="connsiteY2" fmla="*/ 36706 h 2013050"/>
              <a:gd name="connsiteX3" fmla="*/ 908339 w 3594809"/>
              <a:gd name="connsiteY3" fmla="*/ 9718 h 2013050"/>
              <a:gd name="connsiteX4" fmla="*/ 1181389 w 3594809"/>
              <a:gd name="connsiteY4" fmla="*/ 27181 h 2013050"/>
              <a:gd name="connsiteX5" fmla="*/ 1332201 w 3594809"/>
              <a:gd name="connsiteY5" fmla="*/ 290705 h 2013050"/>
              <a:gd name="connsiteX6" fmla="*/ 1670340 w 3594809"/>
              <a:gd name="connsiteY6" fmla="*/ 280711 h 2013050"/>
              <a:gd name="connsiteX7" fmla="*/ 2918114 w 3594809"/>
              <a:gd name="connsiteY7" fmla="*/ 36706 h 2013050"/>
              <a:gd name="connsiteX8" fmla="*/ 2888383 w 3594809"/>
              <a:gd name="connsiteY8" fmla="*/ 731778 h 2013050"/>
              <a:gd name="connsiteX9" fmla="*/ 3499139 w 3594809"/>
              <a:gd name="connsiteY9" fmla="*/ 809818 h 2013050"/>
              <a:gd name="connsiteX10" fmla="*/ 3593233 w 3594809"/>
              <a:gd name="connsiteY10" fmla="*/ 1150878 h 2013050"/>
              <a:gd name="connsiteX11" fmla="*/ 3480090 w 3594809"/>
              <a:gd name="connsiteY11" fmla="*/ 1288449 h 2013050"/>
              <a:gd name="connsiteX12" fmla="*/ 2856202 w 3594809"/>
              <a:gd name="connsiteY12" fmla="*/ 1259874 h 2013050"/>
              <a:gd name="connsiteX13" fmla="*/ 2940135 w 3594809"/>
              <a:gd name="connsiteY13" fmla="*/ 2013050 h 2013050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81389 w 3594809"/>
              <a:gd name="connsiteY4" fmla="*/ 17463 h 2003332"/>
              <a:gd name="connsiteX5" fmla="*/ 1332201 w 3594809"/>
              <a:gd name="connsiteY5" fmla="*/ 280987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81389 w 3594809"/>
              <a:gd name="connsiteY4" fmla="*/ 17463 h 2003332"/>
              <a:gd name="connsiteX5" fmla="*/ 1332201 w 3594809"/>
              <a:gd name="connsiteY5" fmla="*/ 280987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81389 w 3594809"/>
              <a:gd name="connsiteY4" fmla="*/ 17463 h 2003332"/>
              <a:gd name="connsiteX5" fmla="*/ 1332201 w 3594809"/>
              <a:gd name="connsiteY5" fmla="*/ 280987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81389 w 3594809"/>
              <a:gd name="connsiteY4" fmla="*/ 17463 h 2003332"/>
              <a:gd name="connsiteX5" fmla="*/ 1332201 w 3594809"/>
              <a:gd name="connsiteY5" fmla="*/ 280987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81389 w 3594809"/>
              <a:gd name="connsiteY4" fmla="*/ 17463 h 2003332"/>
              <a:gd name="connsiteX5" fmla="*/ 1332201 w 3594809"/>
              <a:gd name="connsiteY5" fmla="*/ 304799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32201 w 3594809"/>
              <a:gd name="connsiteY5" fmla="*/ 304799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32201 w 3594809"/>
              <a:gd name="connsiteY5" fmla="*/ 304799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63990 w 3594809"/>
              <a:gd name="connsiteY6" fmla="*/ 25194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63990 w 3594809"/>
              <a:gd name="connsiteY6" fmla="*/ 251943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63990 w 3594809"/>
              <a:gd name="connsiteY6" fmla="*/ 251943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63990 w 3594809"/>
              <a:gd name="connsiteY6" fmla="*/ 251943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63990 w 3594809"/>
              <a:gd name="connsiteY6" fmla="*/ 251943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38590 w 3594809"/>
              <a:gd name="connsiteY6" fmla="*/ 245593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38590 w 3594809"/>
              <a:gd name="connsiteY6" fmla="*/ 245593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29065 w 3594809"/>
              <a:gd name="connsiteY6" fmla="*/ 236068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29065 w 3594809"/>
              <a:gd name="connsiteY6" fmla="*/ 236068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29065 w 3594809"/>
              <a:gd name="connsiteY6" fmla="*/ 236068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29065 w 3594809"/>
              <a:gd name="connsiteY6" fmla="*/ 236068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29065 w 3594809"/>
              <a:gd name="connsiteY6" fmla="*/ 236068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94809" h="2003332">
                <a:moveTo>
                  <a:pt x="2937164" y="1999038"/>
                </a:moveTo>
                <a:lnTo>
                  <a:pt x="0" y="1999038"/>
                </a:lnTo>
                <a:lnTo>
                  <a:pt x="0" y="26988"/>
                </a:lnTo>
                <a:cubicBezTo>
                  <a:pt x="293255" y="25930"/>
                  <a:pt x="615084" y="1058"/>
                  <a:pt x="908339" y="0"/>
                </a:cubicBezTo>
                <a:cubicBezTo>
                  <a:pt x="1078250" y="5556"/>
                  <a:pt x="1044864" y="-3174"/>
                  <a:pt x="1194089" y="1588"/>
                </a:cubicBezTo>
                <a:cubicBezTo>
                  <a:pt x="1171864" y="39688"/>
                  <a:pt x="1041952" y="306995"/>
                  <a:pt x="1344901" y="292099"/>
                </a:cubicBezTo>
                <a:cubicBezTo>
                  <a:pt x="1502065" y="298293"/>
                  <a:pt x="1584614" y="296549"/>
                  <a:pt x="1629065" y="236068"/>
                </a:cubicBezTo>
                <a:cubicBezTo>
                  <a:pt x="1647057" y="148226"/>
                  <a:pt x="1598373" y="25460"/>
                  <a:pt x="1616365" y="20168"/>
                </a:cubicBezTo>
                <a:lnTo>
                  <a:pt x="2918114" y="26988"/>
                </a:lnTo>
                <a:cubicBezTo>
                  <a:pt x="2967133" y="373550"/>
                  <a:pt x="2794721" y="593208"/>
                  <a:pt x="2888383" y="722060"/>
                </a:cubicBezTo>
                <a:cubicBezTo>
                  <a:pt x="2982046" y="850912"/>
                  <a:pt x="3393570" y="755650"/>
                  <a:pt x="3499139" y="800100"/>
                </a:cubicBezTo>
                <a:cubicBezTo>
                  <a:pt x="3604708" y="844550"/>
                  <a:pt x="3596408" y="1061388"/>
                  <a:pt x="3593233" y="1141160"/>
                </a:cubicBezTo>
                <a:cubicBezTo>
                  <a:pt x="3590058" y="1220932"/>
                  <a:pt x="3566416" y="1264931"/>
                  <a:pt x="3480090" y="1278731"/>
                </a:cubicBezTo>
                <a:cubicBezTo>
                  <a:pt x="3350902" y="1268719"/>
                  <a:pt x="3056261" y="1200297"/>
                  <a:pt x="2856202" y="1250156"/>
                </a:cubicBezTo>
                <a:cubicBezTo>
                  <a:pt x="2608518" y="1385740"/>
                  <a:pt x="2917944" y="1969745"/>
                  <a:pt x="2940135" y="2003332"/>
                </a:cubicBezTo>
              </a:path>
            </a:pathLst>
          </a:custGeom>
          <a:solidFill>
            <a:srgbClr val="FF993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7" name="Textfeld 54"/>
          <p:cNvSpPr txBox="1"/>
          <p:nvPr/>
        </p:nvSpPr>
        <p:spPr>
          <a:xfrm>
            <a:off x="1896467" y="2766594"/>
            <a:ext cx="203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FAIR phase 0</a:t>
            </a:r>
          </a:p>
          <a:p>
            <a:r>
              <a:rPr lang="en-US" b="1" dirty="0">
                <a:solidFill>
                  <a:schemeClr val="bg1"/>
                </a:solidFill>
              </a:rPr>
              <a:t>research program</a:t>
            </a:r>
          </a:p>
        </p:txBody>
      </p:sp>
      <p:sp>
        <p:nvSpPr>
          <p:cNvPr id="18" name="Textfeld 55"/>
          <p:cNvSpPr txBox="1"/>
          <p:nvPr/>
        </p:nvSpPr>
        <p:spPr>
          <a:xfrm>
            <a:off x="4692458" y="2819799"/>
            <a:ext cx="203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Construction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of FAIR</a:t>
            </a:r>
          </a:p>
        </p:txBody>
      </p:sp>
      <p:sp>
        <p:nvSpPr>
          <p:cNvPr id="19" name="Textfeld 56"/>
          <p:cNvSpPr txBox="1"/>
          <p:nvPr/>
        </p:nvSpPr>
        <p:spPr>
          <a:xfrm>
            <a:off x="1872511" y="5260685"/>
            <a:ext cx="265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Upgrade of existing</a:t>
            </a:r>
          </a:p>
          <a:p>
            <a:r>
              <a:rPr lang="en-US" b="1" dirty="0">
                <a:solidFill>
                  <a:schemeClr val="bg1"/>
                </a:solidFill>
              </a:rPr>
              <a:t>accelerators</a:t>
            </a:r>
          </a:p>
        </p:txBody>
      </p:sp>
      <p:sp>
        <p:nvSpPr>
          <p:cNvPr id="20" name="Textfeld 57"/>
          <p:cNvSpPr txBox="1"/>
          <p:nvPr/>
        </p:nvSpPr>
        <p:spPr>
          <a:xfrm>
            <a:off x="4549647" y="5058039"/>
            <a:ext cx="2366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FAM: 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Campus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development &amp; GAT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6843" y="2683108"/>
            <a:ext cx="222804" cy="136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632" y="3445329"/>
            <a:ext cx="1976438" cy="1976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2939" y="2367945"/>
            <a:ext cx="336892" cy="4600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08342-1220-8D45-9C58-6625A0151B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12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59333-9A13-F0AF-A380-B7BCF2BF0A22}"/>
              </a:ext>
            </a:extLst>
          </p:cNvPr>
          <p:cNvSpPr txBox="1"/>
          <p:nvPr/>
        </p:nvSpPr>
        <p:spPr>
          <a:xfrm>
            <a:off x="4051300" y="6616080"/>
            <a:ext cx="1143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/>
            </a:lvl1pPr>
          </a:lstStyle>
          <a:p>
            <a:r>
              <a:rPr lang="de-DE" dirty="0"/>
              <a:t>ICS - BTR 2024</a:t>
            </a:r>
            <a:endParaRPr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C951FD7-362B-FA82-3786-65ED75032A69}"/>
              </a:ext>
            </a:extLst>
          </p:cNvPr>
          <p:cNvSpPr txBox="1"/>
          <p:nvPr/>
        </p:nvSpPr>
        <p:spPr>
          <a:xfrm>
            <a:off x="0" y="1337100"/>
            <a:ext cx="9144000" cy="10926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AU" sz="1600" b="1" dirty="0"/>
              <a:t>special thanks </a:t>
            </a:r>
            <a:r>
              <a:rPr lang="en-AU" sz="1600" dirty="0"/>
              <a:t>to </a:t>
            </a:r>
          </a:p>
          <a:p>
            <a:pPr algn="ctr"/>
            <a:endParaRPr lang="en-AU" sz="900" dirty="0"/>
          </a:p>
          <a:p>
            <a:pPr algn="ctr"/>
            <a:r>
              <a:rPr lang="en-AU" sz="1600" dirty="0"/>
              <a:t>Sabine Welker (FAM), </a:t>
            </a:r>
            <a:r>
              <a:rPr lang="de-DE" sz="1600" dirty="0">
                <a:effectLst/>
                <a:latin typeface="Helvetica" pitchFamily="2" charset="0"/>
              </a:rPr>
              <a:t>Arnaud Le </a:t>
            </a:r>
            <a:r>
              <a:rPr lang="de-DE" sz="1600" dirty="0" err="1">
                <a:effectLst/>
                <a:latin typeface="Helvetica" pitchFamily="2" charset="0"/>
              </a:rPr>
              <a:t>Fevre</a:t>
            </a:r>
            <a:r>
              <a:rPr lang="de-DE" sz="1600" dirty="0">
                <a:latin typeface="Helvetica" pitchFamily="2" charset="0"/>
              </a:rPr>
              <a:t> </a:t>
            </a:r>
            <a:r>
              <a:rPr lang="en-AU" sz="1600" dirty="0"/>
              <a:t>(Research)</a:t>
            </a:r>
          </a:p>
          <a:p>
            <a:pPr algn="ctr"/>
            <a:endParaRPr lang="en-AU" sz="800" dirty="0"/>
          </a:p>
          <a:p>
            <a:pPr algn="ctr"/>
            <a:r>
              <a:rPr lang="en-AU" sz="1600" dirty="0"/>
              <a:t>&amp; Marina Gorda (PMO) </a:t>
            </a:r>
          </a:p>
        </p:txBody>
      </p:sp>
    </p:spTree>
    <p:extLst>
      <p:ext uri="{BB962C8B-B14F-4D97-AF65-F5344CB8AC3E}">
        <p14:creationId xmlns:p14="http://schemas.microsoft.com/office/powerpoint/2010/main" val="14529061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45"/>
          <p:cNvSpPr/>
          <p:nvPr/>
        </p:nvSpPr>
        <p:spPr>
          <a:xfrm>
            <a:off x="6661150" y="4257457"/>
            <a:ext cx="2266950" cy="1802983"/>
          </a:xfrm>
          <a:custGeom>
            <a:avLst/>
            <a:gdLst>
              <a:gd name="connsiteX0" fmla="*/ 1635953 w 3191513"/>
              <a:gd name="connsiteY0" fmla="*/ 0 h 2375276"/>
              <a:gd name="connsiteX1" fmla="*/ 1914560 w 3191513"/>
              <a:gd name="connsiteY1" fmla="*/ 376238 h 2375276"/>
              <a:gd name="connsiteX2" fmla="*/ 1914497 w 3191513"/>
              <a:gd name="connsiteY2" fmla="*/ 377081 h 2375276"/>
              <a:gd name="connsiteX3" fmla="*/ 1990759 w 3191513"/>
              <a:gd name="connsiteY3" fmla="*/ 376238 h 2375276"/>
              <a:gd name="connsiteX4" fmla="*/ 2676558 w 3191513"/>
              <a:gd name="connsiteY4" fmla="*/ 404813 h 2375276"/>
              <a:gd name="connsiteX5" fmla="*/ 3191513 w 3191513"/>
              <a:gd name="connsiteY5" fmla="*/ 376238 h 2375276"/>
              <a:gd name="connsiteX6" fmla="*/ 3186750 w 3191513"/>
              <a:gd name="connsiteY6" fmla="*/ 2375276 h 2375276"/>
              <a:gd name="connsiteX7" fmla="*/ 219108 w 3191513"/>
              <a:gd name="connsiteY7" fmla="*/ 2375276 h 2375276"/>
              <a:gd name="connsiteX8" fmla="*/ 52421 w 3191513"/>
              <a:gd name="connsiteY8" fmla="*/ 2209801 h 2375276"/>
              <a:gd name="connsiteX9" fmla="*/ 34 w 3191513"/>
              <a:gd name="connsiteY9" fmla="*/ 1976438 h 2375276"/>
              <a:gd name="connsiteX10" fmla="*/ 452472 w 3191513"/>
              <a:gd name="connsiteY10" fmla="*/ 1347788 h 2375276"/>
              <a:gd name="connsiteX11" fmla="*/ 42897 w 3191513"/>
              <a:gd name="connsiteY11" fmla="*/ 1071563 h 2375276"/>
              <a:gd name="connsiteX12" fmla="*/ 52421 w 3191513"/>
              <a:gd name="connsiteY12" fmla="*/ 404813 h 2375276"/>
              <a:gd name="connsiteX13" fmla="*/ 219108 w 3191513"/>
              <a:gd name="connsiteY13" fmla="*/ 404813 h 2375276"/>
              <a:gd name="connsiteX14" fmla="*/ 1104934 w 3191513"/>
              <a:gd name="connsiteY14" fmla="*/ 390526 h 2375276"/>
              <a:gd name="connsiteX15" fmla="*/ 1358011 w 3191513"/>
              <a:gd name="connsiteY15" fmla="*/ 385147 h 2375276"/>
              <a:gd name="connsiteX16" fmla="*/ 1357346 w 3191513"/>
              <a:gd name="connsiteY16" fmla="*/ 376238 h 2375276"/>
              <a:gd name="connsiteX17" fmla="*/ 1635953 w 3191513"/>
              <a:gd name="connsiteY17" fmla="*/ 0 h 2375276"/>
              <a:gd name="connsiteX0" fmla="*/ 1635953 w 3191513"/>
              <a:gd name="connsiteY0" fmla="*/ 207 h 2375483"/>
              <a:gd name="connsiteX1" fmla="*/ 1857409 w 3191513"/>
              <a:gd name="connsiteY1" fmla="*/ 324057 h 2375483"/>
              <a:gd name="connsiteX2" fmla="*/ 1914560 w 3191513"/>
              <a:gd name="connsiteY2" fmla="*/ 376445 h 2375483"/>
              <a:gd name="connsiteX3" fmla="*/ 1914497 w 3191513"/>
              <a:gd name="connsiteY3" fmla="*/ 377288 h 2375483"/>
              <a:gd name="connsiteX4" fmla="*/ 1990759 w 3191513"/>
              <a:gd name="connsiteY4" fmla="*/ 376445 h 2375483"/>
              <a:gd name="connsiteX5" fmla="*/ 2676558 w 3191513"/>
              <a:gd name="connsiteY5" fmla="*/ 405020 h 2375483"/>
              <a:gd name="connsiteX6" fmla="*/ 3191513 w 3191513"/>
              <a:gd name="connsiteY6" fmla="*/ 376445 h 2375483"/>
              <a:gd name="connsiteX7" fmla="*/ 3186750 w 3191513"/>
              <a:gd name="connsiteY7" fmla="*/ 2375483 h 2375483"/>
              <a:gd name="connsiteX8" fmla="*/ 219108 w 3191513"/>
              <a:gd name="connsiteY8" fmla="*/ 2375483 h 2375483"/>
              <a:gd name="connsiteX9" fmla="*/ 52421 w 3191513"/>
              <a:gd name="connsiteY9" fmla="*/ 2210008 h 2375483"/>
              <a:gd name="connsiteX10" fmla="*/ 34 w 3191513"/>
              <a:gd name="connsiteY10" fmla="*/ 1976645 h 2375483"/>
              <a:gd name="connsiteX11" fmla="*/ 452472 w 3191513"/>
              <a:gd name="connsiteY11" fmla="*/ 1347995 h 2375483"/>
              <a:gd name="connsiteX12" fmla="*/ 42897 w 3191513"/>
              <a:gd name="connsiteY12" fmla="*/ 1071770 h 2375483"/>
              <a:gd name="connsiteX13" fmla="*/ 52421 w 3191513"/>
              <a:gd name="connsiteY13" fmla="*/ 405020 h 2375483"/>
              <a:gd name="connsiteX14" fmla="*/ 219108 w 3191513"/>
              <a:gd name="connsiteY14" fmla="*/ 405020 h 2375483"/>
              <a:gd name="connsiteX15" fmla="*/ 1104934 w 3191513"/>
              <a:gd name="connsiteY15" fmla="*/ 390733 h 2375483"/>
              <a:gd name="connsiteX16" fmla="*/ 1358011 w 3191513"/>
              <a:gd name="connsiteY16" fmla="*/ 385354 h 2375483"/>
              <a:gd name="connsiteX17" fmla="*/ 1357346 w 3191513"/>
              <a:gd name="connsiteY17" fmla="*/ 376445 h 2375483"/>
              <a:gd name="connsiteX18" fmla="*/ 1635953 w 3191513"/>
              <a:gd name="connsiteY18" fmla="*/ 207 h 2375483"/>
              <a:gd name="connsiteX0" fmla="*/ 1635953 w 3191513"/>
              <a:gd name="connsiteY0" fmla="*/ 15853 h 2391129"/>
              <a:gd name="connsiteX1" fmla="*/ 1862171 w 3191513"/>
              <a:gd name="connsiteY1" fmla="*/ 96817 h 2391129"/>
              <a:gd name="connsiteX2" fmla="*/ 1857409 w 3191513"/>
              <a:gd name="connsiteY2" fmla="*/ 339703 h 2391129"/>
              <a:gd name="connsiteX3" fmla="*/ 1914560 w 3191513"/>
              <a:gd name="connsiteY3" fmla="*/ 392091 h 2391129"/>
              <a:gd name="connsiteX4" fmla="*/ 1914497 w 3191513"/>
              <a:gd name="connsiteY4" fmla="*/ 392934 h 2391129"/>
              <a:gd name="connsiteX5" fmla="*/ 1990759 w 3191513"/>
              <a:gd name="connsiteY5" fmla="*/ 392091 h 2391129"/>
              <a:gd name="connsiteX6" fmla="*/ 2676558 w 3191513"/>
              <a:gd name="connsiteY6" fmla="*/ 420666 h 2391129"/>
              <a:gd name="connsiteX7" fmla="*/ 3191513 w 3191513"/>
              <a:gd name="connsiteY7" fmla="*/ 392091 h 2391129"/>
              <a:gd name="connsiteX8" fmla="*/ 3186750 w 3191513"/>
              <a:gd name="connsiteY8" fmla="*/ 2391129 h 2391129"/>
              <a:gd name="connsiteX9" fmla="*/ 219108 w 3191513"/>
              <a:gd name="connsiteY9" fmla="*/ 2391129 h 2391129"/>
              <a:gd name="connsiteX10" fmla="*/ 52421 w 3191513"/>
              <a:gd name="connsiteY10" fmla="*/ 2225654 h 2391129"/>
              <a:gd name="connsiteX11" fmla="*/ 34 w 3191513"/>
              <a:gd name="connsiteY11" fmla="*/ 1992291 h 2391129"/>
              <a:gd name="connsiteX12" fmla="*/ 452472 w 3191513"/>
              <a:gd name="connsiteY12" fmla="*/ 1363641 h 2391129"/>
              <a:gd name="connsiteX13" fmla="*/ 42897 w 3191513"/>
              <a:gd name="connsiteY13" fmla="*/ 1087416 h 2391129"/>
              <a:gd name="connsiteX14" fmla="*/ 52421 w 3191513"/>
              <a:gd name="connsiteY14" fmla="*/ 420666 h 2391129"/>
              <a:gd name="connsiteX15" fmla="*/ 219108 w 3191513"/>
              <a:gd name="connsiteY15" fmla="*/ 420666 h 2391129"/>
              <a:gd name="connsiteX16" fmla="*/ 1104934 w 3191513"/>
              <a:gd name="connsiteY16" fmla="*/ 406379 h 2391129"/>
              <a:gd name="connsiteX17" fmla="*/ 1358011 w 3191513"/>
              <a:gd name="connsiteY17" fmla="*/ 401000 h 2391129"/>
              <a:gd name="connsiteX18" fmla="*/ 1357346 w 3191513"/>
              <a:gd name="connsiteY18" fmla="*/ 392091 h 2391129"/>
              <a:gd name="connsiteX19" fmla="*/ 1635953 w 3191513"/>
              <a:gd name="connsiteY19" fmla="*/ 15853 h 2391129"/>
              <a:gd name="connsiteX0" fmla="*/ 1635953 w 3191513"/>
              <a:gd name="connsiteY0" fmla="*/ 12515 h 2387791"/>
              <a:gd name="connsiteX1" fmla="*/ 1862171 w 3191513"/>
              <a:gd name="connsiteY1" fmla="*/ 93479 h 2387791"/>
              <a:gd name="connsiteX2" fmla="*/ 1857409 w 3191513"/>
              <a:gd name="connsiteY2" fmla="*/ 336365 h 2387791"/>
              <a:gd name="connsiteX3" fmla="*/ 1914560 w 3191513"/>
              <a:gd name="connsiteY3" fmla="*/ 388753 h 2387791"/>
              <a:gd name="connsiteX4" fmla="*/ 1914497 w 3191513"/>
              <a:gd name="connsiteY4" fmla="*/ 389596 h 2387791"/>
              <a:gd name="connsiteX5" fmla="*/ 1990759 w 3191513"/>
              <a:gd name="connsiteY5" fmla="*/ 388753 h 2387791"/>
              <a:gd name="connsiteX6" fmla="*/ 2676558 w 3191513"/>
              <a:gd name="connsiteY6" fmla="*/ 417328 h 2387791"/>
              <a:gd name="connsiteX7" fmla="*/ 3191513 w 3191513"/>
              <a:gd name="connsiteY7" fmla="*/ 388753 h 2387791"/>
              <a:gd name="connsiteX8" fmla="*/ 3186750 w 3191513"/>
              <a:gd name="connsiteY8" fmla="*/ 2387791 h 2387791"/>
              <a:gd name="connsiteX9" fmla="*/ 219108 w 3191513"/>
              <a:gd name="connsiteY9" fmla="*/ 2387791 h 2387791"/>
              <a:gd name="connsiteX10" fmla="*/ 52421 w 3191513"/>
              <a:gd name="connsiteY10" fmla="*/ 2222316 h 2387791"/>
              <a:gd name="connsiteX11" fmla="*/ 34 w 3191513"/>
              <a:gd name="connsiteY11" fmla="*/ 1988953 h 2387791"/>
              <a:gd name="connsiteX12" fmla="*/ 452472 w 3191513"/>
              <a:gd name="connsiteY12" fmla="*/ 1360303 h 2387791"/>
              <a:gd name="connsiteX13" fmla="*/ 42897 w 3191513"/>
              <a:gd name="connsiteY13" fmla="*/ 1084078 h 2387791"/>
              <a:gd name="connsiteX14" fmla="*/ 52421 w 3191513"/>
              <a:gd name="connsiteY14" fmla="*/ 417328 h 2387791"/>
              <a:gd name="connsiteX15" fmla="*/ 219108 w 3191513"/>
              <a:gd name="connsiteY15" fmla="*/ 417328 h 2387791"/>
              <a:gd name="connsiteX16" fmla="*/ 1104934 w 3191513"/>
              <a:gd name="connsiteY16" fmla="*/ 403041 h 2387791"/>
              <a:gd name="connsiteX17" fmla="*/ 1358011 w 3191513"/>
              <a:gd name="connsiteY17" fmla="*/ 397662 h 2387791"/>
              <a:gd name="connsiteX18" fmla="*/ 1357346 w 3191513"/>
              <a:gd name="connsiteY18" fmla="*/ 388753 h 2387791"/>
              <a:gd name="connsiteX19" fmla="*/ 1390684 w 3191513"/>
              <a:gd name="connsiteY19" fmla="*/ 41091 h 2387791"/>
              <a:gd name="connsiteX20" fmla="*/ 1635953 w 3191513"/>
              <a:gd name="connsiteY20" fmla="*/ 12515 h 2387791"/>
              <a:gd name="connsiteX0" fmla="*/ 1655003 w 3191513"/>
              <a:gd name="connsiteY0" fmla="*/ 3572 h 2407423"/>
              <a:gd name="connsiteX1" fmla="*/ 1862171 w 3191513"/>
              <a:gd name="connsiteY1" fmla="*/ 113111 h 2407423"/>
              <a:gd name="connsiteX2" fmla="*/ 1857409 w 3191513"/>
              <a:gd name="connsiteY2" fmla="*/ 355997 h 2407423"/>
              <a:gd name="connsiteX3" fmla="*/ 1914560 w 3191513"/>
              <a:gd name="connsiteY3" fmla="*/ 408385 h 2407423"/>
              <a:gd name="connsiteX4" fmla="*/ 1914497 w 3191513"/>
              <a:gd name="connsiteY4" fmla="*/ 409228 h 2407423"/>
              <a:gd name="connsiteX5" fmla="*/ 1990759 w 3191513"/>
              <a:gd name="connsiteY5" fmla="*/ 408385 h 2407423"/>
              <a:gd name="connsiteX6" fmla="*/ 2676558 w 3191513"/>
              <a:gd name="connsiteY6" fmla="*/ 436960 h 2407423"/>
              <a:gd name="connsiteX7" fmla="*/ 3191513 w 3191513"/>
              <a:gd name="connsiteY7" fmla="*/ 408385 h 2407423"/>
              <a:gd name="connsiteX8" fmla="*/ 3186750 w 3191513"/>
              <a:gd name="connsiteY8" fmla="*/ 2407423 h 2407423"/>
              <a:gd name="connsiteX9" fmla="*/ 219108 w 3191513"/>
              <a:gd name="connsiteY9" fmla="*/ 2407423 h 2407423"/>
              <a:gd name="connsiteX10" fmla="*/ 52421 w 3191513"/>
              <a:gd name="connsiteY10" fmla="*/ 2241948 h 2407423"/>
              <a:gd name="connsiteX11" fmla="*/ 34 w 3191513"/>
              <a:gd name="connsiteY11" fmla="*/ 2008585 h 2407423"/>
              <a:gd name="connsiteX12" fmla="*/ 452472 w 3191513"/>
              <a:gd name="connsiteY12" fmla="*/ 1379935 h 2407423"/>
              <a:gd name="connsiteX13" fmla="*/ 42897 w 3191513"/>
              <a:gd name="connsiteY13" fmla="*/ 1103710 h 2407423"/>
              <a:gd name="connsiteX14" fmla="*/ 52421 w 3191513"/>
              <a:gd name="connsiteY14" fmla="*/ 436960 h 2407423"/>
              <a:gd name="connsiteX15" fmla="*/ 219108 w 3191513"/>
              <a:gd name="connsiteY15" fmla="*/ 436960 h 2407423"/>
              <a:gd name="connsiteX16" fmla="*/ 1104934 w 3191513"/>
              <a:gd name="connsiteY16" fmla="*/ 422673 h 2407423"/>
              <a:gd name="connsiteX17" fmla="*/ 1358011 w 3191513"/>
              <a:gd name="connsiteY17" fmla="*/ 417294 h 2407423"/>
              <a:gd name="connsiteX18" fmla="*/ 1357346 w 3191513"/>
              <a:gd name="connsiteY18" fmla="*/ 408385 h 2407423"/>
              <a:gd name="connsiteX19" fmla="*/ 1390684 w 3191513"/>
              <a:gd name="connsiteY19" fmla="*/ 60723 h 2407423"/>
              <a:gd name="connsiteX20" fmla="*/ 1655003 w 3191513"/>
              <a:gd name="connsiteY20" fmla="*/ 3572 h 2407423"/>
              <a:gd name="connsiteX0" fmla="*/ 1655003 w 3191513"/>
              <a:gd name="connsiteY0" fmla="*/ 3572 h 2407423"/>
              <a:gd name="connsiteX1" fmla="*/ 1862171 w 3191513"/>
              <a:gd name="connsiteY1" fmla="*/ 113111 h 2407423"/>
              <a:gd name="connsiteX2" fmla="*/ 1857409 w 3191513"/>
              <a:gd name="connsiteY2" fmla="*/ 355997 h 2407423"/>
              <a:gd name="connsiteX3" fmla="*/ 1914560 w 3191513"/>
              <a:gd name="connsiteY3" fmla="*/ 408385 h 2407423"/>
              <a:gd name="connsiteX4" fmla="*/ 1914497 w 3191513"/>
              <a:gd name="connsiteY4" fmla="*/ 409228 h 2407423"/>
              <a:gd name="connsiteX5" fmla="*/ 1990759 w 3191513"/>
              <a:gd name="connsiteY5" fmla="*/ 408385 h 2407423"/>
              <a:gd name="connsiteX6" fmla="*/ 2676558 w 3191513"/>
              <a:gd name="connsiteY6" fmla="*/ 436960 h 2407423"/>
              <a:gd name="connsiteX7" fmla="*/ 3191513 w 3191513"/>
              <a:gd name="connsiteY7" fmla="*/ 408385 h 2407423"/>
              <a:gd name="connsiteX8" fmla="*/ 3186750 w 3191513"/>
              <a:gd name="connsiteY8" fmla="*/ 2407423 h 2407423"/>
              <a:gd name="connsiteX9" fmla="*/ 219108 w 3191513"/>
              <a:gd name="connsiteY9" fmla="*/ 2407423 h 2407423"/>
              <a:gd name="connsiteX10" fmla="*/ 52421 w 3191513"/>
              <a:gd name="connsiteY10" fmla="*/ 2241948 h 2407423"/>
              <a:gd name="connsiteX11" fmla="*/ 34 w 3191513"/>
              <a:gd name="connsiteY11" fmla="*/ 2008585 h 2407423"/>
              <a:gd name="connsiteX12" fmla="*/ 452472 w 3191513"/>
              <a:gd name="connsiteY12" fmla="*/ 1379935 h 2407423"/>
              <a:gd name="connsiteX13" fmla="*/ 42897 w 3191513"/>
              <a:gd name="connsiteY13" fmla="*/ 1103710 h 2407423"/>
              <a:gd name="connsiteX14" fmla="*/ 52421 w 3191513"/>
              <a:gd name="connsiteY14" fmla="*/ 436960 h 2407423"/>
              <a:gd name="connsiteX15" fmla="*/ 219108 w 3191513"/>
              <a:gd name="connsiteY15" fmla="*/ 436960 h 2407423"/>
              <a:gd name="connsiteX16" fmla="*/ 1104934 w 3191513"/>
              <a:gd name="connsiteY16" fmla="*/ 422673 h 2407423"/>
              <a:gd name="connsiteX17" fmla="*/ 1358011 w 3191513"/>
              <a:gd name="connsiteY17" fmla="*/ 417294 h 2407423"/>
              <a:gd name="connsiteX18" fmla="*/ 1357346 w 3191513"/>
              <a:gd name="connsiteY18" fmla="*/ 408385 h 2407423"/>
              <a:gd name="connsiteX19" fmla="*/ 1419259 w 3191513"/>
              <a:gd name="connsiteY19" fmla="*/ 332186 h 2407423"/>
              <a:gd name="connsiteX20" fmla="*/ 1390684 w 3191513"/>
              <a:gd name="connsiteY20" fmla="*/ 60723 h 2407423"/>
              <a:gd name="connsiteX21" fmla="*/ 1655003 w 3191513"/>
              <a:gd name="connsiteY21" fmla="*/ 3572 h 2407423"/>
              <a:gd name="connsiteX0" fmla="*/ 1655003 w 3191513"/>
              <a:gd name="connsiteY0" fmla="*/ 3572 h 2407423"/>
              <a:gd name="connsiteX1" fmla="*/ 1862171 w 3191513"/>
              <a:gd name="connsiteY1" fmla="*/ 113111 h 2407423"/>
              <a:gd name="connsiteX2" fmla="*/ 1857409 w 3191513"/>
              <a:gd name="connsiteY2" fmla="*/ 355997 h 2407423"/>
              <a:gd name="connsiteX3" fmla="*/ 1914560 w 3191513"/>
              <a:gd name="connsiteY3" fmla="*/ 408385 h 2407423"/>
              <a:gd name="connsiteX4" fmla="*/ 1914497 w 3191513"/>
              <a:gd name="connsiteY4" fmla="*/ 409228 h 2407423"/>
              <a:gd name="connsiteX5" fmla="*/ 1990759 w 3191513"/>
              <a:gd name="connsiteY5" fmla="*/ 408385 h 2407423"/>
              <a:gd name="connsiteX6" fmla="*/ 2676558 w 3191513"/>
              <a:gd name="connsiteY6" fmla="*/ 436960 h 2407423"/>
              <a:gd name="connsiteX7" fmla="*/ 3191513 w 3191513"/>
              <a:gd name="connsiteY7" fmla="*/ 408385 h 2407423"/>
              <a:gd name="connsiteX8" fmla="*/ 3186750 w 3191513"/>
              <a:gd name="connsiteY8" fmla="*/ 2407423 h 2407423"/>
              <a:gd name="connsiteX9" fmla="*/ 219108 w 3191513"/>
              <a:gd name="connsiteY9" fmla="*/ 2407423 h 2407423"/>
              <a:gd name="connsiteX10" fmla="*/ 52421 w 3191513"/>
              <a:gd name="connsiteY10" fmla="*/ 2241948 h 2407423"/>
              <a:gd name="connsiteX11" fmla="*/ 34 w 3191513"/>
              <a:gd name="connsiteY11" fmla="*/ 2008585 h 2407423"/>
              <a:gd name="connsiteX12" fmla="*/ 452472 w 3191513"/>
              <a:gd name="connsiteY12" fmla="*/ 1379935 h 2407423"/>
              <a:gd name="connsiteX13" fmla="*/ 42897 w 3191513"/>
              <a:gd name="connsiteY13" fmla="*/ 1103710 h 2407423"/>
              <a:gd name="connsiteX14" fmla="*/ 52421 w 3191513"/>
              <a:gd name="connsiteY14" fmla="*/ 436960 h 2407423"/>
              <a:gd name="connsiteX15" fmla="*/ 219108 w 3191513"/>
              <a:gd name="connsiteY15" fmla="*/ 436960 h 2407423"/>
              <a:gd name="connsiteX16" fmla="*/ 1104934 w 3191513"/>
              <a:gd name="connsiteY16" fmla="*/ 422673 h 2407423"/>
              <a:gd name="connsiteX17" fmla="*/ 1358011 w 3191513"/>
              <a:gd name="connsiteY17" fmla="*/ 417294 h 2407423"/>
              <a:gd name="connsiteX18" fmla="*/ 1357346 w 3191513"/>
              <a:gd name="connsiteY18" fmla="*/ 408385 h 2407423"/>
              <a:gd name="connsiteX19" fmla="*/ 1419259 w 3191513"/>
              <a:gd name="connsiteY19" fmla="*/ 332186 h 2407423"/>
              <a:gd name="connsiteX20" fmla="*/ 1390684 w 3191513"/>
              <a:gd name="connsiteY20" fmla="*/ 60723 h 2407423"/>
              <a:gd name="connsiteX21" fmla="*/ 1655003 w 3191513"/>
              <a:gd name="connsiteY21" fmla="*/ 3572 h 2407423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57409 w 3191513"/>
              <a:gd name="connsiteY2" fmla="*/ 352551 h 2403977"/>
              <a:gd name="connsiteX3" fmla="*/ 1914560 w 3191513"/>
              <a:gd name="connsiteY3" fmla="*/ 404939 h 2403977"/>
              <a:gd name="connsiteX4" fmla="*/ 1914497 w 3191513"/>
              <a:gd name="connsiteY4" fmla="*/ 405782 h 2403977"/>
              <a:gd name="connsiteX5" fmla="*/ 1990759 w 3191513"/>
              <a:gd name="connsiteY5" fmla="*/ 404939 h 2403977"/>
              <a:gd name="connsiteX6" fmla="*/ 2676558 w 3191513"/>
              <a:gd name="connsiteY6" fmla="*/ 433514 h 2403977"/>
              <a:gd name="connsiteX7" fmla="*/ 3191513 w 3191513"/>
              <a:gd name="connsiteY7" fmla="*/ 404939 h 2403977"/>
              <a:gd name="connsiteX8" fmla="*/ 3186750 w 3191513"/>
              <a:gd name="connsiteY8" fmla="*/ 2403977 h 2403977"/>
              <a:gd name="connsiteX9" fmla="*/ 219108 w 3191513"/>
              <a:gd name="connsiteY9" fmla="*/ 2403977 h 2403977"/>
              <a:gd name="connsiteX10" fmla="*/ 52421 w 3191513"/>
              <a:gd name="connsiteY10" fmla="*/ 2238502 h 2403977"/>
              <a:gd name="connsiteX11" fmla="*/ 34 w 3191513"/>
              <a:gd name="connsiteY11" fmla="*/ 2005139 h 2403977"/>
              <a:gd name="connsiteX12" fmla="*/ 452472 w 3191513"/>
              <a:gd name="connsiteY12" fmla="*/ 1376489 h 2403977"/>
              <a:gd name="connsiteX13" fmla="*/ 42897 w 3191513"/>
              <a:gd name="connsiteY13" fmla="*/ 1100264 h 2403977"/>
              <a:gd name="connsiteX14" fmla="*/ 52421 w 3191513"/>
              <a:gd name="connsiteY14" fmla="*/ 433514 h 2403977"/>
              <a:gd name="connsiteX15" fmla="*/ 219108 w 3191513"/>
              <a:gd name="connsiteY15" fmla="*/ 433514 h 2403977"/>
              <a:gd name="connsiteX16" fmla="*/ 1104934 w 3191513"/>
              <a:gd name="connsiteY16" fmla="*/ 419227 h 2403977"/>
              <a:gd name="connsiteX17" fmla="*/ 1358011 w 3191513"/>
              <a:gd name="connsiteY17" fmla="*/ 413848 h 2403977"/>
              <a:gd name="connsiteX18" fmla="*/ 1357346 w 3191513"/>
              <a:gd name="connsiteY18" fmla="*/ 404939 h 2403977"/>
              <a:gd name="connsiteX19" fmla="*/ 1419259 w 3191513"/>
              <a:gd name="connsiteY19" fmla="*/ 328740 h 2403977"/>
              <a:gd name="connsiteX20" fmla="*/ 1390684 w 3191513"/>
              <a:gd name="connsiteY20" fmla="*/ 57277 h 2403977"/>
              <a:gd name="connsiteX21" fmla="*/ 1655003 w 3191513"/>
              <a:gd name="connsiteY21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57409 w 3191513"/>
              <a:gd name="connsiteY3" fmla="*/ 352551 h 2403977"/>
              <a:gd name="connsiteX4" fmla="*/ 1914560 w 3191513"/>
              <a:gd name="connsiteY4" fmla="*/ 404939 h 2403977"/>
              <a:gd name="connsiteX5" fmla="*/ 1914497 w 3191513"/>
              <a:gd name="connsiteY5" fmla="*/ 405782 h 2403977"/>
              <a:gd name="connsiteX6" fmla="*/ 1990759 w 3191513"/>
              <a:gd name="connsiteY6" fmla="*/ 404939 h 2403977"/>
              <a:gd name="connsiteX7" fmla="*/ 2676558 w 3191513"/>
              <a:gd name="connsiteY7" fmla="*/ 433514 h 2403977"/>
              <a:gd name="connsiteX8" fmla="*/ 3191513 w 3191513"/>
              <a:gd name="connsiteY8" fmla="*/ 404939 h 2403977"/>
              <a:gd name="connsiteX9" fmla="*/ 3186750 w 3191513"/>
              <a:gd name="connsiteY9" fmla="*/ 2403977 h 2403977"/>
              <a:gd name="connsiteX10" fmla="*/ 219108 w 3191513"/>
              <a:gd name="connsiteY10" fmla="*/ 2403977 h 2403977"/>
              <a:gd name="connsiteX11" fmla="*/ 52421 w 3191513"/>
              <a:gd name="connsiteY11" fmla="*/ 2238502 h 2403977"/>
              <a:gd name="connsiteX12" fmla="*/ 34 w 3191513"/>
              <a:gd name="connsiteY12" fmla="*/ 2005139 h 2403977"/>
              <a:gd name="connsiteX13" fmla="*/ 452472 w 3191513"/>
              <a:gd name="connsiteY13" fmla="*/ 1376489 h 2403977"/>
              <a:gd name="connsiteX14" fmla="*/ 42897 w 3191513"/>
              <a:gd name="connsiteY14" fmla="*/ 1100264 h 2403977"/>
              <a:gd name="connsiteX15" fmla="*/ 52421 w 3191513"/>
              <a:gd name="connsiteY15" fmla="*/ 433514 h 2403977"/>
              <a:gd name="connsiteX16" fmla="*/ 219108 w 3191513"/>
              <a:gd name="connsiteY16" fmla="*/ 433514 h 2403977"/>
              <a:gd name="connsiteX17" fmla="*/ 1104934 w 3191513"/>
              <a:gd name="connsiteY17" fmla="*/ 419227 h 2403977"/>
              <a:gd name="connsiteX18" fmla="*/ 1358011 w 3191513"/>
              <a:gd name="connsiteY18" fmla="*/ 413848 h 2403977"/>
              <a:gd name="connsiteX19" fmla="*/ 1357346 w 3191513"/>
              <a:gd name="connsiteY19" fmla="*/ 404939 h 2403977"/>
              <a:gd name="connsiteX20" fmla="*/ 1419259 w 3191513"/>
              <a:gd name="connsiteY20" fmla="*/ 328740 h 2403977"/>
              <a:gd name="connsiteX21" fmla="*/ 1390684 w 3191513"/>
              <a:gd name="connsiteY21" fmla="*/ 57277 h 2403977"/>
              <a:gd name="connsiteX22" fmla="*/ 1655003 w 3191513"/>
              <a:gd name="connsiteY22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33596 w 3191513"/>
              <a:gd name="connsiteY3" fmla="*/ 371601 h 2403977"/>
              <a:gd name="connsiteX4" fmla="*/ 1914560 w 3191513"/>
              <a:gd name="connsiteY4" fmla="*/ 404939 h 2403977"/>
              <a:gd name="connsiteX5" fmla="*/ 1914497 w 3191513"/>
              <a:gd name="connsiteY5" fmla="*/ 405782 h 2403977"/>
              <a:gd name="connsiteX6" fmla="*/ 1990759 w 3191513"/>
              <a:gd name="connsiteY6" fmla="*/ 404939 h 2403977"/>
              <a:gd name="connsiteX7" fmla="*/ 2676558 w 3191513"/>
              <a:gd name="connsiteY7" fmla="*/ 433514 h 2403977"/>
              <a:gd name="connsiteX8" fmla="*/ 3191513 w 3191513"/>
              <a:gd name="connsiteY8" fmla="*/ 404939 h 2403977"/>
              <a:gd name="connsiteX9" fmla="*/ 3186750 w 3191513"/>
              <a:gd name="connsiteY9" fmla="*/ 2403977 h 2403977"/>
              <a:gd name="connsiteX10" fmla="*/ 219108 w 3191513"/>
              <a:gd name="connsiteY10" fmla="*/ 2403977 h 2403977"/>
              <a:gd name="connsiteX11" fmla="*/ 52421 w 3191513"/>
              <a:gd name="connsiteY11" fmla="*/ 2238502 h 2403977"/>
              <a:gd name="connsiteX12" fmla="*/ 34 w 3191513"/>
              <a:gd name="connsiteY12" fmla="*/ 2005139 h 2403977"/>
              <a:gd name="connsiteX13" fmla="*/ 452472 w 3191513"/>
              <a:gd name="connsiteY13" fmla="*/ 1376489 h 2403977"/>
              <a:gd name="connsiteX14" fmla="*/ 42897 w 3191513"/>
              <a:gd name="connsiteY14" fmla="*/ 1100264 h 2403977"/>
              <a:gd name="connsiteX15" fmla="*/ 52421 w 3191513"/>
              <a:gd name="connsiteY15" fmla="*/ 433514 h 2403977"/>
              <a:gd name="connsiteX16" fmla="*/ 219108 w 3191513"/>
              <a:gd name="connsiteY16" fmla="*/ 433514 h 2403977"/>
              <a:gd name="connsiteX17" fmla="*/ 1104934 w 3191513"/>
              <a:gd name="connsiteY17" fmla="*/ 419227 h 2403977"/>
              <a:gd name="connsiteX18" fmla="*/ 1358011 w 3191513"/>
              <a:gd name="connsiteY18" fmla="*/ 413848 h 2403977"/>
              <a:gd name="connsiteX19" fmla="*/ 1357346 w 3191513"/>
              <a:gd name="connsiteY19" fmla="*/ 404939 h 2403977"/>
              <a:gd name="connsiteX20" fmla="*/ 1419259 w 3191513"/>
              <a:gd name="connsiteY20" fmla="*/ 328740 h 2403977"/>
              <a:gd name="connsiteX21" fmla="*/ 1390684 w 3191513"/>
              <a:gd name="connsiteY21" fmla="*/ 57277 h 2403977"/>
              <a:gd name="connsiteX22" fmla="*/ 1655003 w 3191513"/>
              <a:gd name="connsiteY22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33596 w 3191513"/>
              <a:gd name="connsiteY3" fmla="*/ 371601 h 2403977"/>
              <a:gd name="connsiteX4" fmla="*/ 1914560 w 3191513"/>
              <a:gd name="connsiteY4" fmla="*/ 404939 h 2403977"/>
              <a:gd name="connsiteX5" fmla="*/ 1914497 w 3191513"/>
              <a:gd name="connsiteY5" fmla="*/ 405782 h 2403977"/>
              <a:gd name="connsiteX6" fmla="*/ 1990759 w 3191513"/>
              <a:gd name="connsiteY6" fmla="*/ 404939 h 2403977"/>
              <a:gd name="connsiteX7" fmla="*/ 2676558 w 3191513"/>
              <a:gd name="connsiteY7" fmla="*/ 433514 h 2403977"/>
              <a:gd name="connsiteX8" fmla="*/ 3191513 w 3191513"/>
              <a:gd name="connsiteY8" fmla="*/ 404939 h 2403977"/>
              <a:gd name="connsiteX9" fmla="*/ 3186750 w 3191513"/>
              <a:gd name="connsiteY9" fmla="*/ 2403977 h 2403977"/>
              <a:gd name="connsiteX10" fmla="*/ 219108 w 3191513"/>
              <a:gd name="connsiteY10" fmla="*/ 2403977 h 2403977"/>
              <a:gd name="connsiteX11" fmla="*/ 52421 w 3191513"/>
              <a:gd name="connsiteY11" fmla="*/ 2238502 h 2403977"/>
              <a:gd name="connsiteX12" fmla="*/ 34 w 3191513"/>
              <a:gd name="connsiteY12" fmla="*/ 2005139 h 2403977"/>
              <a:gd name="connsiteX13" fmla="*/ 452472 w 3191513"/>
              <a:gd name="connsiteY13" fmla="*/ 1376489 h 2403977"/>
              <a:gd name="connsiteX14" fmla="*/ 42897 w 3191513"/>
              <a:gd name="connsiteY14" fmla="*/ 1100264 h 2403977"/>
              <a:gd name="connsiteX15" fmla="*/ 52421 w 3191513"/>
              <a:gd name="connsiteY15" fmla="*/ 433514 h 2403977"/>
              <a:gd name="connsiteX16" fmla="*/ 219108 w 3191513"/>
              <a:gd name="connsiteY16" fmla="*/ 433514 h 2403977"/>
              <a:gd name="connsiteX17" fmla="*/ 1104934 w 3191513"/>
              <a:gd name="connsiteY17" fmla="*/ 419227 h 2403977"/>
              <a:gd name="connsiteX18" fmla="*/ 1358011 w 3191513"/>
              <a:gd name="connsiteY18" fmla="*/ 413848 h 2403977"/>
              <a:gd name="connsiteX19" fmla="*/ 1357346 w 3191513"/>
              <a:gd name="connsiteY19" fmla="*/ 404939 h 2403977"/>
              <a:gd name="connsiteX20" fmla="*/ 1419259 w 3191513"/>
              <a:gd name="connsiteY20" fmla="*/ 328740 h 2403977"/>
              <a:gd name="connsiteX21" fmla="*/ 1390684 w 3191513"/>
              <a:gd name="connsiteY21" fmla="*/ 57277 h 2403977"/>
              <a:gd name="connsiteX22" fmla="*/ 1655003 w 3191513"/>
              <a:gd name="connsiteY22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33596 w 3191513"/>
              <a:gd name="connsiteY3" fmla="*/ 371601 h 2403977"/>
              <a:gd name="connsiteX4" fmla="*/ 1914560 w 3191513"/>
              <a:gd name="connsiteY4" fmla="*/ 404939 h 2403977"/>
              <a:gd name="connsiteX5" fmla="*/ 1990759 w 3191513"/>
              <a:gd name="connsiteY5" fmla="*/ 404939 h 2403977"/>
              <a:gd name="connsiteX6" fmla="*/ 2676558 w 3191513"/>
              <a:gd name="connsiteY6" fmla="*/ 433514 h 2403977"/>
              <a:gd name="connsiteX7" fmla="*/ 3191513 w 3191513"/>
              <a:gd name="connsiteY7" fmla="*/ 404939 h 2403977"/>
              <a:gd name="connsiteX8" fmla="*/ 3186750 w 3191513"/>
              <a:gd name="connsiteY8" fmla="*/ 2403977 h 2403977"/>
              <a:gd name="connsiteX9" fmla="*/ 219108 w 3191513"/>
              <a:gd name="connsiteY9" fmla="*/ 2403977 h 2403977"/>
              <a:gd name="connsiteX10" fmla="*/ 52421 w 3191513"/>
              <a:gd name="connsiteY10" fmla="*/ 2238502 h 2403977"/>
              <a:gd name="connsiteX11" fmla="*/ 34 w 3191513"/>
              <a:gd name="connsiteY11" fmla="*/ 2005139 h 2403977"/>
              <a:gd name="connsiteX12" fmla="*/ 452472 w 3191513"/>
              <a:gd name="connsiteY12" fmla="*/ 1376489 h 2403977"/>
              <a:gd name="connsiteX13" fmla="*/ 42897 w 3191513"/>
              <a:gd name="connsiteY13" fmla="*/ 1100264 h 2403977"/>
              <a:gd name="connsiteX14" fmla="*/ 52421 w 3191513"/>
              <a:gd name="connsiteY14" fmla="*/ 433514 h 2403977"/>
              <a:gd name="connsiteX15" fmla="*/ 219108 w 3191513"/>
              <a:gd name="connsiteY15" fmla="*/ 433514 h 2403977"/>
              <a:gd name="connsiteX16" fmla="*/ 1104934 w 3191513"/>
              <a:gd name="connsiteY16" fmla="*/ 419227 h 2403977"/>
              <a:gd name="connsiteX17" fmla="*/ 1358011 w 3191513"/>
              <a:gd name="connsiteY17" fmla="*/ 413848 h 2403977"/>
              <a:gd name="connsiteX18" fmla="*/ 1357346 w 3191513"/>
              <a:gd name="connsiteY18" fmla="*/ 404939 h 2403977"/>
              <a:gd name="connsiteX19" fmla="*/ 1419259 w 3191513"/>
              <a:gd name="connsiteY19" fmla="*/ 328740 h 2403977"/>
              <a:gd name="connsiteX20" fmla="*/ 1390684 w 3191513"/>
              <a:gd name="connsiteY20" fmla="*/ 57277 h 2403977"/>
              <a:gd name="connsiteX21" fmla="*/ 1655003 w 3191513"/>
              <a:gd name="connsiteY21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33596 w 3191513"/>
              <a:gd name="connsiteY3" fmla="*/ 371601 h 2403977"/>
              <a:gd name="connsiteX4" fmla="*/ 1914560 w 3191513"/>
              <a:gd name="connsiteY4" fmla="*/ 404939 h 2403977"/>
              <a:gd name="connsiteX5" fmla="*/ 1990759 w 3191513"/>
              <a:gd name="connsiteY5" fmla="*/ 404939 h 2403977"/>
              <a:gd name="connsiteX6" fmla="*/ 2676558 w 3191513"/>
              <a:gd name="connsiteY6" fmla="*/ 433514 h 2403977"/>
              <a:gd name="connsiteX7" fmla="*/ 3191513 w 3191513"/>
              <a:gd name="connsiteY7" fmla="*/ 404939 h 2403977"/>
              <a:gd name="connsiteX8" fmla="*/ 3186750 w 3191513"/>
              <a:gd name="connsiteY8" fmla="*/ 2403977 h 2403977"/>
              <a:gd name="connsiteX9" fmla="*/ 219108 w 3191513"/>
              <a:gd name="connsiteY9" fmla="*/ 2403977 h 2403977"/>
              <a:gd name="connsiteX10" fmla="*/ 52421 w 3191513"/>
              <a:gd name="connsiteY10" fmla="*/ 2238502 h 2403977"/>
              <a:gd name="connsiteX11" fmla="*/ 34 w 3191513"/>
              <a:gd name="connsiteY11" fmla="*/ 2005139 h 2403977"/>
              <a:gd name="connsiteX12" fmla="*/ 452472 w 3191513"/>
              <a:gd name="connsiteY12" fmla="*/ 1376489 h 2403977"/>
              <a:gd name="connsiteX13" fmla="*/ 42897 w 3191513"/>
              <a:gd name="connsiteY13" fmla="*/ 1100264 h 2403977"/>
              <a:gd name="connsiteX14" fmla="*/ 52421 w 3191513"/>
              <a:gd name="connsiteY14" fmla="*/ 433514 h 2403977"/>
              <a:gd name="connsiteX15" fmla="*/ 219108 w 3191513"/>
              <a:gd name="connsiteY15" fmla="*/ 433514 h 2403977"/>
              <a:gd name="connsiteX16" fmla="*/ 1104934 w 3191513"/>
              <a:gd name="connsiteY16" fmla="*/ 419227 h 2403977"/>
              <a:gd name="connsiteX17" fmla="*/ 1358011 w 3191513"/>
              <a:gd name="connsiteY17" fmla="*/ 413848 h 2403977"/>
              <a:gd name="connsiteX18" fmla="*/ 1357346 w 3191513"/>
              <a:gd name="connsiteY18" fmla="*/ 404939 h 2403977"/>
              <a:gd name="connsiteX19" fmla="*/ 1419259 w 3191513"/>
              <a:gd name="connsiteY19" fmla="*/ 328740 h 2403977"/>
              <a:gd name="connsiteX20" fmla="*/ 1390684 w 3191513"/>
              <a:gd name="connsiteY20" fmla="*/ 57277 h 2403977"/>
              <a:gd name="connsiteX21" fmla="*/ 1655003 w 3191513"/>
              <a:gd name="connsiteY21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33596 w 3191513"/>
              <a:gd name="connsiteY3" fmla="*/ 371601 h 2403977"/>
              <a:gd name="connsiteX4" fmla="*/ 1990759 w 3191513"/>
              <a:gd name="connsiteY4" fmla="*/ 404939 h 2403977"/>
              <a:gd name="connsiteX5" fmla="*/ 2676558 w 3191513"/>
              <a:gd name="connsiteY5" fmla="*/ 433514 h 2403977"/>
              <a:gd name="connsiteX6" fmla="*/ 3191513 w 3191513"/>
              <a:gd name="connsiteY6" fmla="*/ 404939 h 2403977"/>
              <a:gd name="connsiteX7" fmla="*/ 3186750 w 3191513"/>
              <a:gd name="connsiteY7" fmla="*/ 2403977 h 2403977"/>
              <a:gd name="connsiteX8" fmla="*/ 219108 w 3191513"/>
              <a:gd name="connsiteY8" fmla="*/ 2403977 h 2403977"/>
              <a:gd name="connsiteX9" fmla="*/ 52421 w 3191513"/>
              <a:gd name="connsiteY9" fmla="*/ 2238502 h 2403977"/>
              <a:gd name="connsiteX10" fmla="*/ 34 w 3191513"/>
              <a:gd name="connsiteY10" fmla="*/ 2005139 h 2403977"/>
              <a:gd name="connsiteX11" fmla="*/ 452472 w 3191513"/>
              <a:gd name="connsiteY11" fmla="*/ 1376489 h 2403977"/>
              <a:gd name="connsiteX12" fmla="*/ 42897 w 3191513"/>
              <a:gd name="connsiteY12" fmla="*/ 1100264 h 2403977"/>
              <a:gd name="connsiteX13" fmla="*/ 52421 w 3191513"/>
              <a:gd name="connsiteY13" fmla="*/ 433514 h 2403977"/>
              <a:gd name="connsiteX14" fmla="*/ 219108 w 3191513"/>
              <a:gd name="connsiteY14" fmla="*/ 433514 h 2403977"/>
              <a:gd name="connsiteX15" fmla="*/ 1104934 w 3191513"/>
              <a:gd name="connsiteY15" fmla="*/ 419227 h 2403977"/>
              <a:gd name="connsiteX16" fmla="*/ 1358011 w 3191513"/>
              <a:gd name="connsiteY16" fmla="*/ 413848 h 2403977"/>
              <a:gd name="connsiteX17" fmla="*/ 1357346 w 3191513"/>
              <a:gd name="connsiteY17" fmla="*/ 404939 h 2403977"/>
              <a:gd name="connsiteX18" fmla="*/ 1419259 w 3191513"/>
              <a:gd name="connsiteY18" fmla="*/ 328740 h 2403977"/>
              <a:gd name="connsiteX19" fmla="*/ 1390684 w 3191513"/>
              <a:gd name="connsiteY19" fmla="*/ 57277 h 2403977"/>
              <a:gd name="connsiteX20" fmla="*/ 1655003 w 3191513"/>
              <a:gd name="connsiteY20" fmla="*/ 126 h 2403977"/>
              <a:gd name="connsiteX0" fmla="*/ 1655003 w 3191513"/>
              <a:gd name="connsiteY0" fmla="*/ 126 h 2403977"/>
              <a:gd name="connsiteX1" fmla="*/ 1878840 w 3191513"/>
              <a:gd name="connsiteY1" fmla="*/ 57277 h 2403977"/>
              <a:gd name="connsiteX2" fmla="*/ 1826452 w 3191513"/>
              <a:gd name="connsiteY2" fmla="*/ 278733 h 2403977"/>
              <a:gd name="connsiteX3" fmla="*/ 1833596 w 3191513"/>
              <a:gd name="connsiteY3" fmla="*/ 371601 h 2403977"/>
              <a:gd name="connsiteX4" fmla="*/ 1990759 w 3191513"/>
              <a:gd name="connsiteY4" fmla="*/ 404939 h 2403977"/>
              <a:gd name="connsiteX5" fmla="*/ 2676558 w 3191513"/>
              <a:gd name="connsiteY5" fmla="*/ 433514 h 2403977"/>
              <a:gd name="connsiteX6" fmla="*/ 3191513 w 3191513"/>
              <a:gd name="connsiteY6" fmla="*/ 404939 h 2403977"/>
              <a:gd name="connsiteX7" fmla="*/ 3186750 w 3191513"/>
              <a:gd name="connsiteY7" fmla="*/ 2403977 h 2403977"/>
              <a:gd name="connsiteX8" fmla="*/ 219108 w 3191513"/>
              <a:gd name="connsiteY8" fmla="*/ 2403977 h 2403977"/>
              <a:gd name="connsiteX9" fmla="*/ 52421 w 3191513"/>
              <a:gd name="connsiteY9" fmla="*/ 2238502 h 2403977"/>
              <a:gd name="connsiteX10" fmla="*/ 34 w 3191513"/>
              <a:gd name="connsiteY10" fmla="*/ 2005139 h 2403977"/>
              <a:gd name="connsiteX11" fmla="*/ 452472 w 3191513"/>
              <a:gd name="connsiteY11" fmla="*/ 1376489 h 2403977"/>
              <a:gd name="connsiteX12" fmla="*/ 42897 w 3191513"/>
              <a:gd name="connsiteY12" fmla="*/ 1100264 h 2403977"/>
              <a:gd name="connsiteX13" fmla="*/ 52421 w 3191513"/>
              <a:gd name="connsiteY13" fmla="*/ 433514 h 2403977"/>
              <a:gd name="connsiteX14" fmla="*/ 219108 w 3191513"/>
              <a:gd name="connsiteY14" fmla="*/ 433514 h 2403977"/>
              <a:gd name="connsiteX15" fmla="*/ 1104934 w 3191513"/>
              <a:gd name="connsiteY15" fmla="*/ 419227 h 2403977"/>
              <a:gd name="connsiteX16" fmla="*/ 1358011 w 3191513"/>
              <a:gd name="connsiteY16" fmla="*/ 413848 h 2403977"/>
              <a:gd name="connsiteX17" fmla="*/ 1357346 w 3191513"/>
              <a:gd name="connsiteY17" fmla="*/ 404939 h 2403977"/>
              <a:gd name="connsiteX18" fmla="*/ 1419259 w 3191513"/>
              <a:gd name="connsiteY18" fmla="*/ 328740 h 2403977"/>
              <a:gd name="connsiteX19" fmla="*/ 1390684 w 3191513"/>
              <a:gd name="connsiteY19" fmla="*/ 57277 h 2403977"/>
              <a:gd name="connsiteX20" fmla="*/ 1655003 w 3191513"/>
              <a:gd name="connsiteY20" fmla="*/ 126 h 2403977"/>
              <a:gd name="connsiteX0" fmla="*/ 1357346 w 3191513"/>
              <a:gd name="connsiteY0" fmla="*/ 404939 h 2403977"/>
              <a:gd name="connsiteX1" fmla="*/ 1419259 w 3191513"/>
              <a:gd name="connsiteY1" fmla="*/ 328740 h 2403977"/>
              <a:gd name="connsiteX2" fmla="*/ 1390684 w 3191513"/>
              <a:gd name="connsiteY2" fmla="*/ 57277 h 2403977"/>
              <a:gd name="connsiteX3" fmla="*/ 1655003 w 3191513"/>
              <a:gd name="connsiteY3" fmla="*/ 126 h 2403977"/>
              <a:gd name="connsiteX4" fmla="*/ 1878840 w 3191513"/>
              <a:gd name="connsiteY4" fmla="*/ 57277 h 2403977"/>
              <a:gd name="connsiteX5" fmla="*/ 1826452 w 3191513"/>
              <a:gd name="connsiteY5" fmla="*/ 278733 h 2403977"/>
              <a:gd name="connsiteX6" fmla="*/ 1833596 w 3191513"/>
              <a:gd name="connsiteY6" fmla="*/ 371601 h 2403977"/>
              <a:gd name="connsiteX7" fmla="*/ 1990759 w 3191513"/>
              <a:gd name="connsiteY7" fmla="*/ 404939 h 2403977"/>
              <a:gd name="connsiteX8" fmla="*/ 2676558 w 3191513"/>
              <a:gd name="connsiteY8" fmla="*/ 433514 h 2403977"/>
              <a:gd name="connsiteX9" fmla="*/ 3191513 w 3191513"/>
              <a:gd name="connsiteY9" fmla="*/ 404939 h 2403977"/>
              <a:gd name="connsiteX10" fmla="*/ 3186750 w 3191513"/>
              <a:gd name="connsiteY10" fmla="*/ 2403977 h 2403977"/>
              <a:gd name="connsiteX11" fmla="*/ 219108 w 3191513"/>
              <a:gd name="connsiteY11" fmla="*/ 2403977 h 2403977"/>
              <a:gd name="connsiteX12" fmla="*/ 52421 w 3191513"/>
              <a:gd name="connsiteY12" fmla="*/ 2238502 h 2403977"/>
              <a:gd name="connsiteX13" fmla="*/ 34 w 3191513"/>
              <a:gd name="connsiteY13" fmla="*/ 2005139 h 2403977"/>
              <a:gd name="connsiteX14" fmla="*/ 452472 w 3191513"/>
              <a:gd name="connsiteY14" fmla="*/ 1376489 h 2403977"/>
              <a:gd name="connsiteX15" fmla="*/ 42897 w 3191513"/>
              <a:gd name="connsiteY15" fmla="*/ 1100264 h 2403977"/>
              <a:gd name="connsiteX16" fmla="*/ 52421 w 3191513"/>
              <a:gd name="connsiteY16" fmla="*/ 433514 h 2403977"/>
              <a:gd name="connsiteX17" fmla="*/ 219108 w 3191513"/>
              <a:gd name="connsiteY17" fmla="*/ 433514 h 2403977"/>
              <a:gd name="connsiteX18" fmla="*/ 1104934 w 3191513"/>
              <a:gd name="connsiteY18" fmla="*/ 419227 h 2403977"/>
              <a:gd name="connsiteX19" fmla="*/ 1358011 w 3191513"/>
              <a:gd name="connsiteY19" fmla="*/ 413848 h 2403977"/>
              <a:gd name="connsiteX20" fmla="*/ 1448786 w 3191513"/>
              <a:gd name="connsiteY20" fmla="*/ 496379 h 2403977"/>
              <a:gd name="connsiteX0" fmla="*/ 1357346 w 3191513"/>
              <a:gd name="connsiteY0" fmla="*/ 404939 h 2403977"/>
              <a:gd name="connsiteX1" fmla="*/ 1419259 w 3191513"/>
              <a:gd name="connsiteY1" fmla="*/ 328740 h 2403977"/>
              <a:gd name="connsiteX2" fmla="*/ 1390684 w 3191513"/>
              <a:gd name="connsiteY2" fmla="*/ 57277 h 2403977"/>
              <a:gd name="connsiteX3" fmla="*/ 1655003 w 3191513"/>
              <a:gd name="connsiteY3" fmla="*/ 126 h 2403977"/>
              <a:gd name="connsiteX4" fmla="*/ 1878840 w 3191513"/>
              <a:gd name="connsiteY4" fmla="*/ 57277 h 2403977"/>
              <a:gd name="connsiteX5" fmla="*/ 1826452 w 3191513"/>
              <a:gd name="connsiteY5" fmla="*/ 278733 h 2403977"/>
              <a:gd name="connsiteX6" fmla="*/ 1833596 w 3191513"/>
              <a:gd name="connsiteY6" fmla="*/ 371601 h 2403977"/>
              <a:gd name="connsiteX7" fmla="*/ 1990759 w 3191513"/>
              <a:gd name="connsiteY7" fmla="*/ 404939 h 2403977"/>
              <a:gd name="connsiteX8" fmla="*/ 2676558 w 3191513"/>
              <a:gd name="connsiteY8" fmla="*/ 433514 h 2403977"/>
              <a:gd name="connsiteX9" fmla="*/ 3191513 w 3191513"/>
              <a:gd name="connsiteY9" fmla="*/ 404939 h 2403977"/>
              <a:gd name="connsiteX10" fmla="*/ 3186750 w 3191513"/>
              <a:gd name="connsiteY10" fmla="*/ 2403977 h 2403977"/>
              <a:gd name="connsiteX11" fmla="*/ 219108 w 3191513"/>
              <a:gd name="connsiteY11" fmla="*/ 2403977 h 2403977"/>
              <a:gd name="connsiteX12" fmla="*/ 52421 w 3191513"/>
              <a:gd name="connsiteY12" fmla="*/ 2238502 h 2403977"/>
              <a:gd name="connsiteX13" fmla="*/ 34 w 3191513"/>
              <a:gd name="connsiteY13" fmla="*/ 2005139 h 2403977"/>
              <a:gd name="connsiteX14" fmla="*/ 452472 w 3191513"/>
              <a:gd name="connsiteY14" fmla="*/ 1376489 h 2403977"/>
              <a:gd name="connsiteX15" fmla="*/ 42897 w 3191513"/>
              <a:gd name="connsiteY15" fmla="*/ 1100264 h 2403977"/>
              <a:gd name="connsiteX16" fmla="*/ 52421 w 3191513"/>
              <a:gd name="connsiteY16" fmla="*/ 433514 h 2403977"/>
              <a:gd name="connsiteX17" fmla="*/ 219108 w 3191513"/>
              <a:gd name="connsiteY17" fmla="*/ 433514 h 2403977"/>
              <a:gd name="connsiteX18" fmla="*/ 1104934 w 3191513"/>
              <a:gd name="connsiteY18" fmla="*/ 419227 h 2403977"/>
              <a:gd name="connsiteX19" fmla="*/ 1358011 w 3191513"/>
              <a:gd name="connsiteY19" fmla="*/ 413848 h 2403977"/>
              <a:gd name="connsiteX0" fmla="*/ 1357346 w 3191513"/>
              <a:gd name="connsiteY0" fmla="*/ 404939 h 2403977"/>
              <a:gd name="connsiteX1" fmla="*/ 1419259 w 3191513"/>
              <a:gd name="connsiteY1" fmla="*/ 328740 h 2403977"/>
              <a:gd name="connsiteX2" fmla="*/ 1390684 w 3191513"/>
              <a:gd name="connsiteY2" fmla="*/ 57277 h 2403977"/>
              <a:gd name="connsiteX3" fmla="*/ 1655003 w 3191513"/>
              <a:gd name="connsiteY3" fmla="*/ 126 h 2403977"/>
              <a:gd name="connsiteX4" fmla="*/ 1878840 w 3191513"/>
              <a:gd name="connsiteY4" fmla="*/ 57277 h 2403977"/>
              <a:gd name="connsiteX5" fmla="*/ 1826452 w 3191513"/>
              <a:gd name="connsiteY5" fmla="*/ 278733 h 2403977"/>
              <a:gd name="connsiteX6" fmla="*/ 1833596 w 3191513"/>
              <a:gd name="connsiteY6" fmla="*/ 371601 h 2403977"/>
              <a:gd name="connsiteX7" fmla="*/ 1990759 w 3191513"/>
              <a:gd name="connsiteY7" fmla="*/ 404939 h 2403977"/>
              <a:gd name="connsiteX8" fmla="*/ 2676558 w 3191513"/>
              <a:gd name="connsiteY8" fmla="*/ 433514 h 2403977"/>
              <a:gd name="connsiteX9" fmla="*/ 3191513 w 3191513"/>
              <a:gd name="connsiteY9" fmla="*/ 404939 h 2403977"/>
              <a:gd name="connsiteX10" fmla="*/ 3186750 w 3191513"/>
              <a:gd name="connsiteY10" fmla="*/ 2403977 h 2403977"/>
              <a:gd name="connsiteX11" fmla="*/ 219108 w 3191513"/>
              <a:gd name="connsiteY11" fmla="*/ 2403977 h 2403977"/>
              <a:gd name="connsiteX12" fmla="*/ 52421 w 3191513"/>
              <a:gd name="connsiteY12" fmla="*/ 2238502 h 2403977"/>
              <a:gd name="connsiteX13" fmla="*/ 34 w 3191513"/>
              <a:gd name="connsiteY13" fmla="*/ 2005139 h 2403977"/>
              <a:gd name="connsiteX14" fmla="*/ 452472 w 3191513"/>
              <a:gd name="connsiteY14" fmla="*/ 1376489 h 2403977"/>
              <a:gd name="connsiteX15" fmla="*/ 42897 w 3191513"/>
              <a:gd name="connsiteY15" fmla="*/ 1100264 h 2403977"/>
              <a:gd name="connsiteX16" fmla="*/ 52421 w 3191513"/>
              <a:gd name="connsiteY16" fmla="*/ 433514 h 2403977"/>
              <a:gd name="connsiteX17" fmla="*/ 219108 w 3191513"/>
              <a:gd name="connsiteY17" fmla="*/ 433514 h 2403977"/>
              <a:gd name="connsiteX18" fmla="*/ 1104934 w 3191513"/>
              <a:gd name="connsiteY18" fmla="*/ 419227 h 2403977"/>
              <a:gd name="connsiteX19" fmla="*/ 1358011 w 3191513"/>
              <a:gd name="connsiteY19" fmla="*/ 413848 h 2403977"/>
              <a:gd name="connsiteX0" fmla="*/ 1357346 w 3191513"/>
              <a:gd name="connsiteY0" fmla="*/ 404939 h 2403977"/>
              <a:gd name="connsiteX1" fmla="*/ 1416877 w 3191513"/>
              <a:gd name="connsiteY1" fmla="*/ 397795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452472 w 3191513"/>
              <a:gd name="connsiteY15" fmla="*/ 1376489 h 2403977"/>
              <a:gd name="connsiteX16" fmla="*/ 42897 w 3191513"/>
              <a:gd name="connsiteY16" fmla="*/ 1100264 h 2403977"/>
              <a:gd name="connsiteX17" fmla="*/ 52421 w 3191513"/>
              <a:gd name="connsiteY17" fmla="*/ 433514 h 2403977"/>
              <a:gd name="connsiteX18" fmla="*/ 219108 w 3191513"/>
              <a:gd name="connsiteY18" fmla="*/ 433514 h 2403977"/>
              <a:gd name="connsiteX19" fmla="*/ 1104934 w 3191513"/>
              <a:gd name="connsiteY19" fmla="*/ 419227 h 2403977"/>
              <a:gd name="connsiteX20" fmla="*/ 1358011 w 3191513"/>
              <a:gd name="connsiteY20" fmla="*/ 413848 h 2403977"/>
              <a:gd name="connsiteX0" fmla="*/ 1357346 w 3191513"/>
              <a:gd name="connsiteY0" fmla="*/ 404939 h 2403977"/>
              <a:gd name="connsiteX1" fmla="*/ 1374015 w 3191513"/>
              <a:gd name="connsiteY1" fmla="*/ 416845 h 2403977"/>
              <a:gd name="connsiteX2" fmla="*/ 1416877 w 3191513"/>
              <a:gd name="connsiteY2" fmla="*/ 397795 h 2403977"/>
              <a:gd name="connsiteX3" fmla="*/ 1419259 w 3191513"/>
              <a:gd name="connsiteY3" fmla="*/ 328740 h 2403977"/>
              <a:gd name="connsiteX4" fmla="*/ 1390684 w 3191513"/>
              <a:gd name="connsiteY4" fmla="*/ 57277 h 2403977"/>
              <a:gd name="connsiteX5" fmla="*/ 1655003 w 3191513"/>
              <a:gd name="connsiteY5" fmla="*/ 126 h 2403977"/>
              <a:gd name="connsiteX6" fmla="*/ 1878840 w 3191513"/>
              <a:gd name="connsiteY6" fmla="*/ 57277 h 2403977"/>
              <a:gd name="connsiteX7" fmla="*/ 1826452 w 3191513"/>
              <a:gd name="connsiteY7" fmla="*/ 278733 h 2403977"/>
              <a:gd name="connsiteX8" fmla="*/ 1833596 w 3191513"/>
              <a:gd name="connsiteY8" fmla="*/ 371601 h 2403977"/>
              <a:gd name="connsiteX9" fmla="*/ 1990759 w 3191513"/>
              <a:gd name="connsiteY9" fmla="*/ 404939 h 2403977"/>
              <a:gd name="connsiteX10" fmla="*/ 2676558 w 3191513"/>
              <a:gd name="connsiteY10" fmla="*/ 433514 h 2403977"/>
              <a:gd name="connsiteX11" fmla="*/ 3191513 w 3191513"/>
              <a:gd name="connsiteY11" fmla="*/ 404939 h 2403977"/>
              <a:gd name="connsiteX12" fmla="*/ 3186750 w 3191513"/>
              <a:gd name="connsiteY12" fmla="*/ 2403977 h 2403977"/>
              <a:gd name="connsiteX13" fmla="*/ 219108 w 3191513"/>
              <a:gd name="connsiteY13" fmla="*/ 2403977 h 2403977"/>
              <a:gd name="connsiteX14" fmla="*/ 52421 w 3191513"/>
              <a:gd name="connsiteY14" fmla="*/ 2238502 h 2403977"/>
              <a:gd name="connsiteX15" fmla="*/ 34 w 3191513"/>
              <a:gd name="connsiteY15" fmla="*/ 2005139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21" fmla="*/ 1358011 w 3191513"/>
              <a:gd name="connsiteY21" fmla="*/ 413848 h 2403977"/>
              <a:gd name="connsiteX0" fmla="*/ 1357346 w 3191513"/>
              <a:gd name="connsiteY0" fmla="*/ 404939 h 2403977"/>
              <a:gd name="connsiteX1" fmla="*/ 1374015 w 3191513"/>
              <a:gd name="connsiteY1" fmla="*/ 416845 h 2403977"/>
              <a:gd name="connsiteX2" fmla="*/ 1416877 w 3191513"/>
              <a:gd name="connsiteY2" fmla="*/ 397795 h 2403977"/>
              <a:gd name="connsiteX3" fmla="*/ 1419259 w 3191513"/>
              <a:gd name="connsiteY3" fmla="*/ 328740 h 2403977"/>
              <a:gd name="connsiteX4" fmla="*/ 1390684 w 3191513"/>
              <a:gd name="connsiteY4" fmla="*/ 57277 h 2403977"/>
              <a:gd name="connsiteX5" fmla="*/ 1655003 w 3191513"/>
              <a:gd name="connsiteY5" fmla="*/ 126 h 2403977"/>
              <a:gd name="connsiteX6" fmla="*/ 1878840 w 3191513"/>
              <a:gd name="connsiteY6" fmla="*/ 57277 h 2403977"/>
              <a:gd name="connsiteX7" fmla="*/ 1826452 w 3191513"/>
              <a:gd name="connsiteY7" fmla="*/ 278733 h 2403977"/>
              <a:gd name="connsiteX8" fmla="*/ 1833596 w 3191513"/>
              <a:gd name="connsiteY8" fmla="*/ 371601 h 2403977"/>
              <a:gd name="connsiteX9" fmla="*/ 1990759 w 3191513"/>
              <a:gd name="connsiteY9" fmla="*/ 404939 h 2403977"/>
              <a:gd name="connsiteX10" fmla="*/ 2676558 w 3191513"/>
              <a:gd name="connsiteY10" fmla="*/ 433514 h 2403977"/>
              <a:gd name="connsiteX11" fmla="*/ 3191513 w 3191513"/>
              <a:gd name="connsiteY11" fmla="*/ 404939 h 2403977"/>
              <a:gd name="connsiteX12" fmla="*/ 3186750 w 3191513"/>
              <a:gd name="connsiteY12" fmla="*/ 2403977 h 2403977"/>
              <a:gd name="connsiteX13" fmla="*/ 219108 w 3191513"/>
              <a:gd name="connsiteY13" fmla="*/ 2403977 h 2403977"/>
              <a:gd name="connsiteX14" fmla="*/ 52421 w 3191513"/>
              <a:gd name="connsiteY14" fmla="*/ 2238502 h 2403977"/>
              <a:gd name="connsiteX15" fmla="*/ 34 w 3191513"/>
              <a:gd name="connsiteY15" fmla="*/ 2005139 h 2403977"/>
              <a:gd name="connsiteX16" fmla="*/ 100046 w 3191513"/>
              <a:gd name="connsiteY16" fmla="*/ 1665414 h 2403977"/>
              <a:gd name="connsiteX17" fmla="*/ 452472 w 3191513"/>
              <a:gd name="connsiteY17" fmla="*/ 1376489 h 2403977"/>
              <a:gd name="connsiteX18" fmla="*/ 42897 w 3191513"/>
              <a:gd name="connsiteY18" fmla="*/ 1100264 h 2403977"/>
              <a:gd name="connsiteX19" fmla="*/ 52421 w 3191513"/>
              <a:gd name="connsiteY19" fmla="*/ 433514 h 2403977"/>
              <a:gd name="connsiteX20" fmla="*/ 219108 w 3191513"/>
              <a:gd name="connsiteY20" fmla="*/ 433514 h 2403977"/>
              <a:gd name="connsiteX21" fmla="*/ 1104934 w 3191513"/>
              <a:gd name="connsiteY21" fmla="*/ 419227 h 2403977"/>
              <a:gd name="connsiteX22" fmla="*/ 1358011 w 3191513"/>
              <a:gd name="connsiteY22" fmla="*/ 413848 h 2403977"/>
              <a:gd name="connsiteX0" fmla="*/ 1357346 w 3191513"/>
              <a:gd name="connsiteY0" fmla="*/ 404939 h 2403977"/>
              <a:gd name="connsiteX1" fmla="*/ 1374015 w 3191513"/>
              <a:gd name="connsiteY1" fmla="*/ 416845 h 2403977"/>
              <a:gd name="connsiteX2" fmla="*/ 1416877 w 3191513"/>
              <a:gd name="connsiteY2" fmla="*/ 397795 h 2403977"/>
              <a:gd name="connsiteX3" fmla="*/ 1419259 w 3191513"/>
              <a:gd name="connsiteY3" fmla="*/ 328740 h 2403977"/>
              <a:gd name="connsiteX4" fmla="*/ 1390684 w 3191513"/>
              <a:gd name="connsiteY4" fmla="*/ 57277 h 2403977"/>
              <a:gd name="connsiteX5" fmla="*/ 1655003 w 3191513"/>
              <a:gd name="connsiteY5" fmla="*/ 126 h 2403977"/>
              <a:gd name="connsiteX6" fmla="*/ 1878840 w 3191513"/>
              <a:gd name="connsiteY6" fmla="*/ 57277 h 2403977"/>
              <a:gd name="connsiteX7" fmla="*/ 1826452 w 3191513"/>
              <a:gd name="connsiteY7" fmla="*/ 278733 h 2403977"/>
              <a:gd name="connsiteX8" fmla="*/ 1833596 w 3191513"/>
              <a:gd name="connsiteY8" fmla="*/ 371601 h 2403977"/>
              <a:gd name="connsiteX9" fmla="*/ 1990759 w 3191513"/>
              <a:gd name="connsiteY9" fmla="*/ 404939 h 2403977"/>
              <a:gd name="connsiteX10" fmla="*/ 2676558 w 3191513"/>
              <a:gd name="connsiteY10" fmla="*/ 433514 h 2403977"/>
              <a:gd name="connsiteX11" fmla="*/ 3191513 w 3191513"/>
              <a:gd name="connsiteY11" fmla="*/ 404939 h 2403977"/>
              <a:gd name="connsiteX12" fmla="*/ 3186750 w 3191513"/>
              <a:gd name="connsiteY12" fmla="*/ 2403977 h 2403977"/>
              <a:gd name="connsiteX13" fmla="*/ 219108 w 3191513"/>
              <a:gd name="connsiteY13" fmla="*/ 2403977 h 2403977"/>
              <a:gd name="connsiteX14" fmla="*/ 52421 w 3191513"/>
              <a:gd name="connsiteY14" fmla="*/ 2238502 h 2403977"/>
              <a:gd name="connsiteX15" fmla="*/ 34 w 3191513"/>
              <a:gd name="connsiteY15" fmla="*/ 2005139 h 2403977"/>
              <a:gd name="connsiteX16" fmla="*/ 100046 w 3191513"/>
              <a:gd name="connsiteY16" fmla="*/ 1665414 h 2403977"/>
              <a:gd name="connsiteX17" fmla="*/ 452472 w 3191513"/>
              <a:gd name="connsiteY17" fmla="*/ 1376489 h 2403977"/>
              <a:gd name="connsiteX18" fmla="*/ 42897 w 3191513"/>
              <a:gd name="connsiteY18" fmla="*/ 1100264 h 2403977"/>
              <a:gd name="connsiteX19" fmla="*/ 52421 w 3191513"/>
              <a:gd name="connsiteY19" fmla="*/ 433514 h 2403977"/>
              <a:gd name="connsiteX20" fmla="*/ 219108 w 3191513"/>
              <a:gd name="connsiteY20" fmla="*/ 433514 h 2403977"/>
              <a:gd name="connsiteX21" fmla="*/ 1104934 w 3191513"/>
              <a:gd name="connsiteY21" fmla="*/ 419227 h 2403977"/>
              <a:gd name="connsiteX0" fmla="*/ 1374015 w 3191513"/>
              <a:gd name="connsiteY0" fmla="*/ 416845 h 2403977"/>
              <a:gd name="connsiteX1" fmla="*/ 1416877 w 3191513"/>
              <a:gd name="connsiteY1" fmla="*/ 397795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6877 w 3191513"/>
              <a:gd name="connsiteY1" fmla="*/ 397795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04177 w 3191513"/>
              <a:gd name="connsiteY1" fmla="*/ 391445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04177 w 3191513"/>
              <a:gd name="connsiteY1" fmla="*/ 391445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399415 w 3191513"/>
              <a:gd name="connsiteY1" fmla="*/ 389064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52421 w 3191513"/>
              <a:gd name="connsiteY18" fmla="*/ 433514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42897 w 3191513"/>
              <a:gd name="connsiteY17" fmla="*/ 1100264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452472 w 3191513"/>
              <a:gd name="connsiteY16" fmla="*/ 1376489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671547 w 3191513"/>
              <a:gd name="connsiteY16" fmla="*/ 1268539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671547 w 3191513"/>
              <a:gd name="connsiteY16" fmla="*/ 1268539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65414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81289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681289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703514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97790 w 3191513"/>
              <a:gd name="connsiteY0" fmla="*/ 420020 h 2403977"/>
              <a:gd name="connsiteX1" fmla="*/ 1413702 w 3191513"/>
              <a:gd name="connsiteY1" fmla="*/ 396208 h 2403977"/>
              <a:gd name="connsiteX2" fmla="*/ 1419259 w 3191513"/>
              <a:gd name="connsiteY2" fmla="*/ 328740 h 2403977"/>
              <a:gd name="connsiteX3" fmla="*/ 1390684 w 3191513"/>
              <a:gd name="connsiteY3" fmla="*/ 57277 h 2403977"/>
              <a:gd name="connsiteX4" fmla="*/ 1655003 w 3191513"/>
              <a:gd name="connsiteY4" fmla="*/ 126 h 2403977"/>
              <a:gd name="connsiteX5" fmla="*/ 1878840 w 3191513"/>
              <a:gd name="connsiteY5" fmla="*/ 57277 h 2403977"/>
              <a:gd name="connsiteX6" fmla="*/ 1826452 w 3191513"/>
              <a:gd name="connsiteY6" fmla="*/ 278733 h 2403977"/>
              <a:gd name="connsiteX7" fmla="*/ 1833596 w 3191513"/>
              <a:gd name="connsiteY7" fmla="*/ 371601 h 2403977"/>
              <a:gd name="connsiteX8" fmla="*/ 1990759 w 3191513"/>
              <a:gd name="connsiteY8" fmla="*/ 404939 h 2403977"/>
              <a:gd name="connsiteX9" fmla="*/ 2676558 w 3191513"/>
              <a:gd name="connsiteY9" fmla="*/ 433514 h 2403977"/>
              <a:gd name="connsiteX10" fmla="*/ 3191513 w 3191513"/>
              <a:gd name="connsiteY10" fmla="*/ 404939 h 2403977"/>
              <a:gd name="connsiteX11" fmla="*/ 3186750 w 3191513"/>
              <a:gd name="connsiteY11" fmla="*/ 2403977 h 2403977"/>
              <a:gd name="connsiteX12" fmla="*/ 219108 w 3191513"/>
              <a:gd name="connsiteY12" fmla="*/ 2403977 h 2403977"/>
              <a:gd name="connsiteX13" fmla="*/ 52421 w 3191513"/>
              <a:gd name="connsiteY13" fmla="*/ 2238502 h 2403977"/>
              <a:gd name="connsiteX14" fmla="*/ 34 w 3191513"/>
              <a:gd name="connsiteY14" fmla="*/ 2005139 h 2403977"/>
              <a:gd name="connsiteX15" fmla="*/ 100046 w 3191513"/>
              <a:gd name="connsiteY15" fmla="*/ 1703514 h 2403977"/>
              <a:gd name="connsiteX16" fmla="*/ 830297 w 3191513"/>
              <a:gd name="connsiteY16" fmla="*/ 1265364 h 2403977"/>
              <a:gd name="connsiteX17" fmla="*/ 157197 w 3191513"/>
              <a:gd name="connsiteY17" fmla="*/ 1116139 h 2403977"/>
              <a:gd name="connsiteX18" fmla="*/ 204821 w 3191513"/>
              <a:gd name="connsiteY18" fmla="*/ 436689 h 2403977"/>
              <a:gd name="connsiteX19" fmla="*/ 219108 w 3191513"/>
              <a:gd name="connsiteY19" fmla="*/ 433514 h 2403977"/>
              <a:gd name="connsiteX20" fmla="*/ 1104934 w 3191513"/>
              <a:gd name="connsiteY20" fmla="*/ 419227 h 2403977"/>
              <a:gd name="connsiteX0" fmla="*/ 1066083 w 3159806"/>
              <a:gd name="connsiteY0" fmla="*/ 420020 h 2403977"/>
              <a:gd name="connsiteX1" fmla="*/ 1381995 w 3159806"/>
              <a:gd name="connsiteY1" fmla="*/ 396208 h 2403977"/>
              <a:gd name="connsiteX2" fmla="*/ 1387552 w 3159806"/>
              <a:gd name="connsiteY2" fmla="*/ 328740 h 2403977"/>
              <a:gd name="connsiteX3" fmla="*/ 1358977 w 3159806"/>
              <a:gd name="connsiteY3" fmla="*/ 57277 h 2403977"/>
              <a:gd name="connsiteX4" fmla="*/ 1623296 w 3159806"/>
              <a:gd name="connsiteY4" fmla="*/ 126 h 2403977"/>
              <a:gd name="connsiteX5" fmla="*/ 1847133 w 3159806"/>
              <a:gd name="connsiteY5" fmla="*/ 57277 h 2403977"/>
              <a:gd name="connsiteX6" fmla="*/ 1794745 w 3159806"/>
              <a:gd name="connsiteY6" fmla="*/ 278733 h 2403977"/>
              <a:gd name="connsiteX7" fmla="*/ 1801889 w 3159806"/>
              <a:gd name="connsiteY7" fmla="*/ 371601 h 2403977"/>
              <a:gd name="connsiteX8" fmla="*/ 1959052 w 3159806"/>
              <a:gd name="connsiteY8" fmla="*/ 404939 h 2403977"/>
              <a:gd name="connsiteX9" fmla="*/ 2644851 w 3159806"/>
              <a:gd name="connsiteY9" fmla="*/ 433514 h 2403977"/>
              <a:gd name="connsiteX10" fmla="*/ 3159806 w 3159806"/>
              <a:gd name="connsiteY10" fmla="*/ 404939 h 2403977"/>
              <a:gd name="connsiteX11" fmla="*/ 3155043 w 3159806"/>
              <a:gd name="connsiteY11" fmla="*/ 2403977 h 2403977"/>
              <a:gd name="connsiteX12" fmla="*/ 187401 w 3159806"/>
              <a:gd name="connsiteY12" fmla="*/ 2403977 h 2403977"/>
              <a:gd name="connsiteX13" fmla="*/ 20714 w 3159806"/>
              <a:gd name="connsiteY13" fmla="*/ 2238502 h 2403977"/>
              <a:gd name="connsiteX14" fmla="*/ 77 w 3159806"/>
              <a:gd name="connsiteY14" fmla="*/ 2014664 h 2403977"/>
              <a:gd name="connsiteX15" fmla="*/ 68339 w 3159806"/>
              <a:gd name="connsiteY15" fmla="*/ 1703514 h 2403977"/>
              <a:gd name="connsiteX16" fmla="*/ 798590 w 3159806"/>
              <a:gd name="connsiteY16" fmla="*/ 1265364 h 2403977"/>
              <a:gd name="connsiteX17" fmla="*/ 125490 w 3159806"/>
              <a:gd name="connsiteY17" fmla="*/ 1116139 h 2403977"/>
              <a:gd name="connsiteX18" fmla="*/ 173114 w 3159806"/>
              <a:gd name="connsiteY18" fmla="*/ 436689 h 2403977"/>
              <a:gd name="connsiteX19" fmla="*/ 187401 w 3159806"/>
              <a:gd name="connsiteY19" fmla="*/ 433514 h 2403977"/>
              <a:gd name="connsiteX20" fmla="*/ 1073227 w 3159806"/>
              <a:gd name="connsiteY20" fmla="*/ 419227 h 2403977"/>
              <a:gd name="connsiteX0" fmla="*/ 1066006 w 3159729"/>
              <a:gd name="connsiteY0" fmla="*/ 420020 h 2403977"/>
              <a:gd name="connsiteX1" fmla="*/ 1381918 w 3159729"/>
              <a:gd name="connsiteY1" fmla="*/ 396208 h 2403977"/>
              <a:gd name="connsiteX2" fmla="*/ 1387475 w 3159729"/>
              <a:gd name="connsiteY2" fmla="*/ 328740 h 2403977"/>
              <a:gd name="connsiteX3" fmla="*/ 1358900 w 3159729"/>
              <a:gd name="connsiteY3" fmla="*/ 57277 h 2403977"/>
              <a:gd name="connsiteX4" fmla="*/ 1623219 w 3159729"/>
              <a:gd name="connsiteY4" fmla="*/ 126 h 2403977"/>
              <a:gd name="connsiteX5" fmla="*/ 1847056 w 3159729"/>
              <a:gd name="connsiteY5" fmla="*/ 57277 h 2403977"/>
              <a:gd name="connsiteX6" fmla="*/ 1794668 w 3159729"/>
              <a:gd name="connsiteY6" fmla="*/ 278733 h 2403977"/>
              <a:gd name="connsiteX7" fmla="*/ 1801812 w 3159729"/>
              <a:gd name="connsiteY7" fmla="*/ 371601 h 2403977"/>
              <a:gd name="connsiteX8" fmla="*/ 1958975 w 3159729"/>
              <a:gd name="connsiteY8" fmla="*/ 404939 h 2403977"/>
              <a:gd name="connsiteX9" fmla="*/ 2644774 w 3159729"/>
              <a:gd name="connsiteY9" fmla="*/ 433514 h 2403977"/>
              <a:gd name="connsiteX10" fmla="*/ 3159729 w 3159729"/>
              <a:gd name="connsiteY10" fmla="*/ 404939 h 2403977"/>
              <a:gd name="connsiteX11" fmla="*/ 3154966 w 3159729"/>
              <a:gd name="connsiteY11" fmla="*/ 2403977 h 2403977"/>
              <a:gd name="connsiteX12" fmla="*/ 187324 w 3159729"/>
              <a:gd name="connsiteY12" fmla="*/ 2403977 h 2403977"/>
              <a:gd name="connsiteX13" fmla="*/ 20637 w 3159729"/>
              <a:gd name="connsiteY13" fmla="*/ 2238502 h 2403977"/>
              <a:gd name="connsiteX14" fmla="*/ 0 w 3159729"/>
              <a:gd name="connsiteY14" fmla="*/ 2014664 h 2403977"/>
              <a:gd name="connsiteX15" fmla="*/ 68262 w 3159729"/>
              <a:gd name="connsiteY15" fmla="*/ 1703514 h 2403977"/>
              <a:gd name="connsiteX16" fmla="*/ 798513 w 3159729"/>
              <a:gd name="connsiteY16" fmla="*/ 1265364 h 2403977"/>
              <a:gd name="connsiteX17" fmla="*/ 125413 w 3159729"/>
              <a:gd name="connsiteY17" fmla="*/ 1116139 h 2403977"/>
              <a:gd name="connsiteX18" fmla="*/ 173037 w 3159729"/>
              <a:gd name="connsiteY18" fmla="*/ 436689 h 2403977"/>
              <a:gd name="connsiteX19" fmla="*/ 187324 w 3159729"/>
              <a:gd name="connsiteY19" fmla="*/ 433514 h 2403977"/>
              <a:gd name="connsiteX20" fmla="*/ 1073150 w 3159729"/>
              <a:gd name="connsiteY20" fmla="*/ 419227 h 2403977"/>
              <a:gd name="connsiteX0" fmla="*/ 1166917 w 3260640"/>
              <a:gd name="connsiteY0" fmla="*/ 420020 h 2403977"/>
              <a:gd name="connsiteX1" fmla="*/ 1482829 w 3260640"/>
              <a:gd name="connsiteY1" fmla="*/ 396208 h 2403977"/>
              <a:gd name="connsiteX2" fmla="*/ 1488386 w 3260640"/>
              <a:gd name="connsiteY2" fmla="*/ 328740 h 2403977"/>
              <a:gd name="connsiteX3" fmla="*/ 1459811 w 3260640"/>
              <a:gd name="connsiteY3" fmla="*/ 57277 h 2403977"/>
              <a:gd name="connsiteX4" fmla="*/ 1724130 w 3260640"/>
              <a:gd name="connsiteY4" fmla="*/ 126 h 2403977"/>
              <a:gd name="connsiteX5" fmla="*/ 1947967 w 3260640"/>
              <a:gd name="connsiteY5" fmla="*/ 57277 h 2403977"/>
              <a:gd name="connsiteX6" fmla="*/ 1895579 w 3260640"/>
              <a:gd name="connsiteY6" fmla="*/ 278733 h 2403977"/>
              <a:gd name="connsiteX7" fmla="*/ 1902723 w 3260640"/>
              <a:gd name="connsiteY7" fmla="*/ 371601 h 2403977"/>
              <a:gd name="connsiteX8" fmla="*/ 2059886 w 3260640"/>
              <a:gd name="connsiteY8" fmla="*/ 404939 h 2403977"/>
              <a:gd name="connsiteX9" fmla="*/ 2745685 w 3260640"/>
              <a:gd name="connsiteY9" fmla="*/ 433514 h 2403977"/>
              <a:gd name="connsiteX10" fmla="*/ 3260640 w 3260640"/>
              <a:gd name="connsiteY10" fmla="*/ 404939 h 2403977"/>
              <a:gd name="connsiteX11" fmla="*/ 3255877 w 3260640"/>
              <a:gd name="connsiteY11" fmla="*/ 2403977 h 2403977"/>
              <a:gd name="connsiteX12" fmla="*/ 288235 w 3260640"/>
              <a:gd name="connsiteY12" fmla="*/ 2403977 h 2403977"/>
              <a:gd name="connsiteX13" fmla="*/ 100911 w 3260640"/>
              <a:gd name="connsiteY13" fmla="*/ 2014664 h 2403977"/>
              <a:gd name="connsiteX14" fmla="*/ 169173 w 3260640"/>
              <a:gd name="connsiteY14" fmla="*/ 1703514 h 2403977"/>
              <a:gd name="connsiteX15" fmla="*/ 899424 w 3260640"/>
              <a:gd name="connsiteY15" fmla="*/ 1265364 h 2403977"/>
              <a:gd name="connsiteX16" fmla="*/ 226324 w 3260640"/>
              <a:gd name="connsiteY16" fmla="*/ 1116139 h 2403977"/>
              <a:gd name="connsiteX17" fmla="*/ 273948 w 3260640"/>
              <a:gd name="connsiteY17" fmla="*/ 436689 h 2403977"/>
              <a:gd name="connsiteX18" fmla="*/ 288235 w 3260640"/>
              <a:gd name="connsiteY18" fmla="*/ 433514 h 2403977"/>
              <a:gd name="connsiteX19" fmla="*/ 1174061 w 3260640"/>
              <a:gd name="connsiteY19" fmla="*/ 419227 h 2403977"/>
              <a:gd name="connsiteX0" fmla="*/ 1159613 w 3253336"/>
              <a:gd name="connsiteY0" fmla="*/ 420020 h 2403977"/>
              <a:gd name="connsiteX1" fmla="*/ 1475525 w 3253336"/>
              <a:gd name="connsiteY1" fmla="*/ 396208 h 2403977"/>
              <a:gd name="connsiteX2" fmla="*/ 1481082 w 3253336"/>
              <a:gd name="connsiteY2" fmla="*/ 328740 h 2403977"/>
              <a:gd name="connsiteX3" fmla="*/ 1452507 w 3253336"/>
              <a:gd name="connsiteY3" fmla="*/ 57277 h 2403977"/>
              <a:gd name="connsiteX4" fmla="*/ 1716826 w 3253336"/>
              <a:gd name="connsiteY4" fmla="*/ 126 h 2403977"/>
              <a:gd name="connsiteX5" fmla="*/ 1940663 w 3253336"/>
              <a:gd name="connsiteY5" fmla="*/ 57277 h 2403977"/>
              <a:gd name="connsiteX6" fmla="*/ 1888275 w 3253336"/>
              <a:gd name="connsiteY6" fmla="*/ 278733 h 2403977"/>
              <a:gd name="connsiteX7" fmla="*/ 1895419 w 3253336"/>
              <a:gd name="connsiteY7" fmla="*/ 371601 h 2403977"/>
              <a:gd name="connsiteX8" fmla="*/ 2052582 w 3253336"/>
              <a:gd name="connsiteY8" fmla="*/ 404939 h 2403977"/>
              <a:gd name="connsiteX9" fmla="*/ 2738381 w 3253336"/>
              <a:gd name="connsiteY9" fmla="*/ 433514 h 2403977"/>
              <a:gd name="connsiteX10" fmla="*/ 3253336 w 3253336"/>
              <a:gd name="connsiteY10" fmla="*/ 404939 h 2403977"/>
              <a:gd name="connsiteX11" fmla="*/ 3248573 w 3253336"/>
              <a:gd name="connsiteY11" fmla="*/ 2403977 h 2403977"/>
              <a:gd name="connsiteX12" fmla="*/ 280931 w 3253336"/>
              <a:gd name="connsiteY12" fmla="*/ 2403977 h 2403977"/>
              <a:gd name="connsiteX13" fmla="*/ 112657 w 3253336"/>
              <a:gd name="connsiteY13" fmla="*/ 2059114 h 2403977"/>
              <a:gd name="connsiteX14" fmla="*/ 161869 w 3253336"/>
              <a:gd name="connsiteY14" fmla="*/ 1703514 h 2403977"/>
              <a:gd name="connsiteX15" fmla="*/ 892120 w 3253336"/>
              <a:gd name="connsiteY15" fmla="*/ 1265364 h 2403977"/>
              <a:gd name="connsiteX16" fmla="*/ 219020 w 3253336"/>
              <a:gd name="connsiteY16" fmla="*/ 1116139 h 2403977"/>
              <a:gd name="connsiteX17" fmla="*/ 266644 w 3253336"/>
              <a:gd name="connsiteY17" fmla="*/ 436689 h 2403977"/>
              <a:gd name="connsiteX18" fmla="*/ 280931 w 3253336"/>
              <a:gd name="connsiteY18" fmla="*/ 433514 h 2403977"/>
              <a:gd name="connsiteX19" fmla="*/ 1166757 w 3253336"/>
              <a:gd name="connsiteY19" fmla="*/ 419227 h 2403977"/>
              <a:gd name="connsiteX0" fmla="*/ 1118228 w 3211951"/>
              <a:gd name="connsiteY0" fmla="*/ 420020 h 2403977"/>
              <a:gd name="connsiteX1" fmla="*/ 1434140 w 3211951"/>
              <a:gd name="connsiteY1" fmla="*/ 396208 h 2403977"/>
              <a:gd name="connsiteX2" fmla="*/ 1439697 w 3211951"/>
              <a:gd name="connsiteY2" fmla="*/ 328740 h 2403977"/>
              <a:gd name="connsiteX3" fmla="*/ 1411122 w 3211951"/>
              <a:gd name="connsiteY3" fmla="*/ 57277 h 2403977"/>
              <a:gd name="connsiteX4" fmla="*/ 1675441 w 3211951"/>
              <a:gd name="connsiteY4" fmla="*/ 126 h 2403977"/>
              <a:gd name="connsiteX5" fmla="*/ 1899278 w 3211951"/>
              <a:gd name="connsiteY5" fmla="*/ 57277 h 2403977"/>
              <a:gd name="connsiteX6" fmla="*/ 1846890 w 3211951"/>
              <a:gd name="connsiteY6" fmla="*/ 278733 h 2403977"/>
              <a:gd name="connsiteX7" fmla="*/ 1854034 w 3211951"/>
              <a:gd name="connsiteY7" fmla="*/ 371601 h 2403977"/>
              <a:gd name="connsiteX8" fmla="*/ 2011197 w 3211951"/>
              <a:gd name="connsiteY8" fmla="*/ 404939 h 2403977"/>
              <a:gd name="connsiteX9" fmla="*/ 2696996 w 3211951"/>
              <a:gd name="connsiteY9" fmla="*/ 433514 h 2403977"/>
              <a:gd name="connsiteX10" fmla="*/ 3211951 w 3211951"/>
              <a:gd name="connsiteY10" fmla="*/ 404939 h 2403977"/>
              <a:gd name="connsiteX11" fmla="*/ 3207188 w 3211951"/>
              <a:gd name="connsiteY11" fmla="*/ 2403977 h 2403977"/>
              <a:gd name="connsiteX12" fmla="*/ 239546 w 3211951"/>
              <a:gd name="connsiteY12" fmla="*/ 2403977 h 2403977"/>
              <a:gd name="connsiteX13" fmla="*/ 71272 w 3211951"/>
              <a:gd name="connsiteY13" fmla="*/ 2059114 h 2403977"/>
              <a:gd name="connsiteX14" fmla="*/ 120484 w 3211951"/>
              <a:gd name="connsiteY14" fmla="*/ 1703514 h 2403977"/>
              <a:gd name="connsiteX15" fmla="*/ 850735 w 3211951"/>
              <a:gd name="connsiteY15" fmla="*/ 1265364 h 2403977"/>
              <a:gd name="connsiteX16" fmla="*/ 177635 w 3211951"/>
              <a:gd name="connsiteY16" fmla="*/ 1116139 h 2403977"/>
              <a:gd name="connsiteX17" fmla="*/ 225259 w 3211951"/>
              <a:gd name="connsiteY17" fmla="*/ 436689 h 2403977"/>
              <a:gd name="connsiteX18" fmla="*/ 239546 w 3211951"/>
              <a:gd name="connsiteY18" fmla="*/ 433514 h 2403977"/>
              <a:gd name="connsiteX19" fmla="*/ 1125372 w 3211951"/>
              <a:gd name="connsiteY19" fmla="*/ 419227 h 2403977"/>
              <a:gd name="connsiteX0" fmla="*/ 1173656 w 3267379"/>
              <a:gd name="connsiteY0" fmla="*/ 420020 h 2403977"/>
              <a:gd name="connsiteX1" fmla="*/ 1489568 w 3267379"/>
              <a:gd name="connsiteY1" fmla="*/ 396208 h 2403977"/>
              <a:gd name="connsiteX2" fmla="*/ 1495125 w 3267379"/>
              <a:gd name="connsiteY2" fmla="*/ 328740 h 2403977"/>
              <a:gd name="connsiteX3" fmla="*/ 1466550 w 3267379"/>
              <a:gd name="connsiteY3" fmla="*/ 57277 h 2403977"/>
              <a:gd name="connsiteX4" fmla="*/ 1730869 w 3267379"/>
              <a:gd name="connsiteY4" fmla="*/ 126 h 2403977"/>
              <a:gd name="connsiteX5" fmla="*/ 1954706 w 3267379"/>
              <a:gd name="connsiteY5" fmla="*/ 57277 h 2403977"/>
              <a:gd name="connsiteX6" fmla="*/ 1902318 w 3267379"/>
              <a:gd name="connsiteY6" fmla="*/ 278733 h 2403977"/>
              <a:gd name="connsiteX7" fmla="*/ 1909462 w 3267379"/>
              <a:gd name="connsiteY7" fmla="*/ 371601 h 2403977"/>
              <a:gd name="connsiteX8" fmla="*/ 2066625 w 3267379"/>
              <a:gd name="connsiteY8" fmla="*/ 404939 h 2403977"/>
              <a:gd name="connsiteX9" fmla="*/ 2752424 w 3267379"/>
              <a:gd name="connsiteY9" fmla="*/ 433514 h 2403977"/>
              <a:gd name="connsiteX10" fmla="*/ 3267379 w 3267379"/>
              <a:gd name="connsiteY10" fmla="*/ 404939 h 2403977"/>
              <a:gd name="connsiteX11" fmla="*/ 3262616 w 3267379"/>
              <a:gd name="connsiteY11" fmla="*/ 2403977 h 2403977"/>
              <a:gd name="connsiteX12" fmla="*/ 294974 w 3267379"/>
              <a:gd name="connsiteY12" fmla="*/ 2403977 h 2403977"/>
              <a:gd name="connsiteX13" fmla="*/ 175912 w 3267379"/>
              <a:gd name="connsiteY13" fmla="*/ 1703514 h 2403977"/>
              <a:gd name="connsiteX14" fmla="*/ 906163 w 3267379"/>
              <a:gd name="connsiteY14" fmla="*/ 1265364 h 2403977"/>
              <a:gd name="connsiteX15" fmla="*/ 233063 w 3267379"/>
              <a:gd name="connsiteY15" fmla="*/ 1116139 h 2403977"/>
              <a:gd name="connsiteX16" fmla="*/ 280687 w 3267379"/>
              <a:gd name="connsiteY16" fmla="*/ 436689 h 2403977"/>
              <a:gd name="connsiteX17" fmla="*/ 294974 w 3267379"/>
              <a:gd name="connsiteY17" fmla="*/ 433514 h 2403977"/>
              <a:gd name="connsiteX18" fmla="*/ 1180800 w 3267379"/>
              <a:gd name="connsiteY18" fmla="*/ 419227 h 2403977"/>
              <a:gd name="connsiteX0" fmla="*/ 1049621 w 3143344"/>
              <a:gd name="connsiteY0" fmla="*/ 420020 h 2403977"/>
              <a:gd name="connsiteX1" fmla="*/ 1365533 w 3143344"/>
              <a:gd name="connsiteY1" fmla="*/ 396208 h 2403977"/>
              <a:gd name="connsiteX2" fmla="*/ 1371090 w 3143344"/>
              <a:gd name="connsiteY2" fmla="*/ 328740 h 2403977"/>
              <a:gd name="connsiteX3" fmla="*/ 1342515 w 3143344"/>
              <a:gd name="connsiteY3" fmla="*/ 57277 h 2403977"/>
              <a:gd name="connsiteX4" fmla="*/ 1606834 w 3143344"/>
              <a:gd name="connsiteY4" fmla="*/ 126 h 2403977"/>
              <a:gd name="connsiteX5" fmla="*/ 1830671 w 3143344"/>
              <a:gd name="connsiteY5" fmla="*/ 57277 h 2403977"/>
              <a:gd name="connsiteX6" fmla="*/ 1778283 w 3143344"/>
              <a:gd name="connsiteY6" fmla="*/ 278733 h 2403977"/>
              <a:gd name="connsiteX7" fmla="*/ 1785427 w 3143344"/>
              <a:gd name="connsiteY7" fmla="*/ 371601 h 2403977"/>
              <a:gd name="connsiteX8" fmla="*/ 1942590 w 3143344"/>
              <a:gd name="connsiteY8" fmla="*/ 404939 h 2403977"/>
              <a:gd name="connsiteX9" fmla="*/ 2628389 w 3143344"/>
              <a:gd name="connsiteY9" fmla="*/ 433514 h 2403977"/>
              <a:gd name="connsiteX10" fmla="*/ 3143344 w 3143344"/>
              <a:gd name="connsiteY10" fmla="*/ 404939 h 2403977"/>
              <a:gd name="connsiteX11" fmla="*/ 3138581 w 3143344"/>
              <a:gd name="connsiteY11" fmla="*/ 2403977 h 2403977"/>
              <a:gd name="connsiteX12" fmla="*/ 170939 w 3143344"/>
              <a:gd name="connsiteY12" fmla="*/ 2403977 h 2403977"/>
              <a:gd name="connsiteX13" fmla="*/ 51877 w 3143344"/>
              <a:gd name="connsiteY13" fmla="*/ 1703514 h 2403977"/>
              <a:gd name="connsiteX14" fmla="*/ 782128 w 3143344"/>
              <a:gd name="connsiteY14" fmla="*/ 1265364 h 2403977"/>
              <a:gd name="connsiteX15" fmla="*/ 109028 w 3143344"/>
              <a:gd name="connsiteY15" fmla="*/ 1116139 h 2403977"/>
              <a:gd name="connsiteX16" fmla="*/ 156652 w 3143344"/>
              <a:gd name="connsiteY16" fmla="*/ 436689 h 2403977"/>
              <a:gd name="connsiteX17" fmla="*/ 170939 w 3143344"/>
              <a:gd name="connsiteY17" fmla="*/ 433514 h 2403977"/>
              <a:gd name="connsiteX18" fmla="*/ 1056765 w 3143344"/>
              <a:gd name="connsiteY18" fmla="*/ 419227 h 2403977"/>
              <a:gd name="connsiteX0" fmla="*/ 1043982 w 3137705"/>
              <a:gd name="connsiteY0" fmla="*/ 420020 h 2403977"/>
              <a:gd name="connsiteX1" fmla="*/ 1359894 w 3137705"/>
              <a:gd name="connsiteY1" fmla="*/ 396208 h 2403977"/>
              <a:gd name="connsiteX2" fmla="*/ 1365451 w 3137705"/>
              <a:gd name="connsiteY2" fmla="*/ 328740 h 2403977"/>
              <a:gd name="connsiteX3" fmla="*/ 1336876 w 3137705"/>
              <a:gd name="connsiteY3" fmla="*/ 57277 h 2403977"/>
              <a:gd name="connsiteX4" fmla="*/ 1601195 w 3137705"/>
              <a:gd name="connsiteY4" fmla="*/ 126 h 2403977"/>
              <a:gd name="connsiteX5" fmla="*/ 1825032 w 3137705"/>
              <a:gd name="connsiteY5" fmla="*/ 57277 h 2403977"/>
              <a:gd name="connsiteX6" fmla="*/ 1772644 w 3137705"/>
              <a:gd name="connsiteY6" fmla="*/ 278733 h 2403977"/>
              <a:gd name="connsiteX7" fmla="*/ 1779788 w 3137705"/>
              <a:gd name="connsiteY7" fmla="*/ 371601 h 2403977"/>
              <a:gd name="connsiteX8" fmla="*/ 1936951 w 3137705"/>
              <a:gd name="connsiteY8" fmla="*/ 404939 h 2403977"/>
              <a:gd name="connsiteX9" fmla="*/ 2622750 w 3137705"/>
              <a:gd name="connsiteY9" fmla="*/ 433514 h 2403977"/>
              <a:gd name="connsiteX10" fmla="*/ 3137705 w 3137705"/>
              <a:gd name="connsiteY10" fmla="*/ 404939 h 2403977"/>
              <a:gd name="connsiteX11" fmla="*/ 3132942 w 3137705"/>
              <a:gd name="connsiteY11" fmla="*/ 2403977 h 2403977"/>
              <a:gd name="connsiteX12" fmla="*/ 165300 w 3137705"/>
              <a:gd name="connsiteY12" fmla="*/ 2403977 h 2403977"/>
              <a:gd name="connsiteX13" fmla="*/ 46238 w 3137705"/>
              <a:gd name="connsiteY13" fmla="*/ 1703514 h 2403977"/>
              <a:gd name="connsiteX14" fmla="*/ 776489 w 3137705"/>
              <a:gd name="connsiteY14" fmla="*/ 1265364 h 2403977"/>
              <a:gd name="connsiteX15" fmla="*/ 103389 w 3137705"/>
              <a:gd name="connsiteY15" fmla="*/ 1116139 h 2403977"/>
              <a:gd name="connsiteX16" fmla="*/ 151013 w 3137705"/>
              <a:gd name="connsiteY16" fmla="*/ 436689 h 2403977"/>
              <a:gd name="connsiteX17" fmla="*/ 165300 w 3137705"/>
              <a:gd name="connsiteY17" fmla="*/ 433514 h 2403977"/>
              <a:gd name="connsiteX18" fmla="*/ 1051126 w 3137705"/>
              <a:gd name="connsiteY18" fmla="*/ 419227 h 2403977"/>
              <a:gd name="connsiteX0" fmla="*/ 1043982 w 3137705"/>
              <a:gd name="connsiteY0" fmla="*/ 420020 h 2403977"/>
              <a:gd name="connsiteX1" fmla="*/ 1359894 w 3137705"/>
              <a:gd name="connsiteY1" fmla="*/ 396208 h 2403977"/>
              <a:gd name="connsiteX2" fmla="*/ 1365451 w 3137705"/>
              <a:gd name="connsiteY2" fmla="*/ 328740 h 2403977"/>
              <a:gd name="connsiteX3" fmla="*/ 1336876 w 3137705"/>
              <a:gd name="connsiteY3" fmla="*/ 57277 h 2403977"/>
              <a:gd name="connsiteX4" fmla="*/ 1601195 w 3137705"/>
              <a:gd name="connsiteY4" fmla="*/ 126 h 2403977"/>
              <a:gd name="connsiteX5" fmla="*/ 1825032 w 3137705"/>
              <a:gd name="connsiteY5" fmla="*/ 57277 h 2403977"/>
              <a:gd name="connsiteX6" fmla="*/ 1772644 w 3137705"/>
              <a:gd name="connsiteY6" fmla="*/ 278733 h 2403977"/>
              <a:gd name="connsiteX7" fmla="*/ 1779788 w 3137705"/>
              <a:gd name="connsiteY7" fmla="*/ 371601 h 2403977"/>
              <a:gd name="connsiteX8" fmla="*/ 1936951 w 3137705"/>
              <a:gd name="connsiteY8" fmla="*/ 404939 h 2403977"/>
              <a:gd name="connsiteX9" fmla="*/ 2622750 w 3137705"/>
              <a:gd name="connsiteY9" fmla="*/ 433514 h 2403977"/>
              <a:gd name="connsiteX10" fmla="*/ 3137705 w 3137705"/>
              <a:gd name="connsiteY10" fmla="*/ 404939 h 2403977"/>
              <a:gd name="connsiteX11" fmla="*/ 3132942 w 3137705"/>
              <a:gd name="connsiteY11" fmla="*/ 2403977 h 2403977"/>
              <a:gd name="connsiteX12" fmla="*/ 165300 w 3137705"/>
              <a:gd name="connsiteY12" fmla="*/ 2403977 h 2403977"/>
              <a:gd name="connsiteX13" fmla="*/ 46238 w 3137705"/>
              <a:gd name="connsiteY13" fmla="*/ 1703514 h 2403977"/>
              <a:gd name="connsiteX14" fmla="*/ 776489 w 3137705"/>
              <a:gd name="connsiteY14" fmla="*/ 1265364 h 2403977"/>
              <a:gd name="connsiteX15" fmla="*/ 103389 w 3137705"/>
              <a:gd name="connsiteY15" fmla="*/ 1116139 h 2403977"/>
              <a:gd name="connsiteX16" fmla="*/ 151013 w 3137705"/>
              <a:gd name="connsiteY16" fmla="*/ 436689 h 2403977"/>
              <a:gd name="connsiteX17" fmla="*/ 165300 w 3137705"/>
              <a:gd name="connsiteY17" fmla="*/ 433514 h 2403977"/>
              <a:gd name="connsiteX18" fmla="*/ 1051126 w 3137705"/>
              <a:gd name="connsiteY18" fmla="*/ 419227 h 2403977"/>
              <a:gd name="connsiteX0" fmla="*/ 1043982 w 3137705"/>
              <a:gd name="connsiteY0" fmla="*/ 420020 h 2403977"/>
              <a:gd name="connsiteX1" fmla="*/ 1359894 w 3137705"/>
              <a:gd name="connsiteY1" fmla="*/ 396208 h 2403977"/>
              <a:gd name="connsiteX2" fmla="*/ 1365451 w 3137705"/>
              <a:gd name="connsiteY2" fmla="*/ 328740 h 2403977"/>
              <a:gd name="connsiteX3" fmla="*/ 1336876 w 3137705"/>
              <a:gd name="connsiteY3" fmla="*/ 57277 h 2403977"/>
              <a:gd name="connsiteX4" fmla="*/ 1601195 w 3137705"/>
              <a:gd name="connsiteY4" fmla="*/ 126 h 2403977"/>
              <a:gd name="connsiteX5" fmla="*/ 1825032 w 3137705"/>
              <a:gd name="connsiteY5" fmla="*/ 57277 h 2403977"/>
              <a:gd name="connsiteX6" fmla="*/ 1772644 w 3137705"/>
              <a:gd name="connsiteY6" fmla="*/ 278733 h 2403977"/>
              <a:gd name="connsiteX7" fmla="*/ 1779788 w 3137705"/>
              <a:gd name="connsiteY7" fmla="*/ 371601 h 2403977"/>
              <a:gd name="connsiteX8" fmla="*/ 1936951 w 3137705"/>
              <a:gd name="connsiteY8" fmla="*/ 404939 h 2403977"/>
              <a:gd name="connsiteX9" fmla="*/ 2622750 w 3137705"/>
              <a:gd name="connsiteY9" fmla="*/ 433514 h 2403977"/>
              <a:gd name="connsiteX10" fmla="*/ 3137705 w 3137705"/>
              <a:gd name="connsiteY10" fmla="*/ 404939 h 2403977"/>
              <a:gd name="connsiteX11" fmla="*/ 3132942 w 3137705"/>
              <a:gd name="connsiteY11" fmla="*/ 2403977 h 2403977"/>
              <a:gd name="connsiteX12" fmla="*/ 165300 w 3137705"/>
              <a:gd name="connsiteY12" fmla="*/ 2403977 h 2403977"/>
              <a:gd name="connsiteX13" fmla="*/ 46238 w 3137705"/>
              <a:gd name="connsiteY13" fmla="*/ 1703514 h 2403977"/>
              <a:gd name="connsiteX14" fmla="*/ 779661 w 3137705"/>
              <a:gd name="connsiteY14" fmla="*/ 1671764 h 2403977"/>
              <a:gd name="connsiteX15" fmla="*/ 776489 w 3137705"/>
              <a:gd name="connsiteY15" fmla="*/ 1265364 h 2403977"/>
              <a:gd name="connsiteX16" fmla="*/ 103389 w 3137705"/>
              <a:gd name="connsiteY16" fmla="*/ 1116139 h 2403977"/>
              <a:gd name="connsiteX17" fmla="*/ 151013 w 3137705"/>
              <a:gd name="connsiteY17" fmla="*/ 436689 h 2403977"/>
              <a:gd name="connsiteX18" fmla="*/ 165300 w 3137705"/>
              <a:gd name="connsiteY18" fmla="*/ 433514 h 2403977"/>
              <a:gd name="connsiteX19" fmla="*/ 1051126 w 3137705"/>
              <a:gd name="connsiteY19" fmla="*/ 419227 h 2403977"/>
              <a:gd name="connsiteX0" fmla="*/ 1043982 w 3137705"/>
              <a:gd name="connsiteY0" fmla="*/ 420020 h 2403977"/>
              <a:gd name="connsiteX1" fmla="*/ 1359894 w 3137705"/>
              <a:gd name="connsiteY1" fmla="*/ 396208 h 2403977"/>
              <a:gd name="connsiteX2" fmla="*/ 1365451 w 3137705"/>
              <a:gd name="connsiteY2" fmla="*/ 328740 h 2403977"/>
              <a:gd name="connsiteX3" fmla="*/ 1336876 w 3137705"/>
              <a:gd name="connsiteY3" fmla="*/ 57277 h 2403977"/>
              <a:gd name="connsiteX4" fmla="*/ 1601195 w 3137705"/>
              <a:gd name="connsiteY4" fmla="*/ 126 h 2403977"/>
              <a:gd name="connsiteX5" fmla="*/ 1825032 w 3137705"/>
              <a:gd name="connsiteY5" fmla="*/ 57277 h 2403977"/>
              <a:gd name="connsiteX6" fmla="*/ 1772644 w 3137705"/>
              <a:gd name="connsiteY6" fmla="*/ 278733 h 2403977"/>
              <a:gd name="connsiteX7" fmla="*/ 1779788 w 3137705"/>
              <a:gd name="connsiteY7" fmla="*/ 371601 h 2403977"/>
              <a:gd name="connsiteX8" fmla="*/ 1936951 w 3137705"/>
              <a:gd name="connsiteY8" fmla="*/ 404939 h 2403977"/>
              <a:gd name="connsiteX9" fmla="*/ 2622750 w 3137705"/>
              <a:gd name="connsiteY9" fmla="*/ 433514 h 2403977"/>
              <a:gd name="connsiteX10" fmla="*/ 3137705 w 3137705"/>
              <a:gd name="connsiteY10" fmla="*/ 404939 h 2403977"/>
              <a:gd name="connsiteX11" fmla="*/ 3132942 w 3137705"/>
              <a:gd name="connsiteY11" fmla="*/ 2403977 h 2403977"/>
              <a:gd name="connsiteX12" fmla="*/ 165300 w 3137705"/>
              <a:gd name="connsiteY12" fmla="*/ 2403977 h 2403977"/>
              <a:gd name="connsiteX13" fmla="*/ 46238 w 3137705"/>
              <a:gd name="connsiteY13" fmla="*/ 1703514 h 2403977"/>
              <a:gd name="connsiteX14" fmla="*/ 779661 w 3137705"/>
              <a:gd name="connsiteY14" fmla="*/ 1671764 h 2403977"/>
              <a:gd name="connsiteX15" fmla="*/ 776489 w 3137705"/>
              <a:gd name="connsiteY15" fmla="*/ 1265364 h 2403977"/>
              <a:gd name="connsiteX16" fmla="*/ 103389 w 3137705"/>
              <a:gd name="connsiteY16" fmla="*/ 1116139 h 2403977"/>
              <a:gd name="connsiteX17" fmla="*/ 151013 w 3137705"/>
              <a:gd name="connsiteY17" fmla="*/ 436689 h 2403977"/>
              <a:gd name="connsiteX18" fmla="*/ 165300 w 3137705"/>
              <a:gd name="connsiteY18" fmla="*/ 433514 h 2403977"/>
              <a:gd name="connsiteX19" fmla="*/ 1051126 w 3137705"/>
              <a:gd name="connsiteY19" fmla="*/ 419227 h 2403977"/>
              <a:gd name="connsiteX0" fmla="*/ 1043982 w 3137705"/>
              <a:gd name="connsiteY0" fmla="*/ 420020 h 2403977"/>
              <a:gd name="connsiteX1" fmla="*/ 1359894 w 3137705"/>
              <a:gd name="connsiteY1" fmla="*/ 396208 h 2403977"/>
              <a:gd name="connsiteX2" fmla="*/ 1365451 w 3137705"/>
              <a:gd name="connsiteY2" fmla="*/ 328740 h 2403977"/>
              <a:gd name="connsiteX3" fmla="*/ 1336876 w 3137705"/>
              <a:gd name="connsiteY3" fmla="*/ 57277 h 2403977"/>
              <a:gd name="connsiteX4" fmla="*/ 1601195 w 3137705"/>
              <a:gd name="connsiteY4" fmla="*/ 126 h 2403977"/>
              <a:gd name="connsiteX5" fmla="*/ 1825032 w 3137705"/>
              <a:gd name="connsiteY5" fmla="*/ 57277 h 2403977"/>
              <a:gd name="connsiteX6" fmla="*/ 1772644 w 3137705"/>
              <a:gd name="connsiteY6" fmla="*/ 278733 h 2403977"/>
              <a:gd name="connsiteX7" fmla="*/ 1779788 w 3137705"/>
              <a:gd name="connsiteY7" fmla="*/ 371601 h 2403977"/>
              <a:gd name="connsiteX8" fmla="*/ 1936951 w 3137705"/>
              <a:gd name="connsiteY8" fmla="*/ 404939 h 2403977"/>
              <a:gd name="connsiteX9" fmla="*/ 2622750 w 3137705"/>
              <a:gd name="connsiteY9" fmla="*/ 433514 h 2403977"/>
              <a:gd name="connsiteX10" fmla="*/ 3137705 w 3137705"/>
              <a:gd name="connsiteY10" fmla="*/ 404939 h 2403977"/>
              <a:gd name="connsiteX11" fmla="*/ 3132942 w 3137705"/>
              <a:gd name="connsiteY11" fmla="*/ 2403977 h 2403977"/>
              <a:gd name="connsiteX12" fmla="*/ 165300 w 3137705"/>
              <a:gd name="connsiteY12" fmla="*/ 2403977 h 2403977"/>
              <a:gd name="connsiteX13" fmla="*/ 46238 w 3137705"/>
              <a:gd name="connsiteY13" fmla="*/ 1703514 h 2403977"/>
              <a:gd name="connsiteX14" fmla="*/ 779661 w 3137705"/>
              <a:gd name="connsiteY14" fmla="*/ 1671764 h 2403977"/>
              <a:gd name="connsiteX15" fmla="*/ 776489 w 3137705"/>
              <a:gd name="connsiteY15" fmla="*/ 1265364 h 2403977"/>
              <a:gd name="connsiteX16" fmla="*/ 103389 w 3137705"/>
              <a:gd name="connsiteY16" fmla="*/ 1116139 h 2403977"/>
              <a:gd name="connsiteX17" fmla="*/ 151013 w 3137705"/>
              <a:gd name="connsiteY17" fmla="*/ 436689 h 2403977"/>
              <a:gd name="connsiteX18" fmla="*/ 165300 w 3137705"/>
              <a:gd name="connsiteY18" fmla="*/ 433514 h 2403977"/>
              <a:gd name="connsiteX19" fmla="*/ 1051126 w 3137705"/>
              <a:gd name="connsiteY19" fmla="*/ 419227 h 2403977"/>
              <a:gd name="connsiteX0" fmla="*/ 1043982 w 3137705"/>
              <a:gd name="connsiteY0" fmla="*/ 420020 h 2403977"/>
              <a:gd name="connsiteX1" fmla="*/ 1359894 w 3137705"/>
              <a:gd name="connsiteY1" fmla="*/ 396208 h 2403977"/>
              <a:gd name="connsiteX2" fmla="*/ 1365451 w 3137705"/>
              <a:gd name="connsiteY2" fmla="*/ 328740 h 2403977"/>
              <a:gd name="connsiteX3" fmla="*/ 1336876 w 3137705"/>
              <a:gd name="connsiteY3" fmla="*/ 57277 h 2403977"/>
              <a:gd name="connsiteX4" fmla="*/ 1601195 w 3137705"/>
              <a:gd name="connsiteY4" fmla="*/ 126 h 2403977"/>
              <a:gd name="connsiteX5" fmla="*/ 1825032 w 3137705"/>
              <a:gd name="connsiteY5" fmla="*/ 57277 h 2403977"/>
              <a:gd name="connsiteX6" fmla="*/ 1772644 w 3137705"/>
              <a:gd name="connsiteY6" fmla="*/ 278733 h 2403977"/>
              <a:gd name="connsiteX7" fmla="*/ 1779788 w 3137705"/>
              <a:gd name="connsiteY7" fmla="*/ 371601 h 2403977"/>
              <a:gd name="connsiteX8" fmla="*/ 1936951 w 3137705"/>
              <a:gd name="connsiteY8" fmla="*/ 404939 h 2403977"/>
              <a:gd name="connsiteX9" fmla="*/ 2622750 w 3137705"/>
              <a:gd name="connsiteY9" fmla="*/ 433514 h 2403977"/>
              <a:gd name="connsiteX10" fmla="*/ 3137705 w 3137705"/>
              <a:gd name="connsiteY10" fmla="*/ 404939 h 2403977"/>
              <a:gd name="connsiteX11" fmla="*/ 3132942 w 3137705"/>
              <a:gd name="connsiteY11" fmla="*/ 2403977 h 2403977"/>
              <a:gd name="connsiteX12" fmla="*/ 165300 w 3137705"/>
              <a:gd name="connsiteY12" fmla="*/ 2403977 h 2403977"/>
              <a:gd name="connsiteX13" fmla="*/ 46238 w 3137705"/>
              <a:gd name="connsiteY13" fmla="*/ 1697164 h 2403977"/>
              <a:gd name="connsiteX14" fmla="*/ 779661 w 3137705"/>
              <a:gd name="connsiteY14" fmla="*/ 1671764 h 2403977"/>
              <a:gd name="connsiteX15" fmla="*/ 776489 w 3137705"/>
              <a:gd name="connsiteY15" fmla="*/ 1265364 h 2403977"/>
              <a:gd name="connsiteX16" fmla="*/ 103389 w 3137705"/>
              <a:gd name="connsiteY16" fmla="*/ 1116139 h 2403977"/>
              <a:gd name="connsiteX17" fmla="*/ 151013 w 3137705"/>
              <a:gd name="connsiteY17" fmla="*/ 436689 h 2403977"/>
              <a:gd name="connsiteX18" fmla="*/ 165300 w 3137705"/>
              <a:gd name="connsiteY18" fmla="*/ 433514 h 2403977"/>
              <a:gd name="connsiteX19" fmla="*/ 1051126 w 3137705"/>
              <a:gd name="connsiteY19" fmla="*/ 419227 h 240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37705" h="2403977">
                <a:moveTo>
                  <a:pt x="1043982" y="420020"/>
                </a:moveTo>
                <a:cubicBezTo>
                  <a:pt x="1053904" y="418829"/>
                  <a:pt x="1352353" y="408511"/>
                  <a:pt x="1359894" y="396208"/>
                </a:cubicBezTo>
                <a:cubicBezTo>
                  <a:pt x="1364921" y="375306"/>
                  <a:pt x="1362806" y="354405"/>
                  <a:pt x="1365451" y="328740"/>
                </a:cubicBezTo>
                <a:cubicBezTo>
                  <a:pt x="1371007" y="270796"/>
                  <a:pt x="1288060" y="94584"/>
                  <a:pt x="1336876" y="57277"/>
                </a:cubicBezTo>
                <a:cubicBezTo>
                  <a:pt x="1383310" y="-5429"/>
                  <a:pt x="1519836" y="126"/>
                  <a:pt x="1601195" y="126"/>
                </a:cubicBezTo>
                <a:cubicBezTo>
                  <a:pt x="1682554" y="126"/>
                  <a:pt x="1788123" y="3302"/>
                  <a:pt x="1825032" y="57277"/>
                </a:cubicBezTo>
                <a:cubicBezTo>
                  <a:pt x="1859957" y="100933"/>
                  <a:pt x="1776216" y="229521"/>
                  <a:pt x="1772644" y="278733"/>
                </a:cubicBezTo>
                <a:cubicBezTo>
                  <a:pt x="1769072" y="327945"/>
                  <a:pt x="1752404" y="350567"/>
                  <a:pt x="1779788" y="371601"/>
                </a:cubicBezTo>
                <a:cubicBezTo>
                  <a:pt x="1807173" y="392635"/>
                  <a:pt x="1796457" y="394620"/>
                  <a:pt x="1936951" y="404939"/>
                </a:cubicBezTo>
                <a:lnTo>
                  <a:pt x="2622750" y="433514"/>
                </a:lnTo>
                <a:lnTo>
                  <a:pt x="3137705" y="404939"/>
                </a:lnTo>
                <a:cubicBezTo>
                  <a:pt x="3136117" y="1071285"/>
                  <a:pt x="3134530" y="1737631"/>
                  <a:pt x="3132942" y="2403977"/>
                </a:cubicBezTo>
                <a:lnTo>
                  <a:pt x="165300" y="2403977"/>
                </a:lnTo>
                <a:cubicBezTo>
                  <a:pt x="-3076" y="2014183"/>
                  <a:pt x="-42927" y="1709133"/>
                  <a:pt x="46238" y="1697164"/>
                </a:cubicBezTo>
                <a:cubicBezTo>
                  <a:pt x="142282" y="1569837"/>
                  <a:pt x="654778" y="1703514"/>
                  <a:pt x="779661" y="1671764"/>
                </a:cubicBezTo>
                <a:cubicBezTo>
                  <a:pt x="831520" y="1592389"/>
                  <a:pt x="882851" y="1352676"/>
                  <a:pt x="776489" y="1265364"/>
                </a:cubicBezTo>
                <a:cubicBezTo>
                  <a:pt x="782045" y="1119314"/>
                  <a:pt x="207635" y="1254251"/>
                  <a:pt x="103389" y="1116139"/>
                </a:cubicBezTo>
                <a:cubicBezTo>
                  <a:pt x="-857" y="978027"/>
                  <a:pt x="170857" y="816101"/>
                  <a:pt x="151013" y="436689"/>
                </a:cubicBezTo>
                <a:lnTo>
                  <a:pt x="165300" y="433514"/>
                </a:lnTo>
                <a:cubicBezTo>
                  <a:pt x="463750" y="432720"/>
                  <a:pt x="757438" y="425974"/>
                  <a:pt x="1051126" y="419227"/>
                </a:cubicBezTo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Freihandform 42"/>
          <p:cNvSpPr/>
          <p:nvPr/>
        </p:nvSpPr>
        <p:spPr>
          <a:xfrm>
            <a:off x="6265893" y="1428302"/>
            <a:ext cx="2662207" cy="1536234"/>
          </a:xfrm>
          <a:custGeom>
            <a:avLst/>
            <a:gdLst>
              <a:gd name="connsiteX0" fmla="*/ 122101 w 3332767"/>
              <a:gd name="connsiteY0" fmla="*/ 4360 h 1928205"/>
              <a:gd name="connsiteX1" fmla="*/ 186931 w 3332767"/>
              <a:gd name="connsiteY1" fmla="*/ 4978 h 1928205"/>
              <a:gd name="connsiteX2" fmla="*/ 193690 w 3332767"/>
              <a:gd name="connsiteY2" fmla="*/ 5165 h 1928205"/>
              <a:gd name="connsiteX3" fmla="*/ 144457 w 3332767"/>
              <a:gd name="connsiteY3" fmla="*/ 5269 h 1928205"/>
              <a:gd name="connsiteX4" fmla="*/ 122101 w 3332767"/>
              <a:gd name="connsiteY4" fmla="*/ 4360 h 1928205"/>
              <a:gd name="connsiteX5" fmla="*/ 3332767 w 3332767"/>
              <a:gd name="connsiteY5" fmla="*/ 0 h 1928205"/>
              <a:gd name="connsiteX6" fmla="*/ 3332767 w 3332767"/>
              <a:gd name="connsiteY6" fmla="*/ 1926618 h 1928205"/>
              <a:gd name="connsiteX7" fmla="*/ 367664 w 3332767"/>
              <a:gd name="connsiteY7" fmla="*/ 1927570 h 1928205"/>
              <a:gd name="connsiteX8" fmla="*/ 360361 w 3332767"/>
              <a:gd name="connsiteY8" fmla="*/ 1928205 h 1928205"/>
              <a:gd name="connsiteX9" fmla="*/ 374649 w 3332767"/>
              <a:gd name="connsiteY9" fmla="*/ 1285268 h 1928205"/>
              <a:gd name="connsiteX10" fmla="*/ 388937 w 3332767"/>
              <a:gd name="connsiteY10" fmla="*/ 1032855 h 1928205"/>
              <a:gd name="connsiteX11" fmla="*/ 388742 w 3332767"/>
              <a:gd name="connsiteY11" fmla="*/ 1025221 h 1928205"/>
              <a:gd name="connsiteX12" fmla="*/ 249181 w 3332767"/>
              <a:gd name="connsiteY12" fmla="*/ 1015902 h 1928205"/>
              <a:gd name="connsiteX13" fmla="*/ 0 w 3332767"/>
              <a:gd name="connsiteY13" fmla="*/ 891568 h 1928205"/>
              <a:gd name="connsiteX14" fmla="*/ 249181 w 3332767"/>
              <a:gd name="connsiteY14" fmla="*/ 767234 h 1928205"/>
              <a:gd name="connsiteX15" fmla="*/ 379250 w 3332767"/>
              <a:gd name="connsiteY15" fmla="*/ 758549 h 1928205"/>
              <a:gd name="connsiteX16" fmla="*/ 377045 w 3332767"/>
              <a:gd name="connsiteY16" fmla="*/ 705727 h 1928205"/>
              <a:gd name="connsiteX17" fmla="*/ 342900 w 3332767"/>
              <a:gd name="connsiteY17" fmla="*/ 124805 h 1928205"/>
              <a:gd name="connsiteX18" fmla="*/ 339725 w 3332767"/>
              <a:gd name="connsiteY18" fmla="*/ 16855 h 1928205"/>
              <a:gd name="connsiteX19" fmla="*/ 257124 w 3332767"/>
              <a:gd name="connsiteY19" fmla="*/ 6920 h 1928205"/>
              <a:gd name="connsiteX20" fmla="*/ 193690 w 3332767"/>
              <a:gd name="connsiteY20" fmla="*/ 5165 h 1928205"/>
              <a:gd name="connsiteX21" fmla="*/ 204046 w 3332767"/>
              <a:gd name="connsiteY21" fmla="*/ 5143 h 1928205"/>
              <a:gd name="connsiteX22" fmla="*/ 285750 w 3332767"/>
              <a:gd name="connsiteY22" fmla="*/ 4764 h 1928205"/>
              <a:gd name="connsiteX0" fmla="*/ 122101 w 3332767"/>
              <a:gd name="connsiteY0" fmla="*/ 4360 h 1928205"/>
              <a:gd name="connsiteX1" fmla="*/ 186931 w 3332767"/>
              <a:gd name="connsiteY1" fmla="*/ 4978 h 1928205"/>
              <a:gd name="connsiteX2" fmla="*/ 193690 w 3332767"/>
              <a:gd name="connsiteY2" fmla="*/ 5165 h 1928205"/>
              <a:gd name="connsiteX3" fmla="*/ 144457 w 3332767"/>
              <a:gd name="connsiteY3" fmla="*/ 5269 h 1928205"/>
              <a:gd name="connsiteX4" fmla="*/ 122101 w 3332767"/>
              <a:gd name="connsiteY4" fmla="*/ 4360 h 1928205"/>
              <a:gd name="connsiteX5" fmla="*/ 3332767 w 3332767"/>
              <a:gd name="connsiteY5" fmla="*/ 0 h 1928205"/>
              <a:gd name="connsiteX6" fmla="*/ 3332767 w 3332767"/>
              <a:gd name="connsiteY6" fmla="*/ 1926618 h 1928205"/>
              <a:gd name="connsiteX7" fmla="*/ 367664 w 3332767"/>
              <a:gd name="connsiteY7" fmla="*/ 1927570 h 1928205"/>
              <a:gd name="connsiteX8" fmla="*/ 360361 w 3332767"/>
              <a:gd name="connsiteY8" fmla="*/ 1928205 h 1928205"/>
              <a:gd name="connsiteX9" fmla="*/ 374649 w 3332767"/>
              <a:gd name="connsiteY9" fmla="*/ 1285268 h 1928205"/>
              <a:gd name="connsiteX10" fmla="*/ 388937 w 3332767"/>
              <a:gd name="connsiteY10" fmla="*/ 1032855 h 1928205"/>
              <a:gd name="connsiteX11" fmla="*/ 385567 w 3332767"/>
              <a:gd name="connsiteY11" fmla="*/ 993471 h 1928205"/>
              <a:gd name="connsiteX12" fmla="*/ 249181 w 3332767"/>
              <a:gd name="connsiteY12" fmla="*/ 1015902 h 1928205"/>
              <a:gd name="connsiteX13" fmla="*/ 0 w 3332767"/>
              <a:gd name="connsiteY13" fmla="*/ 891568 h 1928205"/>
              <a:gd name="connsiteX14" fmla="*/ 249181 w 3332767"/>
              <a:gd name="connsiteY14" fmla="*/ 767234 h 1928205"/>
              <a:gd name="connsiteX15" fmla="*/ 379250 w 3332767"/>
              <a:gd name="connsiteY15" fmla="*/ 758549 h 1928205"/>
              <a:gd name="connsiteX16" fmla="*/ 377045 w 3332767"/>
              <a:gd name="connsiteY16" fmla="*/ 705727 h 1928205"/>
              <a:gd name="connsiteX17" fmla="*/ 342900 w 3332767"/>
              <a:gd name="connsiteY17" fmla="*/ 124805 h 1928205"/>
              <a:gd name="connsiteX18" fmla="*/ 339725 w 3332767"/>
              <a:gd name="connsiteY18" fmla="*/ 16855 h 1928205"/>
              <a:gd name="connsiteX19" fmla="*/ 257124 w 3332767"/>
              <a:gd name="connsiteY19" fmla="*/ 6920 h 1928205"/>
              <a:gd name="connsiteX20" fmla="*/ 193690 w 3332767"/>
              <a:gd name="connsiteY20" fmla="*/ 5165 h 1928205"/>
              <a:gd name="connsiteX21" fmla="*/ 204046 w 3332767"/>
              <a:gd name="connsiteY21" fmla="*/ 5143 h 1928205"/>
              <a:gd name="connsiteX22" fmla="*/ 285750 w 3332767"/>
              <a:gd name="connsiteY22" fmla="*/ 4764 h 1928205"/>
              <a:gd name="connsiteX23" fmla="*/ 3332767 w 3332767"/>
              <a:gd name="connsiteY23" fmla="*/ 0 h 1928205"/>
              <a:gd name="connsiteX0" fmla="*/ 137235 w 3347901"/>
              <a:gd name="connsiteY0" fmla="*/ 4360 h 1928205"/>
              <a:gd name="connsiteX1" fmla="*/ 202065 w 3347901"/>
              <a:gd name="connsiteY1" fmla="*/ 4978 h 1928205"/>
              <a:gd name="connsiteX2" fmla="*/ 208824 w 3347901"/>
              <a:gd name="connsiteY2" fmla="*/ 5165 h 1928205"/>
              <a:gd name="connsiteX3" fmla="*/ 159591 w 3347901"/>
              <a:gd name="connsiteY3" fmla="*/ 5269 h 1928205"/>
              <a:gd name="connsiteX4" fmla="*/ 137235 w 3347901"/>
              <a:gd name="connsiteY4" fmla="*/ 4360 h 1928205"/>
              <a:gd name="connsiteX5" fmla="*/ 3347901 w 3347901"/>
              <a:gd name="connsiteY5" fmla="*/ 0 h 1928205"/>
              <a:gd name="connsiteX6" fmla="*/ 3347901 w 3347901"/>
              <a:gd name="connsiteY6" fmla="*/ 1926618 h 1928205"/>
              <a:gd name="connsiteX7" fmla="*/ 382798 w 3347901"/>
              <a:gd name="connsiteY7" fmla="*/ 1927570 h 1928205"/>
              <a:gd name="connsiteX8" fmla="*/ 375495 w 3347901"/>
              <a:gd name="connsiteY8" fmla="*/ 1928205 h 1928205"/>
              <a:gd name="connsiteX9" fmla="*/ 389783 w 3347901"/>
              <a:gd name="connsiteY9" fmla="*/ 1285268 h 1928205"/>
              <a:gd name="connsiteX10" fmla="*/ 404071 w 3347901"/>
              <a:gd name="connsiteY10" fmla="*/ 1032855 h 1928205"/>
              <a:gd name="connsiteX11" fmla="*/ 400701 w 3347901"/>
              <a:gd name="connsiteY11" fmla="*/ 993471 h 1928205"/>
              <a:gd name="connsiteX12" fmla="*/ 264315 w 3347901"/>
              <a:gd name="connsiteY12" fmla="*/ 1015902 h 1928205"/>
              <a:gd name="connsiteX13" fmla="*/ 53234 w 3347901"/>
              <a:gd name="connsiteY13" fmla="*/ 1013805 h 1928205"/>
              <a:gd name="connsiteX14" fmla="*/ 15134 w 3347901"/>
              <a:gd name="connsiteY14" fmla="*/ 891568 h 1928205"/>
              <a:gd name="connsiteX15" fmla="*/ 264315 w 3347901"/>
              <a:gd name="connsiteY15" fmla="*/ 767234 h 1928205"/>
              <a:gd name="connsiteX16" fmla="*/ 394384 w 3347901"/>
              <a:gd name="connsiteY16" fmla="*/ 758549 h 1928205"/>
              <a:gd name="connsiteX17" fmla="*/ 392179 w 3347901"/>
              <a:gd name="connsiteY17" fmla="*/ 705727 h 1928205"/>
              <a:gd name="connsiteX18" fmla="*/ 358034 w 3347901"/>
              <a:gd name="connsiteY18" fmla="*/ 124805 h 1928205"/>
              <a:gd name="connsiteX19" fmla="*/ 354859 w 3347901"/>
              <a:gd name="connsiteY19" fmla="*/ 16855 h 1928205"/>
              <a:gd name="connsiteX20" fmla="*/ 272258 w 3347901"/>
              <a:gd name="connsiteY20" fmla="*/ 6920 h 1928205"/>
              <a:gd name="connsiteX21" fmla="*/ 208824 w 3347901"/>
              <a:gd name="connsiteY21" fmla="*/ 5165 h 1928205"/>
              <a:gd name="connsiteX22" fmla="*/ 219180 w 3347901"/>
              <a:gd name="connsiteY22" fmla="*/ 5143 h 1928205"/>
              <a:gd name="connsiteX23" fmla="*/ 300884 w 3347901"/>
              <a:gd name="connsiteY23" fmla="*/ 4764 h 1928205"/>
              <a:gd name="connsiteX24" fmla="*/ 3347901 w 3347901"/>
              <a:gd name="connsiteY24" fmla="*/ 0 h 1928205"/>
              <a:gd name="connsiteX0" fmla="*/ 123574 w 3334240"/>
              <a:gd name="connsiteY0" fmla="*/ 4360 h 1928205"/>
              <a:gd name="connsiteX1" fmla="*/ 188404 w 3334240"/>
              <a:gd name="connsiteY1" fmla="*/ 4978 h 1928205"/>
              <a:gd name="connsiteX2" fmla="*/ 195163 w 3334240"/>
              <a:gd name="connsiteY2" fmla="*/ 5165 h 1928205"/>
              <a:gd name="connsiteX3" fmla="*/ 145930 w 3334240"/>
              <a:gd name="connsiteY3" fmla="*/ 5269 h 1928205"/>
              <a:gd name="connsiteX4" fmla="*/ 123574 w 3334240"/>
              <a:gd name="connsiteY4" fmla="*/ 4360 h 1928205"/>
              <a:gd name="connsiteX5" fmla="*/ 3334240 w 3334240"/>
              <a:gd name="connsiteY5" fmla="*/ 0 h 1928205"/>
              <a:gd name="connsiteX6" fmla="*/ 3334240 w 3334240"/>
              <a:gd name="connsiteY6" fmla="*/ 1926618 h 1928205"/>
              <a:gd name="connsiteX7" fmla="*/ 369137 w 3334240"/>
              <a:gd name="connsiteY7" fmla="*/ 1927570 h 1928205"/>
              <a:gd name="connsiteX8" fmla="*/ 361834 w 3334240"/>
              <a:gd name="connsiteY8" fmla="*/ 1928205 h 1928205"/>
              <a:gd name="connsiteX9" fmla="*/ 376122 w 3334240"/>
              <a:gd name="connsiteY9" fmla="*/ 1285268 h 1928205"/>
              <a:gd name="connsiteX10" fmla="*/ 390410 w 3334240"/>
              <a:gd name="connsiteY10" fmla="*/ 1032855 h 1928205"/>
              <a:gd name="connsiteX11" fmla="*/ 387040 w 3334240"/>
              <a:gd name="connsiteY11" fmla="*/ 993471 h 1928205"/>
              <a:gd name="connsiteX12" fmla="*/ 250654 w 3334240"/>
              <a:gd name="connsiteY12" fmla="*/ 1015902 h 1928205"/>
              <a:gd name="connsiteX13" fmla="*/ 39573 w 3334240"/>
              <a:gd name="connsiteY13" fmla="*/ 1013805 h 1928205"/>
              <a:gd name="connsiteX14" fmla="*/ 1473 w 3334240"/>
              <a:gd name="connsiteY14" fmla="*/ 891568 h 1928205"/>
              <a:gd name="connsiteX15" fmla="*/ 33223 w 3334240"/>
              <a:gd name="connsiteY15" fmla="*/ 750280 h 1928205"/>
              <a:gd name="connsiteX16" fmla="*/ 250654 w 3334240"/>
              <a:gd name="connsiteY16" fmla="*/ 767234 h 1928205"/>
              <a:gd name="connsiteX17" fmla="*/ 380723 w 3334240"/>
              <a:gd name="connsiteY17" fmla="*/ 758549 h 1928205"/>
              <a:gd name="connsiteX18" fmla="*/ 378518 w 3334240"/>
              <a:gd name="connsiteY18" fmla="*/ 705727 h 1928205"/>
              <a:gd name="connsiteX19" fmla="*/ 344373 w 3334240"/>
              <a:gd name="connsiteY19" fmla="*/ 124805 h 1928205"/>
              <a:gd name="connsiteX20" fmla="*/ 341198 w 3334240"/>
              <a:gd name="connsiteY20" fmla="*/ 16855 h 1928205"/>
              <a:gd name="connsiteX21" fmla="*/ 258597 w 3334240"/>
              <a:gd name="connsiteY21" fmla="*/ 6920 h 1928205"/>
              <a:gd name="connsiteX22" fmla="*/ 195163 w 3334240"/>
              <a:gd name="connsiteY22" fmla="*/ 5165 h 1928205"/>
              <a:gd name="connsiteX23" fmla="*/ 205519 w 3334240"/>
              <a:gd name="connsiteY23" fmla="*/ 5143 h 1928205"/>
              <a:gd name="connsiteX24" fmla="*/ 287223 w 3334240"/>
              <a:gd name="connsiteY24" fmla="*/ 4764 h 1928205"/>
              <a:gd name="connsiteX25" fmla="*/ 3334240 w 3334240"/>
              <a:gd name="connsiteY25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71463 w 3355049"/>
              <a:gd name="connsiteY12" fmla="*/ 10159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67234 h 1928205"/>
              <a:gd name="connsiteX17" fmla="*/ 401532 w 3355049"/>
              <a:gd name="connsiteY17" fmla="*/ 758549 h 1928205"/>
              <a:gd name="connsiteX18" fmla="*/ 399327 w 3355049"/>
              <a:gd name="connsiteY18" fmla="*/ 705727 h 1928205"/>
              <a:gd name="connsiteX19" fmla="*/ 365182 w 3355049"/>
              <a:gd name="connsiteY19" fmla="*/ 124805 h 1928205"/>
              <a:gd name="connsiteX20" fmla="*/ 362007 w 3355049"/>
              <a:gd name="connsiteY20" fmla="*/ 16855 h 1928205"/>
              <a:gd name="connsiteX21" fmla="*/ 279406 w 3355049"/>
              <a:gd name="connsiteY21" fmla="*/ 6920 h 1928205"/>
              <a:gd name="connsiteX22" fmla="*/ 215972 w 3355049"/>
              <a:gd name="connsiteY22" fmla="*/ 5165 h 1928205"/>
              <a:gd name="connsiteX23" fmla="*/ 226328 w 3355049"/>
              <a:gd name="connsiteY23" fmla="*/ 5143 h 1928205"/>
              <a:gd name="connsiteX24" fmla="*/ 308032 w 3355049"/>
              <a:gd name="connsiteY24" fmla="*/ 4764 h 1928205"/>
              <a:gd name="connsiteX25" fmla="*/ 3355049 w 3355049"/>
              <a:gd name="connsiteY25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67234 h 1928205"/>
              <a:gd name="connsiteX17" fmla="*/ 401532 w 3355049"/>
              <a:gd name="connsiteY17" fmla="*/ 758549 h 1928205"/>
              <a:gd name="connsiteX18" fmla="*/ 399327 w 3355049"/>
              <a:gd name="connsiteY18" fmla="*/ 705727 h 1928205"/>
              <a:gd name="connsiteX19" fmla="*/ 365182 w 3355049"/>
              <a:gd name="connsiteY19" fmla="*/ 124805 h 1928205"/>
              <a:gd name="connsiteX20" fmla="*/ 362007 w 3355049"/>
              <a:gd name="connsiteY20" fmla="*/ 16855 h 1928205"/>
              <a:gd name="connsiteX21" fmla="*/ 279406 w 3355049"/>
              <a:gd name="connsiteY21" fmla="*/ 6920 h 1928205"/>
              <a:gd name="connsiteX22" fmla="*/ 215972 w 3355049"/>
              <a:gd name="connsiteY22" fmla="*/ 5165 h 1928205"/>
              <a:gd name="connsiteX23" fmla="*/ 226328 w 3355049"/>
              <a:gd name="connsiteY23" fmla="*/ 5143 h 1928205"/>
              <a:gd name="connsiteX24" fmla="*/ 308032 w 3355049"/>
              <a:gd name="connsiteY24" fmla="*/ 4764 h 1928205"/>
              <a:gd name="connsiteX25" fmla="*/ 3355049 w 3355049"/>
              <a:gd name="connsiteY25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67234 h 1928205"/>
              <a:gd name="connsiteX17" fmla="*/ 369782 w 3355049"/>
              <a:gd name="connsiteY17" fmla="*/ 755374 h 1928205"/>
              <a:gd name="connsiteX18" fmla="*/ 399327 w 3355049"/>
              <a:gd name="connsiteY18" fmla="*/ 705727 h 1928205"/>
              <a:gd name="connsiteX19" fmla="*/ 365182 w 3355049"/>
              <a:gd name="connsiteY19" fmla="*/ 124805 h 1928205"/>
              <a:gd name="connsiteX20" fmla="*/ 362007 w 3355049"/>
              <a:gd name="connsiteY20" fmla="*/ 16855 h 1928205"/>
              <a:gd name="connsiteX21" fmla="*/ 279406 w 3355049"/>
              <a:gd name="connsiteY21" fmla="*/ 6920 h 1928205"/>
              <a:gd name="connsiteX22" fmla="*/ 215972 w 3355049"/>
              <a:gd name="connsiteY22" fmla="*/ 5165 h 1928205"/>
              <a:gd name="connsiteX23" fmla="*/ 226328 w 3355049"/>
              <a:gd name="connsiteY23" fmla="*/ 5143 h 1928205"/>
              <a:gd name="connsiteX24" fmla="*/ 308032 w 3355049"/>
              <a:gd name="connsiteY24" fmla="*/ 4764 h 1928205"/>
              <a:gd name="connsiteX25" fmla="*/ 3355049 w 3355049"/>
              <a:gd name="connsiteY25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67234 h 1928205"/>
              <a:gd name="connsiteX17" fmla="*/ 369782 w 3355049"/>
              <a:gd name="connsiteY17" fmla="*/ 755374 h 1928205"/>
              <a:gd name="connsiteX18" fmla="*/ 399327 w 3355049"/>
              <a:gd name="connsiteY18" fmla="*/ 705727 h 1928205"/>
              <a:gd name="connsiteX19" fmla="*/ 365182 w 3355049"/>
              <a:gd name="connsiteY19" fmla="*/ 124805 h 1928205"/>
              <a:gd name="connsiteX20" fmla="*/ 362007 w 3355049"/>
              <a:gd name="connsiteY20" fmla="*/ 16855 h 1928205"/>
              <a:gd name="connsiteX21" fmla="*/ 279406 w 3355049"/>
              <a:gd name="connsiteY21" fmla="*/ 6920 h 1928205"/>
              <a:gd name="connsiteX22" fmla="*/ 215972 w 3355049"/>
              <a:gd name="connsiteY22" fmla="*/ 5165 h 1928205"/>
              <a:gd name="connsiteX23" fmla="*/ 226328 w 3355049"/>
              <a:gd name="connsiteY23" fmla="*/ 5143 h 1928205"/>
              <a:gd name="connsiteX24" fmla="*/ 308032 w 3355049"/>
              <a:gd name="connsiteY24" fmla="*/ 4764 h 1928205"/>
              <a:gd name="connsiteX25" fmla="*/ 3355049 w 3355049"/>
              <a:gd name="connsiteY25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67234 h 1928205"/>
              <a:gd name="connsiteX17" fmla="*/ 369782 w 3355049"/>
              <a:gd name="connsiteY17" fmla="*/ 755374 h 1928205"/>
              <a:gd name="connsiteX18" fmla="*/ 396932 w 3355049"/>
              <a:gd name="connsiteY18" fmla="*/ 737580 h 1928205"/>
              <a:gd name="connsiteX19" fmla="*/ 399327 w 3355049"/>
              <a:gd name="connsiteY19" fmla="*/ 705727 h 1928205"/>
              <a:gd name="connsiteX20" fmla="*/ 365182 w 3355049"/>
              <a:gd name="connsiteY20" fmla="*/ 124805 h 1928205"/>
              <a:gd name="connsiteX21" fmla="*/ 362007 w 3355049"/>
              <a:gd name="connsiteY21" fmla="*/ 16855 h 1928205"/>
              <a:gd name="connsiteX22" fmla="*/ 279406 w 3355049"/>
              <a:gd name="connsiteY22" fmla="*/ 6920 h 1928205"/>
              <a:gd name="connsiteX23" fmla="*/ 215972 w 3355049"/>
              <a:gd name="connsiteY23" fmla="*/ 5165 h 1928205"/>
              <a:gd name="connsiteX24" fmla="*/ 226328 w 3355049"/>
              <a:gd name="connsiteY24" fmla="*/ 5143 h 1928205"/>
              <a:gd name="connsiteX25" fmla="*/ 308032 w 3355049"/>
              <a:gd name="connsiteY25" fmla="*/ 4764 h 1928205"/>
              <a:gd name="connsiteX26" fmla="*/ 3355049 w 3355049"/>
              <a:gd name="connsiteY26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67234 h 1928205"/>
              <a:gd name="connsiteX17" fmla="*/ 376926 w 3355049"/>
              <a:gd name="connsiteY17" fmla="*/ 769662 h 1928205"/>
              <a:gd name="connsiteX18" fmla="*/ 396932 w 3355049"/>
              <a:gd name="connsiteY18" fmla="*/ 737580 h 1928205"/>
              <a:gd name="connsiteX19" fmla="*/ 399327 w 3355049"/>
              <a:gd name="connsiteY19" fmla="*/ 705727 h 1928205"/>
              <a:gd name="connsiteX20" fmla="*/ 365182 w 3355049"/>
              <a:gd name="connsiteY20" fmla="*/ 124805 h 1928205"/>
              <a:gd name="connsiteX21" fmla="*/ 362007 w 3355049"/>
              <a:gd name="connsiteY21" fmla="*/ 16855 h 1928205"/>
              <a:gd name="connsiteX22" fmla="*/ 279406 w 3355049"/>
              <a:gd name="connsiteY22" fmla="*/ 6920 h 1928205"/>
              <a:gd name="connsiteX23" fmla="*/ 215972 w 3355049"/>
              <a:gd name="connsiteY23" fmla="*/ 5165 h 1928205"/>
              <a:gd name="connsiteX24" fmla="*/ 226328 w 3355049"/>
              <a:gd name="connsiteY24" fmla="*/ 5143 h 1928205"/>
              <a:gd name="connsiteX25" fmla="*/ 308032 w 3355049"/>
              <a:gd name="connsiteY25" fmla="*/ 4764 h 1928205"/>
              <a:gd name="connsiteX26" fmla="*/ 3355049 w 3355049"/>
              <a:gd name="connsiteY26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74378 h 1928205"/>
              <a:gd name="connsiteX17" fmla="*/ 376926 w 3355049"/>
              <a:gd name="connsiteY17" fmla="*/ 769662 h 1928205"/>
              <a:gd name="connsiteX18" fmla="*/ 396932 w 3355049"/>
              <a:gd name="connsiteY18" fmla="*/ 737580 h 1928205"/>
              <a:gd name="connsiteX19" fmla="*/ 399327 w 3355049"/>
              <a:gd name="connsiteY19" fmla="*/ 705727 h 1928205"/>
              <a:gd name="connsiteX20" fmla="*/ 365182 w 3355049"/>
              <a:gd name="connsiteY20" fmla="*/ 124805 h 1928205"/>
              <a:gd name="connsiteX21" fmla="*/ 362007 w 3355049"/>
              <a:gd name="connsiteY21" fmla="*/ 16855 h 1928205"/>
              <a:gd name="connsiteX22" fmla="*/ 279406 w 3355049"/>
              <a:gd name="connsiteY22" fmla="*/ 6920 h 1928205"/>
              <a:gd name="connsiteX23" fmla="*/ 215972 w 3355049"/>
              <a:gd name="connsiteY23" fmla="*/ 5165 h 1928205"/>
              <a:gd name="connsiteX24" fmla="*/ 226328 w 3355049"/>
              <a:gd name="connsiteY24" fmla="*/ 5143 h 1928205"/>
              <a:gd name="connsiteX25" fmla="*/ 308032 w 3355049"/>
              <a:gd name="connsiteY25" fmla="*/ 4764 h 1928205"/>
              <a:gd name="connsiteX26" fmla="*/ 3355049 w 3355049"/>
              <a:gd name="connsiteY26" fmla="*/ 0 h 1928205"/>
              <a:gd name="connsiteX0" fmla="*/ 144383 w 3355049"/>
              <a:gd name="connsiteY0" fmla="*/ 4360 h 1928205"/>
              <a:gd name="connsiteX1" fmla="*/ 209213 w 3355049"/>
              <a:gd name="connsiteY1" fmla="*/ 4978 h 1928205"/>
              <a:gd name="connsiteX2" fmla="*/ 215972 w 3355049"/>
              <a:gd name="connsiteY2" fmla="*/ 5165 h 1928205"/>
              <a:gd name="connsiteX3" fmla="*/ 166739 w 3355049"/>
              <a:gd name="connsiteY3" fmla="*/ 5269 h 1928205"/>
              <a:gd name="connsiteX4" fmla="*/ 144383 w 3355049"/>
              <a:gd name="connsiteY4" fmla="*/ 4360 h 1928205"/>
              <a:gd name="connsiteX5" fmla="*/ 3355049 w 3355049"/>
              <a:gd name="connsiteY5" fmla="*/ 0 h 1928205"/>
              <a:gd name="connsiteX6" fmla="*/ 3355049 w 3355049"/>
              <a:gd name="connsiteY6" fmla="*/ 1926618 h 1928205"/>
              <a:gd name="connsiteX7" fmla="*/ 389946 w 3355049"/>
              <a:gd name="connsiteY7" fmla="*/ 1927570 h 1928205"/>
              <a:gd name="connsiteX8" fmla="*/ 382643 w 3355049"/>
              <a:gd name="connsiteY8" fmla="*/ 1928205 h 1928205"/>
              <a:gd name="connsiteX9" fmla="*/ 396931 w 3355049"/>
              <a:gd name="connsiteY9" fmla="*/ 1285268 h 1928205"/>
              <a:gd name="connsiteX10" fmla="*/ 411219 w 3355049"/>
              <a:gd name="connsiteY10" fmla="*/ 1032855 h 1928205"/>
              <a:gd name="connsiteX11" fmla="*/ 407849 w 3355049"/>
              <a:gd name="connsiteY11" fmla="*/ 993471 h 1928205"/>
              <a:gd name="connsiteX12" fmla="*/ 268288 w 3355049"/>
              <a:gd name="connsiteY12" fmla="*/ 990502 h 1928205"/>
              <a:gd name="connsiteX13" fmla="*/ 60382 w 3355049"/>
              <a:gd name="connsiteY13" fmla="*/ 1013805 h 1928205"/>
              <a:gd name="connsiteX14" fmla="*/ 57 w 3355049"/>
              <a:gd name="connsiteY14" fmla="*/ 885218 h 1928205"/>
              <a:gd name="connsiteX15" fmla="*/ 54032 w 3355049"/>
              <a:gd name="connsiteY15" fmla="*/ 750280 h 1928205"/>
              <a:gd name="connsiteX16" fmla="*/ 271463 w 3355049"/>
              <a:gd name="connsiteY16" fmla="*/ 774378 h 1928205"/>
              <a:gd name="connsiteX17" fmla="*/ 376926 w 3355049"/>
              <a:gd name="connsiteY17" fmla="*/ 769662 h 1928205"/>
              <a:gd name="connsiteX18" fmla="*/ 396932 w 3355049"/>
              <a:gd name="connsiteY18" fmla="*/ 737580 h 1928205"/>
              <a:gd name="connsiteX19" fmla="*/ 399327 w 3355049"/>
              <a:gd name="connsiteY19" fmla="*/ 705727 h 1928205"/>
              <a:gd name="connsiteX20" fmla="*/ 365182 w 3355049"/>
              <a:gd name="connsiteY20" fmla="*/ 124805 h 1928205"/>
              <a:gd name="connsiteX21" fmla="*/ 362007 w 3355049"/>
              <a:gd name="connsiteY21" fmla="*/ 16855 h 1928205"/>
              <a:gd name="connsiteX22" fmla="*/ 279406 w 3355049"/>
              <a:gd name="connsiteY22" fmla="*/ 6920 h 1928205"/>
              <a:gd name="connsiteX23" fmla="*/ 215972 w 3355049"/>
              <a:gd name="connsiteY23" fmla="*/ 5165 h 1928205"/>
              <a:gd name="connsiteX24" fmla="*/ 226328 w 3355049"/>
              <a:gd name="connsiteY24" fmla="*/ 5143 h 1928205"/>
              <a:gd name="connsiteX25" fmla="*/ 308032 w 3355049"/>
              <a:gd name="connsiteY25" fmla="*/ 4764 h 1928205"/>
              <a:gd name="connsiteX26" fmla="*/ 3355049 w 3355049"/>
              <a:gd name="connsiteY26" fmla="*/ 0 h 1928205"/>
              <a:gd name="connsiteX0" fmla="*/ 145182 w 3355848"/>
              <a:gd name="connsiteY0" fmla="*/ 4360 h 1928205"/>
              <a:gd name="connsiteX1" fmla="*/ 210012 w 3355848"/>
              <a:gd name="connsiteY1" fmla="*/ 4978 h 1928205"/>
              <a:gd name="connsiteX2" fmla="*/ 216771 w 3355848"/>
              <a:gd name="connsiteY2" fmla="*/ 5165 h 1928205"/>
              <a:gd name="connsiteX3" fmla="*/ 167538 w 3355848"/>
              <a:gd name="connsiteY3" fmla="*/ 5269 h 1928205"/>
              <a:gd name="connsiteX4" fmla="*/ 145182 w 3355848"/>
              <a:gd name="connsiteY4" fmla="*/ 4360 h 1928205"/>
              <a:gd name="connsiteX5" fmla="*/ 3355848 w 3355848"/>
              <a:gd name="connsiteY5" fmla="*/ 0 h 1928205"/>
              <a:gd name="connsiteX6" fmla="*/ 3355848 w 3355848"/>
              <a:gd name="connsiteY6" fmla="*/ 1926618 h 1928205"/>
              <a:gd name="connsiteX7" fmla="*/ 390745 w 3355848"/>
              <a:gd name="connsiteY7" fmla="*/ 1927570 h 1928205"/>
              <a:gd name="connsiteX8" fmla="*/ 383442 w 3355848"/>
              <a:gd name="connsiteY8" fmla="*/ 1928205 h 1928205"/>
              <a:gd name="connsiteX9" fmla="*/ 397730 w 3355848"/>
              <a:gd name="connsiteY9" fmla="*/ 1285268 h 1928205"/>
              <a:gd name="connsiteX10" fmla="*/ 412018 w 3355848"/>
              <a:gd name="connsiteY10" fmla="*/ 1032855 h 1928205"/>
              <a:gd name="connsiteX11" fmla="*/ 408648 w 3355848"/>
              <a:gd name="connsiteY11" fmla="*/ 993471 h 1928205"/>
              <a:gd name="connsiteX12" fmla="*/ 269087 w 3355848"/>
              <a:gd name="connsiteY12" fmla="*/ 990502 h 1928205"/>
              <a:gd name="connsiteX13" fmla="*/ 61181 w 3355848"/>
              <a:gd name="connsiteY13" fmla="*/ 1013805 h 1928205"/>
              <a:gd name="connsiteX14" fmla="*/ 856 w 3355848"/>
              <a:gd name="connsiteY14" fmla="*/ 885218 h 1928205"/>
              <a:gd name="connsiteX15" fmla="*/ 54831 w 3355848"/>
              <a:gd name="connsiteY15" fmla="*/ 750280 h 1928205"/>
              <a:gd name="connsiteX16" fmla="*/ 377725 w 3355848"/>
              <a:gd name="connsiteY16" fmla="*/ 769662 h 1928205"/>
              <a:gd name="connsiteX17" fmla="*/ 397731 w 3355848"/>
              <a:gd name="connsiteY17" fmla="*/ 737580 h 1928205"/>
              <a:gd name="connsiteX18" fmla="*/ 400126 w 3355848"/>
              <a:gd name="connsiteY18" fmla="*/ 705727 h 1928205"/>
              <a:gd name="connsiteX19" fmla="*/ 365981 w 3355848"/>
              <a:gd name="connsiteY19" fmla="*/ 124805 h 1928205"/>
              <a:gd name="connsiteX20" fmla="*/ 362806 w 3355848"/>
              <a:gd name="connsiteY20" fmla="*/ 16855 h 1928205"/>
              <a:gd name="connsiteX21" fmla="*/ 280205 w 3355848"/>
              <a:gd name="connsiteY21" fmla="*/ 6920 h 1928205"/>
              <a:gd name="connsiteX22" fmla="*/ 216771 w 3355848"/>
              <a:gd name="connsiteY22" fmla="*/ 5165 h 1928205"/>
              <a:gd name="connsiteX23" fmla="*/ 227127 w 3355848"/>
              <a:gd name="connsiteY23" fmla="*/ 5143 h 1928205"/>
              <a:gd name="connsiteX24" fmla="*/ 308831 w 3355848"/>
              <a:gd name="connsiteY24" fmla="*/ 4764 h 1928205"/>
              <a:gd name="connsiteX25" fmla="*/ 3355848 w 3355848"/>
              <a:gd name="connsiteY25" fmla="*/ 0 h 1928205"/>
              <a:gd name="connsiteX0" fmla="*/ 145182 w 3355848"/>
              <a:gd name="connsiteY0" fmla="*/ 4360 h 1928205"/>
              <a:gd name="connsiteX1" fmla="*/ 210012 w 3355848"/>
              <a:gd name="connsiteY1" fmla="*/ 4978 h 1928205"/>
              <a:gd name="connsiteX2" fmla="*/ 216771 w 3355848"/>
              <a:gd name="connsiteY2" fmla="*/ 5165 h 1928205"/>
              <a:gd name="connsiteX3" fmla="*/ 167538 w 3355848"/>
              <a:gd name="connsiteY3" fmla="*/ 5269 h 1928205"/>
              <a:gd name="connsiteX4" fmla="*/ 145182 w 3355848"/>
              <a:gd name="connsiteY4" fmla="*/ 4360 h 1928205"/>
              <a:gd name="connsiteX5" fmla="*/ 3355848 w 3355848"/>
              <a:gd name="connsiteY5" fmla="*/ 0 h 1928205"/>
              <a:gd name="connsiteX6" fmla="*/ 3355848 w 3355848"/>
              <a:gd name="connsiteY6" fmla="*/ 1926618 h 1928205"/>
              <a:gd name="connsiteX7" fmla="*/ 390745 w 3355848"/>
              <a:gd name="connsiteY7" fmla="*/ 1927570 h 1928205"/>
              <a:gd name="connsiteX8" fmla="*/ 383442 w 3355848"/>
              <a:gd name="connsiteY8" fmla="*/ 1928205 h 1928205"/>
              <a:gd name="connsiteX9" fmla="*/ 397730 w 3355848"/>
              <a:gd name="connsiteY9" fmla="*/ 1285268 h 1928205"/>
              <a:gd name="connsiteX10" fmla="*/ 412018 w 3355848"/>
              <a:gd name="connsiteY10" fmla="*/ 1032855 h 1928205"/>
              <a:gd name="connsiteX11" fmla="*/ 408648 w 3355848"/>
              <a:gd name="connsiteY11" fmla="*/ 993471 h 1928205"/>
              <a:gd name="connsiteX12" fmla="*/ 269087 w 3355848"/>
              <a:gd name="connsiteY12" fmla="*/ 990502 h 1928205"/>
              <a:gd name="connsiteX13" fmla="*/ 61181 w 3355848"/>
              <a:gd name="connsiteY13" fmla="*/ 1013805 h 1928205"/>
              <a:gd name="connsiteX14" fmla="*/ 856 w 3355848"/>
              <a:gd name="connsiteY14" fmla="*/ 885218 h 1928205"/>
              <a:gd name="connsiteX15" fmla="*/ 54831 w 3355848"/>
              <a:gd name="connsiteY15" fmla="*/ 750280 h 1928205"/>
              <a:gd name="connsiteX16" fmla="*/ 389632 w 3355848"/>
              <a:gd name="connsiteY16" fmla="*/ 774425 h 1928205"/>
              <a:gd name="connsiteX17" fmla="*/ 397731 w 3355848"/>
              <a:gd name="connsiteY17" fmla="*/ 737580 h 1928205"/>
              <a:gd name="connsiteX18" fmla="*/ 400126 w 3355848"/>
              <a:gd name="connsiteY18" fmla="*/ 705727 h 1928205"/>
              <a:gd name="connsiteX19" fmla="*/ 365981 w 3355848"/>
              <a:gd name="connsiteY19" fmla="*/ 124805 h 1928205"/>
              <a:gd name="connsiteX20" fmla="*/ 362806 w 3355848"/>
              <a:gd name="connsiteY20" fmla="*/ 16855 h 1928205"/>
              <a:gd name="connsiteX21" fmla="*/ 280205 w 3355848"/>
              <a:gd name="connsiteY21" fmla="*/ 6920 h 1928205"/>
              <a:gd name="connsiteX22" fmla="*/ 216771 w 3355848"/>
              <a:gd name="connsiteY22" fmla="*/ 5165 h 1928205"/>
              <a:gd name="connsiteX23" fmla="*/ 227127 w 3355848"/>
              <a:gd name="connsiteY23" fmla="*/ 5143 h 1928205"/>
              <a:gd name="connsiteX24" fmla="*/ 308831 w 3355848"/>
              <a:gd name="connsiteY24" fmla="*/ 4764 h 1928205"/>
              <a:gd name="connsiteX25" fmla="*/ 3355848 w 3355848"/>
              <a:gd name="connsiteY25" fmla="*/ 0 h 1928205"/>
              <a:gd name="connsiteX0" fmla="*/ 144385 w 3355051"/>
              <a:gd name="connsiteY0" fmla="*/ 4360 h 1928205"/>
              <a:gd name="connsiteX1" fmla="*/ 209215 w 3355051"/>
              <a:gd name="connsiteY1" fmla="*/ 4978 h 1928205"/>
              <a:gd name="connsiteX2" fmla="*/ 215974 w 3355051"/>
              <a:gd name="connsiteY2" fmla="*/ 5165 h 1928205"/>
              <a:gd name="connsiteX3" fmla="*/ 166741 w 3355051"/>
              <a:gd name="connsiteY3" fmla="*/ 5269 h 1928205"/>
              <a:gd name="connsiteX4" fmla="*/ 144385 w 3355051"/>
              <a:gd name="connsiteY4" fmla="*/ 4360 h 1928205"/>
              <a:gd name="connsiteX5" fmla="*/ 3355051 w 3355051"/>
              <a:gd name="connsiteY5" fmla="*/ 0 h 1928205"/>
              <a:gd name="connsiteX6" fmla="*/ 3355051 w 3355051"/>
              <a:gd name="connsiteY6" fmla="*/ 1926618 h 1928205"/>
              <a:gd name="connsiteX7" fmla="*/ 389948 w 3355051"/>
              <a:gd name="connsiteY7" fmla="*/ 1927570 h 1928205"/>
              <a:gd name="connsiteX8" fmla="*/ 382645 w 3355051"/>
              <a:gd name="connsiteY8" fmla="*/ 1928205 h 1928205"/>
              <a:gd name="connsiteX9" fmla="*/ 396933 w 3355051"/>
              <a:gd name="connsiteY9" fmla="*/ 1285268 h 1928205"/>
              <a:gd name="connsiteX10" fmla="*/ 411221 w 3355051"/>
              <a:gd name="connsiteY10" fmla="*/ 1032855 h 1928205"/>
              <a:gd name="connsiteX11" fmla="*/ 407851 w 3355051"/>
              <a:gd name="connsiteY11" fmla="*/ 993471 h 1928205"/>
              <a:gd name="connsiteX12" fmla="*/ 268290 w 3355051"/>
              <a:gd name="connsiteY12" fmla="*/ 990502 h 1928205"/>
              <a:gd name="connsiteX13" fmla="*/ 60384 w 3355051"/>
              <a:gd name="connsiteY13" fmla="*/ 1013805 h 1928205"/>
              <a:gd name="connsiteX14" fmla="*/ 59 w 3355051"/>
              <a:gd name="connsiteY14" fmla="*/ 885218 h 1928205"/>
              <a:gd name="connsiteX15" fmla="*/ 54034 w 3355051"/>
              <a:gd name="connsiteY15" fmla="*/ 750280 h 1928205"/>
              <a:gd name="connsiteX16" fmla="*/ 251678 w 3355051"/>
              <a:gd name="connsiteY16" fmla="*/ 744724 h 1928205"/>
              <a:gd name="connsiteX17" fmla="*/ 388835 w 3355051"/>
              <a:gd name="connsiteY17" fmla="*/ 774425 h 1928205"/>
              <a:gd name="connsiteX18" fmla="*/ 396934 w 3355051"/>
              <a:gd name="connsiteY18" fmla="*/ 737580 h 1928205"/>
              <a:gd name="connsiteX19" fmla="*/ 399329 w 3355051"/>
              <a:gd name="connsiteY19" fmla="*/ 705727 h 1928205"/>
              <a:gd name="connsiteX20" fmla="*/ 365184 w 3355051"/>
              <a:gd name="connsiteY20" fmla="*/ 124805 h 1928205"/>
              <a:gd name="connsiteX21" fmla="*/ 362009 w 3355051"/>
              <a:gd name="connsiteY21" fmla="*/ 16855 h 1928205"/>
              <a:gd name="connsiteX22" fmla="*/ 279408 w 3355051"/>
              <a:gd name="connsiteY22" fmla="*/ 6920 h 1928205"/>
              <a:gd name="connsiteX23" fmla="*/ 215974 w 3355051"/>
              <a:gd name="connsiteY23" fmla="*/ 5165 h 1928205"/>
              <a:gd name="connsiteX24" fmla="*/ 226330 w 3355051"/>
              <a:gd name="connsiteY24" fmla="*/ 5143 h 1928205"/>
              <a:gd name="connsiteX25" fmla="*/ 308034 w 3355051"/>
              <a:gd name="connsiteY25" fmla="*/ 4764 h 1928205"/>
              <a:gd name="connsiteX26" fmla="*/ 3355051 w 3355051"/>
              <a:gd name="connsiteY26" fmla="*/ 0 h 1928205"/>
              <a:gd name="connsiteX0" fmla="*/ 144385 w 3355051"/>
              <a:gd name="connsiteY0" fmla="*/ 4360 h 1928205"/>
              <a:gd name="connsiteX1" fmla="*/ 209215 w 3355051"/>
              <a:gd name="connsiteY1" fmla="*/ 4978 h 1928205"/>
              <a:gd name="connsiteX2" fmla="*/ 215974 w 3355051"/>
              <a:gd name="connsiteY2" fmla="*/ 5165 h 1928205"/>
              <a:gd name="connsiteX3" fmla="*/ 166741 w 3355051"/>
              <a:gd name="connsiteY3" fmla="*/ 5269 h 1928205"/>
              <a:gd name="connsiteX4" fmla="*/ 144385 w 3355051"/>
              <a:gd name="connsiteY4" fmla="*/ 4360 h 1928205"/>
              <a:gd name="connsiteX5" fmla="*/ 3355051 w 3355051"/>
              <a:gd name="connsiteY5" fmla="*/ 0 h 1928205"/>
              <a:gd name="connsiteX6" fmla="*/ 3355051 w 3355051"/>
              <a:gd name="connsiteY6" fmla="*/ 1926618 h 1928205"/>
              <a:gd name="connsiteX7" fmla="*/ 389948 w 3355051"/>
              <a:gd name="connsiteY7" fmla="*/ 1927570 h 1928205"/>
              <a:gd name="connsiteX8" fmla="*/ 382645 w 3355051"/>
              <a:gd name="connsiteY8" fmla="*/ 1928205 h 1928205"/>
              <a:gd name="connsiteX9" fmla="*/ 396933 w 3355051"/>
              <a:gd name="connsiteY9" fmla="*/ 1285268 h 1928205"/>
              <a:gd name="connsiteX10" fmla="*/ 411221 w 3355051"/>
              <a:gd name="connsiteY10" fmla="*/ 1032855 h 1928205"/>
              <a:gd name="connsiteX11" fmla="*/ 374513 w 3355051"/>
              <a:gd name="connsiteY11" fmla="*/ 995852 h 1928205"/>
              <a:gd name="connsiteX12" fmla="*/ 268290 w 3355051"/>
              <a:gd name="connsiteY12" fmla="*/ 990502 h 1928205"/>
              <a:gd name="connsiteX13" fmla="*/ 60384 w 3355051"/>
              <a:gd name="connsiteY13" fmla="*/ 1013805 h 1928205"/>
              <a:gd name="connsiteX14" fmla="*/ 59 w 3355051"/>
              <a:gd name="connsiteY14" fmla="*/ 885218 h 1928205"/>
              <a:gd name="connsiteX15" fmla="*/ 54034 w 3355051"/>
              <a:gd name="connsiteY15" fmla="*/ 750280 h 1928205"/>
              <a:gd name="connsiteX16" fmla="*/ 251678 w 3355051"/>
              <a:gd name="connsiteY16" fmla="*/ 744724 h 1928205"/>
              <a:gd name="connsiteX17" fmla="*/ 388835 w 3355051"/>
              <a:gd name="connsiteY17" fmla="*/ 774425 h 1928205"/>
              <a:gd name="connsiteX18" fmla="*/ 396934 w 3355051"/>
              <a:gd name="connsiteY18" fmla="*/ 737580 h 1928205"/>
              <a:gd name="connsiteX19" fmla="*/ 399329 w 3355051"/>
              <a:gd name="connsiteY19" fmla="*/ 705727 h 1928205"/>
              <a:gd name="connsiteX20" fmla="*/ 365184 w 3355051"/>
              <a:gd name="connsiteY20" fmla="*/ 124805 h 1928205"/>
              <a:gd name="connsiteX21" fmla="*/ 362009 w 3355051"/>
              <a:gd name="connsiteY21" fmla="*/ 16855 h 1928205"/>
              <a:gd name="connsiteX22" fmla="*/ 279408 w 3355051"/>
              <a:gd name="connsiteY22" fmla="*/ 6920 h 1928205"/>
              <a:gd name="connsiteX23" fmla="*/ 215974 w 3355051"/>
              <a:gd name="connsiteY23" fmla="*/ 5165 h 1928205"/>
              <a:gd name="connsiteX24" fmla="*/ 226330 w 3355051"/>
              <a:gd name="connsiteY24" fmla="*/ 5143 h 1928205"/>
              <a:gd name="connsiteX25" fmla="*/ 308034 w 3355051"/>
              <a:gd name="connsiteY25" fmla="*/ 4764 h 1928205"/>
              <a:gd name="connsiteX26" fmla="*/ 3355051 w 3355051"/>
              <a:gd name="connsiteY26" fmla="*/ 0 h 1928205"/>
              <a:gd name="connsiteX0" fmla="*/ 144385 w 3355051"/>
              <a:gd name="connsiteY0" fmla="*/ 4360 h 1928205"/>
              <a:gd name="connsiteX1" fmla="*/ 209215 w 3355051"/>
              <a:gd name="connsiteY1" fmla="*/ 4978 h 1928205"/>
              <a:gd name="connsiteX2" fmla="*/ 215974 w 3355051"/>
              <a:gd name="connsiteY2" fmla="*/ 5165 h 1928205"/>
              <a:gd name="connsiteX3" fmla="*/ 166741 w 3355051"/>
              <a:gd name="connsiteY3" fmla="*/ 5269 h 1928205"/>
              <a:gd name="connsiteX4" fmla="*/ 144385 w 3355051"/>
              <a:gd name="connsiteY4" fmla="*/ 4360 h 1928205"/>
              <a:gd name="connsiteX5" fmla="*/ 3355051 w 3355051"/>
              <a:gd name="connsiteY5" fmla="*/ 0 h 1928205"/>
              <a:gd name="connsiteX6" fmla="*/ 3355051 w 3355051"/>
              <a:gd name="connsiteY6" fmla="*/ 1926618 h 1928205"/>
              <a:gd name="connsiteX7" fmla="*/ 389948 w 3355051"/>
              <a:gd name="connsiteY7" fmla="*/ 1927570 h 1928205"/>
              <a:gd name="connsiteX8" fmla="*/ 382645 w 3355051"/>
              <a:gd name="connsiteY8" fmla="*/ 1928205 h 1928205"/>
              <a:gd name="connsiteX9" fmla="*/ 396933 w 3355051"/>
              <a:gd name="connsiteY9" fmla="*/ 1285268 h 1928205"/>
              <a:gd name="connsiteX10" fmla="*/ 411221 w 3355051"/>
              <a:gd name="connsiteY10" fmla="*/ 1032855 h 1928205"/>
              <a:gd name="connsiteX11" fmla="*/ 374513 w 3355051"/>
              <a:gd name="connsiteY11" fmla="*/ 995852 h 1928205"/>
              <a:gd name="connsiteX12" fmla="*/ 251621 w 3355051"/>
              <a:gd name="connsiteY12" fmla="*/ 995265 h 1928205"/>
              <a:gd name="connsiteX13" fmla="*/ 60384 w 3355051"/>
              <a:gd name="connsiteY13" fmla="*/ 1013805 h 1928205"/>
              <a:gd name="connsiteX14" fmla="*/ 59 w 3355051"/>
              <a:gd name="connsiteY14" fmla="*/ 885218 h 1928205"/>
              <a:gd name="connsiteX15" fmla="*/ 54034 w 3355051"/>
              <a:gd name="connsiteY15" fmla="*/ 750280 h 1928205"/>
              <a:gd name="connsiteX16" fmla="*/ 251678 w 3355051"/>
              <a:gd name="connsiteY16" fmla="*/ 744724 h 1928205"/>
              <a:gd name="connsiteX17" fmla="*/ 388835 w 3355051"/>
              <a:gd name="connsiteY17" fmla="*/ 774425 h 1928205"/>
              <a:gd name="connsiteX18" fmla="*/ 396934 w 3355051"/>
              <a:gd name="connsiteY18" fmla="*/ 737580 h 1928205"/>
              <a:gd name="connsiteX19" fmla="*/ 399329 w 3355051"/>
              <a:gd name="connsiteY19" fmla="*/ 705727 h 1928205"/>
              <a:gd name="connsiteX20" fmla="*/ 365184 w 3355051"/>
              <a:gd name="connsiteY20" fmla="*/ 124805 h 1928205"/>
              <a:gd name="connsiteX21" fmla="*/ 362009 w 3355051"/>
              <a:gd name="connsiteY21" fmla="*/ 16855 h 1928205"/>
              <a:gd name="connsiteX22" fmla="*/ 279408 w 3355051"/>
              <a:gd name="connsiteY22" fmla="*/ 6920 h 1928205"/>
              <a:gd name="connsiteX23" fmla="*/ 215974 w 3355051"/>
              <a:gd name="connsiteY23" fmla="*/ 5165 h 1928205"/>
              <a:gd name="connsiteX24" fmla="*/ 226330 w 3355051"/>
              <a:gd name="connsiteY24" fmla="*/ 5143 h 1928205"/>
              <a:gd name="connsiteX25" fmla="*/ 308034 w 3355051"/>
              <a:gd name="connsiteY25" fmla="*/ 4764 h 1928205"/>
              <a:gd name="connsiteX26" fmla="*/ 3355051 w 3355051"/>
              <a:gd name="connsiteY26" fmla="*/ 0 h 1928205"/>
              <a:gd name="connsiteX0" fmla="*/ 144385 w 3355051"/>
              <a:gd name="connsiteY0" fmla="*/ 4360 h 1928205"/>
              <a:gd name="connsiteX1" fmla="*/ 209215 w 3355051"/>
              <a:gd name="connsiteY1" fmla="*/ 4978 h 1928205"/>
              <a:gd name="connsiteX2" fmla="*/ 215974 w 3355051"/>
              <a:gd name="connsiteY2" fmla="*/ 5165 h 1928205"/>
              <a:gd name="connsiteX3" fmla="*/ 166741 w 3355051"/>
              <a:gd name="connsiteY3" fmla="*/ 5269 h 1928205"/>
              <a:gd name="connsiteX4" fmla="*/ 144385 w 3355051"/>
              <a:gd name="connsiteY4" fmla="*/ 4360 h 1928205"/>
              <a:gd name="connsiteX5" fmla="*/ 3355051 w 3355051"/>
              <a:gd name="connsiteY5" fmla="*/ 0 h 1928205"/>
              <a:gd name="connsiteX6" fmla="*/ 3355051 w 3355051"/>
              <a:gd name="connsiteY6" fmla="*/ 1926618 h 1928205"/>
              <a:gd name="connsiteX7" fmla="*/ 389948 w 3355051"/>
              <a:gd name="connsiteY7" fmla="*/ 1927570 h 1928205"/>
              <a:gd name="connsiteX8" fmla="*/ 382645 w 3355051"/>
              <a:gd name="connsiteY8" fmla="*/ 1928205 h 1928205"/>
              <a:gd name="connsiteX9" fmla="*/ 396933 w 3355051"/>
              <a:gd name="connsiteY9" fmla="*/ 1285268 h 1928205"/>
              <a:gd name="connsiteX10" fmla="*/ 411221 w 3355051"/>
              <a:gd name="connsiteY10" fmla="*/ 1032855 h 1928205"/>
              <a:gd name="connsiteX11" fmla="*/ 374513 w 3355051"/>
              <a:gd name="connsiteY11" fmla="*/ 995852 h 1928205"/>
              <a:gd name="connsiteX12" fmla="*/ 251621 w 3355051"/>
              <a:gd name="connsiteY12" fmla="*/ 995265 h 1928205"/>
              <a:gd name="connsiteX13" fmla="*/ 60384 w 3355051"/>
              <a:gd name="connsiteY13" fmla="*/ 1013805 h 1928205"/>
              <a:gd name="connsiteX14" fmla="*/ 59 w 3355051"/>
              <a:gd name="connsiteY14" fmla="*/ 885218 h 1928205"/>
              <a:gd name="connsiteX15" fmla="*/ 54034 w 3355051"/>
              <a:gd name="connsiteY15" fmla="*/ 750280 h 1928205"/>
              <a:gd name="connsiteX16" fmla="*/ 251678 w 3355051"/>
              <a:gd name="connsiteY16" fmla="*/ 744724 h 1928205"/>
              <a:gd name="connsiteX17" fmla="*/ 388835 w 3355051"/>
              <a:gd name="connsiteY17" fmla="*/ 774425 h 1928205"/>
              <a:gd name="connsiteX18" fmla="*/ 396934 w 3355051"/>
              <a:gd name="connsiteY18" fmla="*/ 737580 h 1928205"/>
              <a:gd name="connsiteX19" fmla="*/ 399329 w 3355051"/>
              <a:gd name="connsiteY19" fmla="*/ 705727 h 1928205"/>
              <a:gd name="connsiteX20" fmla="*/ 365184 w 3355051"/>
              <a:gd name="connsiteY20" fmla="*/ 124805 h 1928205"/>
              <a:gd name="connsiteX21" fmla="*/ 362009 w 3355051"/>
              <a:gd name="connsiteY21" fmla="*/ 16855 h 1928205"/>
              <a:gd name="connsiteX22" fmla="*/ 279408 w 3355051"/>
              <a:gd name="connsiteY22" fmla="*/ 6920 h 1928205"/>
              <a:gd name="connsiteX23" fmla="*/ 215974 w 3355051"/>
              <a:gd name="connsiteY23" fmla="*/ 5165 h 1928205"/>
              <a:gd name="connsiteX24" fmla="*/ 226330 w 3355051"/>
              <a:gd name="connsiteY24" fmla="*/ 5143 h 1928205"/>
              <a:gd name="connsiteX25" fmla="*/ 308034 w 3355051"/>
              <a:gd name="connsiteY25" fmla="*/ 4764 h 1928205"/>
              <a:gd name="connsiteX26" fmla="*/ 3355051 w 3355051"/>
              <a:gd name="connsiteY26" fmla="*/ 0 h 1928205"/>
              <a:gd name="connsiteX0" fmla="*/ 334830 w 3545496"/>
              <a:gd name="connsiteY0" fmla="*/ 4360 h 1928205"/>
              <a:gd name="connsiteX1" fmla="*/ 399660 w 3545496"/>
              <a:gd name="connsiteY1" fmla="*/ 4978 h 1928205"/>
              <a:gd name="connsiteX2" fmla="*/ 406419 w 3545496"/>
              <a:gd name="connsiteY2" fmla="*/ 5165 h 1928205"/>
              <a:gd name="connsiteX3" fmla="*/ 357186 w 3545496"/>
              <a:gd name="connsiteY3" fmla="*/ 5269 h 1928205"/>
              <a:gd name="connsiteX4" fmla="*/ 334830 w 3545496"/>
              <a:gd name="connsiteY4" fmla="*/ 4360 h 1928205"/>
              <a:gd name="connsiteX5" fmla="*/ 3545496 w 3545496"/>
              <a:gd name="connsiteY5" fmla="*/ 0 h 1928205"/>
              <a:gd name="connsiteX6" fmla="*/ 3545496 w 3545496"/>
              <a:gd name="connsiteY6" fmla="*/ 1926618 h 1928205"/>
              <a:gd name="connsiteX7" fmla="*/ 580393 w 3545496"/>
              <a:gd name="connsiteY7" fmla="*/ 1927570 h 1928205"/>
              <a:gd name="connsiteX8" fmla="*/ 573090 w 3545496"/>
              <a:gd name="connsiteY8" fmla="*/ 1928205 h 1928205"/>
              <a:gd name="connsiteX9" fmla="*/ 587378 w 3545496"/>
              <a:gd name="connsiteY9" fmla="*/ 1285268 h 1928205"/>
              <a:gd name="connsiteX10" fmla="*/ 601666 w 3545496"/>
              <a:gd name="connsiteY10" fmla="*/ 1032855 h 1928205"/>
              <a:gd name="connsiteX11" fmla="*/ 564958 w 3545496"/>
              <a:gd name="connsiteY11" fmla="*/ 995852 h 1928205"/>
              <a:gd name="connsiteX12" fmla="*/ 442066 w 3545496"/>
              <a:gd name="connsiteY12" fmla="*/ 995265 h 1928205"/>
              <a:gd name="connsiteX13" fmla="*/ 250829 w 3545496"/>
              <a:gd name="connsiteY13" fmla="*/ 1013805 h 1928205"/>
              <a:gd name="connsiteX14" fmla="*/ 4 w 3545496"/>
              <a:gd name="connsiteY14" fmla="*/ 853468 h 1928205"/>
              <a:gd name="connsiteX15" fmla="*/ 244479 w 3545496"/>
              <a:gd name="connsiteY15" fmla="*/ 750280 h 1928205"/>
              <a:gd name="connsiteX16" fmla="*/ 442123 w 3545496"/>
              <a:gd name="connsiteY16" fmla="*/ 744724 h 1928205"/>
              <a:gd name="connsiteX17" fmla="*/ 579280 w 3545496"/>
              <a:gd name="connsiteY17" fmla="*/ 774425 h 1928205"/>
              <a:gd name="connsiteX18" fmla="*/ 587379 w 3545496"/>
              <a:gd name="connsiteY18" fmla="*/ 737580 h 1928205"/>
              <a:gd name="connsiteX19" fmla="*/ 589774 w 3545496"/>
              <a:gd name="connsiteY19" fmla="*/ 705727 h 1928205"/>
              <a:gd name="connsiteX20" fmla="*/ 555629 w 3545496"/>
              <a:gd name="connsiteY20" fmla="*/ 124805 h 1928205"/>
              <a:gd name="connsiteX21" fmla="*/ 552454 w 3545496"/>
              <a:gd name="connsiteY21" fmla="*/ 16855 h 1928205"/>
              <a:gd name="connsiteX22" fmla="*/ 469853 w 3545496"/>
              <a:gd name="connsiteY22" fmla="*/ 6920 h 1928205"/>
              <a:gd name="connsiteX23" fmla="*/ 406419 w 3545496"/>
              <a:gd name="connsiteY23" fmla="*/ 5165 h 1928205"/>
              <a:gd name="connsiteX24" fmla="*/ 416775 w 3545496"/>
              <a:gd name="connsiteY24" fmla="*/ 5143 h 1928205"/>
              <a:gd name="connsiteX25" fmla="*/ 498479 w 3545496"/>
              <a:gd name="connsiteY25" fmla="*/ 4764 h 1928205"/>
              <a:gd name="connsiteX26" fmla="*/ 3545496 w 3545496"/>
              <a:gd name="connsiteY26" fmla="*/ 0 h 1928205"/>
              <a:gd name="connsiteX0" fmla="*/ 342686 w 3553352"/>
              <a:gd name="connsiteY0" fmla="*/ 4360 h 1928205"/>
              <a:gd name="connsiteX1" fmla="*/ 407516 w 3553352"/>
              <a:gd name="connsiteY1" fmla="*/ 4978 h 1928205"/>
              <a:gd name="connsiteX2" fmla="*/ 414275 w 3553352"/>
              <a:gd name="connsiteY2" fmla="*/ 5165 h 1928205"/>
              <a:gd name="connsiteX3" fmla="*/ 365042 w 3553352"/>
              <a:gd name="connsiteY3" fmla="*/ 5269 h 1928205"/>
              <a:gd name="connsiteX4" fmla="*/ 342686 w 3553352"/>
              <a:gd name="connsiteY4" fmla="*/ 4360 h 1928205"/>
              <a:gd name="connsiteX5" fmla="*/ 3553352 w 3553352"/>
              <a:gd name="connsiteY5" fmla="*/ 0 h 1928205"/>
              <a:gd name="connsiteX6" fmla="*/ 3553352 w 3553352"/>
              <a:gd name="connsiteY6" fmla="*/ 1926618 h 1928205"/>
              <a:gd name="connsiteX7" fmla="*/ 588249 w 3553352"/>
              <a:gd name="connsiteY7" fmla="*/ 1927570 h 1928205"/>
              <a:gd name="connsiteX8" fmla="*/ 580946 w 3553352"/>
              <a:gd name="connsiteY8" fmla="*/ 1928205 h 1928205"/>
              <a:gd name="connsiteX9" fmla="*/ 595234 w 3553352"/>
              <a:gd name="connsiteY9" fmla="*/ 1285268 h 1928205"/>
              <a:gd name="connsiteX10" fmla="*/ 609522 w 3553352"/>
              <a:gd name="connsiteY10" fmla="*/ 1032855 h 1928205"/>
              <a:gd name="connsiteX11" fmla="*/ 572814 w 3553352"/>
              <a:gd name="connsiteY11" fmla="*/ 995852 h 1928205"/>
              <a:gd name="connsiteX12" fmla="*/ 449922 w 3553352"/>
              <a:gd name="connsiteY12" fmla="*/ 995265 h 1928205"/>
              <a:gd name="connsiteX13" fmla="*/ 258685 w 3553352"/>
              <a:gd name="connsiteY13" fmla="*/ 1013805 h 1928205"/>
              <a:gd name="connsiteX14" fmla="*/ 7860 w 3553352"/>
              <a:gd name="connsiteY14" fmla="*/ 853468 h 1928205"/>
              <a:gd name="connsiteX15" fmla="*/ 80885 w 3553352"/>
              <a:gd name="connsiteY15" fmla="*/ 743930 h 1928205"/>
              <a:gd name="connsiteX16" fmla="*/ 449979 w 3553352"/>
              <a:gd name="connsiteY16" fmla="*/ 744724 h 1928205"/>
              <a:gd name="connsiteX17" fmla="*/ 587136 w 3553352"/>
              <a:gd name="connsiteY17" fmla="*/ 774425 h 1928205"/>
              <a:gd name="connsiteX18" fmla="*/ 595235 w 3553352"/>
              <a:gd name="connsiteY18" fmla="*/ 737580 h 1928205"/>
              <a:gd name="connsiteX19" fmla="*/ 597630 w 3553352"/>
              <a:gd name="connsiteY19" fmla="*/ 705727 h 1928205"/>
              <a:gd name="connsiteX20" fmla="*/ 563485 w 3553352"/>
              <a:gd name="connsiteY20" fmla="*/ 124805 h 1928205"/>
              <a:gd name="connsiteX21" fmla="*/ 560310 w 3553352"/>
              <a:gd name="connsiteY21" fmla="*/ 16855 h 1928205"/>
              <a:gd name="connsiteX22" fmla="*/ 477709 w 3553352"/>
              <a:gd name="connsiteY22" fmla="*/ 6920 h 1928205"/>
              <a:gd name="connsiteX23" fmla="*/ 414275 w 3553352"/>
              <a:gd name="connsiteY23" fmla="*/ 5165 h 1928205"/>
              <a:gd name="connsiteX24" fmla="*/ 424631 w 3553352"/>
              <a:gd name="connsiteY24" fmla="*/ 5143 h 1928205"/>
              <a:gd name="connsiteX25" fmla="*/ 506335 w 3553352"/>
              <a:gd name="connsiteY25" fmla="*/ 4764 h 1928205"/>
              <a:gd name="connsiteX26" fmla="*/ 3553352 w 3553352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13805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13805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13805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446179 w 3549609"/>
              <a:gd name="connsiteY12" fmla="*/ 995265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46236 w 3549609"/>
              <a:gd name="connsiteY17" fmla="*/ 74472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254942 w 3549609"/>
              <a:gd name="connsiteY12" fmla="*/ 1049524 h 1928205"/>
              <a:gd name="connsiteX13" fmla="*/ 35867 w 3549609"/>
              <a:gd name="connsiteY13" fmla="*/ 1001105 h 1928205"/>
              <a:gd name="connsiteX14" fmla="*/ 4117 w 3549609"/>
              <a:gd name="connsiteY14" fmla="*/ 853468 h 1928205"/>
              <a:gd name="connsiteX15" fmla="*/ 77142 w 3549609"/>
              <a:gd name="connsiteY15" fmla="*/ 743930 h 1928205"/>
              <a:gd name="connsiteX16" fmla="*/ 446236 w 3549609"/>
              <a:gd name="connsiteY16" fmla="*/ 744724 h 1928205"/>
              <a:gd name="connsiteX17" fmla="*/ 583393 w 3549609"/>
              <a:gd name="connsiteY17" fmla="*/ 774425 h 1928205"/>
              <a:gd name="connsiteX18" fmla="*/ 591492 w 3549609"/>
              <a:gd name="connsiteY18" fmla="*/ 737580 h 1928205"/>
              <a:gd name="connsiteX19" fmla="*/ 593887 w 3549609"/>
              <a:gd name="connsiteY19" fmla="*/ 705727 h 1928205"/>
              <a:gd name="connsiteX20" fmla="*/ 559742 w 3549609"/>
              <a:gd name="connsiteY20" fmla="*/ 124805 h 1928205"/>
              <a:gd name="connsiteX21" fmla="*/ 556567 w 3549609"/>
              <a:gd name="connsiteY21" fmla="*/ 16855 h 1928205"/>
              <a:gd name="connsiteX22" fmla="*/ 473966 w 3549609"/>
              <a:gd name="connsiteY22" fmla="*/ 6920 h 1928205"/>
              <a:gd name="connsiteX23" fmla="*/ 410532 w 3549609"/>
              <a:gd name="connsiteY23" fmla="*/ 5165 h 1928205"/>
              <a:gd name="connsiteX24" fmla="*/ 420888 w 3549609"/>
              <a:gd name="connsiteY24" fmla="*/ 5143 h 1928205"/>
              <a:gd name="connsiteX25" fmla="*/ 502592 w 3549609"/>
              <a:gd name="connsiteY25" fmla="*/ 4764 h 1928205"/>
              <a:gd name="connsiteX26" fmla="*/ 3549609 w 3549609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254942 w 3549609"/>
              <a:gd name="connsiteY12" fmla="*/ 1049524 h 1928205"/>
              <a:gd name="connsiteX13" fmla="*/ 35867 w 3549609"/>
              <a:gd name="connsiteY13" fmla="*/ 1001105 h 1928205"/>
              <a:gd name="connsiteX14" fmla="*/ 4117 w 3549609"/>
              <a:gd name="connsiteY14" fmla="*/ 853468 h 1928205"/>
              <a:gd name="connsiteX15" fmla="*/ 77142 w 3549609"/>
              <a:gd name="connsiteY15" fmla="*/ 743930 h 1928205"/>
              <a:gd name="connsiteX16" fmla="*/ 446236 w 3549609"/>
              <a:gd name="connsiteY16" fmla="*/ 744724 h 1928205"/>
              <a:gd name="connsiteX17" fmla="*/ 583393 w 3549609"/>
              <a:gd name="connsiteY17" fmla="*/ 774425 h 1928205"/>
              <a:gd name="connsiteX18" fmla="*/ 591492 w 3549609"/>
              <a:gd name="connsiteY18" fmla="*/ 737580 h 1928205"/>
              <a:gd name="connsiteX19" fmla="*/ 593887 w 3549609"/>
              <a:gd name="connsiteY19" fmla="*/ 705727 h 1928205"/>
              <a:gd name="connsiteX20" fmla="*/ 559742 w 3549609"/>
              <a:gd name="connsiteY20" fmla="*/ 124805 h 1928205"/>
              <a:gd name="connsiteX21" fmla="*/ 556567 w 3549609"/>
              <a:gd name="connsiteY21" fmla="*/ 16855 h 1928205"/>
              <a:gd name="connsiteX22" fmla="*/ 473966 w 3549609"/>
              <a:gd name="connsiteY22" fmla="*/ 6920 h 1928205"/>
              <a:gd name="connsiteX23" fmla="*/ 410532 w 3549609"/>
              <a:gd name="connsiteY23" fmla="*/ 5165 h 1928205"/>
              <a:gd name="connsiteX24" fmla="*/ 420888 w 3549609"/>
              <a:gd name="connsiteY24" fmla="*/ 5143 h 1928205"/>
              <a:gd name="connsiteX25" fmla="*/ 502592 w 3549609"/>
              <a:gd name="connsiteY25" fmla="*/ 4764 h 1928205"/>
              <a:gd name="connsiteX26" fmla="*/ 3549609 w 3549609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254942 w 3549609"/>
              <a:gd name="connsiteY12" fmla="*/ 1049524 h 1928205"/>
              <a:gd name="connsiteX13" fmla="*/ 35867 w 3549609"/>
              <a:gd name="connsiteY13" fmla="*/ 1001105 h 1928205"/>
              <a:gd name="connsiteX14" fmla="*/ 4117 w 3549609"/>
              <a:gd name="connsiteY14" fmla="*/ 853468 h 1928205"/>
              <a:gd name="connsiteX15" fmla="*/ 77142 w 3549609"/>
              <a:gd name="connsiteY15" fmla="*/ 743930 h 1928205"/>
              <a:gd name="connsiteX16" fmla="*/ 446236 w 3549609"/>
              <a:gd name="connsiteY16" fmla="*/ 744724 h 1928205"/>
              <a:gd name="connsiteX17" fmla="*/ 583393 w 3549609"/>
              <a:gd name="connsiteY17" fmla="*/ 774425 h 1928205"/>
              <a:gd name="connsiteX18" fmla="*/ 591492 w 3549609"/>
              <a:gd name="connsiteY18" fmla="*/ 737580 h 1928205"/>
              <a:gd name="connsiteX19" fmla="*/ 593887 w 3549609"/>
              <a:gd name="connsiteY19" fmla="*/ 705727 h 1928205"/>
              <a:gd name="connsiteX20" fmla="*/ 559742 w 3549609"/>
              <a:gd name="connsiteY20" fmla="*/ 124805 h 1928205"/>
              <a:gd name="connsiteX21" fmla="*/ 556567 w 3549609"/>
              <a:gd name="connsiteY21" fmla="*/ 16855 h 1928205"/>
              <a:gd name="connsiteX22" fmla="*/ 473966 w 3549609"/>
              <a:gd name="connsiteY22" fmla="*/ 6920 h 1928205"/>
              <a:gd name="connsiteX23" fmla="*/ 410532 w 3549609"/>
              <a:gd name="connsiteY23" fmla="*/ 5165 h 1928205"/>
              <a:gd name="connsiteX24" fmla="*/ 420888 w 3549609"/>
              <a:gd name="connsiteY24" fmla="*/ 5143 h 1928205"/>
              <a:gd name="connsiteX25" fmla="*/ 502592 w 3549609"/>
              <a:gd name="connsiteY25" fmla="*/ 4764 h 1928205"/>
              <a:gd name="connsiteX26" fmla="*/ 3549609 w 3549609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254942 w 3549609"/>
              <a:gd name="connsiteY12" fmla="*/ 1049524 h 1928205"/>
              <a:gd name="connsiteX13" fmla="*/ 35867 w 3549609"/>
              <a:gd name="connsiteY13" fmla="*/ 1001105 h 1928205"/>
              <a:gd name="connsiteX14" fmla="*/ 4117 w 3549609"/>
              <a:gd name="connsiteY14" fmla="*/ 853468 h 1928205"/>
              <a:gd name="connsiteX15" fmla="*/ 77142 w 3549609"/>
              <a:gd name="connsiteY15" fmla="*/ 743930 h 1928205"/>
              <a:gd name="connsiteX16" fmla="*/ 460523 w 3549609"/>
              <a:gd name="connsiteY16" fmla="*/ 725674 h 1928205"/>
              <a:gd name="connsiteX17" fmla="*/ 583393 w 3549609"/>
              <a:gd name="connsiteY17" fmla="*/ 774425 h 1928205"/>
              <a:gd name="connsiteX18" fmla="*/ 591492 w 3549609"/>
              <a:gd name="connsiteY18" fmla="*/ 737580 h 1928205"/>
              <a:gd name="connsiteX19" fmla="*/ 593887 w 3549609"/>
              <a:gd name="connsiteY19" fmla="*/ 705727 h 1928205"/>
              <a:gd name="connsiteX20" fmla="*/ 559742 w 3549609"/>
              <a:gd name="connsiteY20" fmla="*/ 124805 h 1928205"/>
              <a:gd name="connsiteX21" fmla="*/ 556567 w 3549609"/>
              <a:gd name="connsiteY21" fmla="*/ 16855 h 1928205"/>
              <a:gd name="connsiteX22" fmla="*/ 473966 w 3549609"/>
              <a:gd name="connsiteY22" fmla="*/ 6920 h 1928205"/>
              <a:gd name="connsiteX23" fmla="*/ 410532 w 3549609"/>
              <a:gd name="connsiteY23" fmla="*/ 5165 h 1928205"/>
              <a:gd name="connsiteX24" fmla="*/ 420888 w 3549609"/>
              <a:gd name="connsiteY24" fmla="*/ 5143 h 1928205"/>
              <a:gd name="connsiteX25" fmla="*/ 502592 w 3549609"/>
              <a:gd name="connsiteY25" fmla="*/ 4764 h 1928205"/>
              <a:gd name="connsiteX26" fmla="*/ 3549609 w 3549609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254942 w 3549609"/>
              <a:gd name="connsiteY12" fmla="*/ 1049524 h 1928205"/>
              <a:gd name="connsiteX13" fmla="*/ 35867 w 3549609"/>
              <a:gd name="connsiteY13" fmla="*/ 1001105 h 1928205"/>
              <a:gd name="connsiteX14" fmla="*/ 4117 w 3549609"/>
              <a:gd name="connsiteY14" fmla="*/ 853468 h 1928205"/>
              <a:gd name="connsiteX15" fmla="*/ 77142 w 3549609"/>
              <a:gd name="connsiteY15" fmla="*/ 743930 h 1928205"/>
              <a:gd name="connsiteX16" fmla="*/ 460523 w 3549609"/>
              <a:gd name="connsiteY16" fmla="*/ 725674 h 1928205"/>
              <a:gd name="connsiteX17" fmla="*/ 583393 w 3549609"/>
              <a:gd name="connsiteY17" fmla="*/ 774425 h 1928205"/>
              <a:gd name="connsiteX18" fmla="*/ 591492 w 3549609"/>
              <a:gd name="connsiteY18" fmla="*/ 737580 h 1928205"/>
              <a:gd name="connsiteX19" fmla="*/ 593887 w 3549609"/>
              <a:gd name="connsiteY19" fmla="*/ 705727 h 1928205"/>
              <a:gd name="connsiteX20" fmla="*/ 559742 w 3549609"/>
              <a:gd name="connsiteY20" fmla="*/ 124805 h 1928205"/>
              <a:gd name="connsiteX21" fmla="*/ 556567 w 3549609"/>
              <a:gd name="connsiteY21" fmla="*/ 16855 h 1928205"/>
              <a:gd name="connsiteX22" fmla="*/ 473966 w 3549609"/>
              <a:gd name="connsiteY22" fmla="*/ 6920 h 1928205"/>
              <a:gd name="connsiteX23" fmla="*/ 410532 w 3549609"/>
              <a:gd name="connsiteY23" fmla="*/ 5165 h 1928205"/>
              <a:gd name="connsiteX24" fmla="*/ 420888 w 3549609"/>
              <a:gd name="connsiteY24" fmla="*/ 5143 h 1928205"/>
              <a:gd name="connsiteX25" fmla="*/ 502592 w 3549609"/>
              <a:gd name="connsiteY25" fmla="*/ 4764 h 1928205"/>
              <a:gd name="connsiteX26" fmla="*/ 3549609 w 3549609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584506 w 3549609"/>
              <a:gd name="connsiteY7" fmla="*/ 1927570 h 1928205"/>
              <a:gd name="connsiteX8" fmla="*/ 577203 w 3549609"/>
              <a:gd name="connsiteY8" fmla="*/ 1928205 h 1928205"/>
              <a:gd name="connsiteX9" fmla="*/ 591491 w 3549609"/>
              <a:gd name="connsiteY9" fmla="*/ 1285268 h 1928205"/>
              <a:gd name="connsiteX10" fmla="*/ 605779 w 3549609"/>
              <a:gd name="connsiteY10" fmla="*/ 1032855 h 1928205"/>
              <a:gd name="connsiteX11" fmla="*/ 569071 w 3549609"/>
              <a:gd name="connsiteY11" fmla="*/ 995852 h 1928205"/>
              <a:gd name="connsiteX12" fmla="*/ 254942 w 3549609"/>
              <a:gd name="connsiteY12" fmla="*/ 1049524 h 1928205"/>
              <a:gd name="connsiteX13" fmla="*/ 35867 w 3549609"/>
              <a:gd name="connsiteY13" fmla="*/ 1001105 h 1928205"/>
              <a:gd name="connsiteX14" fmla="*/ 4117 w 3549609"/>
              <a:gd name="connsiteY14" fmla="*/ 853468 h 1928205"/>
              <a:gd name="connsiteX15" fmla="*/ 77142 w 3549609"/>
              <a:gd name="connsiteY15" fmla="*/ 743930 h 1928205"/>
              <a:gd name="connsiteX16" fmla="*/ 460523 w 3549609"/>
              <a:gd name="connsiteY16" fmla="*/ 725674 h 1928205"/>
              <a:gd name="connsiteX17" fmla="*/ 583393 w 3549609"/>
              <a:gd name="connsiteY17" fmla="*/ 774425 h 1928205"/>
              <a:gd name="connsiteX18" fmla="*/ 591492 w 3549609"/>
              <a:gd name="connsiteY18" fmla="*/ 737580 h 1928205"/>
              <a:gd name="connsiteX19" fmla="*/ 593887 w 3549609"/>
              <a:gd name="connsiteY19" fmla="*/ 705727 h 1928205"/>
              <a:gd name="connsiteX20" fmla="*/ 559742 w 3549609"/>
              <a:gd name="connsiteY20" fmla="*/ 124805 h 1928205"/>
              <a:gd name="connsiteX21" fmla="*/ 556567 w 3549609"/>
              <a:gd name="connsiteY21" fmla="*/ 16855 h 1928205"/>
              <a:gd name="connsiteX22" fmla="*/ 473966 w 3549609"/>
              <a:gd name="connsiteY22" fmla="*/ 6920 h 1928205"/>
              <a:gd name="connsiteX23" fmla="*/ 410532 w 3549609"/>
              <a:gd name="connsiteY23" fmla="*/ 5165 h 1928205"/>
              <a:gd name="connsiteX24" fmla="*/ 420888 w 3549609"/>
              <a:gd name="connsiteY24" fmla="*/ 5143 h 1928205"/>
              <a:gd name="connsiteX25" fmla="*/ 502592 w 3549609"/>
              <a:gd name="connsiteY25" fmla="*/ 4764 h 1928205"/>
              <a:gd name="connsiteX26" fmla="*/ 3549609 w 3549609"/>
              <a:gd name="connsiteY26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1785292 w 3549609"/>
              <a:gd name="connsiteY7" fmla="*/ 1896455 h 1928205"/>
              <a:gd name="connsiteX8" fmla="*/ 584506 w 3549609"/>
              <a:gd name="connsiteY8" fmla="*/ 1927570 h 1928205"/>
              <a:gd name="connsiteX9" fmla="*/ 577203 w 3549609"/>
              <a:gd name="connsiteY9" fmla="*/ 1928205 h 1928205"/>
              <a:gd name="connsiteX10" fmla="*/ 591491 w 3549609"/>
              <a:gd name="connsiteY10" fmla="*/ 1285268 h 1928205"/>
              <a:gd name="connsiteX11" fmla="*/ 605779 w 3549609"/>
              <a:gd name="connsiteY11" fmla="*/ 1032855 h 1928205"/>
              <a:gd name="connsiteX12" fmla="*/ 569071 w 3549609"/>
              <a:gd name="connsiteY12" fmla="*/ 995852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60523 w 3549609"/>
              <a:gd name="connsiteY17" fmla="*/ 72567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1928205"/>
              <a:gd name="connsiteX1" fmla="*/ 403773 w 3549609"/>
              <a:gd name="connsiteY1" fmla="*/ 4978 h 1928205"/>
              <a:gd name="connsiteX2" fmla="*/ 410532 w 3549609"/>
              <a:gd name="connsiteY2" fmla="*/ 5165 h 1928205"/>
              <a:gd name="connsiteX3" fmla="*/ 361299 w 3549609"/>
              <a:gd name="connsiteY3" fmla="*/ 5269 h 1928205"/>
              <a:gd name="connsiteX4" fmla="*/ 338943 w 3549609"/>
              <a:gd name="connsiteY4" fmla="*/ 4360 h 1928205"/>
              <a:gd name="connsiteX5" fmla="*/ 3549609 w 3549609"/>
              <a:gd name="connsiteY5" fmla="*/ 0 h 1928205"/>
              <a:gd name="connsiteX6" fmla="*/ 3549609 w 3549609"/>
              <a:gd name="connsiteY6" fmla="*/ 1926618 h 1928205"/>
              <a:gd name="connsiteX7" fmla="*/ 1769417 w 3549609"/>
              <a:gd name="connsiteY7" fmla="*/ 1890105 h 1928205"/>
              <a:gd name="connsiteX8" fmla="*/ 584506 w 3549609"/>
              <a:gd name="connsiteY8" fmla="*/ 1927570 h 1928205"/>
              <a:gd name="connsiteX9" fmla="*/ 577203 w 3549609"/>
              <a:gd name="connsiteY9" fmla="*/ 1928205 h 1928205"/>
              <a:gd name="connsiteX10" fmla="*/ 591491 w 3549609"/>
              <a:gd name="connsiteY10" fmla="*/ 1285268 h 1928205"/>
              <a:gd name="connsiteX11" fmla="*/ 605779 w 3549609"/>
              <a:gd name="connsiteY11" fmla="*/ 1032855 h 1928205"/>
              <a:gd name="connsiteX12" fmla="*/ 569071 w 3549609"/>
              <a:gd name="connsiteY12" fmla="*/ 995852 h 1928205"/>
              <a:gd name="connsiteX13" fmla="*/ 254942 w 3549609"/>
              <a:gd name="connsiteY13" fmla="*/ 1049524 h 1928205"/>
              <a:gd name="connsiteX14" fmla="*/ 35867 w 3549609"/>
              <a:gd name="connsiteY14" fmla="*/ 1001105 h 1928205"/>
              <a:gd name="connsiteX15" fmla="*/ 4117 w 3549609"/>
              <a:gd name="connsiteY15" fmla="*/ 853468 h 1928205"/>
              <a:gd name="connsiteX16" fmla="*/ 77142 w 3549609"/>
              <a:gd name="connsiteY16" fmla="*/ 743930 h 1928205"/>
              <a:gd name="connsiteX17" fmla="*/ 460523 w 3549609"/>
              <a:gd name="connsiteY17" fmla="*/ 725674 h 1928205"/>
              <a:gd name="connsiteX18" fmla="*/ 583393 w 3549609"/>
              <a:gd name="connsiteY18" fmla="*/ 774425 h 1928205"/>
              <a:gd name="connsiteX19" fmla="*/ 591492 w 3549609"/>
              <a:gd name="connsiteY19" fmla="*/ 737580 h 1928205"/>
              <a:gd name="connsiteX20" fmla="*/ 593887 w 3549609"/>
              <a:gd name="connsiteY20" fmla="*/ 705727 h 1928205"/>
              <a:gd name="connsiteX21" fmla="*/ 559742 w 3549609"/>
              <a:gd name="connsiteY21" fmla="*/ 124805 h 1928205"/>
              <a:gd name="connsiteX22" fmla="*/ 556567 w 3549609"/>
              <a:gd name="connsiteY22" fmla="*/ 16855 h 1928205"/>
              <a:gd name="connsiteX23" fmla="*/ 473966 w 3549609"/>
              <a:gd name="connsiteY23" fmla="*/ 6920 h 1928205"/>
              <a:gd name="connsiteX24" fmla="*/ 410532 w 3549609"/>
              <a:gd name="connsiteY24" fmla="*/ 5165 h 1928205"/>
              <a:gd name="connsiteX25" fmla="*/ 420888 w 3549609"/>
              <a:gd name="connsiteY25" fmla="*/ 5143 h 1928205"/>
              <a:gd name="connsiteX26" fmla="*/ 502592 w 3549609"/>
              <a:gd name="connsiteY26" fmla="*/ 4764 h 1928205"/>
              <a:gd name="connsiteX27" fmla="*/ 3549609 w 3549609"/>
              <a:gd name="connsiteY27" fmla="*/ 0 h 1928205"/>
              <a:gd name="connsiteX0" fmla="*/ 338943 w 3549609"/>
              <a:gd name="connsiteY0" fmla="*/ 4360 h 2006124"/>
              <a:gd name="connsiteX1" fmla="*/ 403773 w 3549609"/>
              <a:gd name="connsiteY1" fmla="*/ 4978 h 2006124"/>
              <a:gd name="connsiteX2" fmla="*/ 410532 w 3549609"/>
              <a:gd name="connsiteY2" fmla="*/ 5165 h 2006124"/>
              <a:gd name="connsiteX3" fmla="*/ 361299 w 3549609"/>
              <a:gd name="connsiteY3" fmla="*/ 5269 h 2006124"/>
              <a:gd name="connsiteX4" fmla="*/ 338943 w 3549609"/>
              <a:gd name="connsiteY4" fmla="*/ 4360 h 2006124"/>
              <a:gd name="connsiteX5" fmla="*/ 3549609 w 3549609"/>
              <a:gd name="connsiteY5" fmla="*/ 0 h 2006124"/>
              <a:gd name="connsiteX6" fmla="*/ 3549609 w 3549609"/>
              <a:gd name="connsiteY6" fmla="*/ 1926618 h 2006124"/>
              <a:gd name="connsiteX7" fmla="*/ 1839267 w 3549609"/>
              <a:gd name="connsiteY7" fmla="*/ 1515455 h 2006124"/>
              <a:gd name="connsiteX8" fmla="*/ 1769417 w 3549609"/>
              <a:gd name="connsiteY8" fmla="*/ 1890105 h 2006124"/>
              <a:gd name="connsiteX9" fmla="*/ 584506 w 3549609"/>
              <a:gd name="connsiteY9" fmla="*/ 1927570 h 2006124"/>
              <a:gd name="connsiteX10" fmla="*/ 577203 w 3549609"/>
              <a:gd name="connsiteY10" fmla="*/ 1928205 h 2006124"/>
              <a:gd name="connsiteX11" fmla="*/ 591491 w 3549609"/>
              <a:gd name="connsiteY11" fmla="*/ 1285268 h 2006124"/>
              <a:gd name="connsiteX12" fmla="*/ 605779 w 3549609"/>
              <a:gd name="connsiteY12" fmla="*/ 1032855 h 2006124"/>
              <a:gd name="connsiteX13" fmla="*/ 569071 w 3549609"/>
              <a:gd name="connsiteY13" fmla="*/ 995852 h 2006124"/>
              <a:gd name="connsiteX14" fmla="*/ 254942 w 3549609"/>
              <a:gd name="connsiteY14" fmla="*/ 1049524 h 2006124"/>
              <a:gd name="connsiteX15" fmla="*/ 35867 w 3549609"/>
              <a:gd name="connsiteY15" fmla="*/ 1001105 h 2006124"/>
              <a:gd name="connsiteX16" fmla="*/ 4117 w 3549609"/>
              <a:gd name="connsiteY16" fmla="*/ 853468 h 2006124"/>
              <a:gd name="connsiteX17" fmla="*/ 77142 w 3549609"/>
              <a:gd name="connsiteY17" fmla="*/ 743930 h 2006124"/>
              <a:gd name="connsiteX18" fmla="*/ 460523 w 3549609"/>
              <a:gd name="connsiteY18" fmla="*/ 725674 h 2006124"/>
              <a:gd name="connsiteX19" fmla="*/ 583393 w 3549609"/>
              <a:gd name="connsiteY19" fmla="*/ 774425 h 2006124"/>
              <a:gd name="connsiteX20" fmla="*/ 591492 w 3549609"/>
              <a:gd name="connsiteY20" fmla="*/ 737580 h 2006124"/>
              <a:gd name="connsiteX21" fmla="*/ 593887 w 3549609"/>
              <a:gd name="connsiteY21" fmla="*/ 705727 h 2006124"/>
              <a:gd name="connsiteX22" fmla="*/ 559742 w 3549609"/>
              <a:gd name="connsiteY22" fmla="*/ 124805 h 2006124"/>
              <a:gd name="connsiteX23" fmla="*/ 556567 w 3549609"/>
              <a:gd name="connsiteY23" fmla="*/ 16855 h 2006124"/>
              <a:gd name="connsiteX24" fmla="*/ 473966 w 3549609"/>
              <a:gd name="connsiteY24" fmla="*/ 6920 h 2006124"/>
              <a:gd name="connsiteX25" fmla="*/ 410532 w 3549609"/>
              <a:gd name="connsiteY25" fmla="*/ 5165 h 2006124"/>
              <a:gd name="connsiteX26" fmla="*/ 420888 w 3549609"/>
              <a:gd name="connsiteY26" fmla="*/ 5143 h 2006124"/>
              <a:gd name="connsiteX27" fmla="*/ 502592 w 3549609"/>
              <a:gd name="connsiteY27" fmla="*/ 4764 h 2006124"/>
              <a:gd name="connsiteX28" fmla="*/ 3549609 w 3549609"/>
              <a:gd name="connsiteY28" fmla="*/ 0 h 2006124"/>
              <a:gd name="connsiteX0" fmla="*/ 338943 w 3549609"/>
              <a:gd name="connsiteY0" fmla="*/ 4360 h 2006124"/>
              <a:gd name="connsiteX1" fmla="*/ 403773 w 3549609"/>
              <a:gd name="connsiteY1" fmla="*/ 4978 h 2006124"/>
              <a:gd name="connsiteX2" fmla="*/ 410532 w 3549609"/>
              <a:gd name="connsiteY2" fmla="*/ 5165 h 2006124"/>
              <a:gd name="connsiteX3" fmla="*/ 361299 w 3549609"/>
              <a:gd name="connsiteY3" fmla="*/ 5269 h 2006124"/>
              <a:gd name="connsiteX4" fmla="*/ 338943 w 3549609"/>
              <a:gd name="connsiteY4" fmla="*/ 4360 h 2006124"/>
              <a:gd name="connsiteX5" fmla="*/ 3549609 w 3549609"/>
              <a:gd name="connsiteY5" fmla="*/ 0 h 2006124"/>
              <a:gd name="connsiteX6" fmla="*/ 3549609 w 3549609"/>
              <a:gd name="connsiteY6" fmla="*/ 1926618 h 2006124"/>
              <a:gd name="connsiteX7" fmla="*/ 1839267 w 3549609"/>
              <a:gd name="connsiteY7" fmla="*/ 1515455 h 2006124"/>
              <a:gd name="connsiteX8" fmla="*/ 1769417 w 3549609"/>
              <a:gd name="connsiteY8" fmla="*/ 1890105 h 2006124"/>
              <a:gd name="connsiteX9" fmla="*/ 584506 w 3549609"/>
              <a:gd name="connsiteY9" fmla="*/ 1927570 h 2006124"/>
              <a:gd name="connsiteX10" fmla="*/ 577203 w 3549609"/>
              <a:gd name="connsiteY10" fmla="*/ 1928205 h 2006124"/>
              <a:gd name="connsiteX11" fmla="*/ 591491 w 3549609"/>
              <a:gd name="connsiteY11" fmla="*/ 1285268 h 2006124"/>
              <a:gd name="connsiteX12" fmla="*/ 605779 w 3549609"/>
              <a:gd name="connsiteY12" fmla="*/ 1032855 h 2006124"/>
              <a:gd name="connsiteX13" fmla="*/ 569071 w 3549609"/>
              <a:gd name="connsiteY13" fmla="*/ 995852 h 2006124"/>
              <a:gd name="connsiteX14" fmla="*/ 254942 w 3549609"/>
              <a:gd name="connsiteY14" fmla="*/ 1049524 h 2006124"/>
              <a:gd name="connsiteX15" fmla="*/ 35867 w 3549609"/>
              <a:gd name="connsiteY15" fmla="*/ 1001105 h 2006124"/>
              <a:gd name="connsiteX16" fmla="*/ 4117 w 3549609"/>
              <a:gd name="connsiteY16" fmla="*/ 853468 h 2006124"/>
              <a:gd name="connsiteX17" fmla="*/ 77142 w 3549609"/>
              <a:gd name="connsiteY17" fmla="*/ 743930 h 2006124"/>
              <a:gd name="connsiteX18" fmla="*/ 460523 w 3549609"/>
              <a:gd name="connsiteY18" fmla="*/ 725674 h 2006124"/>
              <a:gd name="connsiteX19" fmla="*/ 583393 w 3549609"/>
              <a:gd name="connsiteY19" fmla="*/ 774425 h 2006124"/>
              <a:gd name="connsiteX20" fmla="*/ 591492 w 3549609"/>
              <a:gd name="connsiteY20" fmla="*/ 737580 h 2006124"/>
              <a:gd name="connsiteX21" fmla="*/ 593887 w 3549609"/>
              <a:gd name="connsiteY21" fmla="*/ 705727 h 2006124"/>
              <a:gd name="connsiteX22" fmla="*/ 559742 w 3549609"/>
              <a:gd name="connsiteY22" fmla="*/ 124805 h 2006124"/>
              <a:gd name="connsiteX23" fmla="*/ 556567 w 3549609"/>
              <a:gd name="connsiteY23" fmla="*/ 16855 h 2006124"/>
              <a:gd name="connsiteX24" fmla="*/ 473966 w 3549609"/>
              <a:gd name="connsiteY24" fmla="*/ 6920 h 2006124"/>
              <a:gd name="connsiteX25" fmla="*/ 410532 w 3549609"/>
              <a:gd name="connsiteY25" fmla="*/ 5165 h 2006124"/>
              <a:gd name="connsiteX26" fmla="*/ 420888 w 3549609"/>
              <a:gd name="connsiteY26" fmla="*/ 5143 h 2006124"/>
              <a:gd name="connsiteX27" fmla="*/ 502592 w 3549609"/>
              <a:gd name="connsiteY27" fmla="*/ 4764 h 2006124"/>
              <a:gd name="connsiteX28" fmla="*/ 3549609 w 3549609"/>
              <a:gd name="connsiteY28" fmla="*/ 0 h 2006124"/>
              <a:gd name="connsiteX0" fmla="*/ 338943 w 3549609"/>
              <a:gd name="connsiteY0" fmla="*/ 4360 h 2006124"/>
              <a:gd name="connsiteX1" fmla="*/ 403773 w 3549609"/>
              <a:gd name="connsiteY1" fmla="*/ 4978 h 2006124"/>
              <a:gd name="connsiteX2" fmla="*/ 410532 w 3549609"/>
              <a:gd name="connsiteY2" fmla="*/ 5165 h 2006124"/>
              <a:gd name="connsiteX3" fmla="*/ 361299 w 3549609"/>
              <a:gd name="connsiteY3" fmla="*/ 5269 h 2006124"/>
              <a:gd name="connsiteX4" fmla="*/ 338943 w 3549609"/>
              <a:gd name="connsiteY4" fmla="*/ 4360 h 2006124"/>
              <a:gd name="connsiteX5" fmla="*/ 3549609 w 3549609"/>
              <a:gd name="connsiteY5" fmla="*/ 0 h 2006124"/>
              <a:gd name="connsiteX6" fmla="*/ 3549609 w 3549609"/>
              <a:gd name="connsiteY6" fmla="*/ 1926618 h 2006124"/>
              <a:gd name="connsiteX7" fmla="*/ 1839267 w 3549609"/>
              <a:gd name="connsiteY7" fmla="*/ 1515455 h 2006124"/>
              <a:gd name="connsiteX8" fmla="*/ 1769417 w 3549609"/>
              <a:gd name="connsiteY8" fmla="*/ 1890105 h 2006124"/>
              <a:gd name="connsiteX9" fmla="*/ 584506 w 3549609"/>
              <a:gd name="connsiteY9" fmla="*/ 1927570 h 2006124"/>
              <a:gd name="connsiteX10" fmla="*/ 577203 w 3549609"/>
              <a:gd name="connsiteY10" fmla="*/ 1928205 h 2006124"/>
              <a:gd name="connsiteX11" fmla="*/ 591491 w 3549609"/>
              <a:gd name="connsiteY11" fmla="*/ 1285268 h 2006124"/>
              <a:gd name="connsiteX12" fmla="*/ 605779 w 3549609"/>
              <a:gd name="connsiteY12" fmla="*/ 1032855 h 2006124"/>
              <a:gd name="connsiteX13" fmla="*/ 569071 w 3549609"/>
              <a:gd name="connsiteY13" fmla="*/ 995852 h 2006124"/>
              <a:gd name="connsiteX14" fmla="*/ 254942 w 3549609"/>
              <a:gd name="connsiteY14" fmla="*/ 1049524 h 2006124"/>
              <a:gd name="connsiteX15" fmla="*/ 35867 w 3549609"/>
              <a:gd name="connsiteY15" fmla="*/ 1001105 h 2006124"/>
              <a:gd name="connsiteX16" fmla="*/ 4117 w 3549609"/>
              <a:gd name="connsiteY16" fmla="*/ 853468 h 2006124"/>
              <a:gd name="connsiteX17" fmla="*/ 77142 w 3549609"/>
              <a:gd name="connsiteY17" fmla="*/ 743930 h 2006124"/>
              <a:gd name="connsiteX18" fmla="*/ 460523 w 3549609"/>
              <a:gd name="connsiteY18" fmla="*/ 725674 h 2006124"/>
              <a:gd name="connsiteX19" fmla="*/ 583393 w 3549609"/>
              <a:gd name="connsiteY19" fmla="*/ 774425 h 2006124"/>
              <a:gd name="connsiteX20" fmla="*/ 591492 w 3549609"/>
              <a:gd name="connsiteY20" fmla="*/ 737580 h 2006124"/>
              <a:gd name="connsiteX21" fmla="*/ 593887 w 3549609"/>
              <a:gd name="connsiteY21" fmla="*/ 705727 h 2006124"/>
              <a:gd name="connsiteX22" fmla="*/ 559742 w 3549609"/>
              <a:gd name="connsiteY22" fmla="*/ 124805 h 2006124"/>
              <a:gd name="connsiteX23" fmla="*/ 556567 w 3549609"/>
              <a:gd name="connsiteY23" fmla="*/ 16855 h 2006124"/>
              <a:gd name="connsiteX24" fmla="*/ 473966 w 3549609"/>
              <a:gd name="connsiteY24" fmla="*/ 6920 h 2006124"/>
              <a:gd name="connsiteX25" fmla="*/ 410532 w 3549609"/>
              <a:gd name="connsiteY25" fmla="*/ 5165 h 2006124"/>
              <a:gd name="connsiteX26" fmla="*/ 420888 w 3549609"/>
              <a:gd name="connsiteY26" fmla="*/ 5143 h 2006124"/>
              <a:gd name="connsiteX27" fmla="*/ 502592 w 3549609"/>
              <a:gd name="connsiteY27" fmla="*/ 4764 h 2006124"/>
              <a:gd name="connsiteX28" fmla="*/ 3549609 w 3549609"/>
              <a:gd name="connsiteY28" fmla="*/ 0 h 2006124"/>
              <a:gd name="connsiteX0" fmla="*/ 338943 w 3549609"/>
              <a:gd name="connsiteY0" fmla="*/ 4360 h 2006124"/>
              <a:gd name="connsiteX1" fmla="*/ 403773 w 3549609"/>
              <a:gd name="connsiteY1" fmla="*/ 4978 h 2006124"/>
              <a:gd name="connsiteX2" fmla="*/ 410532 w 3549609"/>
              <a:gd name="connsiteY2" fmla="*/ 5165 h 2006124"/>
              <a:gd name="connsiteX3" fmla="*/ 361299 w 3549609"/>
              <a:gd name="connsiteY3" fmla="*/ 5269 h 2006124"/>
              <a:gd name="connsiteX4" fmla="*/ 338943 w 3549609"/>
              <a:gd name="connsiteY4" fmla="*/ 4360 h 2006124"/>
              <a:gd name="connsiteX5" fmla="*/ 3549609 w 3549609"/>
              <a:gd name="connsiteY5" fmla="*/ 0 h 2006124"/>
              <a:gd name="connsiteX6" fmla="*/ 3549609 w 3549609"/>
              <a:gd name="connsiteY6" fmla="*/ 1926618 h 2006124"/>
              <a:gd name="connsiteX7" fmla="*/ 1839267 w 3549609"/>
              <a:gd name="connsiteY7" fmla="*/ 1515455 h 2006124"/>
              <a:gd name="connsiteX8" fmla="*/ 1769417 w 3549609"/>
              <a:gd name="connsiteY8" fmla="*/ 1890105 h 2006124"/>
              <a:gd name="connsiteX9" fmla="*/ 584506 w 3549609"/>
              <a:gd name="connsiteY9" fmla="*/ 1927570 h 2006124"/>
              <a:gd name="connsiteX10" fmla="*/ 577203 w 3549609"/>
              <a:gd name="connsiteY10" fmla="*/ 1928205 h 2006124"/>
              <a:gd name="connsiteX11" fmla="*/ 591491 w 3549609"/>
              <a:gd name="connsiteY11" fmla="*/ 1285268 h 2006124"/>
              <a:gd name="connsiteX12" fmla="*/ 605779 w 3549609"/>
              <a:gd name="connsiteY12" fmla="*/ 1032855 h 2006124"/>
              <a:gd name="connsiteX13" fmla="*/ 569071 w 3549609"/>
              <a:gd name="connsiteY13" fmla="*/ 995852 h 2006124"/>
              <a:gd name="connsiteX14" fmla="*/ 254942 w 3549609"/>
              <a:gd name="connsiteY14" fmla="*/ 1049524 h 2006124"/>
              <a:gd name="connsiteX15" fmla="*/ 35867 w 3549609"/>
              <a:gd name="connsiteY15" fmla="*/ 1001105 h 2006124"/>
              <a:gd name="connsiteX16" fmla="*/ 4117 w 3549609"/>
              <a:gd name="connsiteY16" fmla="*/ 853468 h 2006124"/>
              <a:gd name="connsiteX17" fmla="*/ 77142 w 3549609"/>
              <a:gd name="connsiteY17" fmla="*/ 743930 h 2006124"/>
              <a:gd name="connsiteX18" fmla="*/ 460523 w 3549609"/>
              <a:gd name="connsiteY18" fmla="*/ 725674 h 2006124"/>
              <a:gd name="connsiteX19" fmla="*/ 583393 w 3549609"/>
              <a:gd name="connsiteY19" fmla="*/ 774425 h 2006124"/>
              <a:gd name="connsiteX20" fmla="*/ 591492 w 3549609"/>
              <a:gd name="connsiteY20" fmla="*/ 737580 h 2006124"/>
              <a:gd name="connsiteX21" fmla="*/ 593887 w 3549609"/>
              <a:gd name="connsiteY21" fmla="*/ 705727 h 2006124"/>
              <a:gd name="connsiteX22" fmla="*/ 559742 w 3549609"/>
              <a:gd name="connsiteY22" fmla="*/ 124805 h 2006124"/>
              <a:gd name="connsiteX23" fmla="*/ 556567 w 3549609"/>
              <a:gd name="connsiteY23" fmla="*/ 16855 h 2006124"/>
              <a:gd name="connsiteX24" fmla="*/ 473966 w 3549609"/>
              <a:gd name="connsiteY24" fmla="*/ 6920 h 2006124"/>
              <a:gd name="connsiteX25" fmla="*/ 410532 w 3549609"/>
              <a:gd name="connsiteY25" fmla="*/ 5165 h 2006124"/>
              <a:gd name="connsiteX26" fmla="*/ 420888 w 3549609"/>
              <a:gd name="connsiteY26" fmla="*/ 5143 h 2006124"/>
              <a:gd name="connsiteX27" fmla="*/ 502592 w 3549609"/>
              <a:gd name="connsiteY27" fmla="*/ 4764 h 2006124"/>
              <a:gd name="connsiteX28" fmla="*/ 3549609 w 3549609"/>
              <a:gd name="connsiteY28" fmla="*/ 0 h 2006124"/>
              <a:gd name="connsiteX0" fmla="*/ 338943 w 3549609"/>
              <a:gd name="connsiteY0" fmla="*/ 4360 h 2006394"/>
              <a:gd name="connsiteX1" fmla="*/ 403773 w 3549609"/>
              <a:gd name="connsiteY1" fmla="*/ 4978 h 2006394"/>
              <a:gd name="connsiteX2" fmla="*/ 410532 w 3549609"/>
              <a:gd name="connsiteY2" fmla="*/ 5165 h 2006394"/>
              <a:gd name="connsiteX3" fmla="*/ 361299 w 3549609"/>
              <a:gd name="connsiteY3" fmla="*/ 5269 h 2006394"/>
              <a:gd name="connsiteX4" fmla="*/ 338943 w 3549609"/>
              <a:gd name="connsiteY4" fmla="*/ 4360 h 2006394"/>
              <a:gd name="connsiteX5" fmla="*/ 3549609 w 3549609"/>
              <a:gd name="connsiteY5" fmla="*/ 0 h 2006394"/>
              <a:gd name="connsiteX6" fmla="*/ 3549609 w 3549609"/>
              <a:gd name="connsiteY6" fmla="*/ 1926618 h 2006394"/>
              <a:gd name="connsiteX7" fmla="*/ 1826567 w 3549609"/>
              <a:gd name="connsiteY7" fmla="*/ 1518630 h 2006394"/>
              <a:gd name="connsiteX8" fmla="*/ 1769417 w 3549609"/>
              <a:gd name="connsiteY8" fmla="*/ 1890105 h 2006394"/>
              <a:gd name="connsiteX9" fmla="*/ 584506 w 3549609"/>
              <a:gd name="connsiteY9" fmla="*/ 1927570 h 2006394"/>
              <a:gd name="connsiteX10" fmla="*/ 577203 w 3549609"/>
              <a:gd name="connsiteY10" fmla="*/ 1928205 h 2006394"/>
              <a:gd name="connsiteX11" fmla="*/ 591491 w 3549609"/>
              <a:gd name="connsiteY11" fmla="*/ 1285268 h 2006394"/>
              <a:gd name="connsiteX12" fmla="*/ 605779 w 3549609"/>
              <a:gd name="connsiteY12" fmla="*/ 1032855 h 2006394"/>
              <a:gd name="connsiteX13" fmla="*/ 569071 w 3549609"/>
              <a:gd name="connsiteY13" fmla="*/ 995852 h 2006394"/>
              <a:gd name="connsiteX14" fmla="*/ 254942 w 3549609"/>
              <a:gd name="connsiteY14" fmla="*/ 1049524 h 2006394"/>
              <a:gd name="connsiteX15" fmla="*/ 35867 w 3549609"/>
              <a:gd name="connsiteY15" fmla="*/ 1001105 h 2006394"/>
              <a:gd name="connsiteX16" fmla="*/ 4117 w 3549609"/>
              <a:gd name="connsiteY16" fmla="*/ 853468 h 2006394"/>
              <a:gd name="connsiteX17" fmla="*/ 77142 w 3549609"/>
              <a:gd name="connsiteY17" fmla="*/ 743930 h 2006394"/>
              <a:gd name="connsiteX18" fmla="*/ 460523 w 3549609"/>
              <a:gd name="connsiteY18" fmla="*/ 725674 h 2006394"/>
              <a:gd name="connsiteX19" fmla="*/ 583393 w 3549609"/>
              <a:gd name="connsiteY19" fmla="*/ 774425 h 2006394"/>
              <a:gd name="connsiteX20" fmla="*/ 591492 w 3549609"/>
              <a:gd name="connsiteY20" fmla="*/ 737580 h 2006394"/>
              <a:gd name="connsiteX21" fmla="*/ 593887 w 3549609"/>
              <a:gd name="connsiteY21" fmla="*/ 705727 h 2006394"/>
              <a:gd name="connsiteX22" fmla="*/ 559742 w 3549609"/>
              <a:gd name="connsiteY22" fmla="*/ 124805 h 2006394"/>
              <a:gd name="connsiteX23" fmla="*/ 556567 w 3549609"/>
              <a:gd name="connsiteY23" fmla="*/ 16855 h 2006394"/>
              <a:gd name="connsiteX24" fmla="*/ 473966 w 3549609"/>
              <a:gd name="connsiteY24" fmla="*/ 6920 h 2006394"/>
              <a:gd name="connsiteX25" fmla="*/ 410532 w 3549609"/>
              <a:gd name="connsiteY25" fmla="*/ 5165 h 2006394"/>
              <a:gd name="connsiteX26" fmla="*/ 420888 w 3549609"/>
              <a:gd name="connsiteY26" fmla="*/ 5143 h 2006394"/>
              <a:gd name="connsiteX27" fmla="*/ 502592 w 3549609"/>
              <a:gd name="connsiteY27" fmla="*/ 4764 h 2006394"/>
              <a:gd name="connsiteX28" fmla="*/ 3549609 w 3549609"/>
              <a:gd name="connsiteY28" fmla="*/ 0 h 2006394"/>
              <a:gd name="connsiteX0" fmla="*/ 338943 w 3549609"/>
              <a:gd name="connsiteY0" fmla="*/ 4360 h 1991722"/>
              <a:gd name="connsiteX1" fmla="*/ 403773 w 3549609"/>
              <a:gd name="connsiteY1" fmla="*/ 4978 h 1991722"/>
              <a:gd name="connsiteX2" fmla="*/ 410532 w 3549609"/>
              <a:gd name="connsiteY2" fmla="*/ 5165 h 1991722"/>
              <a:gd name="connsiteX3" fmla="*/ 361299 w 3549609"/>
              <a:gd name="connsiteY3" fmla="*/ 5269 h 1991722"/>
              <a:gd name="connsiteX4" fmla="*/ 338943 w 3549609"/>
              <a:gd name="connsiteY4" fmla="*/ 4360 h 1991722"/>
              <a:gd name="connsiteX5" fmla="*/ 3549609 w 3549609"/>
              <a:gd name="connsiteY5" fmla="*/ 0 h 1991722"/>
              <a:gd name="connsiteX6" fmla="*/ 3549609 w 3549609"/>
              <a:gd name="connsiteY6" fmla="*/ 1926618 h 1991722"/>
              <a:gd name="connsiteX7" fmla="*/ 1826567 w 3549609"/>
              <a:gd name="connsiteY7" fmla="*/ 1518630 h 1991722"/>
              <a:gd name="connsiteX8" fmla="*/ 1769417 w 3549609"/>
              <a:gd name="connsiteY8" fmla="*/ 1890105 h 1991722"/>
              <a:gd name="connsiteX9" fmla="*/ 584506 w 3549609"/>
              <a:gd name="connsiteY9" fmla="*/ 1927570 h 1991722"/>
              <a:gd name="connsiteX10" fmla="*/ 577203 w 3549609"/>
              <a:gd name="connsiteY10" fmla="*/ 1928205 h 1991722"/>
              <a:gd name="connsiteX11" fmla="*/ 591491 w 3549609"/>
              <a:gd name="connsiteY11" fmla="*/ 1285268 h 1991722"/>
              <a:gd name="connsiteX12" fmla="*/ 605779 w 3549609"/>
              <a:gd name="connsiteY12" fmla="*/ 1032855 h 1991722"/>
              <a:gd name="connsiteX13" fmla="*/ 569071 w 3549609"/>
              <a:gd name="connsiteY13" fmla="*/ 995852 h 1991722"/>
              <a:gd name="connsiteX14" fmla="*/ 254942 w 3549609"/>
              <a:gd name="connsiteY14" fmla="*/ 1049524 h 1991722"/>
              <a:gd name="connsiteX15" fmla="*/ 35867 w 3549609"/>
              <a:gd name="connsiteY15" fmla="*/ 1001105 h 1991722"/>
              <a:gd name="connsiteX16" fmla="*/ 4117 w 3549609"/>
              <a:gd name="connsiteY16" fmla="*/ 853468 h 1991722"/>
              <a:gd name="connsiteX17" fmla="*/ 77142 w 3549609"/>
              <a:gd name="connsiteY17" fmla="*/ 743930 h 1991722"/>
              <a:gd name="connsiteX18" fmla="*/ 460523 w 3549609"/>
              <a:gd name="connsiteY18" fmla="*/ 725674 h 1991722"/>
              <a:gd name="connsiteX19" fmla="*/ 583393 w 3549609"/>
              <a:gd name="connsiteY19" fmla="*/ 774425 h 1991722"/>
              <a:gd name="connsiteX20" fmla="*/ 591492 w 3549609"/>
              <a:gd name="connsiteY20" fmla="*/ 737580 h 1991722"/>
              <a:gd name="connsiteX21" fmla="*/ 593887 w 3549609"/>
              <a:gd name="connsiteY21" fmla="*/ 705727 h 1991722"/>
              <a:gd name="connsiteX22" fmla="*/ 559742 w 3549609"/>
              <a:gd name="connsiteY22" fmla="*/ 124805 h 1991722"/>
              <a:gd name="connsiteX23" fmla="*/ 556567 w 3549609"/>
              <a:gd name="connsiteY23" fmla="*/ 16855 h 1991722"/>
              <a:gd name="connsiteX24" fmla="*/ 473966 w 3549609"/>
              <a:gd name="connsiteY24" fmla="*/ 6920 h 1991722"/>
              <a:gd name="connsiteX25" fmla="*/ 410532 w 3549609"/>
              <a:gd name="connsiteY25" fmla="*/ 5165 h 1991722"/>
              <a:gd name="connsiteX26" fmla="*/ 420888 w 3549609"/>
              <a:gd name="connsiteY26" fmla="*/ 5143 h 1991722"/>
              <a:gd name="connsiteX27" fmla="*/ 502592 w 3549609"/>
              <a:gd name="connsiteY27" fmla="*/ 4764 h 1991722"/>
              <a:gd name="connsiteX28" fmla="*/ 3549609 w 3549609"/>
              <a:gd name="connsiteY28" fmla="*/ 0 h 1991722"/>
              <a:gd name="connsiteX0" fmla="*/ 338943 w 3549609"/>
              <a:gd name="connsiteY0" fmla="*/ 4360 h 1997997"/>
              <a:gd name="connsiteX1" fmla="*/ 403773 w 3549609"/>
              <a:gd name="connsiteY1" fmla="*/ 4978 h 1997997"/>
              <a:gd name="connsiteX2" fmla="*/ 410532 w 3549609"/>
              <a:gd name="connsiteY2" fmla="*/ 5165 h 1997997"/>
              <a:gd name="connsiteX3" fmla="*/ 361299 w 3549609"/>
              <a:gd name="connsiteY3" fmla="*/ 5269 h 1997997"/>
              <a:gd name="connsiteX4" fmla="*/ 338943 w 3549609"/>
              <a:gd name="connsiteY4" fmla="*/ 4360 h 1997997"/>
              <a:gd name="connsiteX5" fmla="*/ 3549609 w 3549609"/>
              <a:gd name="connsiteY5" fmla="*/ 0 h 1997997"/>
              <a:gd name="connsiteX6" fmla="*/ 3549609 w 3549609"/>
              <a:gd name="connsiteY6" fmla="*/ 1926618 h 1997997"/>
              <a:gd name="connsiteX7" fmla="*/ 2356792 w 3549609"/>
              <a:gd name="connsiteY7" fmla="*/ 1556729 h 1997997"/>
              <a:gd name="connsiteX8" fmla="*/ 1826567 w 3549609"/>
              <a:gd name="connsiteY8" fmla="*/ 1518630 h 1997997"/>
              <a:gd name="connsiteX9" fmla="*/ 1769417 w 3549609"/>
              <a:gd name="connsiteY9" fmla="*/ 1890105 h 1997997"/>
              <a:gd name="connsiteX10" fmla="*/ 584506 w 3549609"/>
              <a:gd name="connsiteY10" fmla="*/ 1927570 h 1997997"/>
              <a:gd name="connsiteX11" fmla="*/ 577203 w 3549609"/>
              <a:gd name="connsiteY11" fmla="*/ 1928205 h 1997997"/>
              <a:gd name="connsiteX12" fmla="*/ 591491 w 3549609"/>
              <a:gd name="connsiteY12" fmla="*/ 1285268 h 1997997"/>
              <a:gd name="connsiteX13" fmla="*/ 605779 w 3549609"/>
              <a:gd name="connsiteY13" fmla="*/ 1032855 h 1997997"/>
              <a:gd name="connsiteX14" fmla="*/ 569071 w 3549609"/>
              <a:gd name="connsiteY14" fmla="*/ 995852 h 1997997"/>
              <a:gd name="connsiteX15" fmla="*/ 254942 w 3549609"/>
              <a:gd name="connsiteY15" fmla="*/ 1049524 h 1997997"/>
              <a:gd name="connsiteX16" fmla="*/ 35867 w 3549609"/>
              <a:gd name="connsiteY16" fmla="*/ 1001105 h 1997997"/>
              <a:gd name="connsiteX17" fmla="*/ 4117 w 3549609"/>
              <a:gd name="connsiteY17" fmla="*/ 853468 h 1997997"/>
              <a:gd name="connsiteX18" fmla="*/ 77142 w 3549609"/>
              <a:gd name="connsiteY18" fmla="*/ 743930 h 1997997"/>
              <a:gd name="connsiteX19" fmla="*/ 460523 w 3549609"/>
              <a:gd name="connsiteY19" fmla="*/ 725674 h 1997997"/>
              <a:gd name="connsiteX20" fmla="*/ 583393 w 3549609"/>
              <a:gd name="connsiteY20" fmla="*/ 774425 h 1997997"/>
              <a:gd name="connsiteX21" fmla="*/ 591492 w 3549609"/>
              <a:gd name="connsiteY21" fmla="*/ 737580 h 1997997"/>
              <a:gd name="connsiteX22" fmla="*/ 593887 w 3549609"/>
              <a:gd name="connsiteY22" fmla="*/ 705727 h 1997997"/>
              <a:gd name="connsiteX23" fmla="*/ 559742 w 3549609"/>
              <a:gd name="connsiteY23" fmla="*/ 124805 h 1997997"/>
              <a:gd name="connsiteX24" fmla="*/ 556567 w 3549609"/>
              <a:gd name="connsiteY24" fmla="*/ 16855 h 1997997"/>
              <a:gd name="connsiteX25" fmla="*/ 473966 w 3549609"/>
              <a:gd name="connsiteY25" fmla="*/ 6920 h 1997997"/>
              <a:gd name="connsiteX26" fmla="*/ 410532 w 3549609"/>
              <a:gd name="connsiteY26" fmla="*/ 5165 h 1997997"/>
              <a:gd name="connsiteX27" fmla="*/ 420888 w 3549609"/>
              <a:gd name="connsiteY27" fmla="*/ 5143 h 1997997"/>
              <a:gd name="connsiteX28" fmla="*/ 502592 w 3549609"/>
              <a:gd name="connsiteY28" fmla="*/ 4764 h 1997997"/>
              <a:gd name="connsiteX29" fmla="*/ 3549609 w 3549609"/>
              <a:gd name="connsiteY29" fmla="*/ 0 h 1997997"/>
              <a:gd name="connsiteX0" fmla="*/ 338943 w 3549609"/>
              <a:gd name="connsiteY0" fmla="*/ 4360 h 2018521"/>
              <a:gd name="connsiteX1" fmla="*/ 403773 w 3549609"/>
              <a:gd name="connsiteY1" fmla="*/ 4978 h 2018521"/>
              <a:gd name="connsiteX2" fmla="*/ 410532 w 3549609"/>
              <a:gd name="connsiteY2" fmla="*/ 5165 h 2018521"/>
              <a:gd name="connsiteX3" fmla="*/ 361299 w 3549609"/>
              <a:gd name="connsiteY3" fmla="*/ 5269 h 2018521"/>
              <a:gd name="connsiteX4" fmla="*/ 338943 w 3549609"/>
              <a:gd name="connsiteY4" fmla="*/ 4360 h 2018521"/>
              <a:gd name="connsiteX5" fmla="*/ 3549609 w 3549609"/>
              <a:gd name="connsiteY5" fmla="*/ 0 h 2018521"/>
              <a:gd name="connsiteX6" fmla="*/ 3549609 w 3549609"/>
              <a:gd name="connsiteY6" fmla="*/ 1926618 h 2018521"/>
              <a:gd name="connsiteX7" fmla="*/ 2356792 w 3549609"/>
              <a:gd name="connsiteY7" fmla="*/ 1556729 h 2018521"/>
              <a:gd name="connsiteX8" fmla="*/ 1826567 w 3549609"/>
              <a:gd name="connsiteY8" fmla="*/ 1518630 h 2018521"/>
              <a:gd name="connsiteX9" fmla="*/ 1769417 w 3549609"/>
              <a:gd name="connsiteY9" fmla="*/ 1890105 h 2018521"/>
              <a:gd name="connsiteX10" fmla="*/ 584506 w 3549609"/>
              <a:gd name="connsiteY10" fmla="*/ 1927570 h 2018521"/>
              <a:gd name="connsiteX11" fmla="*/ 577203 w 3549609"/>
              <a:gd name="connsiteY11" fmla="*/ 1928205 h 2018521"/>
              <a:gd name="connsiteX12" fmla="*/ 591491 w 3549609"/>
              <a:gd name="connsiteY12" fmla="*/ 1285268 h 2018521"/>
              <a:gd name="connsiteX13" fmla="*/ 605779 w 3549609"/>
              <a:gd name="connsiteY13" fmla="*/ 1032855 h 2018521"/>
              <a:gd name="connsiteX14" fmla="*/ 569071 w 3549609"/>
              <a:gd name="connsiteY14" fmla="*/ 995852 h 2018521"/>
              <a:gd name="connsiteX15" fmla="*/ 254942 w 3549609"/>
              <a:gd name="connsiteY15" fmla="*/ 1049524 h 2018521"/>
              <a:gd name="connsiteX16" fmla="*/ 35867 w 3549609"/>
              <a:gd name="connsiteY16" fmla="*/ 1001105 h 2018521"/>
              <a:gd name="connsiteX17" fmla="*/ 4117 w 3549609"/>
              <a:gd name="connsiteY17" fmla="*/ 853468 h 2018521"/>
              <a:gd name="connsiteX18" fmla="*/ 77142 w 3549609"/>
              <a:gd name="connsiteY18" fmla="*/ 743930 h 2018521"/>
              <a:gd name="connsiteX19" fmla="*/ 460523 w 3549609"/>
              <a:gd name="connsiteY19" fmla="*/ 725674 h 2018521"/>
              <a:gd name="connsiteX20" fmla="*/ 583393 w 3549609"/>
              <a:gd name="connsiteY20" fmla="*/ 774425 h 2018521"/>
              <a:gd name="connsiteX21" fmla="*/ 591492 w 3549609"/>
              <a:gd name="connsiteY21" fmla="*/ 737580 h 2018521"/>
              <a:gd name="connsiteX22" fmla="*/ 593887 w 3549609"/>
              <a:gd name="connsiteY22" fmla="*/ 705727 h 2018521"/>
              <a:gd name="connsiteX23" fmla="*/ 559742 w 3549609"/>
              <a:gd name="connsiteY23" fmla="*/ 124805 h 2018521"/>
              <a:gd name="connsiteX24" fmla="*/ 556567 w 3549609"/>
              <a:gd name="connsiteY24" fmla="*/ 16855 h 2018521"/>
              <a:gd name="connsiteX25" fmla="*/ 473966 w 3549609"/>
              <a:gd name="connsiteY25" fmla="*/ 6920 h 2018521"/>
              <a:gd name="connsiteX26" fmla="*/ 410532 w 3549609"/>
              <a:gd name="connsiteY26" fmla="*/ 5165 h 2018521"/>
              <a:gd name="connsiteX27" fmla="*/ 420888 w 3549609"/>
              <a:gd name="connsiteY27" fmla="*/ 5143 h 2018521"/>
              <a:gd name="connsiteX28" fmla="*/ 502592 w 3549609"/>
              <a:gd name="connsiteY28" fmla="*/ 4764 h 2018521"/>
              <a:gd name="connsiteX29" fmla="*/ 3549609 w 3549609"/>
              <a:gd name="connsiteY29" fmla="*/ 0 h 2018521"/>
              <a:gd name="connsiteX0" fmla="*/ 338943 w 3549609"/>
              <a:gd name="connsiteY0" fmla="*/ 4360 h 2016688"/>
              <a:gd name="connsiteX1" fmla="*/ 403773 w 3549609"/>
              <a:gd name="connsiteY1" fmla="*/ 4978 h 2016688"/>
              <a:gd name="connsiteX2" fmla="*/ 410532 w 3549609"/>
              <a:gd name="connsiteY2" fmla="*/ 5165 h 2016688"/>
              <a:gd name="connsiteX3" fmla="*/ 361299 w 3549609"/>
              <a:gd name="connsiteY3" fmla="*/ 5269 h 2016688"/>
              <a:gd name="connsiteX4" fmla="*/ 338943 w 3549609"/>
              <a:gd name="connsiteY4" fmla="*/ 4360 h 2016688"/>
              <a:gd name="connsiteX5" fmla="*/ 3549609 w 3549609"/>
              <a:gd name="connsiteY5" fmla="*/ 0 h 2016688"/>
              <a:gd name="connsiteX6" fmla="*/ 3549609 w 3549609"/>
              <a:gd name="connsiteY6" fmla="*/ 1926618 h 2016688"/>
              <a:gd name="connsiteX7" fmla="*/ 2267892 w 3549609"/>
              <a:gd name="connsiteY7" fmla="*/ 1544029 h 2016688"/>
              <a:gd name="connsiteX8" fmla="*/ 1826567 w 3549609"/>
              <a:gd name="connsiteY8" fmla="*/ 1518630 h 2016688"/>
              <a:gd name="connsiteX9" fmla="*/ 1769417 w 3549609"/>
              <a:gd name="connsiteY9" fmla="*/ 1890105 h 2016688"/>
              <a:gd name="connsiteX10" fmla="*/ 584506 w 3549609"/>
              <a:gd name="connsiteY10" fmla="*/ 1927570 h 2016688"/>
              <a:gd name="connsiteX11" fmla="*/ 577203 w 3549609"/>
              <a:gd name="connsiteY11" fmla="*/ 1928205 h 2016688"/>
              <a:gd name="connsiteX12" fmla="*/ 591491 w 3549609"/>
              <a:gd name="connsiteY12" fmla="*/ 1285268 h 2016688"/>
              <a:gd name="connsiteX13" fmla="*/ 605779 w 3549609"/>
              <a:gd name="connsiteY13" fmla="*/ 1032855 h 2016688"/>
              <a:gd name="connsiteX14" fmla="*/ 569071 w 3549609"/>
              <a:gd name="connsiteY14" fmla="*/ 995852 h 2016688"/>
              <a:gd name="connsiteX15" fmla="*/ 254942 w 3549609"/>
              <a:gd name="connsiteY15" fmla="*/ 1049524 h 2016688"/>
              <a:gd name="connsiteX16" fmla="*/ 35867 w 3549609"/>
              <a:gd name="connsiteY16" fmla="*/ 1001105 h 2016688"/>
              <a:gd name="connsiteX17" fmla="*/ 4117 w 3549609"/>
              <a:gd name="connsiteY17" fmla="*/ 853468 h 2016688"/>
              <a:gd name="connsiteX18" fmla="*/ 77142 w 3549609"/>
              <a:gd name="connsiteY18" fmla="*/ 743930 h 2016688"/>
              <a:gd name="connsiteX19" fmla="*/ 460523 w 3549609"/>
              <a:gd name="connsiteY19" fmla="*/ 725674 h 2016688"/>
              <a:gd name="connsiteX20" fmla="*/ 583393 w 3549609"/>
              <a:gd name="connsiteY20" fmla="*/ 774425 h 2016688"/>
              <a:gd name="connsiteX21" fmla="*/ 591492 w 3549609"/>
              <a:gd name="connsiteY21" fmla="*/ 737580 h 2016688"/>
              <a:gd name="connsiteX22" fmla="*/ 593887 w 3549609"/>
              <a:gd name="connsiteY22" fmla="*/ 705727 h 2016688"/>
              <a:gd name="connsiteX23" fmla="*/ 559742 w 3549609"/>
              <a:gd name="connsiteY23" fmla="*/ 124805 h 2016688"/>
              <a:gd name="connsiteX24" fmla="*/ 556567 w 3549609"/>
              <a:gd name="connsiteY24" fmla="*/ 16855 h 2016688"/>
              <a:gd name="connsiteX25" fmla="*/ 473966 w 3549609"/>
              <a:gd name="connsiteY25" fmla="*/ 6920 h 2016688"/>
              <a:gd name="connsiteX26" fmla="*/ 410532 w 3549609"/>
              <a:gd name="connsiteY26" fmla="*/ 5165 h 2016688"/>
              <a:gd name="connsiteX27" fmla="*/ 420888 w 3549609"/>
              <a:gd name="connsiteY27" fmla="*/ 5143 h 2016688"/>
              <a:gd name="connsiteX28" fmla="*/ 502592 w 3549609"/>
              <a:gd name="connsiteY28" fmla="*/ 4764 h 2016688"/>
              <a:gd name="connsiteX29" fmla="*/ 3549609 w 3549609"/>
              <a:gd name="connsiteY29" fmla="*/ 0 h 2016688"/>
              <a:gd name="connsiteX0" fmla="*/ 338943 w 3549609"/>
              <a:gd name="connsiteY0" fmla="*/ 4360 h 2016688"/>
              <a:gd name="connsiteX1" fmla="*/ 403773 w 3549609"/>
              <a:gd name="connsiteY1" fmla="*/ 4978 h 2016688"/>
              <a:gd name="connsiteX2" fmla="*/ 410532 w 3549609"/>
              <a:gd name="connsiteY2" fmla="*/ 5165 h 2016688"/>
              <a:gd name="connsiteX3" fmla="*/ 361299 w 3549609"/>
              <a:gd name="connsiteY3" fmla="*/ 5269 h 2016688"/>
              <a:gd name="connsiteX4" fmla="*/ 338943 w 3549609"/>
              <a:gd name="connsiteY4" fmla="*/ 4360 h 2016688"/>
              <a:gd name="connsiteX5" fmla="*/ 3549609 w 3549609"/>
              <a:gd name="connsiteY5" fmla="*/ 0 h 2016688"/>
              <a:gd name="connsiteX6" fmla="*/ 3549609 w 3549609"/>
              <a:gd name="connsiteY6" fmla="*/ 1926618 h 2016688"/>
              <a:gd name="connsiteX7" fmla="*/ 2267892 w 3549609"/>
              <a:gd name="connsiteY7" fmla="*/ 1544029 h 2016688"/>
              <a:gd name="connsiteX8" fmla="*/ 1826567 w 3549609"/>
              <a:gd name="connsiteY8" fmla="*/ 1518630 h 2016688"/>
              <a:gd name="connsiteX9" fmla="*/ 1769417 w 3549609"/>
              <a:gd name="connsiteY9" fmla="*/ 1890105 h 2016688"/>
              <a:gd name="connsiteX10" fmla="*/ 584506 w 3549609"/>
              <a:gd name="connsiteY10" fmla="*/ 1927570 h 2016688"/>
              <a:gd name="connsiteX11" fmla="*/ 577203 w 3549609"/>
              <a:gd name="connsiteY11" fmla="*/ 1928205 h 2016688"/>
              <a:gd name="connsiteX12" fmla="*/ 591491 w 3549609"/>
              <a:gd name="connsiteY12" fmla="*/ 1285268 h 2016688"/>
              <a:gd name="connsiteX13" fmla="*/ 605779 w 3549609"/>
              <a:gd name="connsiteY13" fmla="*/ 1032855 h 2016688"/>
              <a:gd name="connsiteX14" fmla="*/ 569071 w 3549609"/>
              <a:gd name="connsiteY14" fmla="*/ 995852 h 2016688"/>
              <a:gd name="connsiteX15" fmla="*/ 254942 w 3549609"/>
              <a:gd name="connsiteY15" fmla="*/ 1049524 h 2016688"/>
              <a:gd name="connsiteX16" fmla="*/ 35867 w 3549609"/>
              <a:gd name="connsiteY16" fmla="*/ 1001105 h 2016688"/>
              <a:gd name="connsiteX17" fmla="*/ 4117 w 3549609"/>
              <a:gd name="connsiteY17" fmla="*/ 853468 h 2016688"/>
              <a:gd name="connsiteX18" fmla="*/ 77142 w 3549609"/>
              <a:gd name="connsiteY18" fmla="*/ 743930 h 2016688"/>
              <a:gd name="connsiteX19" fmla="*/ 460523 w 3549609"/>
              <a:gd name="connsiteY19" fmla="*/ 725674 h 2016688"/>
              <a:gd name="connsiteX20" fmla="*/ 583393 w 3549609"/>
              <a:gd name="connsiteY20" fmla="*/ 774425 h 2016688"/>
              <a:gd name="connsiteX21" fmla="*/ 591492 w 3549609"/>
              <a:gd name="connsiteY21" fmla="*/ 737580 h 2016688"/>
              <a:gd name="connsiteX22" fmla="*/ 593887 w 3549609"/>
              <a:gd name="connsiteY22" fmla="*/ 705727 h 2016688"/>
              <a:gd name="connsiteX23" fmla="*/ 559742 w 3549609"/>
              <a:gd name="connsiteY23" fmla="*/ 124805 h 2016688"/>
              <a:gd name="connsiteX24" fmla="*/ 556567 w 3549609"/>
              <a:gd name="connsiteY24" fmla="*/ 16855 h 2016688"/>
              <a:gd name="connsiteX25" fmla="*/ 473966 w 3549609"/>
              <a:gd name="connsiteY25" fmla="*/ 6920 h 2016688"/>
              <a:gd name="connsiteX26" fmla="*/ 410532 w 3549609"/>
              <a:gd name="connsiteY26" fmla="*/ 5165 h 2016688"/>
              <a:gd name="connsiteX27" fmla="*/ 420888 w 3549609"/>
              <a:gd name="connsiteY27" fmla="*/ 5143 h 2016688"/>
              <a:gd name="connsiteX28" fmla="*/ 502592 w 3549609"/>
              <a:gd name="connsiteY28" fmla="*/ 4764 h 2016688"/>
              <a:gd name="connsiteX29" fmla="*/ 3549609 w 3549609"/>
              <a:gd name="connsiteY29" fmla="*/ 0 h 2016688"/>
              <a:gd name="connsiteX0" fmla="*/ 338943 w 3549609"/>
              <a:gd name="connsiteY0" fmla="*/ 4360 h 2017140"/>
              <a:gd name="connsiteX1" fmla="*/ 403773 w 3549609"/>
              <a:gd name="connsiteY1" fmla="*/ 4978 h 2017140"/>
              <a:gd name="connsiteX2" fmla="*/ 410532 w 3549609"/>
              <a:gd name="connsiteY2" fmla="*/ 5165 h 2017140"/>
              <a:gd name="connsiteX3" fmla="*/ 361299 w 3549609"/>
              <a:gd name="connsiteY3" fmla="*/ 5269 h 2017140"/>
              <a:gd name="connsiteX4" fmla="*/ 338943 w 3549609"/>
              <a:gd name="connsiteY4" fmla="*/ 4360 h 2017140"/>
              <a:gd name="connsiteX5" fmla="*/ 3549609 w 3549609"/>
              <a:gd name="connsiteY5" fmla="*/ 0 h 2017140"/>
              <a:gd name="connsiteX6" fmla="*/ 3549609 w 3549609"/>
              <a:gd name="connsiteY6" fmla="*/ 1926618 h 2017140"/>
              <a:gd name="connsiteX7" fmla="*/ 2252017 w 3549609"/>
              <a:gd name="connsiteY7" fmla="*/ 1547204 h 2017140"/>
              <a:gd name="connsiteX8" fmla="*/ 1826567 w 3549609"/>
              <a:gd name="connsiteY8" fmla="*/ 1518630 h 2017140"/>
              <a:gd name="connsiteX9" fmla="*/ 1769417 w 3549609"/>
              <a:gd name="connsiteY9" fmla="*/ 1890105 h 2017140"/>
              <a:gd name="connsiteX10" fmla="*/ 584506 w 3549609"/>
              <a:gd name="connsiteY10" fmla="*/ 1927570 h 2017140"/>
              <a:gd name="connsiteX11" fmla="*/ 577203 w 3549609"/>
              <a:gd name="connsiteY11" fmla="*/ 1928205 h 2017140"/>
              <a:gd name="connsiteX12" fmla="*/ 591491 w 3549609"/>
              <a:gd name="connsiteY12" fmla="*/ 1285268 h 2017140"/>
              <a:gd name="connsiteX13" fmla="*/ 605779 w 3549609"/>
              <a:gd name="connsiteY13" fmla="*/ 1032855 h 2017140"/>
              <a:gd name="connsiteX14" fmla="*/ 569071 w 3549609"/>
              <a:gd name="connsiteY14" fmla="*/ 995852 h 2017140"/>
              <a:gd name="connsiteX15" fmla="*/ 254942 w 3549609"/>
              <a:gd name="connsiteY15" fmla="*/ 1049524 h 2017140"/>
              <a:gd name="connsiteX16" fmla="*/ 35867 w 3549609"/>
              <a:gd name="connsiteY16" fmla="*/ 1001105 h 2017140"/>
              <a:gd name="connsiteX17" fmla="*/ 4117 w 3549609"/>
              <a:gd name="connsiteY17" fmla="*/ 853468 h 2017140"/>
              <a:gd name="connsiteX18" fmla="*/ 77142 w 3549609"/>
              <a:gd name="connsiteY18" fmla="*/ 743930 h 2017140"/>
              <a:gd name="connsiteX19" fmla="*/ 460523 w 3549609"/>
              <a:gd name="connsiteY19" fmla="*/ 725674 h 2017140"/>
              <a:gd name="connsiteX20" fmla="*/ 583393 w 3549609"/>
              <a:gd name="connsiteY20" fmla="*/ 774425 h 2017140"/>
              <a:gd name="connsiteX21" fmla="*/ 591492 w 3549609"/>
              <a:gd name="connsiteY21" fmla="*/ 737580 h 2017140"/>
              <a:gd name="connsiteX22" fmla="*/ 593887 w 3549609"/>
              <a:gd name="connsiteY22" fmla="*/ 705727 h 2017140"/>
              <a:gd name="connsiteX23" fmla="*/ 559742 w 3549609"/>
              <a:gd name="connsiteY23" fmla="*/ 124805 h 2017140"/>
              <a:gd name="connsiteX24" fmla="*/ 556567 w 3549609"/>
              <a:gd name="connsiteY24" fmla="*/ 16855 h 2017140"/>
              <a:gd name="connsiteX25" fmla="*/ 473966 w 3549609"/>
              <a:gd name="connsiteY25" fmla="*/ 6920 h 2017140"/>
              <a:gd name="connsiteX26" fmla="*/ 410532 w 3549609"/>
              <a:gd name="connsiteY26" fmla="*/ 5165 h 2017140"/>
              <a:gd name="connsiteX27" fmla="*/ 420888 w 3549609"/>
              <a:gd name="connsiteY27" fmla="*/ 5143 h 2017140"/>
              <a:gd name="connsiteX28" fmla="*/ 502592 w 3549609"/>
              <a:gd name="connsiteY28" fmla="*/ 4764 h 2017140"/>
              <a:gd name="connsiteX29" fmla="*/ 3549609 w 3549609"/>
              <a:gd name="connsiteY29" fmla="*/ 0 h 2017140"/>
              <a:gd name="connsiteX0" fmla="*/ 338943 w 3549609"/>
              <a:gd name="connsiteY0" fmla="*/ 4360 h 2017140"/>
              <a:gd name="connsiteX1" fmla="*/ 403773 w 3549609"/>
              <a:gd name="connsiteY1" fmla="*/ 4978 h 2017140"/>
              <a:gd name="connsiteX2" fmla="*/ 410532 w 3549609"/>
              <a:gd name="connsiteY2" fmla="*/ 5165 h 2017140"/>
              <a:gd name="connsiteX3" fmla="*/ 361299 w 3549609"/>
              <a:gd name="connsiteY3" fmla="*/ 5269 h 2017140"/>
              <a:gd name="connsiteX4" fmla="*/ 338943 w 3549609"/>
              <a:gd name="connsiteY4" fmla="*/ 4360 h 2017140"/>
              <a:gd name="connsiteX5" fmla="*/ 3549609 w 3549609"/>
              <a:gd name="connsiteY5" fmla="*/ 0 h 2017140"/>
              <a:gd name="connsiteX6" fmla="*/ 3549609 w 3549609"/>
              <a:gd name="connsiteY6" fmla="*/ 1926618 h 2017140"/>
              <a:gd name="connsiteX7" fmla="*/ 2252017 w 3549609"/>
              <a:gd name="connsiteY7" fmla="*/ 1547204 h 2017140"/>
              <a:gd name="connsiteX8" fmla="*/ 1826567 w 3549609"/>
              <a:gd name="connsiteY8" fmla="*/ 1518630 h 2017140"/>
              <a:gd name="connsiteX9" fmla="*/ 1769417 w 3549609"/>
              <a:gd name="connsiteY9" fmla="*/ 1890105 h 2017140"/>
              <a:gd name="connsiteX10" fmla="*/ 584506 w 3549609"/>
              <a:gd name="connsiteY10" fmla="*/ 1927570 h 2017140"/>
              <a:gd name="connsiteX11" fmla="*/ 577203 w 3549609"/>
              <a:gd name="connsiteY11" fmla="*/ 1928205 h 2017140"/>
              <a:gd name="connsiteX12" fmla="*/ 591491 w 3549609"/>
              <a:gd name="connsiteY12" fmla="*/ 1285268 h 2017140"/>
              <a:gd name="connsiteX13" fmla="*/ 605779 w 3549609"/>
              <a:gd name="connsiteY13" fmla="*/ 1032855 h 2017140"/>
              <a:gd name="connsiteX14" fmla="*/ 569071 w 3549609"/>
              <a:gd name="connsiteY14" fmla="*/ 995852 h 2017140"/>
              <a:gd name="connsiteX15" fmla="*/ 254942 w 3549609"/>
              <a:gd name="connsiteY15" fmla="*/ 1049524 h 2017140"/>
              <a:gd name="connsiteX16" fmla="*/ 35867 w 3549609"/>
              <a:gd name="connsiteY16" fmla="*/ 1001105 h 2017140"/>
              <a:gd name="connsiteX17" fmla="*/ 4117 w 3549609"/>
              <a:gd name="connsiteY17" fmla="*/ 853468 h 2017140"/>
              <a:gd name="connsiteX18" fmla="*/ 77142 w 3549609"/>
              <a:gd name="connsiteY18" fmla="*/ 743930 h 2017140"/>
              <a:gd name="connsiteX19" fmla="*/ 460523 w 3549609"/>
              <a:gd name="connsiteY19" fmla="*/ 725674 h 2017140"/>
              <a:gd name="connsiteX20" fmla="*/ 583393 w 3549609"/>
              <a:gd name="connsiteY20" fmla="*/ 774425 h 2017140"/>
              <a:gd name="connsiteX21" fmla="*/ 591492 w 3549609"/>
              <a:gd name="connsiteY21" fmla="*/ 737580 h 2017140"/>
              <a:gd name="connsiteX22" fmla="*/ 593887 w 3549609"/>
              <a:gd name="connsiteY22" fmla="*/ 705727 h 2017140"/>
              <a:gd name="connsiteX23" fmla="*/ 559742 w 3549609"/>
              <a:gd name="connsiteY23" fmla="*/ 124805 h 2017140"/>
              <a:gd name="connsiteX24" fmla="*/ 556567 w 3549609"/>
              <a:gd name="connsiteY24" fmla="*/ 16855 h 2017140"/>
              <a:gd name="connsiteX25" fmla="*/ 473966 w 3549609"/>
              <a:gd name="connsiteY25" fmla="*/ 6920 h 2017140"/>
              <a:gd name="connsiteX26" fmla="*/ 410532 w 3549609"/>
              <a:gd name="connsiteY26" fmla="*/ 5165 h 2017140"/>
              <a:gd name="connsiteX27" fmla="*/ 420888 w 3549609"/>
              <a:gd name="connsiteY27" fmla="*/ 5143 h 2017140"/>
              <a:gd name="connsiteX28" fmla="*/ 502592 w 3549609"/>
              <a:gd name="connsiteY28" fmla="*/ 4764 h 2017140"/>
              <a:gd name="connsiteX29" fmla="*/ 3549609 w 3549609"/>
              <a:gd name="connsiteY29" fmla="*/ 0 h 2017140"/>
              <a:gd name="connsiteX0" fmla="*/ 338943 w 3549609"/>
              <a:gd name="connsiteY0" fmla="*/ 4360 h 2063230"/>
              <a:gd name="connsiteX1" fmla="*/ 403773 w 3549609"/>
              <a:gd name="connsiteY1" fmla="*/ 4978 h 2063230"/>
              <a:gd name="connsiteX2" fmla="*/ 410532 w 3549609"/>
              <a:gd name="connsiteY2" fmla="*/ 5165 h 2063230"/>
              <a:gd name="connsiteX3" fmla="*/ 361299 w 3549609"/>
              <a:gd name="connsiteY3" fmla="*/ 5269 h 2063230"/>
              <a:gd name="connsiteX4" fmla="*/ 338943 w 3549609"/>
              <a:gd name="connsiteY4" fmla="*/ 4360 h 2063230"/>
              <a:gd name="connsiteX5" fmla="*/ 3549609 w 3549609"/>
              <a:gd name="connsiteY5" fmla="*/ 0 h 2063230"/>
              <a:gd name="connsiteX6" fmla="*/ 3549609 w 3549609"/>
              <a:gd name="connsiteY6" fmla="*/ 1926618 h 2063230"/>
              <a:gd name="connsiteX7" fmla="*/ 2261542 w 3549609"/>
              <a:gd name="connsiteY7" fmla="*/ 1905979 h 2063230"/>
              <a:gd name="connsiteX8" fmla="*/ 2252017 w 3549609"/>
              <a:gd name="connsiteY8" fmla="*/ 1547204 h 2063230"/>
              <a:gd name="connsiteX9" fmla="*/ 1826567 w 3549609"/>
              <a:gd name="connsiteY9" fmla="*/ 1518630 h 2063230"/>
              <a:gd name="connsiteX10" fmla="*/ 1769417 w 3549609"/>
              <a:gd name="connsiteY10" fmla="*/ 1890105 h 2063230"/>
              <a:gd name="connsiteX11" fmla="*/ 584506 w 3549609"/>
              <a:gd name="connsiteY11" fmla="*/ 1927570 h 2063230"/>
              <a:gd name="connsiteX12" fmla="*/ 577203 w 3549609"/>
              <a:gd name="connsiteY12" fmla="*/ 1928205 h 2063230"/>
              <a:gd name="connsiteX13" fmla="*/ 591491 w 3549609"/>
              <a:gd name="connsiteY13" fmla="*/ 1285268 h 2063230"/>
              <a:gd name="connsiteX14" fmla="*/ 605779 w 3549609"/>
              <a:gd name="connsiteY14" fmla="*/ 1032855 h 2063230"/>
              <a:gd name="connsiteX15" fmla="*/ 569071 w 3549609"/>
              <a:gd name="connsiteY15" fmla="*/ 995852 h 2063230"/>
              <a:gd name="connsiteX16" fmla="*/ 254942 w 3549609"/>
              <a:gd name="connsiteY16" fmla="*/ 1049524 h 2063230"/>
              <a:gd name="connsiteX17" fmla="*/ 35867 w 3549609"/>
              <a:gd name="connsiteY17" fmla="*/ 1001105 h 2063230"/>
              <a:gd name="connsiteX18" fmla="*/ 4117 w 3549609"/>
              <a:gd name="connsiteY18" fmla="*/ 853468 h 2063230"/>
              <a:gd name="connsiteX19" fmla="*/ 77142 w 3549609"/>
              <a:gd name="connsiteY19" fmla="*/ 743930 h 2063230"/>
              <a:gd name="connsiteX20" fmla="*/ 460523 w 3549609"/>
              <a:gd name="connsiteY20" fmla="*/ 725674 h 2063230"/>
              <a:gd name="connsiteX21" fmla="*/ 583393 w 3549609"/>
              <a:gd name="connsiteY21" fmla="*/ 774425 h 2063230"/>
              <a:gd name="connsiteX22" fmla="*/ 591492 w 3549609"/>
              <a:gd name="connsiteY22" fmla="*/ 737580 h 2063230"/>
              <a:gd name="connsiteX23" fmla="*/ 593887 w 3549609"/>
              <a:gd name="connsiteY23" fmla="*/ 705727 h 2063230"/>
              <a:gd name="connsiteX24" fmla="*/ 559742 w 3549609"/>
              <a:gd name="connsiteY24" fmla="*/ 124805 h 2063230"/>
              <a:gd name="connsiteX25" fmla="*/ 556567 w 3549609"/>
              <a:gd name="connsiteY25" fmla="*/ 16855 h 2063230"/>
              <a:gd name="connsiteX26" fmla="*/ 473966 w 3549609"/>
              <a:gd name="connsiteY26" fmla="*/ 6920 h 2063230"/>
              <a:gd name="connsiteX27" fmla="*/ 410532 w 3549609"/>
              <a:gd name="connsiteY27" fmla="*/ 5165 h 2063230"/>
              <a:gd name="connsiteX28" fmla="*/ 420888 w 3549609"/>
              <a:gd name="connsiteY28" fmla="*/ 5143 h 2063230"/>
              <a:gd name="connsiteX29" fmla="*/ 502592 w 3549609"/>
              <a:gd name="connsiteY29" fmla="*/ 4764 h 2063230"/>
              <a:gd name="connsiteX30" fmla="*/ 3549609 w 3549609"/>
              <a:gd name="connsiteY30" fmla="*/ 0 h 2063230"/>
              <a:gd name="connsiteX0" fmla="*/ 338943 w 3549609"/>
              <a:gd name="connsiteY0" fmla="*/ 4360 h 2048312"/>
              <a:gd name="connsiteX1" fmla="*/ 403773 w 3549609"/>
              <a:gd name="connsiteY1" fmla="*/ 4978 h 2048312"/>
              <a:gd name="connsiteX2" fmla="*/ 410532 w 3549609"/>
              <a:gd name="connsiteY2" fmla="*/ 5165 h 2048312"/>
              <a:gd name="connsiteX3" fmla="*/ 361299 w 3549609"/>
              <a:gd name="connsiteY3" fmla="*/ 5269 h 2048312"/>
              <a:gd name="connsiteX4" fmla="*/ 338943 w 3549609"/>
              <a:gd name="connsiteY4" fmla="*/ 4360 h 2048312"/>
              <a:gd name="connsiteX5" fmla="*/ 3549609 w 3549609"/>
              <a:gd name="connsiteY5" fmla="*/ 0 h 2048312"/>
              <a:gd name="connsiteX6" fmla="*/ 3549609 w 3549609"/>
              <a:gd name="connsiteY6" fmla="*/ 1926618 h 2048312"/>
              <a:gd name="connsiteX7" fmla="*/ 2261542 w 3549609"/>
              <a:gd name="connsiteY7" fmla="*/ 1905979 h 2048312"/>
              <a:gd name="connsiteX8" fmla="*/ 2252017 w 3549609"/>
              <a:gd name="connsiteY8" fmla="*/ 1547204 h 2048312"/>
              <a:gd name="connsiteX9" fmla="*/ 1826567 w 3549609"/>
              <a:gd name="connsiteY9" fmla="*/ 1518630 h 2048312"/>
              <a:gd name="connsiteX10" fmla="*/ 1769417 w 3549609"/>
              <a:gd name="connsiteY10" fmla="*/ 1890105 h 2048312"/>
              <a:gd name="connsiteX11" fmla="*/ 584506 w 3549609"/>
              <a:gd name="connsiteY11" fmla="*/ 1927570 h 2048312"/>
              <a:gd name="connsiteX12" fmla="*/ 577203 w 3549609"/>
              <a:gd name="connsiteY12" fmla="*/ 1928205 h 2048312"/>
              <a:gd name="connsiteX13" fmla="*/ 591491 w 3549609"/>
              <a:gd name="connsiteY13" fmla="*/ 1285268 h 2048312"/>
              <a:gd name="connsiteX14" fmla="*/ 605779 w 3549609"/>
              <a:gd name="connsiteY14" fmla="*/ 1032855 h 2048312"/>
              <a:gd name="connsiteX15" fmla="*/ 569071 w 3549609"/>
              <a:gd name="connsiteY15" fmla="*/ 995852 h 2048312"/>
              <a:gd name="connsiteX16" fmla="*/ 254942 w 3549609"/>
              <a:gd name="connsiteY16" fmla="*/ 1049524 h 2048312"/>
              <a:gd name="connsiteX17" fmla="*/ 35867 w 3549609"/>
              <a:gd name="connsiteY17" fmla="*/ 1001105 h 2048312"/>
              <a:gd name="connsiteX18" fmla="*/ 4117 w 3549609"/>
              <a:gd name="connsiteY18" fmla="*/ 853468 h 2048312"/>
              <a:gd name="connsiteX19" fmla="*/ 77142 w 3549609"/>
              <a:gd name="connsiteY19" fmla="*/ 743930 h 2048312"/>
              <a:gd name="connsiteX20" fmla="*/ 460523 w 3549609"/>
              <a:gd name="connsiteY20" fmla="*/ 725674 h 2048312"/>
              <a:gd name="connsiteX21" fmla="*/ 583393 w 3549609"/>
              <a:gd name="connsiteY21" fmla="*/ 774425 h 2048312"/>
              <a:gd name="connsiteX22" fmla="*/ 591492 w 3549609"/>
              <a:gd name="connsiteY22" fmla="*/ 737580 h 2048312"/>
              <a:gd name="connsiteX23" fmla="*/ 593887 w 3549609"/>
              <a:gd name="connsiteY23" fmla="*/ 705727 h 2048312"/>
              <a:gd name="connsiteX24" fmla="*/ 559742 w 3549609"/>
              <a:gd name="connsiteY24" fmla="*/ 124805 h 2048312"/>
              <a:gd name="connsiteX25" fmla="*/ 556567 w 3549609"/>
              <a:gd name="connsiteY25" fmla="*/ 16855 h 2048312"/>
              <a:gd name="connsiteX26" fmla="*/ 473966 w 3549609"/>
              <a:gd name="connsiteY26" fmla="*/ 6920 h 2048312"/>
              <a:gd name="connsiteX27" fmla="*/ 410532 w 3549609"/>
              <a:gd name="connsiteY27" fmla="*/ 5165 h 2048312"/>
              <a:gd name="connsiteX28" fmla="*/ 420888 w 3549609"/>
              <a:gd name="connsiteY28" fmla="*/ 5143 h 2048312"/>
              <a:gd name="connsiteX29" fmla="*/ 502592 w 3549609"/>
              <a:gd name="connsiteY29" fmla="*/ 4764 h 2048312"/>
              <a:gd name="connsiteX30" fmla="*/ 3549609 w 3549609"/>
              <a:gd name="connsiteY30" fmla="*/ 0 h 2048312"/>
              <a:gd name="connsiteX0" fmla="*/ 338943 w 3549609"/>
              <a:gd name="connsiteY0" fmla="*/ 4360 h 2048312"/>
              <a:gd name="connsiteX1" fmla="*/ 403773 w 3549609"/>
              <a:gd name="connsiteY1" fmla="*/ 4978 h 2048312"/>
              <a:gd name="connsiteX2" fmla="*/ 410532 w 3549609"/>
              <a:gd name="connsiteY2" fmla="*/ 5165 h 2048312"/>
              <a:gd name="connsiteX3" fmla="*/ 361299 w 3549609"/>
              <a:gd name="connsiteY3" fmla="*/ 5269 h 2048312"/>
              <a:gd name="connsiteX4" fmla="*/ 338943 w 3549609"/>
              <a:gd name="connsiteY4" fmla="*/ 4360 h 2048312"/>
              <a:gd name="connsiteX5" fmla="*/ 3549609 w 3549609"/>
              <a:gd name="connsiteY5" fmla="*/ 0 h 2048312"/>
              <a:gd name="connsiteX6" fmla="*/ 3549609 w 3549609"/>
              <a:gd name="connsiteY6" fmla="*/ 1926618 h 2048312"/>
              <a:gd name="connsiteX7" fmla="*/ 2261542 w 3549609"/>
              <a:gd name="connsiteY7" fmla="*/ 1905979 h 2048312"/>
              <a:gd name="connsiteX8" fmla="*/ 2236142 w 3549609"/>
              <a:gd name="connsiteY8" fmla="*/ 1544029 h 2048312"/>
              <a:gd name="connsiteX9" fmla="*/ 1826567 w 3549609"/>
              <a:gd name="connsiteY9" fmla="*/ 1518630 h 2048312"/>
              <a:gd name="connsiteX10" fmla="*/ 1769417 w 3549609"/>
              <a:gd name="connsiteY10" fmla="*/ 1890105 h 2048312"/>
              <a:gd name="connsiteX11" fmla="*/ 584506 w 3549609"/>
              <a:gd name="connsiteY11" fmla="*/ 1927570 h 2048312"/>
              <a:gd name="connsiteX12" fmla="*/ 577203 w 3549609"/>
              <a:gd name="connsiteY12" fmla="*/ 1928205 h 2048312"/>
              <a:gd name="connsiteX13" fmla="*/ 591491 w 3549609"/>
              <a:gd name="connsiteY13" fmla="*/ 1285268 h 2048312"/>
              <a:gd name="connsiteX14" fmla="*/ 605779 w 3549609"/>
              <a:gd name="connsiteY14" fmla="*/ 1032855 h 2048312"/>
              <a:gd name="connsiteX15" fmla="*/ 569071 w 3549609"/>
              <a:gd name="connsiteY15" fmla="*/ 995852 h 2048312"/>
              <a:gd name="connsiteX16" fmla="*/ 254942 w 3549609"/>
              <a:gd name="connsiteY16" fmla="*/ 1049524 h 2048312"/>
              <a:gd name="connsiteX17" fmla="*/ 35867 w 3549609"/>
              <a:gd name="connsiteY17" fmla="*/ 1001105 h 2048312"/>
              <a:gd name="connsiteX18" fmla="*/ 4117 w 3549609"/>
              <a:gd name="connsiteY18" fmla="*/ 853468 h 2048312"/>
              <a:gd name="connsiteX19" fmla="*/ 77142 w 3549609"/>
              <a:gd name="connsiteY19" fmla="*/ 743930 h 2048312"/>
              <a:gd name="connsiteX20" fmla="*/ 460523 w 3549609"/>
              <a:gd name="connsiteY20" fmla="*/ 725674 h 2048312"/>
              <a:gd name="connsiteX21" fmla="*/ 583393 w 3549609"/>
              <a:gd name="connsiteY21" fmla="*/ 774425 h 2048312"/>
              <a:gd name="connsiteX22" fmla="*/ 591492 w 3549609"/>
              <a:gd name="connsiteY22" fmla="*/ 737580 h 2048312"/>
              <a:gd name="connsiteX23" fmla="*/ 593887 w 3549609"/>
              <a:gd name="connsiteY23" fmla="*/ 705727 h 2048312"/>
              <a:gd name="connsiteX24" fmla="*/ 559742 w 3549609"/>
              <a:gd name="connsiteY24" fmla="*/ 124805 h 2048312"/>
              <a:gd name="connsiteX25" fmla="*/ 556567 w 3549609"/>
              <a:gd name="connsiteY25" fmla="*/ 16855 h 2048312"/>
              <a:gd name="connsiteX26" fmla="*/ 473966 w 3549609"/>
              <a:gd name="connsiteY26" fmla="*/ 6920 h 2048312"/>
              <a:gd name="connsiteX27" fmla="*/ 410532 w 3549609"/>
              <a:gd name="connsiteY27" fmla="*/ 5165 h 2048312"/>
              <a:gd name="connsiteX28" fmla="*/ 420888 w 3549609"/>
              <a:gd name="connsiteY28" fmla="*/ 5143 h 2048312"/>
              <a:gd name="connsiteX29" fmla="*/ 502592 w 3549609"/>
              <a:gd name="connsiteY29" fmla="*/ 4764 h 2048312"/>
              <a:gd name="connsiteX30" fmla="*/ 3549609 w 3549609"/>
              <a:gd name="connsiteY30" fmla="*/ 0 h 2048312"/>
              <a:gd name="connsiteX0" fmla="*/ 338943 w 3549609"/>
              <a:gd name="connsiteY0" fmla="*/ 4360 h 2048312"/>
              <a:gd name="connsiteX1" fmla="*/ 403773 w 3549609"/>
              <a:gd name="connsiteY1" fmla="*/ 4978 h 2048312"/>
              <a:gd name="connsiteX2" fmla="*/ 410532 w 3549609"/>
              <a:gd name="connsiteY2" fmla="*/ 5165 h 2048312"/>
              <a:gd name="connsiteX3" fmla="*/ 361299 w 3549609"/>
              <a:gd name="connsiteY3" fmla="*/ 5269 h 2048312"/>
              <a:gd name="connsiteX4" fmla="*/ 338943 w 3549609"/>
              <a:gd name="connsiteY4" fmla="*/ 4360 h 2048312"/>
              <a:gd name="connsiteX5" fmla="*/ 3549609 w 3549609"/>
              <a:gd name="connsiteY5" fmla="*/ 0 h 2048312"/>
              <a:gd name="connsiteX6" fmla="*/ 3549609 w 3549609"/>
              <a:gd name="connsiteY6" fmla="*/ 1926618 h 2048312"/>
              <a:gd name="connsiteX7" fmla="*/ 2261542 w 3549609"/>
              <a:gd name="connsiteY7" fmla="*/ 1905979 h 2048312"/>
              <a:gd name="connsiteX8" fmla="*/ 2236142 w 3549609"/>
              <a:gd name="connsiteY8" fmla="*/ 1544029 h 2048312"/>
              <a:gd name="connsiteX9" fmla="*/ 1826567 w 3549609"/>
              <a:gd name="connsiteY9" fmla="*/ 1518630 h 2048312"/>
              <a:gd name="connsiteX10" fmla="*/ 1769417 w 3549609"/>
              <a:gd name="connsiteY10" fmla="*/ 1890105 h 2048312"/>
              <a:gd name="connsiteX11" fmla="*/ 584506 w 3549609"/>
              <a:gd name="connsiteY11" fmla="*/ 1927570 h 2048312"/>
              <a:gd name="connsiteX12" fmla="*/ 577203 w 3549609"/>
              <a:gd name="connsiteY12" fmla="*/ 1928205 h 2048312"/>
              <a:gd name="connsiteX13" fmla="*/ 591491 w 3549609"/>
              <a:gd name="connsiteY13" fmla="*/ 1285268 h 2048312"/>
              <a:gd name="connsiteX14" fmla="*/ 605779 w 3549609"/>
              <a:gd name="connsiteY14" fmla="*/ 1032855 h 2048312"/>
              <a:gd name="connsiteX15" fmla="*/ 569071 w 3549609"/>
              <a:gd name="connsiteY15" fmla="*/ 995852 h 2048312"/>
              <a:gd name="connsiteX16" fmla="*/ 254942 w 3549609"/>
              <a:gd name="connsiteY16" fmla="*/ 1049524 h 2048312"/>
              <a:gd name="connsiteX17" fmla="*/ 35867 w 3549609"/>
              <a:gd name="connsiteY17" fmla="*/ 1001105 h 2048312"/>
              <a:gd name="connsiteX18" fmla="*/ 4117 w 3549609"/>
              <a:gd name="connsiteY18" fmla="*/ 853468 h 2048312"/>
              <a:gd name="connsiteX19" fmla="*/ 77142 w 3549609"/>
              <a:gd name="connsiteY19" fmla="*/ 743930 h 2048312"/>
              <a:gd name="connsiteX20" fmla="*/ 460523 w 3549609"/>
              <a:gd name="connsiteY20" fmla="*/ 725674 h 2048312"/>
              <a:gd name="connsiteX21" fmla="*/ 583393 w 3549609"/>
              <a:gd name="connsiteY21" fmla="*/ 774425 h 2048312"/>
              <a:gd name="connsiteX22" fmla="*/ 591492 w 3549609"/>
              <a:gd name="connsiteY22" fmla="*/ 737580 h 2048312"/>
              <a:gd name="connsiteX23" fmla="*/ 593887 w 3549609"/>
              <a:gd name="connsiteY23" fmla="*/ 705727 h 2048312"/>
              <a:gd name="connsiteX24" fmla="*/ 559742 w 3549609"/>
              <a:gd name="connsiteY24" fmla="*/ 124805 h 2048312"/>
              <a:gd name="connsiteX25" fmla="*/ 556567 w 3549609"/>
              <a:gd name="connsiteY25" fmla="*/ 16855 h 2048312"/>
              <a:gd name="connsiteX26" fmla="*/ 473966 w 3549609"/>
              <a:gd name="connsiteY26" fmla="*/ 6920 h 2048312"/>
              <a:gd name="connsiteX27" fmla="*/ 410532 w 3549609"/>
              <a:gd name="connsiteY27" fmla="*/ 5165 h 2048312"/>
              <a:gd name="connsiteX28" fmla="*/ 420888 w 3549609"/>
              <a:gd name="connsiteY28" fmla="*/ 5143 h 2048312"/>
              <a:gd name="connsiteX29" fmla="*/ 502592 w 3549609"/>
              <a:gd name="connsiteY29" fmla="*/ 4764 h 2048312"/>
              <a:gd name="connsiteX30" fmla="*/ 3549609 w 3549609"/>
              <a:gd name="connsiteY30" fmla="*/ 0 h 20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49609" h="2048312">
                <a:moveTo>
                  <a:pt x="338943" y="4360"/>
                </a:moveTo>
                <a:lnTo>
                  <a:pt x="403773" y="4978"/>
                </a:lnTo>
                <a:lnTo>
                  <a:pt x="410532" y="5165"/>
                </a:lnTo>
                <a:lnTo>
                  <a:pt x="361299" y="5269"/>
                </a:lnTo>
                <a:cubicBezTo>
                  <a:pt x="262700" y="5313"/>
                  <a:pt x="282949" y="4232"/>
                  <a:pt x="338943" y="4360"/>
                </a:cubicBezTo>
                <a:close/>
                <a:moveTo>
                  <a:pt x="3549609" y="0"/>
                </a:moveTo>
                <a:lnTo>
                  <a:pt x="3549609" y="1926618"/>
                </a:lnTo>
                <a:cubicBezTo>
                  <a:pt x="3343927" y="2213589"/>
                  <a:pt x="2519082" y="1902540"/>
                  <a:pt x="2261542" y="1905979"/>
                </a:cubicBezTo>
                <a:cubicBezTo>
                  <a:pt x="2045277" y="1842743"/>
                  <a:pt x="2317633" y="1577895"/>
                  <a:pt x="2236142" y="1544029"/>
                </a:cubicBezTo>
                <a:cubicBezTo>
                  <a:pt x="2126768" y="1466506"/>
                  <a:pt x="1939808" y="1472063"/>
                  <a:pt x="1826567" y="1518630"/>
                </a:cubicBezTo>
                <a:cubicBezTo>
                  <a:pt x="1631468" y="1506195"/>
                  <a:pt x="1812385" y="1838882"/>
                  <a:pt x="1769417" y="1890105"/>
                </a:cubicBezTo>
                <a:lnTo>
                  <a:pt x="584506" y="1927570"/>
                </a:lnTo>
                <a:lnTo>
                  <a:pt x="577203" y="1928205"/>
                </a:lnTo>
                <a:cubicBezTo>
                  <a:pt x="580907" y="1815757"/>
                  <a:pt x="548629" y="1554349"/>
                  <a:pt x="591491" y="1285268"/>
                </a:cubicBezTo>
                <a:cubicBezTo>
                  <a:pt x="593079" y="1143981"/>
                  <a:pt x="602604" y="1228117"/>
                  <a:pt x="605779" y="1032855"/>
                </a:cubicBezTo>
                <a:lnTo>
                  <a:pt x="569071" y="995852"/>
                </a:lnTo>
                <a:cubicBezTo>
                  <a:pt x="510598" y="998630"/>
                  <a:pt x="343809" y="1048648"/>
                  <a:pt x="254942" y="1049524"/>
                </a:cubicBezTo>
                <a:cubicBezTo>
                  <a:pt x="166075" y="1050400"/>
                  <a:pt x="77671" y="1027828"/>
                  <a:pt x="35867" y="1001105"/>
                </a:cubicBezTo>
                <a:cubicBezTo>
                  <a:pt x="-5937" y="974382"/>
                  <a:pt x="-2762" y="896331"/>
                  <a:pt x="4117" y="853468"/>
                </a:cubicBezTo>
                <a:cubicBezTo>
                  <a:pt x="10996" y="810606"/>
                  <a:pt x="35206" y="764964"/>
                  <a:pt x="77142" y="743930"/>
                </a:cubicBezTo>
                <a:cubicBezTo>
                  <a:pt x="119078" y="722896"/>
                  <a:pt x="302330" y="645450"/>
                  <a:pt x="460523" y="725674"/>
                </a:cubicBezTo>
                <a:cubicBezTo>
                  <a:pt x="559186" y="729697"/>
                  <a:pt x="559184" y="777997"/>
                  <a:pt x="583393" y="774425"/>
                </a:cubicBezTo>
                <a:cubicBezTo>
                  <a:pt x="589268" y="762937"/>
                  <a:pt x="585617" y="749068"/>
                  <a:pt x="591492" y="737580"/>
                </a:cubicBezTo>
                <a:lnTo>
                  <a:pt x="593887" y="705727"/>
                </a:lnTo>
                <a:cubicBezTo>
                  <a:pt x="576814" y="415266"/>
                  <a:pt x="570491" y="231898"/>
                  <a:pt x="559742" y="124805"/>
                </a:cubicBezTo>
                <a:cubicBezTo>
                  <a:pt x="508678" y="-45587"/>
                  <a:pt x="566092" y="36862"/>
                  <a:pt x="556567" y="16855"/>
                </a:cubicBezTo>
                <a:cubicBezTo>
                  <a:pt x="554186" y="11853"/>
                  <a:pt x="518444" y="8772"/>
                  <a:pt x="473966" y="6920"/>
                </a:cubicBezTo>
                <a:lnTo>
                  <a:pt x="410532" y="5165"/>
                </a:lnTo>
                <a:lnTo>
                  <a:pt x="420888" y="5143"/>
                </a:lnTo>
                <a:lnTo>
                  <a:pt x="502592" y="4764"/>
                </a:lnTo>
                <a:lnTo>
                  <a:pt x="3549609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2" name="Freihandform 38"/>
          <p:cNvSpPr/>
          <p:nvPr/>
        </p:nvSpPr>
        <p:spPr>
          <a:xfrm>
            <a:off x="228457" y="1448124"/>
            <a:ext cx="2217161" cy="1637184"/>
          </a:xfrm>
          <a:custGeom>
            <a:avLst/>
            <a:gdLst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03644 w 3014570"/>
              <a:gd name="connsiteY8" fmla="*/ 1926618 h 2182912"/>
              <a:gd name="connsiteX9" fmla="*/ 1613190 w 3014570"/>
              <a:gd name="connsiteY9" fmla="*/ 1949334 h 2182912"/>
              <a:gd name="connsiteX10" fmla="*/ 1606839 w 3014570"/>
              <a:gd name="connsiteY10" fmla="*/ 2144105 h 2182912"/>
              <a:gd name="connsiteX11" fmla="*/ 1395702 w 3014570"/>
              <a:gd name="connsiteY11" fmla="*/ 2181903 h 2182912"/>
              <a:gd name="connsiteX12" fmla="*/ 1175039 w 3014570"/>
              <a:gd name="connsiteY12" fmla="*/ 2150455 h 2182912"/>
              <a:gd name="connsiteX13" fmla="*/ 1178214 w 3014570"/>
              <a:gd name="connsiteY13" fmla="*/ 1949334 h 2182912"/>
              <a:gd name="connsiteX14" fmla="*/ 1189280 w 3014570"/>
              <a:gd name="connsiteY14" fmla="*/ 1926618 h 2182912"/>
              <a:gd name="connsiteX15" fmla="*/ 0 w 3014570"/>
              <a:gd name="connsiteY15" fmla="*/ 1926618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03644 w 3014570"/>
              <a:gd name="connsiteY8" fmla="*/ 1926618 h 2182912"/>
              <a:gd name="connsiteX9" fmla="*/ 1613190 w 3014570"/>
              <a:gd name="connsiteY9" fmla="*/ 1949334 h 2182912"/>
              <a:gd name="connsiteX10" fmla="*/ 1606839 w 3014570"/>
              <a:gd name="connsiteY10" fmla="*/ 2144105 h 2182912"/>
              <a:gd name="connsiteX11" fmla="*/ 1395702 w 3014570"/>
              <a:gd name="connsiteY11" fmla="*/ 2181903 h 2182912"/>
              <a:gd name="connsiteX12" fmla="*/ 1175039 w 3014570"/>
              <a:gd name="connsiteY12" fmla="*/ 2150455 h 2182912"/>
              <a:gd name="connsiteX13" fmla="*/ 1178214 w 3014570"/>
              <a:gd name="connsiteY13" fmla="*/ 1949334 h 2182912"/>
              <a:gd name="connsiteX14" fmla="*/ 1195630 w 3014570"/>
              <a:gd name="connsiteY14" fmla="*/ 1901218 h 2182912"/>
              <a:gd name="connsiteX15" fmla="*/ 0 w 3014570"/>
              <a:gd name="connsiteY15" fmla="*/ 1926618 h 2182912"/>
              <a:gd name="connsiteX16" fmla="*/ 0 w 3014570"/>
              <a:gd name="connsiteY16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03644 w 3014570"/>
              <a:gd name="connsiteY8" fmla="*/ 1926618 h 2182912"/>
              <a:gd name="connsiteX9" fmla="*/ 1613190 w 3014570"/>
              <a:gd name="connsiteY9" fmla="*/ 1949334 h 2182912"/>
              <a:gd name="connsiteX10" fmla="*/ 1606839 w 3014570"/>
              <a:gd name="connsiteY10" fmla="*/ 2144105 h 2182912"/>
              <a:gd name="connsiteX11" fmla="*/ 1395702 w 3014570"/>
              <a:gd name="connsiteY11" fmla="*/ 2181903 h 2182912"/>
              <a:gd name="connsiteX12" fmla="*/ 1175039 w 3014570"/>
              <a:gd name="connsiteY12" fmla="*/ 2150455 h 2182912"/>
              <a:gd name="connsiteX13" fmla="*/ 1178214 w 3014570"/>
              <a:gd name="connsiteY13" fmla="*/ 1949334 h 2182912"/>
              <a:gd name="connsiteX14" fmla="*/ 1195630 w 3014570"/>
              <a:gd name="connsiteY14" fmla="*/ 1901218 h 2182912"/>
              <a:gd name="connsiteX15" fmla="*/ 432089 w 3014570"/>
              <a:gd name="connsiteY15" fmla="*/ 1905980 h 2182912"/>
              <a:gd name="connsiteX16" fmla="*/ 0 w 3014570"/>
              <a:gd name="connsiteY16" fmla="*/ 1926618 h 2182912"/>
              <a:gd name="connsiteX17" fmla="*/ 0 w 3014570"/>
              <a:gd name="connsiteY17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17932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6208 w 3014570"/>
              <a:gd name="connsiteY8" fmla="*/ 1904392 h 2182912"/>
              <a:gd name="connsiteX9" fmla="*/ 1617932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6208 w 3014570"/>
              <a:gd name="connsiteY8" fmla="*/ 1904392 h 2182912"/>
              <a:gd name="connsiteX9" fmla="*/ 1610789 w 3014570"/>
              <a:gd name="connsiteY9" fmla="*/ 1917093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6208 w 3014570"/>
              <a:gd name="connsiteY8" fmla="*/ 1911536 h 2182912"/>
              <a:gd name="connsiteX9" fmla="*/ 1610789 w 3014570"/>
              <a:gd name="connsiteY9" fmla="*/ 1917093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3753"/>
              <a:gd name="connsiteY0" fmla="*/ 0 h 2182912"/>
              <a:gd name="connsiteX1" fmla="*/ 2899064 w 3013753"/>
              <a:gd name="connsiteY1" fmla="*/ 7330 h 2182912"/>
              <a:gd name="connsiteX2" fmla="*/ 2911764 w 3013753"/>
              <a:gd name="connsiteY2" fmla="*/ 45430 h 2182912"/>
              <a:gd name="connsiteX3" fmla="*/ 2943514 w 3013753"/>
              <a:gd name="connsiteY3" fmla="*/ 340705 h 2182912"/>
              <a:gd name="connsiteX4" fmla="*/ 2930814 w 3013753"/>
              <a:gd name="connsiteY4" fmla="*/ 1029680 h 2182912"/>
              <a:gd name="connsiteX5" fmla="*/ 3013364 w 3013753"/>
              <a:gd name="connsiteY5" fmla="*/ 1645630 h 2182912"/>
              <a:gd name="connsiteX6" fmla="*/ 2978439 w 3013753"/>
              <a:gd name="connsiteY6" fmla="*/ 1861530 h 2182912"/>
              <a:gd name="connsiteX7" fmla="*/ 2937164 w 3013753"/>
              <a:gd name="connsiteY7" fmla="*/ 1926618 h 2182912"/>
              <a:gd name="connsiteX8" fmla="*/ 1636208 w 3013753"/>
              <a:gd name="connsiteY8" fmla="*/ 1911536 h 2182912"/>
              <a:gd name="connsiteX9" fmla="*/ 1610789 w 3013753"/>
              <a:gd name="connsiteY9" fmla="*/ 1917093 h 2182912"/>
              <a:gd name="connsiteX10" fmla="*/ 1613190 w 3013753"/>
              <a:gd name="connsiteY10" fmla="*/ 1949334 h 2182912"/>
              <a:gd name="connsiteX11" fmla="*/ 1606839 w 3013753"/>
              <a:gd name="connsiteY11" fmla="*/ 2144105 h 2182912"/>
              <a:gd name="connsiteX12" fmla="*/ 1395702 w 3013753"/>
              <a:gd name="connsiteY12" fmla="*/ 2181903 h 2182912"/>
              <a:gd name="connsiteX13" fmla="*/ 1175039 w 3013753"/>
              <a:gd name="connsiteY13" fmla="*/ 2150455 h 2182912"/>
              <a:gd name="connsiteX14" fmla="*/ 1178214 w 3013753"/>
              <a:gd name="connsiteY14" fmla="*/ 1949334 h 2182912"/>
              <a:gd name="connsiteX15" fmla="*/ 1195630 w 3013753"/>
              <a:gd name="connsiteY15" fmla="*/ 1901218 h 2182912"/>
              <a:gd name="connsiteX16" fmla="*/ 432089 w 3013753"/>
              <a:gd name="connsiteY16" fmla="*/ 1905980 h 2182912"/>
              <a:gd name="connsiteX17" fmla="*/ 0 w 3013753"/>
              <a:gd name="connsiteY17" fmla="*/ 1926618 h 2182912"/>
              <a:gd name="connsiteX18" fmla="*/ 0 w 3013753"/>
              <a:gd name="connsiteY18" fmla="*/ 0 h 2182912"/>
              <a:gd name="connsiteX0" fmla="*/ 0 w 3014084"/>
              <a:gd name="connsiteY0" fmla="*/ 0 h 2182912"/>
              <a:gd name="connsiteX1" fmla="*/ 2899064 w 3014084"/>
              <a:gd name="connsiteY1" fmla="*/ 7330 h 2182912"/>
              <a:gd name="connsiteX2" fmla="*/ 2911764 w 3014084"/>
              <a:gd name="connsiteY2" fmla="*/ 45430 h 2182912"/>
              <a:gd name="connsiteX3" fmla="*/ 2943514 w 3014084"/>
              <a:gd name="connsiteY3" fmla="*/ 340705 h 2182912"/>
              <a:gd name="connsiteX4" fmla="*/ 2956214 w 3014084"/>
              <a:gd name="connsiteY4" fmla="*/ 1020155 h 2182912"/>
              <a:gd name="connsiteX5" fmla="*/ 3013364 w 3014084"/>
              <a:gd name="connsiteY5" fmla="*/ 1645630 h 2182912"/>
              <a:gd name="connsiteX6" fmla="*/ 2978439 w 3014084"/>
              <a:gd name="connsiteY6" fmla="*/ 1861530 h 2182912"/>
              <a:gd name="connsiteX7" fmla="*/ 2937164 w 3014084"/>
              <a:gd name="connsiteY7" fmla="*/ 1926618 h 2182912"/>
              <a:gd name="connsiteX8" fmla="*/ 1636208 w 3014084"/>
              <a:gd name="connsiteY8" fmla="*/ 1911536 h 2182912"/>
              <a:gd name="connsiteX9" fmla="*/ 1610789 w 3014084"/>
              <a:gd name="connsiteY9" fmla="*/ 1917093 h 2182912"/>
              <a:gd name="connsiteX10" fmla="*/ 1613190 w 3014084"/>
              <a:gd name="connsiteY10" fmla="*/ 1949334 h 2182912"/>
              <a:gd name="connsiteX11" fmla="*/ 1606839 w 3014084"/>
              <a:gd name="connsiteY11" fmla="*/ 2144105 h 2182912"/>
              <a:gd name="connsiteX12" fmla="*/ 1395702 w 3014084"/>
              <a:gd name="connsiteY12" fmla="*/ 2181903 h 2182912"/>
              <a:gd name="connsiteX13" fmla="*/ 1175039 w 3014084"/>
              <a:gd name="connsiteY13" fmla="*/ 2150455 h 2182912"/>
              <a:gd name="connsiteX14" fmla="*/ 1178214 w 3014084"/>
              <a:gd name="connsiteY14" fmla="*/ 1949334 h 2182912"/>
              <a:gd name="connsiteX15" fmla="*/ 1195630 w 3014084"/>
              <a:gd name="connsiteY15" fmla="*/ 1901218 h 2182912"/>
              <a:gd name="connsiteX16" fmla="*/ 432089 w 3014084"/>
              <a:gd name="connsiteY16" fmla="*/ 1905980 h 2182912"/>
              <a:gd name="connsiteX17" fmla="*/ 0 w 3014084"/>
              <a:gd name="connsiteY17" fmla="*/ 1926618 h 2182912"/>
              <a:gd name="connsiteX18" fmla="*/ 0 w 3014084"/>
              <a:gd name="connsiteY18" fmla="*/ 0 h 2182912"/>
              <a:gd name="connsiteX0" fmla="*/ 0 w 3013602"/>
              <a:gd name="connsiteY0" fmla="*/ 0 h 2182912"/>
              <a:gd name="connsiteX1" fmla="*/ 2899064 w 3013602"/>
              <a:gd name="connsiteY1" fmla="*/ 7330 h 2182912"/>
              <a:gd name="connsiteX2" fmla="*/ 2911764 w 3013602"/>
              <a:gd name="connsiteY2" fmla="*/ 45430 h 2182912"/>
              <a:gd name="connsiteX3" fmla="*/ 2943514 w 3013602"/>
              <a:gd name="connsiteY3" fmla="*/ 340705 h 2182912"/>
              <a:gd name="connsiteX4" fmla="*/ 2956214 w 3013602"/>
              <a:gd name="connsiteY4" fmla="*/ 1020155 h 2182912"/>
              <a:gd name="connsiteX5" fmla="*/ 3013364 w 3013602"/>
              <a:gd name="connsiteY5" fmla="*/ 1645630 h 2182912"/>
              <a:gd name="connsiteX6" fmla="*/ 2978439 w 3013602"/>
              <a:gd name="connsiteY6" fmla="*/ 1861530 h 2182912"/>
              <a:gd name="connsiteX7" fmla="*/ 2937164 w 3013602"/>
              <a:gd name="connsiteY7" fmla="*/ 1926618 h 2182912"/>
              <a:gd name="connsiteX8" fmla="*/ 1636208 w 3013602"/>
              <a:gd name="connsiteY8" fmla="*/ 1911536 h 2182912"/>
              <a:gd name="connsiteX9" fmla="*/ 1610789 w 3013602"/>
              <a:gd name="connsiteY9" fmla="*/ 1917093 h 2182912"/>
              <a:gd name="connsiteX10" fmla="*/ 1613190 w 3013602"/>
              <a:gd name="connsiteY10" fmla="*/ 1949334 h 2182912"/>
              <a:gd name="connsiteX11" fmla="*/ 1606839 w 3013602"/>
              <a:gd name="connsiteY11" fmla="*/ 2144105 h 2182912"/>
              <a:gd name="connsiteX12" fmla="*/ 1395702 w 3013602"/>
              <a:gd name="connsiteY12" fmla="*/ 2181903 h 2182912"/>
              <a:gd name="connsiteX13" fmla="*/ 1175039 w 3013602"/>
              <a:gd name="connsiteY13" fmla="*/ 2150455 h 2182912"/>
              <a:gd name="connsiteX14" fmla="*/ 1178214 w 3013602"/>
              <a:gd name="connsiteY14" fmla="*/ 1949334 h 2182912"/>
              <a:gd name="connsiteX15" fmla="*/ 1195630 w 3013602"/>
              <a:gd name="connsiteY15" fmla="*/ 1901218 h 2182912"/>
              <a:gd name="connsiteX16" fmla="*/ 432089 w 3013602"/>
              <a:gd name="connsiteY16" fmla="*/ 1905980 h 2182912"/>
              <a:gd name="connsiteX17" fmla="*/ 0 w 3013602"/>
              <a:gd name="connsiteY17" fmla="*/ 1926618 h 2182912"/>
              <a:gd name="connsiteX18" fmla="*/ 0 w 3013602"/>
              <a:gd name="connsiteY18" fmla="*/ 0 h 2182912"/>
              <a:gd name="connsiteX0" fmla="*/ 0 w 2979520"/>
              <a:gd name="connsiteY0" fmla="*/ 0 h 2182912"/>
              <a:gd name="connsiteX1" fmla="*/ 2899064 w 2979520"/>
              <a:gd name="connsiteY1" fmla="*/ 7330 h 2182912"/>
              <a:gd name="connsiteX2" fmla="*/ 2911764 w 2979520"/>
              <a:gd name="connsiteY2" fmla="*/ 45430 h 2182912"/>
              <a:gd name="connsiteX3" fmla="*/ 2943514 w 2979520"/>
              <a:gd name="connsiteY3" fmla="*/ 340705 h 2182912"/>
              <a:gd name="connsiteX4" fmla="*/ 2956214 w 2979520"/>
              <a:gd name="connsiteY4" fmla="*/ 1020155 h 2182912"/>
              <a:gd name="connsiteX5" fmla="*/ 2918114 w 2979520"/>
              <a:gd name="connsiteY5" fmla="*/ 1661505 h 2182912"/>
              <a:gd name="connsiteX6" fmla="*/ 2978439 w 2979520"/>
              <a:gd name="connsiteY6" fmla="*/ 1861530 h 2182912"/>
              <a:gd name="connsiteX7" fmla="*/ 2937164 w 2979520"/>
              <a:gd name="connsiteY7" fmla="*/ 1926618 h 2182912"/>
              <a:gd name="connsiteX8" fmla="*/ 1636208 w 2979520"/>
              <a:gd name="connsiteY8" fmla="*/ 1911536 h 2182912"/>
              <a:gd name="connsiteX9" fmla="*/ 1610789 w 2979520"/>
              <a:gd name="connsiteY9" fmla="*/ 1917093 h 2182912"/>
              <a:gd name="connsiteX10" fmla="*/ 1613190 w 2979520"/>
              <a:gd name="connsiteY10" fmla="*/ 1949334 h 2182912"/>
              <a:gd name="connsiteX11" fmla="*/ 1606839 w 2979520"/>
              <a:gd name="connsiteY11" fmla="*/ 2144105 h 2182912"/>
              <a:gd name="connsiteX12" fmla="*/ 1395702 w 2979520"/>
              <a:gd name="connsiteY12" fmla="*/ 2181903 h 2182912"/>
              <a:gd name="connsiteX13" fmla="*/ 1175039 w 2979520"/>
              <a:gd name="connsiteY13" fmla="*/ 2150455 h 2182912"/>
              <a:gd name="connsiteX14" fmla="*/ 1178214 w 2979520"/>
              <a:gd name="connsiteY14" fmla="*/ 1949334 h 2182912"/>
              <a:gd name="connsiteX15" fmla="*/ 1195630 w 2979520"/>
              <a:gd name="connsiteY15" fmla="*/ 1901218 h 2182912"/>
              <a:gd name="connsiteX16" fmla="*/ 432089 w 2979520"/>
              <a:gd name="connsiteY16" fmla="*/ 1905980 h 2182912"/>
              <a:gd name="connsiteX17" fmla="*/ 0 w 2979520"/>
              <a:gd name="connsiteY17" fmla="*/ 1926618 h 2182912"/>
              <a:gd name="connsiteX18" fmla="*/ 0 w 2979520"/>
              <a:gd name="connsiteY18" fmla="*/ 0 h 2182912"/>
              <a:gd name="connsiteX0" fmla="*/ 0 w 2962243"/>
              <a:gd name="connsiteY0" fmla="*/ 0 h 2182912"/>
              <a:gd name="connsiteX1" fmla="*/ 2899064 w 2962243"/>
              <a:gd name="connsiteY1" fmla="*/ 7330 h 2182912"/>
              <a:gd name="connsiteX2" fmla="*/ 2911764 w 2962243"/>
              <a:gd name="connsiteY2" fmla="*/ 45430 h 2182912"/>
              <a:gd name="connsiteX3" fmla="*/ 2943514 w 2962243"/>
              <a:gd name="connsiteY3" fmla="*/ 340705 h 2182912"/>
              <a:gd name="connsiteX4" fmla="*/ 2956214 w 2962243"/>
              <a:gd name="connsiteY4" fmla="*/ 1020155 h 2182912"/>
              <a:gd name="connsiteX5" fmla="*/ 2918114 w 2962243"/>
              <a:gd name="connsiteY5" fmla="*/ 1661505 h 2182912"/>
              <a:gd name="connsiteX6" fmla="*/ 2924464 w 2962243"/>
              <a:gd name="connsiteY6" fmla="*/ 1874230 h 2182912"/>
              <a:gd name="connsiteX7" fmla="*/ 2937164 w 2962243"/>
              <a:gd name="connsiteY7" fmla="*/ 1926618 h 2182912"/>
              <a:gd name="connsiteX8" fmla="*/ 1636208 w 2962243"/>
              <a:gd name="connsiteY8" fmla="*/ 1911536 h 2182912"/>
              <a:gd name="connsiteX9" fmla="*/ 1610789 w 2962243"/>
              <a:gd name="connsiteY9" fmla="*/ 1917093 h 2182912"/>
              <a:gd name="connsiteX10" fmla="*/ 1613190 w 2962243"/>
              <a:gd name="connsiteY10" fmla="*/ 1949334 h 2182912"/>
              <a:gd name="connsiteX11" fmla="*/ 1606839 w 2962243"/>
              <a:gd name="connsiteY11" fmla="*/ 2144105 h 2182912"/>
              <a:gd name="connsiteX12" fmla="*/ 1395702 w 2962243"/>
              <a:gd name="connsiteY12" fmla="*/ 2181903 h 2182912"/>
              <a:gd name="connsiteX13" fmla="*/ 1175039 w 2962243"/>
              <a:gd name="connsiteY13" fmla="*/ 2150455 h 2182912"/>
              <a:gd name="connsiteX14" fmla="*/ 1178214 w 2962243"/>
              <a:gd name="connsiteY14" fmla="*/ 1949334 h 2182912"/>
              <a:gd name="connsiteX15" fmla="*/ 1195630 w 2962243"/>
              <a:gd name="connsiteY15" fmla="*/ 1901218 h 2182912"/>
              <a:gd name="connsiteX16" fmla="*/ 432089 w 2962243"/>
              <a:gd name="connsiteY16" fmla="*/ 1905980 h 2182912"/>
              <a:gd name="connsiteX17" fmla="*/ 0 w 2962243"/>
              <a:gd name="connsiteY17" fmla="*/ 1926618 h 2182912"/>
              <a:gd name="connsiteX18" fmla="*/ 0 w 2962243"/>
              <a:gd name="connsiteY18" fmla="*/ 0 h 2182912"/>
              <a:gd name="connsiteX0" fmla="*/ 0 w 2957163"/>
              <a:gd name="connsiteY0" fmla="*/ 0 h 2182912"/>
              <a:gd name="connsiteX1" fmla="*/ 2899064 w 2957163"/>
              <a:gd name="connsiteY1" fmla="*/ 7330 h 2182912"/>
              <a:gd name="connsiteX2" fmla="*/ 2911764 w 2957163"/>
              <a:gd name="connsiteY2" fmla="*/ 45430 h 2182912"/>
              <a:gd name="connsiteX3" fmla="*/ 2943514 w 2957163"/>
              <a:gd name="connsiteY3" fmla="*/ 340705 h 2182912"/>
              <a:gd name="connsiteX4" fmla="*/ 2937165 w 2957163"/>
              <a:gd name="connsiteY4" fmla="*/ 870930 h 2182912"/>
              <a:gd name="connsiteX5" fmla="*/ 2956214 w 2957163"/>
              <a:gd name="connsiteY5" fmla="*/ 1020155 h 2182912"/>
              <a:gd name="connsiteX6" fmla="*/ 2918114 w 2957163"/>
              <a:gd name="connsiteY6" fmla="*/ 1661505 h 2182912"/>
              <a:gd name="connsiteX7" fmla="*/ 2924464 w 2957163"/>
              <a:gd name="connsiteY7" fmla="*/ 1874230 h 2182912"/>
              <a:gd name="connsiteX8" fmla="*/ 2937164 w 2957163"/>
              <a:gd name="connsiteY8" fmla="*/ 1926618 h 2182912"/>
              <a:gd name="connsiteX9" fmla="*/ 1636208 w 2957163"/>
              <a:gd name="connsiteY9" fmla="*/ 1911536 h 2182912"/>
              <a:gd name="connsiteX10" fmla="*/ 1610789 w 2957163"/>
              <a:gd name="connsiteY10" fmla="*/ 1917093 h 2182912"/>
              <a:gd name="connsiteX11" fmla="*/ 1613190 w 2957163"/>
              <a:gd name="connsiteY11" fmla="*/ 1949334 h 2182912"/>
              <a:gd name="connsiteX12" fmla="*/ 1606839 w 2957163"/>
              <a:gd name="connsiteY12" fmla="*/ 2144105 h 2182912"/>
              <a:gd name="connsiteX13" fmla="*/ 1395702 w 2957163"/>
              <a:gd name="connsiteY13" fmla="*/ 2181903 h 2182912"/>
              <a:gd name="connsiteX14" fmla="*/ 1175039 w 2957163"/>
              <a:gd name="connsiteY14" fmla="*/ 2150455 h 2182912"/>
              <a:gd name="connsiteX15" fmla="*/ 1178214 w 2957163"/>
              <a:gd name="connsiteY15" fmla="*/ 1949334 h 2182912"/>
              <a:gd name="connsiteX16" fmla="*/ 1195630 w 2957163"/>
              <a:gd name="connsiteY16" fmla="*/ 1901218 h 2182912"/>
              <a:gd name="connsiteX17" fmla="*/ 432089 w 2957163"/>
              <a:gd name="connsiteY17" fmla="*/ 1905980 h 2182912"/>
              <a:gd name="connsiteX18" fmla="*/ 0 w 2957163"/>
              <a:gd name="connsiteY18" fmla="*/ 1926618 h 2182912"/>
              <a:gd name="connsiteX19" fmla="*/ 0 w 2957163"/>
              <a:gd name="connsiteY19" fmla="*/ 0 h 2182912"/>
              <a:gd name="connsiteX0" fmla="*/ 0 w 2957163"/>
              <a:gd name="connsiteY0" fmla="*/ 0 h 2182912"/>
              <a:gd name="connsiteX1" fmla="*/ 2899064 w 2957163"/>
              <a:gd name="connsiteY1" fmla="*/ 7330 h 2182912"/>
              <a:gd name="connsiteX2" fmla="*/ 2911764 w 2957163"/>
              <a:gd name="connsiteY2" fmla="*/ 45430 h 2182912"/>
              <a:gd name="connsiteX3" fmla="*/ 2943514 w 2957163"/>
              <a:gd name="connsiteY3" fmla="*/ 340705 h 2182912"/>
              <a:gd name="connsiteX4" fmla="*/ 2937165 w 2957163"/>
              <a:gd name="connsiteY4" fmla="*/ 766155 h 2182912"/>
              <a:gd name="connsiteX5" fmla="*/ 2956214 w 2957163"/>
              <a:gd name="connsiteY5" fmla="*/ 1020155 h 2182912"/>
              <a:gd name="connsiteX6" fmla="*/ 2918114 w 2957163"/>
              <a:gd name="connsiteY6" fmla="*/ 1661505 h 2182912"/>
              <a:gd name="connsiteX7" fmla="*/ 2924464 w 2957163"/>
              <a:gd name="connsiteY7" fmla="*/ 1874230 h 2182912"/>
              <a:gd name="connsiteX8" fmla="*/ 2937164 w 2957163"/>
              <a:gd name="connsiteY8" fmla="*/ 1926618 h 2182912"/>
              <a:gd name="connsiteX9" fmla="*/ 1636208 w 2957163"/>
              <a:gd name="connsiteY9" fmla="*/ 1911536 h 2182912"/>
              <a:gd name="connsiteX10" fmla="*/ 1610789 w 2957163"/>
              <a:gd name="connsiteY10" fmla="*/ 1917093 h 2182912"/>
              <a:gd name="connsiteX11" fmla="*/ 1613190 w 2957163"/>
              <a:gd name="connsiteY11" fmla="*/ 1949334 h 2182912"/>
              <a:gd name="connsiteX12" fmla="*/ 1606839 w 2957163"/>
              <a:gd name="connsiteY12" fmla="*/ 2144105 h 2182912"/>
              <a:gd name="connsiteX13" fmla="*/ 1395702 w 2957163"/>
              <a:gd name="connsiteY13" fmla="*/ 2181903 h 2182912"/>
              <a:gd name="connsiteX14" fmla="*/ 1175039 w 2957163"/>
              <a:gd name="connsiteY14" fmla="*/ 2150455 h 2182912"/>
              <a:gd name="connsiteX15" fmla="*/ 1178214 w 2957163"/>
              <a:gd name="connsiteY15" fmla="*/ 1949334 h 2182912"/>
              <a:gd name="connsiteX16" fmla="*/ 1195630 w 2957163"/>
              <a:gd name="connsiteY16" fmla="*/ 1901218 h 2182912"/>
              <a:gd name="connsiteX17" fmla="*/ 432089 w 2957163"/>
              <a:gd name="connsiteY17" fmla="*/ 1905980 h 2182912"/>
              <a:gd name="connsiteX18" fmla="*/ 0 w 2957163"/>
              <a:gd name="connsiteY18" fmla="*/ 1926618 h 2182912"/>
              <a:gd name="connsiteX19" fmla="*/ 0 w 2957163"/>
              <a:gd name="connsiteY19" fmla="*/ 0 h 2182912"/>
              <a:gd name="connsiteX0" fmla="*/ 0 w 2956256"/>
              <a:gd name="connsiteY0" fmla="*/ 0 h 2182912"/>
              <a:gd name="connsiteX1" fmla="*/ 2899064 w 2956256"/>
              <a:gd name="connsiteY1" fmla="*/ 7330 h 2182912"/>
              <a:gd name="connsiteX2" fmla="*/ 2911764 w 2956256"/>
              <a:gd name="connsiteY2" fmla="*/ 45430 h 2182912"/>
              <a:gd name="connsiteX3" fmla="*/ 2943514 w 2956256"/>
              <a:gd name="connsiteY3" fmla="*/ 340705 h 2182912"/>
              <a:gd name="connsiteX4" fmla="*/ 2937165 w 2956256"/>
              <a:gd name="connsiteY4" fmla="*/ 766155 h 2182912"/>
              <a:gd name="connsiteX5" fmla="*/ 2956214 w 2956256"/>
              <a:gd name="connsiteY5" fmla="*/ 1020155 h 2182912"/>
              <a:gd name="connsiteX6" fmla="*/ 2918114 w 2956256"/>
              <a:gd name="connsiteY6" fmla="*/ 1661505 h 2182912"/>
              <a:gd name="connsiteX7" fmla="*/ 2924464 w 2956256"/>
              <a:gd name="connsiteY7" fmla="*/ 1874230 h 2182912"/>
              <a:gd name="connsiteX8" fmla="*/ 2937164 w 2956256"/>
              <a:gd name="connsiteY8" fmla="*/ 1926618 h 2182912"/>
              <a:gd name="connsiteX9" fmla="*/ 1636208 w 2956256"/>
              <a:gd name="connsiteY9" fmla="*/ 1911536 h 2182912"/>
              <a:gd name="connsiteX10" fmla="*/ 1610789 w 2956256"/>
              <a:gd name="connsiteY10" fmla="*/ 1917093 h 2182912"/>
              <a:gd name="connsiteX11" fmla="*/ 1613190 w 2956256"/>
              <a:gd name="connsiteY11" fmla="*/ 1949334 h 2182912"/>
              <a:gd name="connsiteX12" fmla="*/ 1606839 w 2956256"/>
              <a:gd name="connsiteY12" fmla="*/ 2144105 h 2182912"/>
              <a:gd name="connsiteX13" fmla="*/ 1395702 w 2956256"/>
              <a:gd name="connsiteY13" fmla="*/ 2181903 h 2182912"/>
              <a:gd name="connsiteX14" fmla="*/ 1175039 w 2956256"/>
              <a:gd name="connsiteY14" fmla="*/ 2150455 h 2182912"/>
              <a:gd name="connsiteX15" fmla="*/ 1178214 w 2956256"/>
              <a:gd name="connsiteY15" fmla="*/ 1949334 h 2182912"/>
              <a:gd name="connsiteX16" fmla="*/ 1195630 w 2956256"/>
              <a:gd name="connsiteY16" fmla="*/ 1901218 h 2182912"/>
              <a:gd name="connsiteX17" fmla="*/ 432089 w 2956256"/>
              <a:gd name="connsiteY17" fmla="*/ 1905980 h 2182912"/>
              <a:gd name="connsiteX18" fmla="*/ 0 w 2956256"/>
              <a:gd name="connsiteY18" fmla="*/ 1926618 h 2182912"/>
              <a:gd name="connsiteX19" fmla="*/ 0 w 2956256"/>
              <a:gd name="connsiteY19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349790 w 2956214"/>
              <a:gd name="connsiteY5" fmla="*/ 896330 h 2182912"/>
              <a:gd name="connsiteX6" fmla="*/ 2956214 w 2956214"/>
              <a:gd name="connsiteY6" fmla="*/ 1020155 h 2182912"/>
              <a:gd name="connsiteX7" fmla="*/ 2918114 w 2956214"/>
              <a:gd name="connsiteY7" fmla="*/ 1661505 h 2182912"/>
              <a:gd name="connsiteX8" fmla="*/ 2924464 w 2956214"/>
              <a:gd name="connsiteY8" fmla="*/ 1874230 h 2182912"/>
              <a:gd name="connsiteX9" fmla="*/ 2937164 w 2956214"/>
              <a:gd name="connsiteY9" fmla="*/ 1926618 h 2182912"/>
              <a:gd name="connsiteX10" fmla="*/ 1636208 w 2956214"/>
              <a:gd name="connsiteY10" fmla="*/ 1911536 h 2182912"/>
              <a:gd name="connsiteX11" fmla="*/ 1610789 w 2956214"/>
              <a:gd name="connsiteY11" fmla="*/ 1917093 h 2182912"/>
              <a:gd name="connsiteX12" fmla="*/ 1613190 w 2956214"/>
              <a:gd name="connsiteY12" fmla="*/ 1949334 h 2182912"/>
              <a:gd name="connsiteX13" fmla="*/ 1606839 w 2956214"/>
              <a:gd name="connsiteY13" fmla="*/ 2144105 h 2182912"/>
              <a:gd name="connsiteX14" fmla="*/ 1395702 w 2956214"/>
              <a:gd name="connsiteY14" fmla="*/ 2181903 h 2182912"/>
              <a:gd name="connsiteX15" fmla="*/ 1175039 w 2956214"/>
              <a:gd name="connsiteY15" fmla="*/ 2150455 h 2182912"/>
              <a:gd name="connsiteX16" fmla="*/ 1178214 w 2956214"/>
              <a:gd name="connsiteY16" fmla="*/ 1949334 h 2182912"/>
              <a:gd name="connsiteX17" fmla="*/ 1195630 w 2956214"/>
              <a:gd name="connsiteY17" fmla="*/ 1901218 h 2182912"/>
              <a:gd name="connsiteX18" fmla="*/ 432089 w 2956214"/>
              <a:gd name="connsiteY18" fmla="*/ 1905980 h 2182912"/>
              <a:gd name="connsiteX19" fmla="*/ 0 w 2956214"/>
              <a:gd name="connsiteY19" fmla="*/ 1926618 h 2182912"/>
              <a:gd name="connsiteX20" fmla="*/ 0 w 2956214"/>
              <a:gd name="connsiteY20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524415 w 2956214"/>
              <a:gd name="connsiteY5" fmla="*/ 667730 h 2182912"/>
              <a:gd name="connsiteX6" fmla="*/ 2349790 w 2956214"/>
              <a:gd name="connsiteY6" fmla="*/ 896330 h 2182912"/>
              <a:gd name="connsiteX7" fmla="*/ 2956214 w 2956214"/>
              <a:gd name="connsiteY7" fmla="*/ 1020155 h 2182912"/>
              <a:gd name="connsiteX8" fmla="*/ 2918114 w 2956214"/>
              <a:gd name="connsiteY8" fmla="*/ 1661505 h 2182912"/>
              <a:gd name="connsiteX9" fmla="*/ 2924464 w 2956214"/>
              <a:gd name="connsiteY9" fmla="*/ 1874230 h 2182912"/>
              <a:gd name="connsiteX10" fmla="*/ 2937164 w 2956214"/>
              <a:gd name="connsiteY10" fmla="*/ 1926618 h 2182912"/>
              <a:gd name="connsiteX11" fmla="*/ 1636208 w 2956214"/>
              <a:gd name="connsiteY11" fmla="*/ 1911536 h 2182912"/>
              <a:gd name="connsiteX12" fmla="*/ 1610789 w 2956214"/>
              <a:gd name="connsiteY12" fmla="*/ 1917093 h 2182912"/>
              <a:gd name="connsiteX13" fmla="*/ 1613190 w 2956214"/>
              <a:gd name="connsiteY13" fmla="*/ 1949334 h 2182912"/>
              <a:gd name="connsiteX14" fmla="*/ 1606839 w 2956214"/>
              <a:gd name="connsiteY14" fmla="*/ 2144105 h 2182912"/>
              <a:gd name="connsiteX15" fmla="*/ 1395702 w 2956214"/>
              <a:gd name="connsiteY15" fmla="*/ 2181903 h 2182912"/>
              <a:gd name="connsiteX16" fmla="*/ 1175039 w 2956214"/>
              <a:gd name="connsiteY16" fmla="*/ 2150455 h 2182912"/>
              <a:gd name="connsiteX17" fmla="*/ 1178214 w 2956214"/>
              <a:gd name="connsiteY17" fmla="*/ 1949334 h 2182912"/>
              <a:gd name="connsiteX18" fmla="*/ 1195630 w 2956214"/>
              <a:gd name="connsiteY18" fmla="*/ 1901218 h 2182912"/>
              <a:gd name="connsiteX19" fmla="*/ 432089 w 2956214"/>
              <a:gd name="connsiteY19" fmla="*/ 1905980 h 2182912"/>
              <a:gd name="connsiteX20" fmla="*/ 0 w 2956214"/>
              <a:gd name="connsiteY20" fmla="*/ 1926618 h 2182912"/>
              <a:gd name="connsiteX21" fmla="*/ 0 w 2956214"/>
              <a:gd name="connsiteY21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67730 h 2182912"/>
              <a:gd name="connsiteX7" fmla="*/ 2349790 w 2956214"/>
              <a:gd name="connsiteY7" fmla="*/ 896330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67730 h 2182912"/>
              <a:gd name="connsiteX7" fmla="*/ 2349790 w 2956214"/>
              <a:gd name="connsiteY7" fmla="*/ 896330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49790 w 2956214"/>
              <a:gd name="connsiteY7" fmla="*/ 896330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49790 w 2956214"/>
              <a:gd name="connsiteY7" fmla="*/ 896330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819"/>
              <a:gd name="connsiteY0" fmla="*/ 0 h 2182912"/>
              <a:gd name="connsiteX1" fmla="*/ 2899064 w 2956819"/>
              <a:gd name="connsiteY1" fmla="*/ 7330 h 2182912"/>
              <a:gd name="connsiteX2" fmla="*/ 2911764 w 2956819"/>
              <a:gd name="connsiteY2" fmla="*/ 45430 h 2182912"/>
              <a:gd name="connsiteX3" fmla="*/ 2943514 w 2956819"/>
              <a:gd name="connsiteY3" fmla="*/ 340705 h 2182912"/>
              <a:gd name="connsiteX4" fmla="*/ 2937165 w 2956819"/>
              <a:gd name="connsiteY4" fmla="*/ 766155 h 2182912"/>
              <a:gd name="connsiteX5" fmla="*/ 2876840 w 2956819"/>
              <a:gd name="connsiteY5" fmla="*/ 721705 h 2182912"/>
              <a:gd name="connsiteX6" fmla="*/ 2524415 w 2956819"/>
              <a:gd name="connsiteY6" fmla="*/ 696305 h 2182912"/>
              <a:gd name="connsiteX7" fmla="*/ 2352965 w 2956819"/>
              <a:gd name="connsiteY7" fmla="*/ 912205 h 2182912"/>
              <a:gd name="connsiteX8" fmla="*/ 2610140 w 2956819"/>
              <a:gd name="connsiteY8" fmla="*/ 1058255 h 2182912"/>
              <a:gd name="connsiteX9" fmla="*/ 2911765 w 2956819"/>
              <a:gd name="connsiteY9" fmla="*/ 997930 h 2182912"/>
              <a:gd name="connsiteX10" fmla="*/ 2956214 w 2956819"/>
              <a:gd name="connsiteY10" fmla="*/ 1020155 h 2182912"/>
              <a:gd name="connsiteX11" fmla="*/ 2918114 w 2956819"/>
              <a:gd name="connsiteY11" fmla="*/ 1661505 h 2182912"/>
              <a:gd name="connsiteX12" fmla="*/ 2924464 w 2956819"/>
              <a:gd name="connsiteY12" fmla="*/ 1874230 h 2182912"/>
              <a:gd name="connsiteX13" fmla="*/ 2937164 w 2956819"/>
              <a:gd name="connsiteY13" fmla="*/ 1926618 h 2182912"/>
              <a:gd name="connsiteX14" fmla="*/ 1636208 w 2956819"/>
              <a:gd name="connsiteY14" fmla="*/ 1911536 h 2182912"/>
              <a:gd name="connsiteX15" fmla="*/ 1610789 w 2956819"/>
              <a:gd name="connsiteY15" fmla="*/ 1917093 h 2182912"/>
              <a:gd name="connsiteX16" fmla="*/ 1613190 w 2956819"/>
              <a:gd name="connsiteY16" fmla="*/ 1949334 h 2182912"/>
              <a:gd name="connsiteX17" fmla="*/ 1606839 w 2956819"/>
              <a:gd name="connsiteY17" fmla="*/ 2144105 h 2182912"/>
              <a:gd name="connsiteX18" fmla="*/ 1395702 w 2956819"/>
              <a:gd name="connsiteY18" fmla="*/ 2181903 h 2182912"/>
              <a:gd name="connsiteX19" fmla="*/ 1175039 w 2956819"/>
              <a:gd name="connsiteY19" fmla="*/ 2150455 h 2182912"/>
              <a:gd name="connsiteX20" fmla="*/ 1178214 w 2956819"/>
              <a:gd name="connsiteY20" fmla="*/ 1949334 h 2182912"/>
              <a:gd name="connsiteX21" fmla="*/ 1195630 w 2956819"/>
              <a:gd name="connsiteY21" fmla="*/ 1901218 h 2182912"/>
              <a:gd name="connsiteX22" fmla="*/ 432089 w 2956819"/>
              <a:gd name="connsiteY22" fmla="*/ 1905980 h 2182912"/>
              <a:gd name="connsiteX23" fmla="*/ 0 w 2956819"/>
              <a:gd name="connsiteY23" fmla="*/ 1926618 h 2182912"/>
              <a:gd name="connsiteX24" fmla="*/ 0 w 2956819"/>
              <a:gd name="connsiteY24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37580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56214" h="2182912">
                <a:moveTo>
                  <a:pt x="0" y="0"/>
                </a:moveTo>
                <a:lnTo>
                  <a:pt x="2899064" y="7330"/>
                </a:lnTo>
                <a:lnTo>
                  <a:pt x="2911764" y="45430"/>
                </a:lnTo>
                <a:cubicBezTo>
                  <a:pt x="2919172" y="100992"/>
                  <a:pt x="2933989" y="190951"/>
                  <a:pt x="2943514" y="340705"/>
                </a:cubicBezTo>
                <a:cubicBezTo>
                  <a:pt x="2950393" y="460826"/>
                  <a:pt x="2935048" y="652913"/>
                  <a:pt x="2937165" y="766155"/>
                </a:cubicBezTo>
                <a:cubicBezTo>
                  <a:pt x="2904357" y="832830"/>
                  <a:pt x="2945632" y="753984"/>
                  <a:pt x="2876840" y="737580"/>
                </a:cubicBezTo>
                <a:cubicBezTo>
                  <a:pt x="2808048" y="721176"/>
                  <a:pt x="2641361" y="673551"/>
                  <a:pt x="2524415" y="696305"/>
                </a:cubicBezTo>
                <a:cubicBezTo>
                  <a:pt x="2401119" y="747634"/>
                  <a:pt x="2329682" y="833888"/>
                  <a:pt x="2352965" y="912205"/>
                </a:cubicBezTo>
                <a:cubicBezTo>
                  <a:pt x="2366194" y="954009"/>
                  <a:pt x="2325449" y="1030738"/>
                  <a:pt x="2610140" y="1058255"/>
                </a:cubicBezTo>
                <a:cubicBezTo>
                  <a:pt x="2710682" y="1076247"/>
                  <a:pt x="2904885" y="919613"/>
                  <a:pt x="2956214" y="1020155"/>
                </a:cubicBezTo>
                <a:cubicBezTo>
                  <a:pt x="2933989" y="1277330"/>
                  <a:pt x="2923406" y="1497728"/>
                  <a:pt x="2918114" y="1661505"/>
                </a:cubicBezTo>
                <a:cubicBezTo>
                  <a:pt x="2917056" y="1803851"/>
                  <a:pt x="2935153" y="1824594"/>
                  <a:pt x="2924464" y="1874230"/>
                </a:cubicBezTo>
                <a:lnTo>
                  <a:pt x="2937164" y="1926618"/>
                </a:lnTo>
                <a:cubicBezTo>
                  <a:pt x="2503247" y="1926089"/>
                  <a:pt x="2066950" y="1940640"/>
                  <a:pt x="1636208" y="1911536"/>
                </a:cubicBezTo>
                <a:cubicBezTo>
                  <a:pt x="1630116" y="1918945"/>
                  <a:pt x="1614625" y="1910793"/>
                  <a:pt x="1610789" y="1917093"/>
                </a:cubicBezTo>
                <a:cubicBezTo>
                  <a:pt x="1606953" y="1923393"/>
                  <a:pt x="1613848" y="1911499"/>
                  <a:pt x="1613190" y="1949334"/>
                </a:cubicBezTo>
                <a:cubicBezTo>
                  <a:pt x="1612532" y="1987169"/>
                  <a:pt x="1643087" y="2105344"/>
                  <a:pt x="1606839" y="2144105"/>
                </a:cubicBezTo>
                <a:cubicBezTo>
                  <a:pt x="1570591" y="2182867"/>
                  <a:pt x="1467669" y="2180845"/>
                  <a:pt x="1395702" y="2181903"/>
                </a:cubicBezTo>
                <a:cubicBezTo>
                  <a:pt x="1323735" y="2182961"/>
                  <a:pt x="1211287" y="2189217"/>
                  <a:pt x="1175039" y="2150455"/>
                </a:cubicBezTo>
                <a:cubicBezTo>
                  <a:pt x="1138791" y="2111694"/>
                  <a:pt x="1141437" y="2021616"/>
                  <a:pt x="1178214" y="1949334"/>
                </a:cubicBezTo>
                <a:lnTo>
                  <a:pt x="1195630" y="1901218"/>
                </a:lnTo>
                <a:cubicBezTo>
                  <a:pt x="943233" y="1908097"/>
                  <a:pt x="684486" y="1899101"/>
                  <a:pt x="432089" y="1905980"/>
                </a:cubicBezTo>
                <a:lnTo>
                  <a:pt x="0" y="1926618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3" name="Freihandform 48"/>
          <p:cNvSpPr/>
          <p:nvPr/>
        </p:nvSpPr>
        <p:spPr>
          <a:xfrm>
            <a:off x="264538" y="4508500"/>
            <a:ext cx="2552306" cy="1502499"/>
          </a:xfrm>
          <a:custGeom>
            <a:avLst/>
            <a:gdLst>
              <a:gd name="connsiteX0" fmla="*/ 908339 w 3593233"/>
              <a:gd name="connsiteY0" fmla="*/ 0 h 1999038"/>
              <a:gd name="connsiteX1" fmla="*/ 2937164 w 3593233"/>
              <a:gd name="connsiteY1" fmla="*/ 26988 h 1999038"/>
              <a:gd name="connsiteX2" fmla="*/ 2874266 w 3593233"/>
              <a:gd name="connsiteY2" fmla="*/ 739338 h 1999038"/>
              <a:gd name="connsiteX3" fmla="*/ 2934420 w 3593233"/>
              <a:gd name="connsiteY3" fmla="*/ 820224 h 1999038"/>
              <a:gd name="connsiteX4" fmla="*/ 2988395 w 3593233"/>
              <a:gd name="connsiteY4" fmla="*/ 817310 h 1999038"/>
              <a:gd name="connsiteX5" fmla="*/ 3593233 w 3593233"/>
              <a:gd name="connsiteY5" fmla="*/ 1141160 h 1999038"/>
              <a:gd name="connsiteX6" fmla="*/ 2988395 w 3593233"/>
              <a:gd name="connsiteY6" fmla="*/ 1465010 h 1999038"/>
              <a:gd name="connsiteX7" fmla="*/ 2866499 w 3593233"/>
              <a:gd name="connsiteY7" fmla="*/ 1458431 h 1999038"/>
              <a:gd name="connsiteX8" fmla="*/ 2758928 w 3593233"/>
              <a:gd name="connsiteY8" fmla="*/ 1440552 h 1999038"/>
              <a:gd name="connsiteX9" fmla="*/ 2756189 w 3593233"/>
              <a:gd name="connsiteY9" fmla="*/ 1466851 h 1999038"/>
              <a:gd name="connsiteX10" fmla="*/ 2937164 w 3593233"/>
              <a:gd name="connsiteY10" fmla="*/ 1999038 h 1999038"/>
              <a:gd name="connsiteX11" fmla="*/ 0 w 3593233"/>
              <a:gd name="connsiteY11" fmla="*/ 1999038 h 1999038"/>
              <a:gd name="connsiteX12" fmla="*/ 0 w 3593233"/>
              <a:gd name="connsiteY12" fmla="*/ 26988 h 1999038"/>
              <a:gd name="connsiteX13" fmla="*/ 908339 w 3593233"/>
              <a:gd name="connsiteY13" fmla="*/ 0 h 1999038"/>
              <a:gd name="connsiteX0" fmla="*/ 908339 w 3593233"/>
              <a:gd name="connsiteY0" fmla="*/ 0 h 1999038"/>
              <a:gd name="connsiteX1" fmla="*/ 2937164 w 3593233"/>
              <a:gd name="connsiteY1" fmla="*/ 26988 h 1999038"/>
              <a:gd name="connsiteX2" fmla="*/ 2874266 w 3593233"/>
              <a:gd name="connsiteY2" fmla="*/ 739338 h 1999038"/>
              <a:gd name="connsiteX3" fmla="*/ 2905845 w 3593233"/>
              <a:gd name="connsiteY3" fmla="*/ 805937 h 1999038"/>
              <a:gd name="connsiteX4" fmla="*/ 2988395 w 3593233"/>
              <a:gd name="connsiteY4" fmla="*/ 817310 h 1999038"/>
              <a:gd name="connsiteX5" fmla="*/ 3593233 w 3593233"/>
              <a:gd name="connsiteY5" fmla="*/ 1141160 h 1999038"/>
              <a:gd name="connsiteX6" fmla="*/ 2988395 w 3593233"/>
              <a:gd name="connsiteY6" fmla="*/ 1465010 h 1999038"/>
              <a:gd name="connsiteX7" fmla="*/ 2866499 w 3593233"/>
              <a:gd name="connsiteY7" fmla="*/ 1458431 h 1999038"/>
              <a:gd name="connsiteX8" fmla="*/ 2758928 w 3593233"/>
              <a:gd name="connsiteY8" fmla="*/ 1440552 h 1999038"/>
              <a:gd name="connsiteX9" fmla="*/ 2756189 w 3593233"/>
              <a:gd name="connsiteY9" fmla="*/ 1466851 h 1999038"/>
              <a:gd name="connsiteX10" fmla="*/ 2937164 w 3593233"/>
              <a:gd name="connsiteY10" fmla="*/ 1999038 h 1999038"/>
              <a:gd name="connsiteX11" fmla="*/ 0 w 3593233"/>
              <a:gd name="connsiteY11" fmla="*/ 1999038 h 1999038"/>
              <a:gd name="connsiteX12" fmla="*/ 0 w 3593233"/>
              <a:gd name="connsiteY12" fmla="*/ 26988 h 1999038"/>
              <a:gd name="connsiteX13" fmla="*/ 908339 w 3593233"/>
              <a:gd name="connsiteY13" fmla="*/ 0 h 1999038"/>
              <a:gd name="connsiteX0" fmla="*/ 908339 w 3593293"/>
              <a:gd name="connsiteY0" fmla="*/ 0 h 1999038"/>
              <a:gd name="connsiteX1" fmla="*/ 2937164 w 3593293"/>
              <a:gd name="connsiteY1" fmla="*/ 26988 h 1999038"/>
              <a:gd name="connsiteX2" fmla="*/ 2874266 w 3593293"/>
              <a:gd name="connsiteY2" fmla="*/ 739338 h 1999038"/>
              <a:gd name="connsiteX3" fmla="*/ 2905845 w 3593293"/>
              <a:gd name="connsiteY3" fmla="*/ 805937 h 1999038"/>
              <a:gd name="connsiteX4" fmla="*/ 2959820 w 3593293"/>
              <a:gd name="connsiteY4" fmla="*/ 874460 h 1999038"/>
              <a:gd name="connsiteX5" fmla="*/ 3593233 w 3593293"/>
              <a:gd name="connsiteY5" fmla="*/ 1141160 h 1999038"/>
              <a:gd name="connsiteX6" fmla="*/ 2988395 w 3593293"/>
              <a:gd name="connsiteY6" fmla="*/ 1465010 h 1999038"/>
              <a:gd name="connsiteX7" fmla="*/ 2866499 w 3593293"/>
              <a:gd name="connsiteY7" fmla="*/ 1458431 h 1999038"/>
              <a:gd name="connsiteX8" fmla="*/ 2758928 w 3593293"/>
              <a:gd name="connsiteY8" fmla="*/ 1440552 h 1999038"/>
              <a:gd name="connsiteX9" fmla="*/ 2756189 w 3593293"/>
              <a:gd name="connsiteY9" fmla="*/ 1466851 h 1999038"/>
              <a:gd name="connsiteX10" fmla="*/ 2937164 w 3593293"/>
              <a:gd name="connsiteY10" fmla="*/ 1999038 h 1999038"/>
              <a:gd name="connsiteX11" fmla="*/ 0 w 3593293"/>
              <a:gd name="connsiteY11" fmla="*/ 1999038 h 1999038"/>
              <a:gd name="connsiteX12" fmla="*/ 0 w 3593293"/>
              <a:gd name="connsiteY12" fmla="*/ 26988 h 1999038"/>
              <a:gd name="connsiteX13" fmla="*/ 908339 w 3593293"/>
              <a:gd name="connsiteY13" fmla="*/ 0 h 1999038"/>
              <a:gd name="connsiteX0" fmla="*/ 908339 w 3630411"/>
              <a:gd name="connsiteY0" fmla="*/ 0 h 1999038"/>
              <a:gd name="connsiteX1" fmla="*/ 2937164 w 3630411"/>
              <a:gd name="connsiteY1" fmla="*/ 26988 h 1999038"/>
              <a:gd name="connsiteX2" fmla="*/ 2874266 w 3630411"/>
              <a:gd name="connsiteY2" fmla="*/ 739338 h 1999038"/>
              <a:gd name="connsiteX3" fmla="*/ 2905845 w 3630411"/>
              <a:gd name="connsiteY3" fmla="*/ 805937 h 1999038"/>
              <a:gd name="connsiteX4" fmla="*/ 2959820 w 3630411"/>
              <a:gd name="connsiteY4" fmla="*/ 874460 h 1999038"/>
              <a:gd name="connsiteX5" fmla="*/ 3499139 w 3630411"/>
              <a:gd name="connsiteY5" fmla="*/ 800100 h 1999038"/>
              <a:gd name="connsiteX6" fmla="*/ 3593233 w 3630411"/>
              <a:gd name="connsiteY6" fmla="*/ 1141160 h 1999038"/>
              <a:gd name="connsiteX7" fmla="*/ 2988395 w 3630411"/>
              <a:gd name="connsiteY7" fmla="*/ 1465010 h 1999038"/>
              <a:gd name="connsiteX8" fmla="*/ 2866499 w 3630411"/>
              <a:gd name="connsiteY8" fmla="*/ 1458431 h 1999038"/>
              <a:gd name="connsiteX9" fmla="*/ 2758928 w 3630411"/>
              <a:gd name="connsiteY9" fmla="*/ 1440552 h 1999038"/>
              <a:gd name="connsiteX10" fmla="*/ 2756189 w 3630411"/>
              <a:gd name="connsiteY10" fmla="*/ 1466851 h 1999038"/>
              <a:gd name="connsiteX11" fmla="*/ 2937164 w 3630411"/>
              <a:gd name="connsiteY11" fmla="*/ 1999038 h 1999038"/>
              <a:gd name="connsiteX12" fmla="*/ 0 w 3630411"/>
              <a:gd name="connsiteY12" fmla="*/ 1999038 h 1999038"/>
              <a:gd name="connsiteX13" fmla="*/ 0 w 3630411"/>
              <a:gd name="connsiteY13" fmla="*/ 26988 h 1999038"/>
              <a:gd name="connsiteX14" fmla="*/ 908339 w 3630411"/>
              <a:gd name="connsiteY14" fmla="*/ 0 h 1999038"/>
              <a:gd name="connsiteX0" fmla="*/ 908339 w 3613519"/>
              <a:gd name="connsiteY0" fmla="*/ 0 h 1999038"/>
              <a:gd name="connsiteX1" fmla="*/ 2937164 w 3613519"/>
              <a:gd name="connsiteY1" fmla="*/ 26988 h 1999038"/>
              <a:gd name="connsiteX2" fmla="*/ 2874266 w 3613519"/>
              <a:gd name="connsiteY2" fmla="*/ 739338 h 1999038"/>
              <a:gd name="connsiteX3" fmla="*/ 2905845 w 3613519"/>
              <a:gd name="connsiteY3" fmla="*/ 805937 h 1999038"/>
              <a:gd name="connsiteX4" fmla="*/ 2959820 w 3613519"/>
              <a:gd name="connsiteY4" fmla="*/ 874460 h 1999038"/>
              <a:gd name="connsiteX5" fmla="*/ 3499139 w 3613519"/>
              <a:gd name="connsiteY5" fmla="*/ 800100 h 1999038"/>
              <a:gd name="connsiteX6" fmla="*/ 3593233 w 3613519"/>
              <a:gd name="connsiteY6" fmla="*/ 1141160 h 1999038"/>
              <a:gd name="connsiteX7" fmla="*/ 3551527 w 3613519"/>
              <a:gd name="connsiteY7" fmla="*/ 1390650 h 1999038"/>
              <a:gd name="connsiteX8" fmla="*/ 2988395 w 3613519"/>
              <a:gd name="connsiteY8" fmla="*/ 1465010 h 1999038"/>
              <a:gd name="connsiteX9" fmla="*/ 2866499 w 3613519"/>
              <a:gd name="connsiteY9" fmla="*/ 1458431 h 1999038"/>
              <a:gd name="connsiteX10" fmla="*/ 2758928 w 3613519"/>
              <a:gd name="connsiteY10" fmla="*/ 1440552 h 1999038"/>
              <a:gd name="connsiteX11" fmla="*/ 2756189 w 3613519"/>
              <a:gd name="connsiteY11" fmla="*/ 1466851 h 1999038"/>
              <a:gd name="connsiteX12" fmla="*/ 2937164 w 3613519"/>
              <a:gd name="connsiteY12" fmla="*/ 1999038 h 1999038"/>
              <a:gd name="connsiteX13" fmla="*/ 0 w 3613519"/>
              <a:gd name="connsiteY13" fmla="*/ 1999038 h 1999038"/>
              <a:gd name="connsiteX14" fmla="*/ 0 w 3613519"/>
              <a:gd name="connsiteY14" fmla="*/ 26988 h 1999038"/>
              <a:gd name="connsiteX15" fmla="*/ 908339 w 3613519"/>
              <a:gd name="connsiteY15" fmla="*/ 0 h 1999038"/>
              <a:gd name="connsiteX0" fmla="*/ 908339 w 3613519"/>
              <a:gd name="connsiteY0" fmla="*/ 0 h 1999038"/>
              <a:gd name="connsiteX1" fmla="*/ 2937164 w 3613519"/>
              <a:gd name="connsiteY1" fmla="*/ 26988 h 1999038"/>
              <a:gd name="connsiteX2" fmla="*/ 2874266 w 3613519"/>
              <a:gd name="connsiteY2" fmla="*/ 739338 h 1999038"/>
              <a:gd name="connsiteX3" fmla="*/ 2905845 w 3613519"/>
              <a:gd name="connsiteY3" fmla="*/ 805937 h 1999038"/>
              <a:gd name="connsiteX4" fmla="*/ 2959820 w 3613519"/>
              <a:gd name="connsiteY4" fmla="*/ 874460 h 1999038"/>
              <a:gd name="connsiteX5" fmla="*/ 3499139 w 3613519"/>
              <a:gd name="connsiteY5" fmla="*/ 800100 h 1999038"/>
              <a:gd name="connsiteX6" fmla="*/ 3593233 w 3613519"/>
              <a:gd name="connsiteY6" fmla="*/ 1141160 h 1999038"/>
              <a:gd name="connsiteX7" fmla="*/ 3551527 w 3613519"/>
              <a:gd name="connsiteY7" fmla="*/ 1390650 h 1999038"/>
              <a:gd name="connsiteX8" fmla="*/ 2783607 w 3613519"/>
              <a:gd name="connsiteY8" fmla="*/ 1312610 h 1999038"/>
              <a:gd name="connsiteX9" fmla="*/ 2866499 w 3613519"/>
              <a:gd name="connsiteY9" fmla="*/ 1458431 h 1999038"/>
              <a:gd name="connsiteX10" fmla="*/ 2758928 w 3613519"/>
              <a:gd name="connsiteY10" fmla="*/ 1440552 h 1999038"/>
              <a:gd name="connsiteX11" fmla="*/ 2756189 w 3613519"/>
              <a:gd name="connsiteY11" fmla="*/ 1466851 h 1999038"/>
              <a:gd name="connsiteX12" fmla="*/ 2937164 w 3613519"/>
              <a:gd name="connsiteY12" fmla="*/ 1999038 h 1999038"/>
              <a:gd name="connsiteX13" fmla="*/ 0 w 3613519"/>
              <a:gd name="connsiteY13" fmla="*/ 1999038 h 1999038"/>
              <a:gd name="connsiteX14" fmla="*/ 0 w 3613519"/>
              <a:gd name="connsiteY14" fmla="*/ 26988 h 1999038"/>
              <a:gd name="connsiteX15" fmla="*/ 908339 w 3613519"/>
              <a:gd name="connsiteY15" fmla="*/ 0 h 1999038"/>
              <a:gd name="connsiteX0" fmla="*/ 908339 w 3613519"/>
              <a:gd name="connsiteY0" fmla="*/ 0 h 1999038"/>
              <a:gd name="connsiteX1" fmla="*/ 2937164 w 3613519"/>
              <a:gd name="connsiteY1" fmla="*/ 26988 h 1999038"/>
              <a:gd name="connsiteX2" fmla="*/ 2874266 w 3613519"/>
              <a:gd name="connsiteY2" fmla="*/ 739338 h 1999038"/>
              <a:gd name="connsiteX3" fmla="*/ 2905845 w 3613519"/>
              <a:gd name="connsiteY3" fmla="*/ 805937 h 1999038"/>
              <a:gd name="connsiteX4" fmla="*/ 2959820 w 3613519"/>
              <a:gd name="connsiteY4" fmla="*/ 874460 h 1999038"/>
              <a:gd name="connsiteX5" fmla="*/ 3499139 w 3613519"/>
              <a:gd name="connsiteY5" fmla="*/ 800100 h 1999038"/>
              <a:gd name="connsiteX6" fmla="*/ 3593233 w 3613519"/>
              <a:gd name="connsiteY6" fmla="*/ 1141160 h 1999038"/>
              <a:gd name="connsiteX7" fmla="*/ 3551527 w 3613519"/>
              <a:gd name="connsiteY7" fmla="*/ 1390650 h 1999038"/>
              <a:gd name="connsiteX8" fmla="*/ 2783607 w 3613519"/>
              <a:gd name="connsiteY8" fmla="*/ 1312610 h 1999038"/>
              <a:gd name="connsiteX9" fmla="*/ 2771249 w 3613519"/>
              <a:gd name="connsiteY9" fmla="*/ 1482244 h 1999038"/>
              <a:gd name="connsiteX10" fmla="*/ 2758928 w 3613519"/>
              <a:gd name="connsiteY10" fmla="*/ 1440552 h 1999038"/>
              <a:gd name="connsiteX11" fmla="*/ 2756189 w 3613519"/>
              <a:gd name="connsiteY11" fmla="*/ 1466851 h 1999038"/>
              <a:gd name="connsiteX12" fmla="*/ 2937164 w 3613519"/>
              <a:gd name="connsiteY12" fmla="*/ 1999038 h 1999038"/>
              <a:gd name="connsiteX13" fmla="*/ 0 w 3613519"/>
              <a:gd name="connsiteY13" fmla="*/ 1999038 h 1999038"/>
              <a:gd name="connsiteX14" fmla="*/ 0 w 3613519"/>
              <a:gd name="connsiteY14" fmla="*/ 26988 h 1999038"/>
              <a:gd name="connsiteX15" fmla="*/ 908339 w 3613519"/>
              <a:gd name="connsiteY15" fmla="*/ 0 h 1999038"/>
              <a:gd name="connsiteX0" fmla="*/ 908339 w 3613519"/>
              <a:gd name="connsiteY0" fmla="*/ 0 h 1999038"/>
              <a:gd name="connsiteX1" fmla="*/ 2937164 w 3613519"/>
              <a:gd name="connsiteY1" fmla="*/ 26988 h 1999038"/>
              <a:gd name="connsiteX2" fmla="*/ 2874266 w 3613519"/>
              <a:gd name="connsiteY2" fmla="*/ 739338 h 1999038"/>
              <a:gd name="connsiteX3" fmla="*/ 2905845 w 3613519"/>
              <a:gd name="connsiteY3" fmla="*/ 805937 h 1999038"/>
              <a:gd name="connsiteX4" fmla="*/ 2888383 w 3613519"/>
              <a:gd name="connsiteY4" fmla="*/ 722060 h 1999038"/>
              <a:gd name="connsiteX5" fmla="*/ 3499139 w 3613519"/>
              <a:gd name="connsiteY5" fmla="*/ 800100 h 1999038"/>
              <a:gd name="connsiteX6" fmla="*/ 3593233 w 3613519"/>
              <a:gd name="connsiteY6" fmla="*/ 1141160 h 1999038"/>
              <a:gd name="connsiteX7" fmla="*/ 3551527 w 3613519"/>
              <a:gd name="connsiteY7" fmla="*/ 1390650 h 1999038"/>
              <a:gd name="connsiteX8" fmla="*/ 2783607 w 3613519"/>
              <a:gd name="connsiteY8" fmla="*/ 1312610 h 1999038"/>
              <a:gd name="connsiteX9" fmla="*/ 2771249 w 3613519"/>
              <a:gd name="connsiteY9" fmla="*/ 1482244 h 1999038"/>
              <a:gd name="connsiteX10" fmla="*/ 2758928 w 3613519"/>
              <a:gd name="connsiteY10" fmla="*/ 1440552 h 1999038"/>
              <a:gd name="connsiteX11" fmla="*/ 2756189 w 3613519"/>
              <a:gd name="connsiteY11" fmla="*/ 1466851 h 1999038"/>
              <a:gd name="connsiteX12" fmla="*/ 2937164 w 3613519"/>
              <a:gd name="connsiteY12" fmla="*/ 1999038 h 1999038"/>
              <a:gd name="connsiteX13" fmla="*/ 0 w 3613519"/>
              <a:gd name="connsiteY13" fmla="*/ 1999038 h 1999038"/>
              <a:gd name="connsiteX14" fmla="*/ 0 w 3613519"/>
              <a:gd name="connsiteY14" fmla="*/ 26988 h 1999038"/>
              <a:gd name="connsiteX15" fmla="*/ 908339 w 3613519"/>
              <a:gd name="connsiteY15" fmla="*/ 0 h 1999038"/>
              <a:gd name="connsiteX0" fmla="*/ 908339 w 3613519"/>
              <a:gd name="connsiteY0" fmla="*/ 0 h 1999038"/>
              <a:gd name="connsiteX1" fmla="*/ 2937164 w 3613519"/>
              <a:gd name="connsiteY1" fmla="*/ 26988 h 1999038"/>
              <a:gd name="connsiteX2" fmla="*/ 2874266 w 3613519"/>
              <a:gd name="connsiteY2" fmla="*/ 739338 h 1999038"/>
              <a:gd name="connsiteX3" fmla="*/ 2888383 w 3613519"/>
              <a:gd name="connsiteY3" fmla="*/ 722060 h 1999038"/>
              <a:gd name="connsiteX4" fmla="*/ 3499139 w 3613519"/>
              <a:gd name="connsiteY4" fmla="*/ 800100 h 1999038"/>
              <a:gd name="connsiteX5" fmla="*/ 3593233 w 3613519"/>
              <a:gd name="connsiteY5" fmla="*/ 1141160 h 1999038"/>
              <a:gd name="connsiteX6" fmla="*/ 3551527 w 3613519"/>
              <a:gd name="connsiteY6" fmla="*/ 1390650 h 1999038"/>
              <a:gd name="connsiteX7" fmla="*/ 2783607 w 3613519"/>
              <a:gd name="connsiteY7" fmla="*/ 1312610 h 1999038"/>
              <a:gd name="connsiteX8" fmla="*/ 2771249 w 3613519"/>
              <a:gd name="connsiteY8" fmla="*/ 1482244 h 1999038"/>
              <a:gd name="connsiteX9" fmla="*/ 2758928 w 3613519"/>
              <a:gd name="connsiteY9" fmla="*/ 1440552 h 1999038"/>
              <a:gd name="connsiteX10" fmla="*/ 2756189 w 3613519"/>
              <a:gd name="connsiteY10" fmla="*/ 1466851 h 1999038"/>
              <a:gd name="connsiteX11" fmla="*/ 2937164 w 3613519"/>
              <a:gd name="connsiteY11" fmla="*/ 1999038 h 1999038"/>
              <a:gd name="connsiteX12" fmla="*/ 0 w 3613519"/>
              <a:gd name="connsiteY12" fmla="*/ 1999038 h 1999038"/>
              <a:gd name="connsiteX13" fmla="*/ 0 w 3613519"/>
              <a:gd name="connsiteY13" fmla="*/ 26988 h 1999038"/>
              <a:gd name="connsiteX14" fmla="*/ 908339 w 3613519"/>
              <a:gd name="connsiteY14" fmla="*/ 0 h 1999038"/>
              <a:gd name="connsiteX0" fmla="*/ 908339 w 3613519"/>
              <a:gd name="connsiteY0" fmla="*/ 0 h 1999038"/>
              <a:gd name="connsiteX1" fmla="*/ 2937164 w 3613519"/>
              <a:gd name="connsiteY1" fmla="*/ 26988 h 1999038"/>
              <a:gd name="connsiteX2" fmla="*/ 2888383 w 3613519"/>
              <a:gd name="connsiteY2" fmla="*/ 722060 h 1999038"/>
              <a:gd name="connsiteX3" fmla="*/ 3499139 w 3613519"/>
              <a:gd name="connsiteY3" fmla="*/ 800100 h 1999038"/>
              <a:gd name="connsiteX4" fmla="*/ 3593233 w 3613519"/>
              <a:gd name="connsiteY4" fmla="*/ 1141160 h 1999038"/>
              <a:gd name="connsiteX5" fmla="*/ 3551527 w 3613519"/>
              <a:gd name="connsiteY5" fmla="*/ 1390650 h 1999038"/>
              <a:gd name="connsiteX6" fmla="*/ 2783607 w 3613519"/>
              <a:gd name="connsiteY6" fmla="*/ 1312610 h 1999038"/>
              <a:gd name="connsiteX7" fmla="*/ 2771249 w 3613519"/>
              <a:gd name="connsiteY7" fmla="*/ 1482244 h 1999038"/>
              <a:gd name="connsiteX8" fmla="*/ 2758928 w 3613519"/>
              <a:gd name="connsiteY8" fmla="*/ 1440552 h 1999038"/>
              <a:gd name="connsiteX9" fmla="*/ 2756189 w 3613519"/>
              <a:gd name="connsiteY9" fmla="*/ 1466851 h 1999038"/>
              <a:gd name="connsiteX10" fmla="*/ 2937164 w 3613519"/>
              <a:gd name="connsiteY10" fmla="*/ 1999038 h 1999038"/>
              <a:gd name="connsiteX11" fmla="*/ 0 w 3613519"/>
              <a:gd name="connsiteY11" fmla="*/ 1999038 h 1999038"/>
              <a:gd name="connsiteX12" fmla="*/ 0 w 3613519"/>
              <a:gd name="connsiteY12" fmla="*/ 26988 h 1999038"/>
              <a:gd name="connsiteX13" fmla="*/ 908339 w 3613519"/>
              <a:gd name="connsiteY13" fmla="*/ 0 h 1999038"/>
              <a:gd name="connsiteX0" fmla="*/ 908339 w 3613519"/>
              <a:gd name="connsiteY0" fmla="*/ 0 h 1999038"/>
              <a:gd name="connsiteX1" fmla="*/ 2918114 w 3613519"/>
              <a:gd name="connsiteY1" fmla="*/ 26988 h 1999038"/>
              <a:gd name="connsiteX2" fmla="*/ 2888383 w 3613519"/>
              <a:gd name="connsiteY2" fmla="*/ 722060 h 1999038"/>
              <a:gd name="connsiteX3" fmla="*/ 3499139 w 3613519"/>
              <a:gd name="connsiteY3" fmla="*/ 800100 h 1999038"/>
              <a:gd name="connsiteX4" fmla="*/ 3593233 w 3613519"/>
              <a:gd name="connsiteY4" fmla="*/ 1141160 h 1999038"/>
              <a:gd name="connsiteX5" fmla="*/ 3551527 w 3613519"/>
              <a:gd name="connsiteY5" fmla="*/ 1390650 h 1999038"/>
              <a:gd name="connsiteX6" fmla="*/ 2783607 w 3613519"/>
              <a:gd name="connsiteY6" fmla="*/ 1312610 h 1999038"/>
              <a:gd name="connsiteX7" fmla="*/ 2771249 w 3613519"/>
              <a:gd name="connsiteY7" fmla="*/ 1482244 h 1999038"/>
              <a:gd name="connsiteX8" fmla="*/ 2758928 w 3613519"/>
              <a:gd name="connsiteY8" fmla="*/ 1440552 h 1999038"/>
              <a:gd name="connsiteX9" fmla="*/ 2756189 w 3613519"/>
              <a:gd name="connsiteY9" fmla="*/ 1466851 h 1999038"/>
              <a:gd name="connsiteX10" fmla="*/ 2937164 w 3613519"/>
              <a:gd name="connsiteY10" fmla="*/ 1999038 h 1999038"/>
              <a:gd name="connsiteX11" fmla="*/ 0 w 3613519"/>
              <a:gd name="connsiteY11" fmla="*/ 1999038 h 1999038"/>
              <a:gd name="connsiteX12" fmla="*/ 0 w 3613519"/>
              <a:gd name="connsiteY12" fmla="*/ 26988 h 1999038"/>
              <a:gd name="connsiteX13" fmla="*/ 908339 w 3613519"/>
              <a:gd name="connsiteY13" fmla="*/ 0 h 1999038"/>
              <a:gd name="connsiteX0" fmla="*/ 908339 w 3613519"/>
              <a:gd name="connsiteY0" fmla="*/ 0 h 1999038"/>
              <a:gd name="connsiteX1" fmla="*/ 2918114 w 3613519"/>
              <a:gd name="connsiteY1" fmla="*/ 26988 h 1999038"/>
              <a:gd name="connsiteX2" fmla="*/ 2888383 w 3613519"/>
              <a:gd name="connsiteY2" fmla="*/ 722060 h 1999038"/>
              <a:gd name="connsiteX3" fmla="*/ 3499139 w 3613519"/>
              <a:gd name="connsiteY3" fmla="*/ 800100 h 1999038"/>
              <a:gd name="connsiteX4" fmla="*/ 3593233 w 3613519"/>
              <a:gd name="connsiteY4" fmla="*/ 1141160 h 1999038"/>
              <a:gd name="connsiteX5" fmla="*/ 3551527 w 3613519"/>
              <a:gd name="connsiteY5" fmla="*/ 1390650 h 1999038"/>
              <a:gd name="connsiteX6" fmla="*/ 2783607 w 3613519"/>
              <a:gd name="connsiteY6" fmla="*/ 1312610 h 1999038"/>
              <a:gd name="connsiteX7" fmla="*/ 2771249 w 3613519"/>
              <a:gd name="connsiteY7" fmla="*/ 1482244 h 1999038"/>
              <a:gd name="connsiteX8" fmla="*/ 2758928 w 3613519"/>
              <a:gd name="connsiteY8" fmla="*/ 1440552 h 1999038"/>
              <a:gd name="connsiteX9" fmla="*/ 2756189 w 3613519"/>
              <a:gd name="connsiteY9" fmla="*/ 1466851 h 1999038"/>
              <a:gd name="connsiteX10" fmla="*/ 2937164 w 3613519"/>
              <a:gd name="connsiteY10" fmla="*/ 1999038 h 1999038"/>
              <a:gd name="connsiteX11" fmla="*/ 0 w 3613519"/>
              <a:gd name="connsiteY11" fmla="*/ 1999038 h 1999038"/>
              <a:gd name="connsiteX12" fmla="*/ 0 w 3613519"/>
              <a:gd name="connsiteY12" fmla="*/ 26988 h 1999038"/>
              <a:gd name="connsiteX13" fmla="*/ 908339 w 3613519"/>
              <a:gd name="connsiteY13" fmla="*/ 0 h 1999038"/>
              <a:gd name="connsiteX0" fmla="*/ 908339 w 3613519"/>
              <a:gd name="connsiteY0" fmla="*/ 0 h 1999038"/>
              <a:gd name="connsiteX1" fmla="*/ 2918114 w 3613519"/>
              <a:gd name="connsiteY1" fmla="*/ 26988 h 1999038"/>
              <a:gd name="connsiteX2" fmla="*/ 2888383 w 3613519"/>
              <a:gd name="connsiteY2" fmla="*/ 722060 h 1999038"/>
              <a:gd name="connsiteX3" fmla="*/ 3499139 w 3613519"/>
              <a:gd name="connsiteY3" fmla="*/ 800100 h 1999038"/>
              <a:gd name="connsiteX4" fmla="*/ 3593233 w 3613519"/>
              <a:gd name="connsiteY4" fmla="*/ 1141160 h 1999038"/>
              <a:gd name="connsiteX5" fmla="*/ 3551527 w 3613519"/>
              <a:gd name="connsiteY5" fmla="*/ 1390650 h 1999038"/>
              <a:gd name="connsiteX6" fmla="*/ 2783607 w 3613519"/>
              <a:gd name="connsiteY6" fmla="*/ 1312610 h 1999038"/>
              <a:gd name="connsiteX7" fmla="*/ 2771249 w 3613519"/>
              <a:gd name="connsiteY7" fmla="*/ 1482244 h 1999038"/>
              <a:gd name="connsiteX8" fmla="*/ 2758928 w 3613519"/>
              <a:gd name="connsiteY8" fmla="*/ 1440552 h 1999038"/>
              <a:gd name="connsiteX9" fmla="*/ 2756189 w 3613519"/>
              <a:gd name="connsiteY9" fmla="*/ 1466851 h 1999038"/>
              <a:gd name="connsiteX10" fmla="*/ 2937164 w 3613519"/>
              <a:gd name="connsiteY10" fmla="*/ 1999038 h 1999038"/>
              <a:gd name="connsiteX11" fmla="*/ 0 w 3613519"/>
              <a:gd name="connsiteY11" fmla="*/ 1999038 h 1999038"/>
              <a:gd name="connsiteX12" fmla="*/ 0 w 3613519"/>
              <a:gd name="connsiteY12" fmla="*/ 26988 h 1999038"/>
              <a:gd name="connsiteX13" fmla="*/ 908339 w 3613519"/>
              <a:gd name="connsiteY13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2783607 w 3594809"/>
              <a:gd name="connsiteY6" fmla="*/ 1312610 h 1999038"/>
              <a:gd name="connsiteX7" fmla="*/ 2771249 w 3594809"/>
              <a:gd name="connsiteY7" fmla="*/ 1482244 h 1999038"/>
              <a:gd name="connsiteX8" fmla="*/ 2758928 w 3594809"/>
              <a:gd name="connsiteY8" fmla="*/ 1440552 h 1999038"/>
              <a:gd name="connsiteX9" fmla="*/ 2756189 w 3594809"/>
              <a:gd name="connsiteY9" fmla="*/ 1466851 h 1999038"/>
              <a:gd name="connsiteX10" fmla="*/ 2937164 w 3594809"/>
              <a:gd name="connsiteY10" fmla="*/ 1999038 h 1999038"/>
              <a:gd name="connsiteX11" fmla="*/ 0 w 3594809"/>
              <a:gd name="connsiteY11" fmla="*/ 1999038 h 1999038"/>
              <a:gd name="connsiteX12" fmla="*/ 0 w 3594809"/>
              <a:gd name="connsiteY12" fmla="*/ 26988 h 1999038"/>
              <a:gd name="connsiteX13" fmla="*/ 908339 w 3594809"/>
              <a:gd name="connsiteY13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771249 w 3594809"/>
              <a:gd name="connsiteY7" fmla="*/ 1482244 h 1999038"/>
              <a:gd name="connsiteX8" fmla="*/ 2758928 w 3594809"/>
              <a:gd name="connsiteY8" fmla="*/ 1440552 h 1999038"/>
              <a:gd name="connsiteX9" fmla="*/ 2756189 w 3594809"/>
              <a:gd name="connsiteY9" fmla="*/ 1466851 h 1999038"/>
              <a:gd name="connsiteX10" fmla="*/ 2937164 w 3594809"/>
              <a:gd name="connsiteY10" fmla="*/ 1999038 h 1999038"/>
              <a:gd name="connsiteX11" fmla="*/ 0 w 3594809"/>
              <a:gd name="connsiteY11" fmla="*/ 1999038 h 1999038"/>
              <a:gd name="connsiteX12" fmla="*/ 0 w 3594809"/>
              <a:gd name="connsiteY12" fmla="*/ 26988 h 1999038"/>
              <a:gd name="connsiteX13" fmla="*/ 908339 w 3594809"/>
              <a:gd name="connsiteY13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771249 w 3594809"/>
              <a:gd name="connsiteY7" fmla="*/ 1482244 h 1999038"/>
              <a:gd name="connsiteX8" fmla="*/ 2758928 w 3594809"/>
              <a:gd name="connsiteY8" fmla="*/ 1440552 h 1999038"/>
              <a:gd name="connsiteX9" fmla="*/ 2937164 w 3594809"/>
              <a:gd name="connsiteY9" fmla="*/ 1999038 h 1999038"/>
              <a:gd name="connsiteX10" fmla="*/ 0 w 3594809"/>
              <a:gd name="connsiteY10" fmla="*/ 1999038 h 1999038"/>
              <a:gd name="connsiteX11" fmla="*/ 0 w 3594809"/>
              <a:gd name="connsiteY11" fmla="*/ 26988 h 1999038"/>
              <a:gd name="connsiteX12" fmla="*/ 908339 w 3594809"/>
              <a:gd name="connsiteY12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771249 w 3594809"/>
              <a:gd name="connsiteY7" fmla="*/ 1482244 h 1999038"/>
              <a:gd name="connsiteX8" fmla="*/ 2937164 w 3594809"/>
              <a:gd name="connsiteY8" fmla="*/ 1999038 h 1999038"/>
              <a:gd name="connsiteX9" fmla="*/ 0 w 3594809"/>
              <a:gd name="connsiteY9" fmla="*/ 1999038 h 1999038"/>
              <a:gd name="connsiteX10" fmla="*/ 0 w 3594809"/>
              <a:gd name="connsiteY10" fmla="*/ 26988 h 1999038"/>
              <a:gd name="connsiteX11" fmla="*/ 908339 w 3594809"/>
              <a:gd name="connsiteY11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835542 w 3594809"/>
              <a:gd name="connsiteY7" fmla="*/ 1456051 h 1999038"/>
              <a:gd name="connsiteX8" fmla="*/ 2937164 w 3594809"/>
              <a:gd name="connsiteY8" fmla="*/ 1999038 h 1999038"/>
              <a:gd name="connsiteX9" fmla="*/ 0 w 3594809"/>
              <a:gd name="connsiteY9" fmla="*/ 1999038 h 1999038"/>
              <a:gd name="connsiteX10" fmla="*/ 0 w 3594809"/>
              <a:gd name="connsiteY10" fmla="*/ 26988 h 1999038"/>
              <a:gd name="connsiteX11" fmla="*/ 908339 w 3594809"/>
              <a:gd name="connsiteY11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835542 w 3594809"/>
              <a:gd name="connsiteY7" fmla="*/ 1456051 h 1999038"/>
              <a:gd name="connsiteX8" fmla="*/ 2937164 w 3594809"/>
              <a:gd name="connsiteY8" fmla="*/ 1999038 h 1999038"/>
              <a:gd name="connsiteX9" fmla="*/ 0 w 3594809"/>
              <a:gd name="connsiteY9" fmla="*/ 1999038 h 1999038"/>
              <a:gd name="connsiteX10" fmla="*/ 0 w 3594809"/>
              <a:gd name="connsiteY10" fmla="*/ 26988 h 1999038"/>
              <a:gd name="connsiteX11" fmla="*/ 908339 w 3594809"/>
              <a:gd name="connsiteY11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835542 w 3594809"/>
              <a:gd name="connsiteY7" fmla="*/ 1456051 h 1999038"/>
              <a:gd name="connsiteX8" fmla="*/ 2937164 w 3594809"/>
              <a:gd name="connsiteY8" fmla="*/ 1999038 h 1999038"/>
              <a:gd name="connsiteX9" fmla="*/ 0 w 3594809"/>
              <a:gd name="connsiteY9" fmla="*/ 1999038 h 1999038"/>
              <a:gd name="connsiteX10" fmla="*/ 0 w 3594809"/>
              <a:gd name="connsiteY10" fmla="*/ 26988 h 1999038"/>
              <a:gd name="connsiteX11" fmla="*/ 908339 w 3594809"/>
              <a:gd name="connsiteY11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3005063 w 3594809"/>
              <a:gd name="connsiteY6" fmla="*/ 1367379 h 1999038"/>
              <a:gd name="connsiteX7" fmla="*/ 2835542 w 3594809"/>
              <a:gd name="connsiteY7" fmla="*/ 1456051 h 1999038"/>
              <a:gd name="connsiteX8" fmla="*/ 2937164 w 3594809"/>
              <a:gd name="connsiteY8" fmla="*/ 1999038 h 1999038"/>
              <a:gd name="connsiteX9" fmla="*/ 0 w 3594809"/>
              <a:gd name="connsiteY9" fmla="*/ 1999038 h 1999038"/>
              <a:gd name="connsiteX10" fmla="*/ 0 w 3594809"/>
              <a:gd name="connsiteY10" fmla="*/ 26988 h 1999038"/>
              <a:gd name="connsiteX11" fmla="*/ 908339 w 3594809"/>
              <a:gd name="connsiteY11" fmla="*/ 0 h 1999038"/>
              <a:gd name="connsiteX0" fmla="*/ 908339 w 3594809"/>
              <a:gd name="connsiteY0" fmla="*/ 0 h 1999038"/>
              <a:gd name="connsiteX1" fmla="*/ 2918114 w 3594809"/>
              <a:gd name="connsiteY1" fmla="*/ 26988 h 1999038"/>
              <a:gd name="connsiteX2" fmla="*/ 2888383 w 3594809"/>
              <a:gd name="connsiteY2" fmla="*/ 722060 h 1999038"/>
              <a:gd name="connsiteX3" fmla="*/ 3499139 w 3594809"/>
              <a:gd name="connsiteY3" fmla="*/ 800100 h 1999038"/>
              <a:gd name="connsiteX4" fmla="*/ 3593233 w 3594809"/>
              <a:gd name="connsiteY4" fmla="*/ 1141160 h 1999038"/>
              <a:gd name="connsiteX5" fmla="*/ 3480090 w 3594809"/>
              <a:gd name="connsiteY5" fmla="*/ 1278731 h 1999038"/>
              <a:gd name="connsiteX6" fmla="*/ 2862188 w 3594809"/>
              <a:gd name="connsiteY6" fmla="*/ 1360235 h 1999038"/>
              <a:gd name="connsiteX7" fmla="*/ 2835542 w 3594809"/>
              <a:gd name="connsiteY7" fmla="*/ 1456051 h 1999038"/>
              <a:gd name="connsiteX8" fmla="*/ 2937164 w 3594809"/>
              <a:gd name="connsiteY8" fmla="*/ 1999038 h 1999038"/>
              <a:gd name="connsiteX9" fmla="*/ 0 w 3594809"/>
              <a:gd name="connsiteY9" fmla="*/ 1999038 h 1999038"/>
              <a:gd name="connsiteX10" fmla="*/ 0 w 3594809"/>
              <a:gd name="connsiteY10" fmla="*/ 26988 h 1999038"/>
              <a:gd name="connsiteX11" fmla="*/ 908339 w 3594809"/>
              <a:gd name="connsiteY11" fmla="*/ 0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953628 w 3594809"/>
              <a:gd name="connsiteY10" fmla="*/ 1451675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1235 w 3594809"/>
              <a:gd name="connsiteY10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51235 w 3594809"/>
              <a:gd name="connsiteY11" fmla="*/ 1482632 h 1999038"/>
              <a:gd name="connsiteX0" fmla="*/ 2835542 w 3594809"/>
              <a:gd name="connsiteY0" fmla="*/ 1456051 h 1999038"/>
              <a:gd name="connsiteX1" fmla="*/ 2937164 w 3594809"/>
              <a:gd name="connsiteY1" fmla="*/ 1999038 h 1999038"/>
              <a:gd name="connsiteX2" fmla="*/ 0 w 3594809"/>
              <a:gd name="connsiteY2" fmla="*/ 1999038 h 1999038"/>
              <a:gd name="connsiteX3" fmla="*/ 0 w 3594809"/>
              <a:gd name="connsiteY3" fmla="*/ 26988 h 1999038"/>
              <a:gd name="connsiteX4" fmla="*/ 908339 w 3594809"/>
              <a:gd name="connsiteY4" fmla="*/ 0 h 1999038"/>
              <a:gd name="connsiteX5" fmla="*/ 2918114 w 3594809"/>
              <a:gd name="connsiteY5" fmla="*/ 26988 h 1999038"/>
              <a:gd name="connsiteX6" fmla="*/ 2888383 w 3594809"/>
              <a:gd name="connsiteY6" fmla="*/ 722060 h 1999038"/>
              <a:gd name="connsiteX7" fmla="*/ 3499139 w 3594809"/>
              <a:gd name="connsiteY7" fmla="*/ 800100 h 1999038"/>
              <a:gd name="connsiteX8" fmla="*/ 3593233 w 3594809"/>
              <a:gd name="connsiteY8" fmla="*/ 1141160 h 1999038"/>
              <a:gd name="connsiteX9" fmla="*/ 3480090 w 3594809"/>
              <a:gd name="connsiteY9" fmla="*/ 1278731 h 1999038"/>
              <a:gd name="connsiteX10" fmla="*/ 2856202 w 3594809"/>
              <a:gd name="connsiteY10" fmla="*/ 1250156 h 1999038"/>
              <a:gd name="connsiteX11" fmla="*/ 2873460 w 3594809"/>
              <a:gd name="connsiteY11" fmla="*/ 1657257 h 1999038"/>
              <a:gd name="connsiteX0" fmla="*/ 2937164 w 3594809"/>
              <a:gd name="connsiteY0" fmla="*/ 1999038 h 1999038"/>
              <a:gd name="connsiteX1" fmla="*/ 0 w 3594809"/>
              <a:gd name="connsiteY1" fmla="*/ 1999038 h 1999038"/>
              <a:gd name="connsiteX2" fmla="*/ 0 w 3594809"/>
              <a:gd name="connsiteY2" fmla="*/ 26988 h 1999038"/>
              <a:gd name="connsiteX3" fmla="*/ 908339 w 3594809"/>
              <a:gd name="connsiteY3" fmla="*/ 0 h 1999038"/>
              <a:gd name="connsiteX4" fmla="*/ 2918114 w 3594809"/>
              <a:gd name="connsiteY4" fmla="*/ 26988 h 1999038"/>
              <a:gd name="connsiteX5" fmla="*/ 2888383 w 3594809"/>
              <a:gd name="connsiteY5" fmla="*/ 722060 h 1999038"/>
              <a:gd name="connsiteX6" fmla="*/ 3499139 w 3594809"/>
              <a:gd name="connsiteY6" fmla="*/ 800100 h 1999038"/>
              <a:gd name="connsiteX7" fmla="*/ 3593233 w 3594809"/>
              <a:gd name="connsiteY7" fmla="*/ 1141160 h 1999038"/>
              <a:gd name="connsiteX8" fmla="*/ 3480090 w 3594809"/>
              <a:gd name="connsiteY8" fmla="*/ 1278731 h 1999038"/>
              <a:gd name="connsiteX9" fmla="*/ 2856202 w 3594809"/>
              <a:gd name="connsiteY9" fmla="*/ 1250156 h 1999038"/>
              <a:gd name="connsiteX10" fmla="*/ 2873460 w 3594809"/>
              <a:gd name="connsiteY10" fmla="*/ 1657257 h 1999038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2918114 w 3594809"/>
              <a:gd name="connsiteY4" fmla="*/ 26988 h 2003332"/>
              <a:gd name="connsiteX5" fmla="*/ 2888383 w 3594809"/>
              <a:gd name="connsiteY5" fmla="*/ 722060 h 2003332"/>
              <a:gd name="connsiteX6" fmla="*/ 3499139 w 3594809"/>
              <a:gd name="connsiteY6" fmla="*/ 800100 h 2003332"/>
              <a:gd name="connsiteX7" fmla="*/ 3593233 w 3594809"/>
              <a:gd name="connsiteY7" fmla="*/ 1141160 h 2003332"/>
              <a:gd name="connsiteX8" fmla="*/ 3480090 w 3594809"/>
              <a:gd name="connsiteY8" fmla="*/ 1278731 h 2003332"/>
              <a:gd name="connsiteX9" fmla="*/ 2856202 w 3594809"/>
              <a:gd name="connsiteY9" fmla="*/ 1250156 h 2003332"/>
              <a:gd name="connsiteX10" fmla="*/ 2940135 w 3594809"/>
              <a:gd name="connsiteY10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2918114 w 3594809"/>
              <a:gd name="connsiteY4" fmla="*/ 26988 h 2003332"/>
              <a:gd name="connsiteX5" fmla="*/ 2888383 w 3594809"/>
              <a:gd name="connsiteY5" fmla="*/ 722060 h 2003332"/>
              <a:gd name="connsiteX6" fmla="*/ 3499139 w 3594809"/>
              <a:gd name="connsiteY6" fmla="*/ 800100 h 2003332"/>
              <a:gd name="connsiteX7" fmla="*/ 3593233 w 3594809"/>
              <a:gd name="connsiteY7" fmla="*/ 1141160 h 2003332"/>
              <a:gd name="connsiteX8" fmla="*/ 3480090 w 3594809"/>
              <a:gd name="connsiteY8" fmla="*/ 1278731 h 2003332"/>
              <a:gd name="connsiteX9" fmla="*/ 2856202 w 3594809"/>
              <a:gd name="connsiteY9" fmla="*/ 1250156 h 2003332"/>
              <a:gd name="connsiteX10" fmla="*/ 2940135 w 3594809"/>
              <a:gd name="connsiteY10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2918114 w 3594809"/>
              <a:gd name="connsiteY4" fmla="*/ 26988 h 2003332"/>
              <a:gd name="connsiteX5" fmla="*/ 2888383 w 3594809"/>
              <a:gd name="connsiteY5" fmla="*/ 722060 h 2003332"/>
              <a:gd name="connsiteX6" fmla="*/ 3499139 w 3594809"/>
              <a:gd name="connsiteY6" fmla="*/ 800100 h 2003332"/>
              <a:gd name="connsiteX7" fmla="*/ 3593233 w 3594809"/>
              <a:gd name="connsiteY7" fmla="*/ 1141160 h 2003332"/>
              <a:gd name="connsiteX8" fmla="*/ 3480090 w 3594809"/>
              <a:gd name="connsiteY8" fmla="*/ 1278731 h 2003332"/>
              <a:gd name="connsiteX9" fmla="*/ 2856202 w 3594809"/>
              <a:gd name="connsiteY9" fmla="*/ 1250156 h 2003332"/>
              <a:gd name="connsiteX10" fmla="*/ 2940135 w 3594809"/>
              <a:gd name="connsiteY10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260764 w 3594809"/>
              <a:gd name="connsiteY4" fmla="*/ 314325 h 2003332"/>
              <a:gd name="connsiteX5" fmla="*/ 2918114 w 3594809"/>
              <a:gd name="connsiteY5" fmla="*/ 26988 h 2003332"/>
              <a:gd name="connsiteX6" fmla="*/ 2888383 w 3594809"/>
              <a:gd name="connsiteY6" fmla="*/ 722060 h 2003332"/>
              <a:gd name="connsiteX7" fmla="*/ 3499139 w 3594809"/>
              <a:gd name="connsiteY7" fmla="*/ 800100 h 2003332"/>
              <a:gd name="connsiteX8" fmla="*/ 3593233 w 3594809"/>
              <a:gd name="connsiteY8" fmla="*/ 1141160 h 2003332"/>
              <a:gd name="connsiteX9" fmla="*/ 3480090 w 3594809"/>
              <a:gd name="connsiteY9" fmla="*/ 1278731 h 2003332"/>
              <a:gd name="connsiteX10" fmla="*/ 2856202 w 3594809"/>
              <a:gd name="connsiteY10" fmla="*/ 1250156 h 2003332"/>
              <a:gd name="connsiteX11" fmla="*/ 2940135 w 3594809"/>
              <a:gd name="connsiteY11" fmla="*/ 2003332 h 2003332"/>
              <a:gd name="connsiteX0" fmla="*/ 2937164 w 3594809"/>
              <a:gd name="connsiteY0" fmla="*/ 2018737 h 2023031"/>
              <a:gd name="connsiteX1" fmla="*/ 0 w 3594809"/>
              <a:gd name="connsiteY1" fmla="*/ 2018737 h 2023031"/>
              <a:gd name="connsiteX2" fmla="*/ 0 w 3594809"/>
              <a:gd name="connsiteY2" fmla="*/ 46687 h 2023031"/>
              <a:gd name="connsiteX3" fmla="*/ 908339 w 3594809"/>
              <a:gd name="connsiteY3" fmla="*/ 19699 h 2023031"/>
              <a:gd name="connsiteX4" fmla="*/ 1133764 w 3594809"/>
              <a:gd name="connsiteY4" fmla="*/ 22874 h 2023031"/>
              <a:gd name="connsiteX5" fmla="*/ 1260764 w 3594809"/>
              <a:gd name="connsiteY5" fmla="*/ 334024 h 2023031"/>
              <a:gd name="connsiteX6" fmla="*/ 2918114 w 3594809"/>
              <a:gd name="connsiteY6" fmla="*/ 46687 h 2023031"/>
              <a:gd name="connsiteX7" fmla="*/ 2888383 w 3594809"/>
              <a:gd name="connsiteY7" fmla="*/ 741759 h 2023031"/>
              <a:gd name="connsiteX8" fmla="*/ 3499139 w 3594809"/>
              <a:gd name="connsiteY8" fmla="*/ 819799 h 2023031"/>
              <a:gd name="connsiteX9" fmla="*/ 3593233 w 3594809"/>
              <a:gd name="connsiteY9" fmla="*/ 1160859 h 2023031"/>
              <a:gd name="connsiteX10" fmla="*/ 3480090 w 3594809"/>
              <a:gd name="connsiteY10" fmla="*/ 1298430 h 2023031"/>
              <a:gd name="connsiteX11" fmla="*/ 2856202 w 3594809"/>
              <a:gd name="connsiteY11" fmla="*/ 1269855 h 2023031"/>
              <a:gd name="connsiteX12" fmla="*/ 2940135 w 3594809"/>
              <a:gd name="connsiteY12" fmla="*/ 2023031 h 2023031"/>
              <a:gd name="connsiteX0" fmla="*/ 2937164 w 3594809"/>
              <a:gd name="connsiteY0" fmla="*/ 2008756 h 2013050"/>
              <a:gd name="connsiteX1" fmla="*/ 0 w 3594809"/>
              <a:gd name="connsiteY1" fmla="*/ 2008756 h 2013050"/>
              <a:gd name="connsiteX2" fmla="*/ 0 w 3594809"/>
              <a:gd name="connsiteY2" fmla="*/ 36706 h 2013050"/>
              <a:gd name="connsiteX3" fmla="*/ 908339 w 3594809"/>
              <a:gd name="connsiteY3" fmla="*/ 9718 h 2013050"/>
              <a:gd name="connsiteX4" fmla="*/ 1181389 w 3594809"/>
              <a:gd name="connsiteY4" fmla="*/ 27181 h 2013050"/>
              <a:gd name="connsiteX5" fmla="*/ 1260764 w 3594809"/>
              <a:gd name="connsiteY5" fmla="*/ 324043 h 2013050"/>
              <a:gd name="connsiteX6" fmla="*/ 2918114 w 3594809"/>
              <a:gd name="connsiteY6" fmla="*/ 36706 h 2013050"/>
              <a:gd name="connsiteX7" fmla="*/ 2888383 w 3594809"/>
              <a:gd name="connsiteY7" fmla="*/ 731778 h 2013050"/>
              <a:gd name="connsiteX8" fmla="*/ 3499139 w 3594809"/>
              <a:gd name="connsiteY8" fmla="*/ 809818 h 2013050"/>
              <a:gd name="connsiteX9" fmla="*/ 3593233 w 3594809"/>
              <a:gd name="connsiteY9" fmla="*/ 1150878 h 2013050"/>
              <a:gd name="connsiteX10" fmla="*/ 3480090 w 3594809"/>
              <a:gd name="connsiteY10" fmla="*/ 1288449 h 2013050"/>
              <a:gd name="connsiteX11" fmla="*/ 2856202 w 3594809"/>
              <a:gd name="connsiteY11" fmla="*/ 1259874 h 2013050"/>
              <a:gd name="connsiteX12" fmla="*/ 2940135 w 3594809"/>
              <a:gd name="connsiteY12" fmla="*/ 2013050 h 2013050"/>
              <a:gd name="connsiteX0" fmla="*/ 2937164 w 3594809"/>
              <a:gd name="connsiteY0" fmla="*/ 2008756 h 2013050"/>
              <a:gd name="connsiteX1" fmla="*/ 0 w 3594809"/>
              <a:gd name="connsiteY1" fmla="*/ 2008756 h 2013050"/>
              <a:gd name="connsiteX2" fmla="*/ 0 w 3594809"/>
              <a:gd name="connsiteY2" fmla="*/ 36706 h 2013050"/>
              <a:gd name="connsiteX3" fmla="*/ 908339 w 3594809"/>
              <a:gd name="connsiteY3" fmla="*/ 9718 h 2013050"/>
              <a:gd name="connsiteX4" fmla="*/ 1181389 w 3594809"/>
              <a:gd name="connsiteY4" fmla="*/ 27181 h 2013050"/>
              <a:gd name="connsiteX5" fmla="*/ 1332201 w 3594809"/>
              <a:gd name="connsiteY5" fmla="*/ 290705 h 2013050"/>
              <a:gd name="connsiteX6" fmla="*/ 2918114 w 3594809"/>
              <a:gd name="connsiteY6" fmla="*/ 36706 h 2013050"/>
              <a:gd name="connsiteX7" fmla="*/ 2888383 w 3594809"/>
              <a:gd name="connsiteY7" fmla="*/ 731778 h 2013050"/>
              <a:gd name="connsiteX8" fmla="*/ 3499139 w 3594809"/>
              <a:gd name="connsiteY8" fmla="*/ 809818 h 2013050"/>
              <a:gd name="connsiteX9" fmla="*/ 3593233 w 3594809"/>
              <a:gd name="connsiteY9" fmla="*/ 1150878 h 2013050"/>
              <a:gd name="connsiteX10" fmla="*/ 3480090 w 3594809"/>
              <a:gd name="connsiteY10" fmla="*/ 1288449 h 2013050"/>
              <a:gd name="connsiteX11" fmla="*/ 2856202 w 3594809"/>
              <a:gd name="connsiteY11" fmla="*/ 1259874 h 2013050"/>
              <a:gd name="connsiteX12" fmla="*/ 2940135 w 3594809"/>
              <a:gd name="connsiteY12" fmla="*/ 2013050 h 2013050"/>
              <a:gd name="connsiteX0" fmla="*/ 2937164 w 3594809"/>
              <a:gd name="connsiteY0" fmla="*/ 2008756 h 2013050"/>
              <a:gd name="connsiteX1" fmla="*/ 0 w 3594809"/>
              <a:gd name="connsiteY1" fmla="*/ 2008756 h 2013050"/>
              <a:gd name="connsiteX2" fmla="*/ 0 w 3594809"/>
              <a:gd name="connsiteY2" fmla="*/ 36706 h 2013050"/>
              <a:gd name="connsiteX3" fmla="*/ 908339 w 3594809"/>
              <a:gd name="connsiteY3" fmla="*/ 9718 h 2013050"/>
              <a:gd name="connsiteX4" fmla="*/ 1181389 w 3594809"/>
              <a:gd name="connsiteY4" fmla="*/ 27181 h 2013050"/>
              <a:gd name="connsiteX5" fmla="*/ 1332201 w 3594809"/>
              <a:gd name="connsiteY5" fmla="*/ 290705 h 2013050"/>
              <a:gd name="connsiteX6" fmla="*/ 1670340 w 3594809"/>
              <a:gd name="connsiteY6" fmla="*/ 280711 h 2013050"/>
              <a:gd name="connsiteX7" fmla="*/ 2918114 w 3594809"/>
              <a:gd name="connsiteY7" fmla="*/ 36706 h 2013050"/>
              <a:gd name="connsiteX8" fmla="*/ 2888383 w 3594809"/>
              <a:gd name="connsiteY8" fmla="*/ 731778 h 2013050"/>
              <a:gd name="connsiteX9" fmla="*/ 3499139 w 3594809"/>
              <a:gd name="connsiteY9" fmla="*/ 809818 h 2013050"/>
              <a:gd name="connsiteX10" fmla="*/ 3593233 w 3594809"/>
              <a:gd name="connsiteY10" fmla="*/ 1150878 h 2013050"/>
              <a:gd name="connsiteX11" fmla="*/ 3480090 w 3594809"/>
              <a:gd name="connsiteY11" fmla="*/ 1288449 h 2013050"/>
              <a:gd name="connsiteX12" fmla="*/ 2856202 w 3594809"/>
              <a:gd name="connsiteY12" fmla="*/ 1259874 h 2013050"/>
              <a:gd name="connsiteX13" fmla="*/ 2940135 w 3594809"/>
              <a:gd name="connsiteY13" fmla="*/ 2013050 h 2013050"/>
              <a:gd name="connsiteX0" fmla="*/ 2937164 w 3594809"/>
              <a:gd name="connsiteY0" fmla="*/ 2008756 h 2013050"/>
              <a:gd name="connsiteX1" fmla="*/ 0 w 3594809"/>
              <a:gd name="connsiteY1" fmla="*/ 2008756 h 2013050"/>
              <a:gd name="connsiteX2" fmla="*/ 0 w 3594809"/>
              <a:gd name="connsiteY2" fmla="*/ 36706 h 2013050"/>
              <a:gd name="connsiteX3" fmla="*/ 908339 w 3594809"/>
              <a:gd name="connsiteY3" fmla="*/ 9718 h 2013050"/>
              <a:gd name="connsiteX4" fmla="*/ 1181389 w 3594809"/>
              <a:gd name="connsiteY4" fmla="*/ 27181 h 2013050"/>
              <a:gd name="connsiteX5" fmla="*/ 1332201 w 3594809"/>
              <a:gd name="connsiteY5" fmla="*/ 290705 h 2013050"/>
              <a:gd name="connsiteX6" fmla="*/ 1670340 w 3594809"/>
              <a:gd name="connsiteY6" fmla="*/ 280711 h 2013050"/>
              <a:gd name="connsiteX7" fmla="*/ 2918114 w 3594809"/>
              <a:gd name="connsiteY7" fmla="*/ 36706 h 2013050"/>
              <a:gd name="connsiteX8" fmla="*/ 2888383 w 3594809"/>
              <a:gd name="connsiteY8" fmla="*/ 731778 h 2013050"/>
              <a:gd name="connsiteX9" fmla="*/ 3499139 w 3594809"/>
              <a:gd name="connsiteY9" fmla="*/ 809818 h 2013050"/>
              <a:gd name="connsiteX10" fmla="*/ 3593233 w 3594809"/>
              <a:gd name="connsiteY10" fmla="*/ 1150878 h 2013050"/>
              <a:gd name="connsiteX11" fmla="*/ 3480090 w 3594809"/>
              <a:gd name="connsiteY11" fmla="*/ 1288449 h 2013050"/>
              <a:gd name="connsiteX12" fmla="*/ 2856202 w 3594809"/>
              <a:gd name="connsiteY12" fmla="*/ 1259874 h 2013050"/>
              <a:gd name="connsiteX13" fmla="*/ 2940135 w 3594809"/>
              <a:gd name="connsiteY13" fmla="*/ 2013050 h 2013050"/>
              <a:gd name="connsiteX0" fmla="*/ 2937164 w 3594809"/>
              <a:gd name="connsiteY0" fmla="*/ 2008756 h 2013050"/>
              <a:gd name="connsiteX1" fmla="*/ 0 w 3594809"/>
              <a:gd name="connsiteY1" fmla="*/ 2008756 h 2013050"/>
              <a:gd name="connsiteX2" fmla="*/ 0 w 3594809"/>
              <a:gd name="connsiteY2" fmla="*/ 36706 h 2013050"/>
              <a:gd name="connsiteX3" fmla="*/ 908339 w 3594809"/>
              <a:gd name="connsiteY3" fmla="*/ 9718 h 2013050"/>
              <a:gd name="connsiteX4" fmla="*/ 1181389 w 3594809"/>
              <a:gd name="connsiteY4" fmla="*/ 27181 h 2013050"/>
              <a:gd name="connsiteX5" fmla="*/ 1332201 w 3594809"/>
              <a:gd name="connsiteY5" fmla="*/ 290705 h 2013050"/>
              <a:gd name="connsiteX6" fmla="*/ 1670340 w 3594809"/>
              <a:gd name="connsiteY6" fmla="*/ 280711 h 2013050"/>
              <a:gd name="connsiteX7" fmla="*/ 2918114 w 3594809"/>
              <a:gd name="connsiteY7" fmla="*/ 36706 h 2013050"/>
              <a:gd name="connsiteX8" fmla="*/ 2888383 w 3594809"/>
              <a:gd name="connsiteY8" fmla="*/ 731778 h 2013050"/>
              <a:gd name="connsiteX9" fmla="*/ 3499139 w 3594809"/>
              <a:gd name="connsiteY9" fmla="*/ 809818 h 2013050"/>
              <a:gd name="connsiteX10" fmla="*/ 3593233 w 3594809"/>
              <a:gd name="connsiteY10" fmla="*/ 1150878 h 2013050"/>
              <a:gd name="connsiteX11" fmla="*/ 3480090 w 3594809"/>
              <a:gd name="connsiteY11" fmla="*/ 1288449 h 2013050"/>
              <a:gd name="connsiteX12" fmla="*/ 2856202 w 3594809"/>
              <a:gd name="connsiteY12" fmla="*/ 1259874 h 2013050"/>
              <a:gd name="connsiteX13" fmla="*/ 2940135 w 3594809"/>
              <a:gd name="connsiteY13" fmla="*/ 2013050 h 2013050"/>
              <a:gd name="connsiteX0" fmla="*/ 2937164 w 3594809"/>
              <a:gd name="connsiteY0" fmla="*/ 2008756 h 2013050"/>
              <a:gd name="connsiteX1" fmla="*/ 0 w 3594809"/>
              <a:gd name="connsiteY1" fmla="*/ 2008756 h 2013050"/>
              <a:gd name="connsiteX2" fmla="*/ 0 w 3594809"/>
              <a:gd name="connsiteY2" fmla="*/ 36706 h 2013050"/>
              <a:gd name="connsiteX3" fmla="*/ 908339 w 3594809"/>
              <a:gd name="connsiteY3" fmla="*/ 9718 h 2013050"/>
              <a:gd name="connsiteX4" fmla="*/ 1181389 w 3594809"/>
              <a:gd name="connsiteY4" fmla="*/ 27181 h 2013050"/>
              <a:gd name="connsiteX5" fmla="*/ 1332201 w 3594809"/>
              <a:gd name="connsiteY5" fmla="*/ 290705 h 2013050"/>
              <a:gd name="connsiteX6" fmla="*/ 1670340 w 3594809"/>
              <a:gd name="connsiteY6" fmla="*/ 280711 h 2013050"/>
              <a:gd name="connsiteX7" fmla="*/ 2918114 w 3594809"/>
              <a:gd name="connsiteY7" fmla="*/ 36706 h 2013050"/>
              <a:gd name="connsiteX8" fmla="*/ 2888383 w 3594809"/>
              <a:gd name="connsiteY8" fmla="*/ 731778 h 2013050"/>
              <a:gd name="connsiteX9" fmla="*/ 3499139 w 3594809"/>
              <a:gd name="connsiteY9" fmla="*/ 809818 h 2013050"/>
              <a:gd name="connsiteX10" fmla="*/ 3593233 w 3594809"/>
              <a:gd name="connsiteY10" fmla="*/ 1150878 h 2013050"/>
              <a:gd name="connsiteX11" fmla="*/ 3480090 w 3594809"/>
              <a:gd name="connsiteY11" fmla="*/ 1288449 h 2013050"/>
              <a:gd name="connsiteX12" fmla="*/ 2856202 w 3594809"/>
              <a:gd name="connsiteY12" fmla="*/ 1259874 h 2013050"/>
              <a:gd name="connsiteX13" fmla="*/ 2940135 w 3594809"/>
              <a:gd name="connsiteY13" fmla="*/ 2013050 h 2013050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81389 w 3594809"/>
              <a:gd name="connsiteY4" fmla="*/ 17463 h 2003332"/>
              <a:gd name="connsiteX5" fmla="*/ 1332201 w 3594809"/>
              <a:gd name="connsiteY5" fmla="*/ 280987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81389 w 3594809"/>
              <a:gd name="connsiteY4" fmla="*/ 17463 h 2003332"/>
              <a:gd name="connsiteX5" fmla="*/ 1332201 w 3594809"/>
              <a:gd name="connsiteY5" fmla="*/ 280987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81389 w 3594809"/>
              <a:gd name="connsiteY4" fmla="*/ 17463 h 2003332"/>
              <a:gd name="connsiteX5" fmla="*/ 1332201 w 3594809"/>
              <a:gd name="connsiteY5" fmla="*/ 280987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81389 w 3594809"/>
              <a:gd name="connsiteY4" fmla="*/ 17463 h 2003332"/>
              <a:gd name="connsiteX5" fmla="*/ 1332201 w 3594809"/>
              <a:gd name="connsiteY5" fmla="*/ 280987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81389 w 3594809"/>
              <a:gd name="connsiteY4" fmla="*/ 17463 h 2003332"/>
              <a:gd name="connsiteX5" fmla="*/ 1332201 w 3594809"/>
              <a:gd name="connsiteY5" fmla="*/ 304799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32201 w 3594809"/>
              <a:gd name="connsiteY5" fmla="*/ 304799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32201 w 3594809"/>
              <a:gd name="connsiteY5" fmla="*/ 304799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70340 w 3594809"/>
              <a:gd name="connsiteY6" fmla="*/ 27099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63990 w 3594809"/>
              <a:gd name="connsiteY6" fmla="*/ 251943 h 2003332"/>
              <a:gd name="connsiteX7" fmla="*/ 2918114 w 3594809"/>
              <a:gd name="connsiteY7" fmla="*/ 26988 h 2003332"/>
              <a:gd name="connsiteX8" fmla="*/ 2888383 w 3594809"/>
              <a:gd name="connsiteY8" fmla="*/ 722060 h 2003332"/>
              <a:gd name="connsiteX9" fmla="*/ 3499139 w 3594809"/>
              <a:gd name="connsiteY9" fmla="*/ 800100 h 2003332"/>
              <a:gd name="connsiteX10" fmla="*/ 3593233 w 3594809"/>
              <a:gd name="connsiteY10" fmla="*/ 1141160 h 2003332"/>
              <a:gd name="connsiteX11" fmla="*/ 3480090 w 3594809"/>
              <a:gd name="connsiteY11" fmla="*/ 1278731 h 2003332"/>
              <a:gd name="connsiteX12" fmla="*/ 2856202 w 3594809"/>
              <a:gd name="connsiteY12" fmla="*/ 1250156 h 2003332"/>
              <a:gd name="connsiteX13" fmla="*/ 2940135 w 3594809"/>
              <a:gd name="connsiteY13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63990 w 3594809"/>
              <a:gd name="connsiteY6" fmla="*/ 251943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63990 w 3594809"/>
              <a:gd name="connsiteY6" fmla="*/ 251943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63990 w 3594809"/>
              <a:gd name="connsiteY6" fmla="*/ 251943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63990 w 3594809"/>
              <a:gd name="connsiteY6" fmla="*/ 251943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38590 w 3594809"/>
              <a:gd name="connsiteY6" fmla="*/ 245593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38590 w 3594809"/>
              <a:gd name="connsiteY6" fmla="*/ 245593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29065 w 3594809"/>
              <a:gd name="connsiteY6" fmla="*/ 236068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29065 w 3594809"/>
              <a:gd name="connsiteY6" fmla="*/ 236068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29065 w 3594809"/>
              <a:gd name="connsiteY6" fmla="*/ 236068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29065 w 3594809"/>
              <a:gd name="connsiteY6" fmla="*/ 236068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  <a:gd name="connsiteX0" fmla="*/ 2937164 w 3594809"/>
              <a:gd name="connsiteY0" fmla="*/ 1999038 h 2003332"/>
              <a:gd name="connsiteX1" fmla="*/ 0 w 3594809"/>
              <a:gd name="connsiteY1" fmla="*/ 1999038 h 2003332"/>
              <a:gd name="connsiteX2" fmla="*/ 0 w 3594809"/>
              <a:gd name="connsiteY2" fmla="*/ 26988 h 2003332"/>
              <a:gd name="connsiteX3" fmla="*/ 908339 w 3594809"/>
              <a:gd name="connsiteY3" fmla="*/ 0 h 2003332"/>
              <a:gd name="connsiteX4" fmla="*/ 1194089 w 3594809"/>
              <a:gd name="connsiteY4" fmla="*/ 1588 h 2003332"/>
              <a:gd name="connsiteX5" fmla="*/ 1344901 w 3594809"/>
              <a:gd name="connsiteY5" fmla="*/ 292099 h 2003332"/>
              <a:gd name="connsiteX6" fmla="*/ 1629065 w 3594809"/>
              <a:gd name="connsiteY6" fmla="*/ 236068 h 2003332"/>
              <a:gd name="connsiteX7" fmla="*/ 1616365 w 3594809"/>
              <a:gd name="connsiteY7" fmla="*/ 20168 h 2003332"/>
              <a:gd name="connsiteX8" fmla="*/ 2918114 w 3594809"/>
              <a:gd name="connsiteY8" fmla="*/ 26988 h 2003332"/>
              <a:gd name="connsiteX9" fmla="*/ 2888383 w 3594809"/>
              <a:gd name="connsiteY9" fmla="*/ 722060 h 2003332"/>
              <a:gd name="connsiteX10" fmla="*/ 3499139 w 3594809"/>
              <a:gd name="connsiteY10" fmla="*/ 800100 h 2003332"/>
              <a:gd name="connsiteX11" fmla="*/ 3593233 w 3594809"/>
              <a:gd name="connsiteY11" fmla="*/ 1141160 h 2003332"/>
              <a:gd name="connsiteX12" fmla="*/ 3480090 w 3594809"/>
              <a:gd name="connsiteY12" fmla="*/ 1278731 h 2003332"/>
              <a:gd name="connsiteX13" fmla="*/ 2856202 w 3594809"/>
              <a:gd name="connsiteY13" fmla="*/ 1250156 h 2003332"/>
              <a:gd name="connsiteX14" fmla="*/ 2940135 w 3594809"/>
              <a:gd name="connsiteY14" fmla="*/ 2003332 h 20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94809" h="2003332">
                <a:moveTo>
                  <a:pt x="2937164" y="1999038"/>
                </a:moveTo>
                <a:lnTo>
                  <a:pt x="0" y="1999038"/>
                </a:lnTo>
                <a:lnTo>
                  <a:pt x="0" y="26988"/>
                </a:lnTo>
                <a:cubicBezTo>
                  <a:pt x="293255" y="25930"/>
                  <a:pt x="615084" y="1058"/>
                  <a:pt x="908339" y="0"/>
                </a:cubicBezTo>
                <a:cubicBezTo>
                  <a:pt x="1078250" y="5556"/>
                  <a:pt x="1044864" y="-3174"/>
                  <a:pt x="1194089" y="1588"/>
                </a:cubicBezTo>
                <a:cubicBezTo>
                  <a:pt x="1171864" y="39688"/>
                  <a:pt x="1041952" y="306995"/>
                  <a:pt x="1344901" y="292099"/>
                </a:cubicBezTo>
                <a:cubicBezTo>
                  <a:pt x="1502065" y="298293"/>
                  <a:pt x="1584614" y="296549"/>
                  <a:pt x="1629065" y="236068"/>
                </a:cubicBezTo>
                <a:cubicBezTo>
                  <a:pt x="1647057" y="148226"/>
                  <a:pt x="1598373" y="25460"/>
                  <a:pt x="1616365" y="20168"/>
                </a:cubicBezTo>
                <a:lnTo>
                  <a:pt x="2918114" y="26988"/>
                </a:lnTo>
                <a:cubicBezTo>
                  <a:pt x="2967133" y="373550"/>
                  <a:pt x="2794721" y="593208"/>
                  <a:pt x="2888383" y="722060"/>
                </a:cubicBezTo>
                <a:cubicBezTo>
                  <a:pt x="2982046" y="850912"/>
                  <a:pt x="3393570" y="755650"/>
                  <a:pt x="3499139" y="800100"/>
                </a:cubicBezTo>
                <a:cubicBezTo>
                  <a:pt x="3604708" y="844550"/>
                  <a:pt x="3596408" y="1061388"/>
                  <a:pt x="3593233" y="1141160"/>
                </a:cubicBezTo>
                <a:cubicBezTo>
                  <a:pt x="3590058" y="1220932"/>
                  <a:pt x="3566416" y="1264931"/>
                  <a:pt x="3480090" y="1278731"/>
                </a:cubicBezTo>
                <a:cubicBezTo>
                  <a:pt x="3350902" y="1268719"/>
                  <a:pt x="3056261" y="1200297"/>
                  <a:pt x="2856202" y="1250156"/>
                </a:cubicBezTo>
                <a:cubicBezTo>
                  <a:pt x="2608518" y="1385740"/>
                  <a:pt x="2917944" y="1969745"/>
                  <a:pt x="2940135" y="2003332"/>
                </a:cubicBezTo>
              </a:path>
            </a:pathLst>
          </a:custGeom>
          <a:solidFill>
            <a:srgbClr val="FF993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4" name="Textfeld 54"/>
          <p:cNvSpPr txBox="1"/>
          <p:nvPr/>
        </p:nvSpPr>
        <p:spPr>
          <a:xfrm>
            <a:off x="228456" y="1511788"/>
            <a:ext cx="203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FAIR phase 0</a:t>
            </a:r>
          </a:p>
          <a:p>
            <a:r>
              <a:rPr lang="en-US" b="1" dirty="0">
                <a:solidFill>
                  <a:schemeClr val="bg1"/>
                </a:solidFill>
              </a:rPr>
              <a:t>research program</a:t>
            </a:r>
          </a:p>
        </p:txBody>
      </p:sp>
      <p:sp>
        <p:nvSpPr>
          <p:cNvPr id="15" name="Textfeld 55"/>
          <p:cNvSpPr txBox="1"/>
          <p:nvPr/>
        </p:nvSpPr>
        <p:spPr>
          <a:xfrm>
            <a:off x="6806534" y="1519770"/>
            <a:ext cx="203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Construction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of FAIR</a:t>
            </a:r>
          </a:p>
        </p:txBody>
      </p:sp>
      <p:sp>
        <p:nvSpPr>
          <p:cNvPr id="16" name="Textfeld 56"/>
          <p:cNvSpPr txBox="1"/>
          <p:nvPr/>
        </p:nvSpPr>
        <p:spPr>
          <a:xfrm>
            <a:off x="233155" y="5063919"/>
            <a:ext cx="272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Upgrade of existing</a:t>
            </a:r>
          </a:p>
          <a:p>
            <a:r>
              <a:rPr lang="en-US" b="1" dirty="0">
                <a:solidFill>
                  <a:schemeClr val="bg1"/>
                </a:solidFill>
              </a:rPr>
              <a:t>accelerators</a:t>
            </a:r>
          </a:p>
        </p:txBody>
      </p:sp>
      <p:sp>
        <p:nvSpPr>
          <p:cNvPr id="17" name="Textfeld 57"/>
          <p:cNvSpPr txBox="1"/>
          <p:nvPr/>
        </p:nvSpPr>
        <p:spPr>
          <a:xfrm>
            <a:off x="6879159" y="4860111"/>
            <a:ext cx="2031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FAM: 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Campus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development &amp; GAT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11" y="2846680"/>
            <a:ext cx="2115664" cy="194774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29312" y="2401250"/>
            <a:ext cx="2115664" cy="4032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Impacts?!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61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625475"/>
            <a:r>
              <a:rPr lang="en-US" dirty="0">
                <a:solidFill>
                  <a:schemeClr val="tx1"/>
                </a:solidFill>
              </a:rPr>
              <a:t>Strategic goals of FAIR &amp; GSI are clearly determined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They have a lot of dependencies and impacts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32550" y="1263650"/>
            <a:ext cx="228600" cy="3013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F26F8AD4-39AF-EB43-87E0-17921734A62E}"/>
              </a:ext>
            </a:extLst>
          </p:cNvPr>
          <p:cNvSpPr txBox="1"/>
          <p:nvPr/>
        </p:nvSpPr>
        <p:spPr>
          <a:xfrm>
            <a:off x="4051300" y="6616080"/>
            <a:ext cx="1143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/>
            </a:lvl1pPr>
          </a:lstStyle>
          <a:p>
            <a:r>
              <a:rPr lang="de-DE" dirty="0"/>
              <a:t>ICS - BTR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1FA769-35ED-F34B-9552-D1BCC1261D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2</a:t>
            </a:fld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A381E9-B954-C543-A2BA-36AB53B0CDED}"/>
              </a:ext>
            </a:extLst>
          </p:cNvPr>
          <p:cNvSpPr/>
          <p:nvPr/>
        </p:nvSpPr>
        <p:spPr>
          <a:xfrm>
            <a:off x="6152322" y="944958"/>
            <a:ext cx="1630017" cy="188103"/>
          </a:xfrm>
          <a:prstGeom prst="rect">
            <a:avLst/>
          </a:prstGeom>
          <a:solidFill>
            <a:srgbClr val="E9EAE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8161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13" y="1244572"/>
            <a:ext cx="6266149" cy="3293245"/>
          </a:xfrm>
        </p:spPr>
        <p:txBody>
          <a:bodyPr>
            <a:normAutofit/>
          </a:bodyPr>
          <a:lstStyle/>
          <a:p>
            <a:pPr marL="342900" lvl="1">
              <a:buFont typeface="Wingdings" pitchFamily="2" charset="2"/>
              <a:buChar char="§"/>
            </a:pPr>
            <a:r>
              <a:rPr lang="en-US" sz="2800" b="1" dirty="0"/>
              <a:t>Objective of ICS Process</a:t>
            </a:r>
            <a:endParaRPr lang="de-DE" sz="2800" b="1" dirty="0"/>
          </a:p>
          <a:p>
            <a:pPr marL="790575" lvl="1" indent="-457200"/>
            <a:r>
              <a:rPr lang="en-US" sz="1800" dirty="0"/>
              <a:t>Create</a:t>
            </a:r>
            <a:r>
              <a:rPr lang="de-DE" sz="1800" dirty="0"/>
              <a:t> </a:t>
            </a:r>
            <a:r>
              <a:rPr lang="en-US" sz="1800" b="1" dirty="0">
                <a:solidFill>
                  <a:schemeClr val="tx1"/>
                </a:solidFill>
              </a:rPr>
              <a:t>long term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/>
              <a:t>overview </a:t>
            </a:r>
            <a:r>
              <a:rPr lang="en-US" sz="1800" dirty="0"/>
              <a:t>of main activities and</a:t>
            </a:r>
            <a:r>
              <a:rPr lang="de-DE" sz="1800" dirty="0"/>
              <a:t> </a:t>
            </a:r>
            <a:r>
              <a:rPr lang="en-US" sz="1800" dirty="0"/>
              <a:t>project</a:t>
            </a:r>
            <a:r>
              <a:rPr lang="de-DE" sz="1800" dirty="0"/>
              <a:t>s </a:t>
            </a:r>
            <a:r>
              <a:rPr lang="de-DE" sz="1800" dirty="0" err="1"/>
              <a:t>covering</a:t>
            </a:r>
            <a:r>
              <a:rPr lang="de-DE" sz="1800" dirty="0"/>
              <a:t> all </a:t>
            </a:r>
            <a:r>
              <a:rPr lang="de-DE" sz="1800" dirty="0" err="1"/>
              <a:t>stratectic</a:t>
            </a:r>
            <a:r>
              <a:rPr lang="de-DE" sz="1800" dirty="0"/>
              <a:t> </a:t>
            </a:r>
            <a:r>
              <a:rPr lang="de-DE" sz="1800" dirty="0" err="1"/>
              <a:t>objectives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en-US" sz="1800" dirty="0"/>
              <a:t>campus (FAIR &amp; GSI) </a:t>
            </a:r>
          </a:p>
          <a:p>
            <a:pPr marL="790575" lvl="1" indent="-457200"/>
            <a:r>
              <a:rPr lang="en-US" sz="1800" dirty="0"/>
              <a:t>Discuss </a:t>
            </a:r>
            <a:r>
              <a:rPr lang="en-US" sz="1800" b="1" dirty="0"/>
              <a:t>interfaces, dependencies &amp; new projects</a:t>
            </a:r>
            <a:endParaRPr lang="en-US" sz="1800" dirty="0"/>
          </a:p>
          <a:p>
            <a:pPr marL="790575" lvl="1" indent="-457200"/>
            <a:r>
              <a:rPr lang="en-US" sz="1800" dirty="0"/>
              <a:t>Link plans and consolidate resources needs (TGF) to achieve our strategic goals on time</a:t>
            </a:r>
          </a:p>
          <a:p>
            <a:pPr marL="790575" lvl="1" indent="-457200"/>
            <a:r>
              <a:rPr lang="en-US" sz="1800" b="1" dirty="0"/>
              <a:t>all new projects where interfaces are expected must be submitted to the ICS team for assessment in advance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1C4C9-8358-A340-A135-DE68A49C1C6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3</a:t>
            </a:fld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854688-D5B2-2243-8BFC-F0B689A6DB9C}"/>
              </a:ext>
            </a:extLst>
          </p:cNvPr>
          <p:cNvSpPr/>
          <p:nvPr/>
        </p:nvSpPr>
        <p:spPr>
          <a:xfrm>
            <a:off x="6152322" y="944958"/>
            <a:ext cx="1630017" cy="188103"/>
          </a:xfrm>
          <a:prstGeom prst="rect">
            <a:avLst/>
          </a:prstGeom>
          <a:solidFill>
            <a:srgbClr val="E9EAE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B9574B4-E506-8A43-A720-918A9016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56"/>
            <a:ext cx="9144000" cy="9561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625475"/>
            <a:r>
              <a:rPr lang="en-US" dirty="0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ntegrated </a:t>
            </a:r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ampus </a:t>
            </a:r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cheduling makes dependencies and effects visible and manageable 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92BEEDC-9336-C768-A1AA-B04572C7296A}"/>
              </a:ext>
            </a:extLst>
          </p:cNvPr>
          <p:cNvSpPr txBox="1"/>
          <p:nvPr/>
        </p:nvSpPr>
        <p:spPr>
          <a:xfrm>
            <a:off x="4051300" y="6616080"/>
            <a:ext cx="1143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/>
            </a:lvl1pPr>
          </a:lstStyle>
          <a:p>
            <a:r>
              <a:rPr lang="de-DE" dirty="0"/>
              <a:t>ICS - BTR 2024</a:t>
            </a:r>
            <a:endParaRPr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7420B-3264-BC83-4FE0-C9140B5B342E}"/>
              </a:ext>
            </a:extLst>
          </p:cNvPr>
          <p:cNvSpPr txBox="1">
            <a:spLocks/>
          </p:cNvSpPr>
          <p:nvPr/>
        </p:nvSpPr>
        <p:spPr>
          <a:xfrm>
            <a:off x="166586" y="4530284"/>
            <a:ext cx="6204476" cy="210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▪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00100" marR="0" indent="-3429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▪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▪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▪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20685" marR="0" indent="-391885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▪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60320" marR="0" indent="-27432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17520" marR="0" indent="-27432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74720" marR="0" indent="-27432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31920" marR="0" indent="-27432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hangingPunct="1">
              <a:buFont typeface="Wingdings" pitchFamily="2" charset="2"/>
              <a:buChar char="§"/>
            </a:pPr>
            <a:r>
              <a:rPr lang="en-US" sz="2800" b="1" dirty="0"/>
              <a:t>Scope </a:t>
            </a:r>
            <a:r>
              <a:rPr lang="de-DE" sz="2800" b="1" dirty="0"/>
              <a:t>&amp; Core Team</a:t>
            </a:r>
          </a:p>
          <a:p>
            <a:pPr marL="790575" lvl="1" indent="-457200" hangingPunct="1"/>
            <a:r>
              <a:rPr lang="de-DE" sz="1800" dirty="0"/>
              <a:t>FAIR Project 						</a:t>
            </a:r>
          </a:p>
          <a:p>
            <a:pPr marL="790575" lvl="1" indent="-457200" hangingPunct="1"/>
            <a:r>
              <a:rPr lang="en-US" sz="1800" dirty="0"/>
              <a:t>GSI Accelerator &amp; </a:t>
            </a:r>
            <a:r>
              <a:rPr lang="de-DE" sz="1800" dirty="0"/>
              <a:t>Upgrade Projects		</a:t>
            </a:r>
            <a:endParaRPr lang="de-DE" sz="1800" dirty="0">
              <a:solidFill>
                <a:srgbClr val="FF0000"/>
              </a:solidFill>
            </a:endParaRPr>
          </a:p>
          <a:p>
            <a:pPr marL="790575" lvl="1" indent="-457200" hangingPunct="1"/>
            <a:r>
              <a:rPr lang="de-DE" sz="1800" dirty="0"/>
              <a:t>FAIR Phase 0 Research				</a:t>
            </a:r>
            <a:endParaRPr lang="de-DE" sz="1800" dirty="0">
              <a:solidFill>
                <a:srgbClr val="FF0000"/>
              </a:solidFill>
            </a:endParaRPr>
          </a:p>
          <a:p>
            <a:pPr marL="790575" lvl="1" indent="-457200" hangingPunct="1"/>
            <a:r>
              <a:rPr lang="de-DE" sz="1800" dirty="0"/>
              <a:t>Commons</a:t>
            </a:r>
          </a:p>
          <a:p>
            <a:pPr marL="790575" lvl="1" indent="-457200" hangingPunct="1"/>
            <a:r>
              <a:rPr lang="de-DE" sz="1800" dirty="0"/>
              <a:t>Work and Team </a:t>
            </a:r>
            <a:r>
              <a:rPr lang="en-US" sz="1800" dirty="0"/>
              <a:t>led by PMO</a:t>
            </a:r>
            <a:r>
              <a:rPr lang="de-DE" sz="1800" dirty="0"/>
              <a:t> (Dr. Natalya Winters)</a:t>
            </a:r>
          </a:p>
          <a:p>
            <a:pPr marL="790575" lvl="1" indent="-457200" hangingPunct="1"/>
            <a:endParaRPr lang="de-DE" sz="28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89B7E5-EECE-CECE-4885-683AD97FA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80" y="3303479"/>
            <a:ext cx="3689420" cy="28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311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4908" y="923488"/>
            <a:ext cx="1558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realization phase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9369" y="923488"/>
            <a:ext cx="182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general overview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1" y="5353229"/>
            <a:ext cx="1995071" cy="110300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24" y="2654937"/>
            <a:ext cx="1616182" cy="11840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01" y="3926697"/>
            <a:ext cx="1703181" cy="1338819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748051" y="1396353"/>
            <a:ext cx="1922686" cy="1117941"/>
            <a:chOff x="5532609" y="1231265"/>
            <a:chExt cx="1922686" cy="111794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32609" y="1231265"/>
              <a:ext cx="1922686" cy="1117941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5649669" y="1231265"/>
              <a:ext cx="184613" cy="161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D027CEBC-5CD2-6446-9FC7-05ECDEA3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Overall FAIR &amp; GSI Schedule</a:t>
            </a:r>
            <a:endParaRPr lang="en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F9B36-3B7E-CF4D-98DB-91C3A17812B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4</a:t>
            </a:fld>
            <a:endParaRPr lang="en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59789A-326E-61F8-0D9C-9E0547C41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50" y="1323695"/>
            <a:ext cx="4329067" cy="519995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5CF3D-8485-88E7-F2B0-A7DED189245B}"/>
              </a:ext>
            </a:extLst>
          </p:cNvPr>
          <p:cNvSpPr txBox="1"/>
          <p:nvPr/>
        </p:nvSpPr>
        <p:spPr>
          <a:xfrm>
            <a:off x="4051300" y="6616080"/>
            <a:ext cx="1143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/>
            </a:lvl1pPr>
          </a:lstStyle>
          <a:p>
            <a:r>
              <a:rPr lang="de-DE" dirty="0"/>
              <a:t>ICS - BTR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2212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Contribution by </a:t>
            </a:r>
            <a:r>
              <a:rPr lang="de-DE" b="1" dirty="0">
                <a:solidFill>
                  <a:srgbClr val="0070C0"/>
                </a:solidFill>
              </a:rPr>
              <a:t>FAIR Project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BB509-BE3D-AD40-A797-77EC7FBDAB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5</a:t>
            </a:fld>
            <a:endParaRPr lang="en-DE"/>
          </a:p>
        </p:txBody>
      </p:sp>
      <p:sp>
        <p:nvSpPr>
          <p:cNvPr id="27" name="Textfeld 54"/>
          <p:cNvSpPr txBox="1"/>
          <p:nvPr/>
        </p:nvSpPr>
        <p:spPr>
          <a:xfrm>
            <a:off x="6840538" y="4468589"/>
            <a:ext cx="200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FAIR phase 0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research program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E9D2A9-C0F8-32C4-0EC2-921A4370E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08" y="1394051"/>
            <a:ext cx="7845683" cy="313896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D012902-473A-22D9-79AB-253E1F01B096}"/>
              </a:ext>
            </a:extLst>
          </p:cNvPr>
          <p:cNvSpPr txBox="1"/>
          <p:nvPr/>
        </p:nvSpPr>
        <p:spPr>
          <a:xfrm>
            <a:off x="7590084" y="2648544"/>
            <a:ext cx="1479884" cy="307775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b="1" dirty="0">
                <a:solidFill>
                  <a:schemeClr val="bg1"/>
                </a:solidFill>
              </a:rPr>
              <a:t>month</a:t>
            </a:r>
            <a:r>
              <a:rPr kumimoji="0" lang="en-AU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ly </a:t>
            </a:r>
            <a:r>
              <a:rPr lang="en-AU" sz="1400" b="1" dirty="0">
                <a:solidFill>
                  <a:schemeClr val="bg1"/>
                </a:solidFill>
              </a:rPr>
              <a:t>u</a:t>
            </a:r>
            <a:r>
              <a:rPr kumimoji="0" lang="en-AU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pdate </a:t>
            </a: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E5FFA6D-AE6F-BD4E-D712-432F9BDDB378}"/>
              </a:ext>
            </a:extLst>
          </p:cNvPr>
          <p:cNvGrpSpPr/>
          <p:nvPr/>
        </p:nvGrpSpPr>
        <p:grpSpPr>
          <a:xfrm>
            <a:off x="6407761" y="4921530"/>
            <a:ext cx="2662207" cy="1536234"/>
            <a:chOff x="7718381" y="3124071"/>
            <a:chExt cx="2662207" cy="1536234"/>
          </a:xfrm>
        </p:grpSpPr>
        <p:sp>
          <p:nvSpPr>
            <p:cNvPr id="12" name="Freihandform 42">
              <a:extLst>
                <a:ext uri="{FF2B5EF4-FFF2-40B4-BE49-F238E27FC236}">
                  <a16:creationId xmlns:a16="http://schemas.microsoft.com/office/drawing/2014/main" id="{FE095F7A-E7E8-A2A8-F040-017AEB68A30E}"/>
                </a:ext>
              </a:extLst>
            </p:cNvPr>
            <p:cNvSpPr/>
            <p:nvPr/>
          </p:nvSpPr>
          <p:spPr>
            <a:xfrm>
              <a:off x="7718381" y="3124071"/>
              <a:ext cx="2662207" cy="1536234"/>
            </a:xfrm>
            <a:custGeom>
              <a:avLst/>
              <a:gdLst>
                <a:gd name="connsiteX0" fmla="*/ 122101 w 3332767"/>
                <a:gd name="connsiteY0" fmla="*/ 4360 h 1928205"/>
                <a:gd name="connsiteX1" fmla="*/ 186931 w 3332767"/>
                <a:gd name="connsiteY1" fmla="*/ 4978 h 1928205"/>
                <a:gd name="connsiteX2" fmla="*/ 193690 w 3332767"/>
                <a:gd name="connsiteY2" fmla="*/ 5165 h 1928205"/>
                <a:gd name="connsiteX3" fmla="*/ 144457 w 3332767"/>
                <a:gd name="connsiteY3" fmla="*/ 5269 h 1928205"/>
                <a:gd name="connsiteX4" fmla="*/ 122101 w 3332767"/>
                <a:gd name="connsiteY4" fmla="*/ 4360 h 1928205"/>
                <a:gd name="connsiteX5" fmla="*/ 3332767 w 3332767"/>
                <a:gd name="connsiteY5" fmla="*/ 0 h 1928205"/>
                <a:gd name="connsiteX6" fmla="*/ 3332767 w 3332767"/>
                <a:gd name="connsiteY6" fmla="*/ 1926618 h 1928205"/>
                <a:gd name="connsiteX7" fmla="*/ 367664 w 3332767"/>
                <a:gd name="connsiteY7" fmla="*/ 1927570 h 1928205"/>
                <a:gd name="connsiteX8" fmla="*/ 360361 w 3332767"/>
                <a:gd name="connsiteY8" fmla="*/ 1928205 h 1928205"/>
                <a:gd name="connsiteX9" fmla="*/ 374649 w 3332767"/>
                <a:gd name="connsiteY9" fmla="*/ 1285268 h 1928205"/>
                <a:gd name="connsiteX10" fmla="*/ 388937 w 3332767"/>
                <a:gd name="connsiteY10" fmla="*/ 1032855 h 1928205"/>
                <a:gd name="connsiteX11" fmla="*/ 388742 w 3332767"/>
                <a:gd name="connsiteY11" fmla="*/ 1025221 h 1928205"/>
                <a:gd name="connsiteX12" fmla="*/ 249181 w 3332767"/>
                <a:gd name="connsiteY12" fmla="*/ 1015902 h 1928205"/>
                <a:gd name="connsiteX13" fmla="*/ 0 w 3332767"/>
                <a:gd name="connsiteY13" fmla="*/ 891568 h 1928205"/>
                <a:gd name="connsiteX14" fmla="*/ 249181 w 3332767"/>
                <a:gd name="connsiteY14" fmla="*/ 767234 h 1928205"/>
                <a:gd name="connsiteX15" fmla="*/ 379250 w 3332767"/>
                <a:gd name="connsiteY15" fmla="*/ 758549 h 1928205"/>
                <a:gd name="connsiteX16" fmla="*/ 377045 w 3332767"/>
                <a:gd name="connsiteY16" fmla="*/ 705727 h 1928205"/>
                <a:gd name="connsiteX17" fmla="*/ 342900 w 3332767"/>
                <a:gd name="connsiteY17" fmla="*/ 124805 h 1928205"/>
                <a:gd name="connsiteX18" fmla="*/ 339725 w 3332767"/>
                <a:gd name="connsiteY18" fmla="*/ 16855 h 1928205"/>
                <a:gd name="connsiteX19" fmla="*/ 257124 w 3332767"/>
                <a:gd name="connsiteY19" fmla="*/ 6920 h 1928205"/>
                <a:gd name="connsiteX20" fmla="*/ 193690 w 3332767"/>
                <a:gd name="connsiteY20" fmla="*/ 5165 h 1928205"/>
                <a:gd name="connsiteX21" fmla="*/ 204046 w 3332767"/>
                <a:gd name="connsiteY21" fmla="*/ 5143 h 1928205"/>
                <a:gd name="connsiteX22" fmla="*/ 285750 w 3332767"/>
                <a:gd name="connsiteY22" fmla="*/ 4764 h 1928205"/>
                <a:gd name="connsiteX0" fmla="*/ 122101 w 3332767"/>
                <a:gd name="connsiteY0" fmla="*/ 4360 h 1928205"/>
                <a:gd name="connsiteX1" fmla="*/ 186931 w 3332767"/>
                <a:gd name="connsiteY1" fmla="*/ 4978 h 1928205"/>
                <a:gd name="connsiteX2" fmla="*/ 193690 w 3332767"/>
                <a:gd name="connsiteY2" fmla="*/ 5165 h 1928205"/>
                <a:gd name="connsiteX3" fmla="*/ 144457 w 3332767"/>
                <a:gd name="connsiteY3" fmla="*/ 5269 h 1928205"/>
                <a:gd name="connsiteX4" fmla="*/ 122101 w 3332767"/>
                <a:gd name="connsiteY4" fmla="*/ 4360 h 1928205"/>
                <a:gd name="connsiteX5" fmla="*/ 3332767 w 3332767"/>
                <a:gd name="connsiteY5" fmla="*/ 0 h 1928205"/>
                <a:gd name="connsiteX6" fmla="*/ 3332767 w 3332767"/>
                <a:gd name="connsiteY6" fmla="*/ 1926618 h 1928205"/>
                <a:gd name="connsiteX7" fmla="*/ 367664 w 3332767"/>
                <a:gd name="connsiteY7" fmla="*/ 1927570 h 1928205"/>
                <a:gd name="connsiteX8" fmla="*/ 360361 w 3332767"/>
                <a:gd name="connsiteY8" fmla="*/ 1928205 h 1928205"/>
                <a:gd name="connsiteX9" fmla="*/ 374649 w 3332767"/>
                <a:gd name="connsiteY9" fmla="*/ 1285268 h 1928205"/>
                <a:gd name="connsiteX10" fmla="*/ 388937 w 3332767"/>
                <a:gd name="connsiteY10" fmla="*/ 1032855 h 1928205"/>
                <a:gd name="connsiteX11" fmla="*/ 385567 w 3332767"/>
                <a:gd name="connsiteY11" fmla="*/ 993471 h 1928205"/>
                <a:gd name="connsiteX12" fmla="*/ 249181 w 3332767"/>
                <a:gd name="connsiteY12" fmla="*/ 1015902 h 1928205"/>
                <a:gd name="connsiteX13" fmla="*/ 0 w 3332767"/>
                <a:gd name="connsiteY13" fmla="*/ 891568 h 1928205"/>
                <a:gd name="connsiteX14" fmla="*/ 249181 w 3332767"/>
                <a:gd name="connsiteY14" fmla="*/ 767234 h 1928205"/>
                <a:gd name="connsiteX15" fmla="*/ 379250 w 3332767"/>
                <a:gd name="connsiteY15" fmla="*/ 758549 h 1928205"/>
                <a:gd name="connsiteX16" fmla="*/ 377045 w 3332767"/>
                <a:gd name="connsiteY16" fmla="*/ 705727 h 1928205"/>
                <a:gd name="connsiteX17" fmla="*/ 342900 w 3332767"/>
                <a:gd name="connsiteY17" fmla="*/ 124805 h 1928205"/>
                <a:gd name="connsiteX18" fmla="*/ 339725 w 3332767"/>
                <a:gd name="connsiteY18" fmla="*/ 16855 h 1928205"/>
                <a:gd name="connsiteX19" fmla="*/ 257124 w 3332767"/>
                <a:gd name="connsiteY19" fmla="*/ 6920 h 1928205"/>
                <a:gd name="connsiteX20" fmla="*/ 193690 w 3332767"/>
                <a:gd name="connsiteY20" fmla="*/ 5165 h 1928205"/>
                <a:gd name="connsiteX21" fmla="*/ 204046 w 3332767"/>
                <a:gd name="connsiteY21" fmla="*/ 5143 h 1928205"/>
                <a:gd name="connsiteX22" fmla="*/ 285750 w 3332767"/>
                <a:gd name="connsiteY22" fmla="*/ 4764 h 1928205"/>
                <a:gd name="connsiteX23" fmla="*/ 3332767 w 3332767"/>
                <a:gd name="connsiteY23" fmla="*/ 0 h 1928205"/>
                <a:gd name="connsiteX0" fmla="*/ 137235 w 3347901"/>
                <a:gd name="connsiteY0" fmla="*/ 4360 h 1928205"/>
                <a:gd name="connsiteX1" fmla="*/ 202065 w 3347901"/>
                <a:gd name="connsiteY1" fmla="*/ 4978 h 1928205"/>
                <a:gd name="connsiteX2" fmla="*/ 208824 w 3347901"/>
                <a:gd name="connsiteY2" fmla="*/ 5165 h 1928205"/>
                <a:gd name="connsiteX3" fmla="*/ 159591 w 3347901"/>
                <a:gd name="connsiteY3" fmla="*/ 5269 h 1928205"/>
                <a:gd name="connsiteX4" fmla="*/ 137235 w 3347901"/>
                <a:gd name="connsiteY4" fmla="*/ 4360 h 1928205"/>
                <a:gd name="connsiteX5" fmla="*/ 3347901 w 3347901"/>
                <a:gd name="connsiteY5" fmla="*/ 0 h 1928205"/>
                <a:gd name="connsiteX6" fmla="*/ 3347901 w 3347901"/>
                <a:gd name="connsiteY6" fmla="*/ 1926618 h 1928205"/>
                <a:gd name="connsiteX7" fmla="*/ 382798 w 3347901"/>
                <a:gd name="connsiteY7" fmla="*/ 1927570 h 1928205"/>
                <a:gd name="connsiteX8" fmla="*/ 375495 w 3347901"/>
                <a:gd name="connsiteY8" fmla="*/ 1928205 h 1928205"/>
                <a:gd name="connsiteX9" fmla="*/ 389783 w 3347901"/>
                <a:gd name="connsiteY9" fmla="*/ 1285268 h 1928205"/>
                <a:gd name="connsiteX10" fmla="*/ 404071 w 3347901"/>
                <a:gd name="connsiteY10" fmla="*/ 1032855 h 1928205"/>
                <a:gd name="connsiteX11" fmla="*/ 400701 w 3347901"/>
                <a:gd name="connsiteY11" fmla="*/ 993471 h 1928205"/>
                <a:gd name="connsiteX12" fmla="*/ 264315 w 3347901"/>
                <a:gd name="connsiteY12" fmla="*/ 1015902 h 1928205"/>
                <a:gd name="connsiteX13" fmla="*/ 53234 w 3347901"/>
                <a:gd name="connsiteY13" fmla="*/ 1013805 h 1928205"/>
                <a:gd name="connsiteX14" fmla="*/ 15134 w 3347901"/>
                <a:gd name="connsiteY14" fmla="*/ 891568 h 1928205"/>
                <a:gd name="connsiteX15" fmla="*/ 264315 w 3347901"/>
                <a:gd name="connsiteY15" fmla="*/ 767234 h 1928205"/>
                <a:gd name="connsiteX16" fmla="*/ 394384 w 3347901"/>
                <a:gd name="connsiteY16" fmla="*/ 758549 h 1928205"/>
                <a:gd name="connsiteX17" fmla="*/ 392179 w 3347901"/>
                <a:gd name="connsiteY17" fmla="*/ 705727 h 1928205"/>
                <a:gd name="connsiteX18" fmla="*/ 358034 w 3347901"/>
                <a:gd name="connsiteY18" fmla="*/ 124805 h 1928205"/>
                <a:gd name="connsiteX19" fmla="*/ 354859 w 3347901"/>
                <a:gd name="connsiteY19" fmla="*/ 16855 h 1928205"/>
                <a:gd name="connsiteX20" fmla="*/ 272258 w 3347901"/>
                <a:gd name="connsiteY20" fmla="*/ 6920 h 1928205"/>
                <a:gd name="connsiteX21" fmla="*/ 208824 w 3347901"/>
                <a:gd name="connsiteY21" fmla="*/ 5165 h 1928205"/>
                <a:gd name="connsiteX22" fmla="*/ 219180 w 3347901"/>
                <a:gd name="connsiteY22" fmla="*/ 5143 h 1928205"/>
                <a:gd name="connsiteX23" fmla="*/ 300884 w 3347901"/>
                <a:gd name="connsiteY23" fmla="*/ 4764 h 1928205"/>
                <a:gd name="connsiteX24" fmla="*/ 3347901 w 3347901"/>
                <a:gd name="connsiteY24" fmla="*/ 0 h 1928205"/>
                <a:gd name="connsiteX0" fmla="*/ 123574 w 3334240"/>
                <a:gd name="connsiteY0" fmla="*/ 4360 h 1928205"/>
                <a:gd name="connsiteX1" fmla="*/ 188404 w 3334240"/>
                <a:gd name="connsiteY1" fmla="*/ 4978 h 1928205"/>
                <a:gd name="connsiteX2" fmla="*/ 195163 w 3334240"/>
                <a:gd name="connsiteY2" fmla="*/ 5165 h 1928205"/>
                <a:gd name="connsiteX3" fmla="*/ 145930 w 3334240"/>
                <a:gd name="connsiteY3" fmla="*/ 5269 h 1928205"/>
                <a:gd name="connsiteX4" fmla="*/ 123574 w 3334240"/>
                <a:gd name="connsiteY4" fmla="*/ 4360 h 1928205"/>
                <a:gd name="connsiteX5" fmla="*/ 3334240 w 3334240"/>
                <a:gd name="connsiteY5" fmla="*/ 0 h 1928205"/>
                <a:gd name="connsiteX6" fmla="*/ 3334240 w 3334240"/>
                <a:gd name="connsiteY6" fmla="*/ 1926618 h 1928205"/>
                <a:gd name="connsiteX7" fmla="*/ 369137 w 3334240"/>
                <a:gd name="connsiteY7" fmla="*/ 1927570 h 1928205"/>
                <a:gd name="connsiteX8" fmla="*/ 361834 w 3334240"/>
                <a:gd name="connsiteY8" fmla="*/ 1928205 h 1928205"/>
                <a:gd name="connsiteX9" fmla="*/ 376122 w 3334240"/>
                <a:gd name="connsiteY9" fmla="*/ 1285268 h 1928205"/>
                <a:gd name="connsiteX10" fmla="*/ 390410 w 3334240"/>
                <a:gd name="connsiteY10" fmla="*/ 1032855 h 1928205"/>
                <a:gd name="connsiteX11" fmla="*/ 387040 w 3334240"/>
                <a:gd name="connsiteY11" fmla="*/ 993471 h 1928205"/>
                <a:gd name="connsiteX12" fmla="*/ 250654 w 3334240"/>
                <a:gd name="connsiteY12" fmla="*/ 1015902 h 1928205"/>
                <a:gd name="connsiteX13" fmla="*/ 39573 w 3334240"/>
                <a:gd name="connsiteY13" fmla="*/ 1013805 h 1928205"/>
                <a:gd name="connsiteX14" fmla="*/ 1473 w 3334240"/>
                <a:gd name="connsiteY14" fmla="*/ 891568 h 1928205"/>
                <a:gd name="connsiteX15" fmla="*/ 33223 w 3334240"/>
                <a:gd name="connsiteY15" fmla="*/ 750280 h 1928205"/>
                <a:gd name="connsiteX16" fmla="*/ 250654 w 3334240"/>
                <a:gd name="connsiteY16" fmla="*/ 767234 h 1928205"/>
                <a:gd name="connsiteX17" fmla="*/ 380723 w 3334240"/>
                <a:gd name="connsiteY17" fmla="*/ 758549 h 1928205"/>
                <a:gd name="connsiteX18" fmla="*/ 378518 w 3334240"/>
                <a:gd name="connsiteY18" fmla="*/ 705727 h 1928205"/>
                <a:gd name="connsiteX19" fmla="*/ 344373 w 3334240"/>
                <a:gd name="connsiteY19" fmla="*/ 124805 h 1928205"/>
                <a:gd name="connsiteX20" fmla="*/ 341198 w 3334240"/>
                <a:gd name="connsiteY20" fmla="*/ 16855 h 1928205"/>
                <a:gd name="connsiteX21" fmla="*/ 258597 w 3334240"/>
                <a:gd name="connsiteY21" fmla="*/ 6920 h 1928205"/>
                <a:gd name="connsiteX22" fmla="*/ 195163 w 3334240"/>
                <a:gd name="connsiteY22" fmla="*/ 5165 h 1928205"/>
                <a:gd name="connsiteX23" fmla="*/ 205519 w 3334240"/>
                <a:gd name="connsiteY23" fmla="*/ 5143 h 1928205"/>
                <a:gd name="connsiteX24" fmla="*/ 287223 w 3334240"/>
                <a:gd name="connsiteY24" fmla="*/ 4764 h 1928205"/>
                <a:gd name="connsiteX25" fmla="*/ 3334240 w 3334240"/>
                <a:gd name="connsiteY25" fmla="*/ 0 h 1928205"/>
                <a:gd name="connsiteX0" fmla="*/ 144383 w 3355049"/>
                <a:gd name="connsiteY0" fmla="*/ 4360 h 1928205"/>
                <a:gd name="connsiteX1" fmla="*/ 209213 w 3355049"/>
                <a:gd name="connsiteY1" fmla="*/ 4978 h 1928205"/>
                <a:gd name="connsiteX2" fmla="*/ 215972 w 3355049"/>
                <a:gd name="connsiteY2" fmla="*/ 5165 h 1928205"/>
                <a:gd name="connsiteX3" fmla="*/ 166739 w 3355049"/>
                <a:gd name="connsiteY3" fmla="*/ 5269 h 1928205"/>
                <a:gd name="connsiteX4" fmla="*/ 144383 w 3355049"/>
                <a:gd name="connsiteY4" fmla="*/ 4360 h 1928205"/>
                <a:gd name="connsiteX5" fmla="*/ 3355049 w 3355049"/>
                <a:gd name="connsiteY5" fmla="*/ 0 h 1928205"/>
                <a:gd name="connsiteX6" fmla="*/ 3355049 w 3355049"/>
                <a:gd name="connsiteY6" fmla="*/ 1926618 h 1928205"/>
                <a:gd name="connsiteX7" fmla="*/ 389946 w 3355049"/>
                <a:gd name="connsiteY7" fmla="*/ 1927570 h 1928205"/>
                <a:gd name="connsiteX8" fmla="*/ 382643 w 3355049"/>
                <a:gd name="connsiteY8" fmla="*/ 1928205 h 1928205"/>
                <a:gd name="connsiteX9" fmla="*/ 396931 w 3355049"/>
                <a:gd name="connsiteY9" fmla="*/ 1285268 h 1928205"/>
                <a:gd name="connsiteX10" fmla="*/ 411219 w 3355049"/>
                <a:gd name="connsiteY10" fmla="*/ 1032855 h 1928205"/>
                <a:gd name="connsiteX11" fmla="*/ 407849 w 3355049"/>
                <a:gd name="connsiteY11" fmla="*/ 993471 h 1928205"/>
                <a:gd name="connsiteX12" fmla="*/ 271463 w 3355049"/>
                <a:gd name="connsiteY12" fmla="*/ 1015902 h 1928205"/>
                <a:gd name="connsiteX13" fmla="*/ 60382 w 3355049"/>
                <a:gd name="connsiteY13" fmla="*/ 1013805 h 1928205"/>
                <a:gd name="connsiteX14" fmla="*/ 57 w 3355049"/>
                <a:gd name="connsiteY14" fmla="*/ 885218 h 1928205"/>
                <a:gd name="connsiteX15" fmla="*/ 54032 w 3355049"/>
                <a:gd name="connsiteY15" fmla="*/ 750280 h 1928205"/>
                <a:gd name="connsiteX16" fmla="*/ 271463 w 3355049"/>
                <a:gd name="connsiteY16" fmla="*/ 767234 h 1928205"/>
                <a:gd name="connsiteX17" fmla="*/ 401532 w 3355049"/>
                <a:gd name="connsiteY17" fmla="*/ 758549 h 1928205"/>
                <a:gd name="connsiteX18" fmla="*/ 399327 w 3355049"/>
                <a:gd name="connsiteY18" fmla="*/ 705727 h 1928205"/>
                <a:gd name="connsiteX19" fmla="*/ 365182 w 3355049"/>
                <a:gd name="connsiteY19" fmla="*/ 124805 h 1928205"/>
                <a:gd name="connsiteX20" fmla="*/ 362007 w 3355049"/>
                <a:gd name="connsiteY20" fmla="*/ 16855 h 1928205"/>
                <a:gd name="connsiteX21" fmla="*/ 279406 w 3355049"/>
                <a:gd name="connsiteY21" fmla="*/ 6920 h 1928205"/>
                <a:gd name="connsiteX22" fmla="*/ 215972 w 3355049"/>
                <a:gd name="connsiteY22" fmla="*/ 5165 h 1928205"/>
                <a:gd name="connsiteX23" fmla="*/ 226328 w 3355049"/>
                <a:gd name="connsiteY23" fmla="*/ 5143 h 1928205"/>
                <a:gd name="connsiteX24" fmla="*/ 308032 w 3355049"/>
                <a:gd name="connsiteY24" fmla="*/ 4764 h 1928205"/>
                <a:gd name="connsiteX25" fmla="*/ 3355049 w 3355049"/>
                <a:gd name="connsiteY25" fmla="*/ 0 h 1928205"/>
                <a:gd name="connsiteX0" fmla="*/ 144383 w 3355049"/>
                <a:gd name="connsiteY0" fmla="*/ 4360 h 1928205"/>
                <a:gd name="connsiteX1" fmla="*/ 209213 w 3355049"/>
                <a:gd name="connsiteY1" fmla="*/ 4978 h 1928205"/>
                <a:gd name="connsiteX2" fmla="*/ 215972 w 3355049"/>
                <a:gd name="connsiteY2" fmla="*/ 5165 h 1928205"/>
                <a:gd name="connsiteX3" fmla="*/ 166739 w 3355049"/>
                <a:gd name="connsiteY3" fmla="*/ 5269 h 1928205"/>
                <a:gd name="connsiteX4" fmla="*/ 144383 w 3355049"/>
                <a:gd name="connsiteY4" fmla="*/ 4360 h 1928205"/>
                <a:gd name="connsiteX5" fmla="*/ 3355049 w 3355049"/>
                <a:gd name="connsiteY5" fmla="*/ 0 h 1928205"/>
                <a:gd name="connsiteX6" fmla="*/ 3355049 w 3355049"/>
                <a:gd name="connsiteY6" fmla="*/ 1926618 h 1928205"/>
                <a:gd name="connsiteX7" fmla="*/ 389946 w 3355049"/>
                <a:gd name="connsiteY7" fmla="*/ 1927570 h 1928205"/>
                <a:gd name="connsiteX8" fmla="*/ 382643 w 3355049"/>
                <a:gd name="connsiteY8" fmla="*/ 1928205 h 1928205"/>
                <a:gd name="connsiteX9" fmla="*/ 396931 w 3355049"/>
                <a:gd name="connsiteY9" fmla="*/ 1285268 h 1928205"/>
                <a:gd name="connsiteX10" fmla="*/ 411219 w 3355049"/>
                <a:gd name="connsiteY10" fmla="*/ 1032855 h 1928205"/>
                <a:gd name="connsiteX11" fmla="*/ 407849 w 3355049"/>
                <a:gd name="connsiteY11" fmla="*/ 993471 h 1928205"/>
                <a:gd name="connsiteX12" fmla="*/ 268288 w 3355049"/>
                <a:gd name="connsiteY12" fmla="*/ 990502 h 1928205"/>
                <a:gd name="connsiteX13" fmla="*/ 60382 w 3355049"/>
                <a:gd name="connsiteY13" fmla="*/ 1013805 h 1928205"/>
                <a:gd name="connsiteX14" fmla="*/ 57 w 3355049"/>
                <a:gd name="connsiteY14" fmla="*/ 885218 h 1928205"/>
                <a:gd name="connsiteX15" fmla="*/ 54032 w 3355049"/>
                <a:gd name="connsiteY15" fmla="*/ 750280 h 1928205"/>
                <a:gd name="connsiteX16" fmla="*/ 271463 w 3355049"/>
                <a:gd name="connsiteY16" fmla="*/ 767234 h 1928205"/>
                <a:gd name="connsiteX17" fmla="*/ 401532 w 3355049"/>
                <a:gd name="connsiteY17" fmla="*/ 758549 h 1928205"/>
                <a:gd name="connsiteX18" fmla="*/ 399327 w 3355049"/>
                <a:gd name="connsiteY18" fmla="*/ 705727 h 1928205"/>
                <a:gd name="connsiteX19" fmla="*/ 365182 w 3355049"/>
                <a:gd name="connsiteY19" fmla="*/ 124805 h 1928205"/>
                <a:gd name="connsiteX20" fmla="*/ 362007 w 3355049"/>
                <a:gd name="connsiteY20" fmla="*/ 16855 h 1928205"/>
                <a:gd name="connsiteX21" fmla="*/ 279406 w 3355049"/>
                <a:gd name="connsiteY21" fmla="*/ 6920 h 1928205"/>
                <a:gd name="connsiteX22" fmla="*/ 215972 w 3355049"/>
                <a:gd name="connsiteY22" fmla="*/ 5165 h 1928205"/>
                <a:gd name="connsiteX23" fmla="*/ 226328 w 3355049"/>
                <a:gd name="connsiteY23" fmla="*/ 5143 h 1928205"/>
                <a:gd name="connsiteX24" fmla="*/ 308032 w 3355049"/>
                <a:gd name="connsiteY24" fmla="*/ 4764 h 1928205"/>
                <a:gd name="connsiteX25" fmla="*/ 3355049 w 3355049"/>
                <a:gd name="connsiteY25" fmla="*/ 0 h 1928205"/>
                <a:gd name="connsiteX0" fmla="*/ 144383 w 3355049"/>
                <a:gd name="connsiteY0" fmla="*/ 4360 h 1928205"/>
                <a:gd name="connsiteX1" fmla="*/ 209213 w 3355049"/>
                <a:gd name="connsiteY1" fmla="*/ 4978 h 1928205"/>
                <a:gd name="connsiteX2" fmla="*/ 215972 w 3355049"/>
                <a:gd name="connsiteY2" fmla="*/ 5165 h 1928205"/>
                <a:gd name="connsiteX3" fmla="*/ 166739 w 3355049"/>
                <a:gd name="connsiteY3" fmla="*/ 5269 h 1928205"/>
                <a:gd name="connsiteX4" fmla="*/ 144383 w 3355049"/>
                <a:gd name="connsiteY4" fmla="*/ 4360 h 1928205"/>
                <a:gd name="connsiteX5" fmla="*/ 3355049 w 3355049"/>
                <a:gd name="connsiteY5" fmla="*/ 0 h 1928205"/>
                <a:gd name="connsiteX6" fmla="*/ 3355049 w 3355049"/>
                <a:gd name="connsiteY6" fmla="*/ 1926618 h 1928205"/>
                <a:gd name="connsiteX7" fmla="*/ 389946 w 3355049"/>
                <a:gd name="connsiteY7" fmla="*/ 1927570 h 1928205"/>
                <a:gd name="connsiteX8" fmla="*/ 382643 w 3355049"/>
                <a:gd name="connsiteY8" fmla="*/ 1928205 h 1928205"/>
                <a:gd name="connsiteX9" fmla="*/ 396931 w 3355049"/>
                <a:gd name="connsiteY9" fmla="*/ 1285268 h 1928205"/>
                <a:gd name="connsiteX10" fmla="*/ 411219 w 3355049"/>
                <a:gd name="connsiteY10" fmla="*/ 1032855 h 1928205"/>
                <a:gd name="connsiteX11" fmla="*/ 407849 w 3355049"/>
                <a:gd name="connsiteY11" fmla="*/ 993471 h 1928205"/>
                <a:gd name="connsiteX12" fmla="*/ 268288 w 3355049"/>
                <a:gd name="connsiteY12" fmla="*/ 990502 h 1928205"/>
                <a:gd name="connsiteX13" fmla="*/ 60382 w 3355049"/>
                <a:gd name="connsiteY13" fmla="*/ 1013805 h 1928205"/>
                <a:gd name="connsiteX14" fmla="*/ 57 w 3355049"/>
                <a:gd name="connsiteY14" fmla="*/ 885218 h 1928205"/>
                <a:gd name="connsiteX15" fmla="*/ 54032 w 3355049"/>
                <a:gd name="connsiteY15" fmla="*/ 750280 h 1928205"/>
                <a:gd name="connsiteX16" fmla="*/ 271463 w 3355049"/>
                <a:gd name="connsiteY16" fmla="*/ 767234 h 1928205"/>
                <a:gd name="connsiteX17" fmla="*/ 369782 w 3355049"/>
                <a:gd name="connsiteY17" fmla="*/ 755374 h 1928205"/>
                <a:gd name="connsiteX18" fmla="*/ 399327 w 3355049"/>
                <a:gd name="connsiteY18" fmla="*/ 705727 h 1928205"/>
                <a:gd name="connsiteX19" fmla="*/ 365182 w 3355049"/>
                <a:gd name="connsiteY19" fmla="*/ 124805 h 1928205"/>
                <a:gd name="connsiteX20" fmla="*/ 362007 w 3355049"/>
                <a:gd name="connsiteY20" fmla="*/ 16855 h 1928205"/>
                <a:gd name="connsiteX21" fmla="*/ 279406 w 3355049"/>
                <a:gd name="connsiteY21" fmla="*/ 6920 h 1928205"/>
                <a:gd name="connsiteX22" fmla="*/ 215972 w 3355049"/>
                <a:gd name="connsiteY22" fmla="*/ 5165 h 1928205"/>
                <a:gd name="connsiteX23" fmla="*/ 226328 w 3355049"/>
                <a:gd name="connsiteY23" fmla="*/ 5143 h 1928205"/>
                <a:gd name="connsiteX24" fmla="*/ 308032 w 3355049"/>
                <a:gd name="connsiteY24" fmla="*/ 4764 h 1928205"/>
                <a:gd name="connsiteX25" fmla="*/ 3355049 w 3355049"/>
                <a:gd name="connsiteY25" fmla="*/ 0 h 1928205"/>
                <a:gd name="connsiteX0" fmla="*/ 144383 w 3355049"/>
                <a:gd name="connsiteY0" fmla="*/ 4360 h 1928205"/>
                <a:gd name="connsiteX1" fmla="*/ 209213 w 3355049"/>
                <a:gd name="connsiteY1" fmla="*/ 4978 h 1928205"/>
                <a:gd name="connsiteX2" fmla="*/ 215972 w 3355049"/>
                <a:gd name="connsiteY2" fmla="*/ 5165 h 1928205"/>
                <a:gd name="connsiteX3" fmla="*/ 166739 w 3355049"/>
                <a:gd name="connsiteY3" fmla="*/ 5269 h 1928205"/>
                <a:gd name="connsiteX4" fmla="*/ 144383 w 3355049"/>
                <a:gd name="connsiteY4" fmla="*/ 4360 h 1928205"/>
                <a:gd name="connsiteX5" fmla="*/ 3355049 w 3355049"/>
                <a:gd name="connsiteY5" fmla="*/ 0 h 1928205"/>
                <a:gd name="connsiteX6" fmla="*/ 3355049 w 3355049"/>
                <a:gd name="connsiteY6" fmla="*/ 1926618 h 1928205"/>
                <a:gd name="connsiteX7" fmla="*/ 389946 w 3355049"/>
                <a:gd name="connsiteY7" fmla="*/ 1927570 h 1928205"/>
                <a:gd name="connsiteX8" fmla="*/ 382643 w 3355049"/>
                <a:gd name="connsiteY8" fmla="*/ 1928205 h 1928205"/>
                <a:gd name="connsiteX9" fmla="*/ 396931 w 3355049"/>
                <a:gd name="connsiteY9" fmla="*/ 1285268 h 1928205"/>
                <a:gd name="connsiteX10" fmla="*/ 411219 w 3355049"/>
                <a:gd name="connsiteY10" fmla="*/ 1032855 h 1928205"/>
                <a:gd name="connsiteX11" fmla="*/ 407849 w 3355049"/>
                <a:gd name="connsiteY11" fmla="*/ 993471 h 1928205"/>
                <a:gd name="connsiteX12" fmla="*/ 268288 w 3355049"/>
                <a:gd name="connsiteY12" fmla="*/ 990502 h 1928205"/>
                <a:gd name="connsiteX13" fmla="*/ 60382 w 3355049"/>
                <a:gd name="connsiteY13" fmla="*/ 1013805 h 1928205"/>
                <a:gd name="connsiteX14" fmla="*/ 57 w 3355049"/>
                <a:gd name="connsiteY14" fmla="*/ 885218 h 1928205"/>
                <a:gd name="connsiteX15" fmla="*/ 54032 w 3355049"/>
                <a:gd name="connsiteY15" fmla="*/ 750280 h 1928205"/>
                <a:gd name="connsiteX16" fmla="*/ 271463 w 3355049"/>
                <a:gd name="connsiteY16" fmla="*/ 767234 h 1928205"/>
                <a:gd name="connsiteX17" fmla="*/ 369782 w 3355049"/>
                <a:gd name="connsiteY17" fmla="*/ 755374 h 1928205"/>
                <a:gd name="connsiteX18" fmla="*/ 399327 w 3355049"/>
                <a:gd name="connsiteY18" fmla="*/ 705727 h 1928205"/>
                <a:gd name="connsiteX19" fmla="*/ 365182 w 3355049"/>
                <a:gd name="connsiteY19" fmla="*/ 124805 h 1928205"/>
                <a:gd name="connsiteX20" fmla="*/ 362007 w 3355049"/>
                <a:gd name="connsiteY20" fmla="*/ 16855 h 1928205"/>
                <a:gd name="connsiteX21" fmla="*/ 279406 w 3355049"/>
                <a:gd name="connsiteY21" fmla="*/ 6920 h 1928205"/>
                <a:gd name="connsiteX22" fmla="*/ 215972 w 3355049"/>
                <a:gd name="connsiteY22" fmla="*/ 5165 h 1928205"/>
                <a:gd name="connsiteX23" fmla="*/ 226328 w 3355049"/>
                <a:gd name="connsiteY23" fmla="*/ 5143 h 1928205"/>
                <a:gd name="connsiteX24" fmla="*/ 308032 w 3355049"/>
                <a:gd name="connsiteY24" fmla="*/ 4764 h 1928205"/>
                <a:gd name="connsiteX25" fmla="*/ 3355049 w 3355049"/>
                <a:gd name="connsiteY25" fmla="*/ 0 h 1928205"/>
                <a:gd name="connsiteX0" fmla="*/ 144383 w 3355049"/>
                <a:gd name="connsiteY0" fmla="*/ 4360 h 1928205"/>
                <a:gd name="connsiteX1" fmla="*/ 209213 w 3355049"/>
                <a:gd name="connsiteY1" fmla="*/ 4978 h 1928205"/>
                <a:gd name="connsiteX2" fmla="*/ 215972 w 3355049"/>
                <a:gd name="connsiteY2" fmla="*/ 5165 h 1928205"/>
                <a:gd name="connsiteX3" fmla="*/ 166739 w 3355049"/>
                <a:gd name="connsiteY3" fmla="*/ 5269 h 1928205"/>
                <a:gd name="connsiteX4" fmla="*/ 144383 w 3355049"/>
                <a:gd name="connsiteY4" fmla="*/ 4360 h 1928205"/>
                <a:gd name="connsiteX5" fmla="*/ 3355049 w 3355049"/>
                <a:gd name="connsiteY5" fmla="*/ 0 h 1928205"/>
                <a:gd name="connsiteX6" fmla="*/ 3355049 w 3355049"/>
                <a:gd name="connsiteY6" fmla="*/ 1926618 h 1928205"/>
                <a:gd name="connsiteX7" fmla="*/ 389946 w 3355049"/>
                <a:gd name="connsiteY7" fmla="*/ 1927570 h 1928205"/>
                <a:gd name="connsiteX8" fmla="*/ 382643 w 3355049"/>
                <a:gd name="connsiteY8" fmla="*/ 1928205 h 1928205"/>
                <a:gd name="connsiteX9" fmla="*/ 396931 w 3355049"/>
                <a:gd name="connsiteY9" fmla="*/ 1285268 h 1928205"/>
                <a:gd name="connsiteX10" fmla="*/ 411219 w 3355049"/>
                <a:gd name="connsiteY10" fmla="*/ 1032855 h 1928205"/>
                <a:gd name="connsiteX11" fmla="*/ 407849 w 3355049"/>
                <a:gd name="connsiteY11" fmla="*/ 993471 h 1928205"/>
                <a:gd name="connsiteX12" fmla="*/ 268288 w 3355049"/>
                <a:gd name="connsiteY12" fmla="*/ 990502 h 1928205"/>
                <a:gd name="connsiteX13" fmla="*/ 60382 w 3355049"/>
                <a:gd name="connsiteY13" fmla="*/ 1013805 h 1928205"/>
                <a:gd name="connsiteX14" fmla="*/ 57 w 3355049"/>
                <a:gd name="connsiteY14" fmla="*/ 885218 h 1928205"/>
                <a:gd name="connsiteX15" fmla="*/ 54032 w 3355049"/>
                <a:gd name="connsiteY15" fmla="*/ 750280 h 1928205"/>
                <a:gd name="connsiteX16" fmla="*/ 271463 w 3355049"/>
                <a:gd name="connsiteY16" fmla="*/ 767234 h 1928205"/>
                <a:gd name="connsiteX17" fmla="*/ 369782 w 3355049"/>
                <a:gd name="connsiteY17" fmla="*/ 755374 h 1928205"/>
                <a:gd name="connsiteX18" fmla="*/ 396932 w 3355049"/>
                <a:gd name="connsiteY18" fmla="*/ 737580 h 1928205"/>
                <a:gd name="connsiteX19" fmla="*/ 399327 w 3355049"/>
                <a:gd name="connsiteY19" fmla="*/ 705727 h 1928205"/>
                <a:gd name="connsiteX20" fmla="*/ 365182 w 3355049"/>
                <a:gd name="connsiteY20" fmla="*/ 124805 h 1928205"/>
                <a:gd name="connsiteX21" fmla="*/ 362007 w 3355049"/>
                <a:gd name="connsiteY21" fmla="*/ 16855 h 1928205"/>
                <a:gd name="connsiteX22" fmla="*/ 279406 w 3355049"/>
                <a:gd name="connsiteY22" fmla="*/ 6920 h 1928205"/>
                <a:gd name="connsiteX23" fmla="*/ 215972 w 3355049"/>
                <a:gd name="connsiteY23" fmla="*/ 5165 h 1928205"/>
                <a:gd name="connsiteX24" fmla="*/ 226328 w 3355049"/>
                <a:gd name="connsiteY24" fmla="*/ 5143 h 1928205"/>
                <a:gd name="connsiteX25" fmla="*/ 308032 w 3355049"/>
                <a:gd name="connsiteY25" fmla="*/ 4764 h 1928205"/>
                <a:gd name="connsiteX26" fmla="*/ 3355049 w 3355049"/>
                <a:gd name="connsiteY26" fmla="*/ 0 h 1928205"/>
                <a:gd name="connsiteX0" fmla="*/ 144383 w 3355049"/>
                <a:gd name="connsiteY0" fmla="*/ 4360 h 1928205"/>
                <a:gd name="connsiteX1" fmla="*/ 209213 w 3355049"/>
                <a:gd name="connsiteY1" fmla="*/ 4978 h 1928205"/>
                <a:gd name="connsiteX2" fmla="*/ 215972 w 3355049"/>
                <a:gd name="connsiteY2" fmla="*/ 5165 h 1928205"/>
                <a:gd name="connsiteX3" fmla="*/ 166739 w 3355049"/>
                <a:gd name="connsiteY3" fmla="*/ 5269 h 1928205"/>
                <a:gd name="connsiteX4" fmla="*/ 144383 w 3355049"/>
                <a:gd name="connsiteY4" fmla="*/ 4360 h 1928205"/>
                <a:gd name="connsiteX5" fmla="*/ 3355049 w 3355049"/>
                <a:gd name="connsiteY5" fmla="*/ 0 h 1928205"/>
                <a:gd name="connsiteX6" fmla="*/ 3355049 w 3355049"/>
                <a:gd name="connsiteY6" fmla="*/ 1926618 h 1928205"/>
                <a:gd name="connsiteX7" fmla="*/ 389946 w 3355049"/>
                <a:gd name="connsiteY7" fmla="*/ 1927570 h 1928205"/>
                <a:gd name="connsiteX8" fmla="*/ 382643 w 3355049"/>
                <a:gd name="connsiteY8" fmla="*/ 1928205 h 1928205"/>
                <a:gd name="connsiteX9" fmla="*/ 396931 w 3355049"/>
                <a:gd name="connsiteY9" fmla="*/ 1285268 h 1928205"/>
                <a:gd name="connsiteX10" fmla="*/ 411219 w 3355049"/>
                <a:gd name="connsiteY10" fmla="*/ 1032855 h 1928205"/>
                <a:gd name="connsiteX11" fmla="*/ 407849 w 3355049"/>
                <a:gd name="connsiteY11" fmla="*/ 993471 h 1928205"/>
                <a:gd name="connsiteX12" fmla="*/ 268288 w 3355049"/>
                <a:gd name="connsiteY12" fmla="*/ 990502 h 1928205"/>
                <a:gd name="connsiteX13" fmla="*/ 60382 w 3355049"/>
                <a:gd name="connsiteY13" fmla="*/ 1013805 h 1928205"/>
                <a:gd name="connsiteX14" fmla="*/ 57 w 3355049"/>
                <a:gd name="connsiteY14" fmla="*/ 885218 h 1928205"/>
                <a:gd name="connsiteX15" fmla="*/ 54032 w 3355049"/>
                <a:gd name="connsiteY15" fmla="*/ 750280 h 1928205"/>
                <a:gd name="connsiteX16" fmla="*/ 271463 w 3355049"/>
                <a:gd name="connsiteY16" fmla="*/ 767234 h 1928205"/>
                <a:gd name="connsiteX17" fmla="*/ 376926 w 3355049"/>
                <a:gd name="connsiteY17" fmla="*/ 769662 h 1928205"/>
                <a:gd name="connsiteX18" fmla="*/ 396932 w 3355049"/>
                <a:gd name="connsiteY18" fmla="*/ 737580 h 1928205"/>
                <a:gd name="connsiteX19" fmla="*/ 399327 w 3355049"/>
                <a:gd name="connsiteY19" fmla="*/ 705727 h 1928205"/>
                <a:gd name="connsiteX20" fmla="*/ 365182 w 3355049"/>
                <a:gd name="connsiteY20" fmla="*/ 124805 h 1928205"/>
                <a:gd name="connsiteX21" fmla="*/ 362007 w 3355049"/>
                <a:gd name="connsiteY21" fmla="*/ 16855 h 1928205"/>
                <a:gd name="connsiteX22" fmla="*/ 279406 w 3355049"/>
                <a:gd name="connsiteY22" fmla="*/ 6920 h 1928205"/>
                <a:gd name="connsiteX23" fmla="*/ 215972 w 3355049"/>
                <a:gd name="connsiteY23" fmla="*/ 5165 h 1928205"/>
                <a:gd name="connsiteX24" fmla="*/ 226328 w 3355049"/>
                <a:gd name="connsiteY24" fmla="*/ 5143 h 1928205"/>
                <a:gd name="connsiteX25" fmla="*/ 308032 w 3355049"/>
                <a:gd name="connsiteY25" fmla="*/ 4764 h 1928205"/>
                <a:gd name="connsiteX26" fmla="*/ 3355049 w 3355049"/>
                <a:gd name="connsiteY26" fmla="*/ 0 h 1928205"/>
                <a:gd name="connsiteX0" fmla="*/ 144383 w 3355049"/>
                <a:gd name="connsiteY0" fmla="*/ 4360 h 1928205"/>
                <a:gd name="connsiteX1" fmla="*/ 209213 w 3355049"/>
                <a:gd name="connsiteY1" fmla="*/ 4978 h 1928205"/>
                <a:gd name="connsiteX2" fmla="*/ 215972 w 3355049"/>
                <a:gd name="connsiteY2" fmla="*/ 5165 h 1928205"/>
                <a:gd name="connsiteX3" fmla="*/ 166739 w 3355049"/>
                <a:gd name="connsiteY3" fmla="*/ 5269 h 1928205"/>
                <a:gd name="connsiteX4" fmla="*/ 144383 w 3355049"/>
                <a:gd name="connsiteY4" fmla="*/ 4360 h 1928205"/>
                <a:gd name="connsiteX5" fmla="*/ 3355049 w 3355049"/>
                <a:gd name="connsiteY5" fmla="*/ 0 h 1928205"/>
                <a:gd name="connsiteX6" fmla="*/ 3355049 w 3355049"/>
                <a:gd name="connsiteY6" fmla="*/ 1926618 h 1928205"/>
                <a:gd name="connsiteX7" fmla="*/ 389946 w 3355049"/>
                <a:gd name="connsiteY7" fmla="*/ 1927570 h 1928205"/>
                <a:gd name="connsiteX8" fmla="*/ 382643 w 3355049"/>
                <a:gd name="connsiteY8" fmla="*/ 1928205 h 1928205"/>
                <a:gd name="connsiteX9" fmla="*/ 396931 w 3355049"/>
                <a:gd name="connsiteY9" fmla="*/ 1285268 h 1928205"/>
                <a:gd name="connsiteX10" fmla="*/ 411219 w 3355049"/>
                <a:gd name="connsiteY10" fmla="*/ 1032855 h 1928205"/>
                <a:gd name="connsiteX11" fmla="*/ 407849 w 3355049"/>
                <a:gd name="connsiteY11" fmla="*/ 993471 h 1928205"/>
                <a:gd name="connsiteX12" fmla="*/ 268288 w 3355049"/>
                <a:gd name="connsiteY12" fmla="*/ 990502 h 1928205"/>
                <a:gd name="connsiteX13" fmla="*/ 60382 w 3355049"/>
                <a:gd name="connsiteY13" fmla="*/ 1013805 h 1928205"/>
                <a:gd name="connsiteX14" fmla="*/ 57 w 3355049"/>
                <a:gd name="connsiteY14" fmla="*/ 885218 h 1928205"/>
                <a:gd name="connsiteX15" fmla="*/ 54032 w 3355049"/>
                <a:gd name="connsiteY15" fmla="*/ 750280 h 1928205"/>
                <a:gd name="connsiteX16" fmla="*/ 271463 w 3355049"/>
                <a:gd name="connsiteY16" fmla="*/ 774378 h 1928205"/>
                <a:gd name="connsiteX17" fmla="*/ 376926 w 3355049"/>
                <a:gd name="connsiteY17" fmla="*/ 769662 h 1928205"/>
                <a:gd name="connsiteX18" fmla="*/ 396932 w 3355049"/>
                <a:gd name="connsiteY18" fmla="*/ 737580 h 1928205"/>
                <a:gd name="connsiteX19" fmla="*/ 399327 w 3355049"/>
                <a:gd name="connsiteY19" fmla="*/ 705727 h 1928205"/>
                <a:gd name="connsiteX20" fmla="*/ 365182 w 3355049"/>
                <a:gd name="connsiteY20" fmla="*/ 124805 h 1928205"/>
                <a:gd name="connsiteX21" fmla="*/ 362007 w 3355049"/>
                <a:gd name="connsiteY21" fmla="*/ 16855 h 1928205"/>
                <a:gd name="connsiteX22" fmla="*/ 279406 w 3355049"/>
                <a:gd name="connsiteY22" fmla="*/ 6920 h 1928205"/>
                <a:gd name="connsiteX23" fmla="*/ 215972 w 3355049"/>
                <a:gd name="connsiteY23" fmla="*/ 5165 h 1928205"/>
                <a:gd name="connsiteX24" fmla="*/ 226328 w 3355049"/>
                <a:gd name="connsiteY24" fmla="*/ 5143 h 1928205"/>
                <a:gd name="connsiteX25" fmla="*/ 308032 w 3355049"/>
                <a:gd name="connsiteY25" fmla="*/ 4764 h 1928205"/>
                <a:gd name="connsiteX26" fmla="*/ 3355049 w 3355049"/>
                <a:gd name="connsiteY26" fmla="*/ 0 h 1928205"/>
                <a:gd name="connsiteX0" fmla="*/ 144383 w 3355049"/>
                <a:gd name="connsiteY0" fmla="*/ 4360 h 1928205"/>
                <a:gd name="connsiteX1" fmla="*/ 209213 w 3355049"/>
                <a:gd name="connsiteY1" fmla="*/ 4978 h 1928205"/>
                <a:gd name="connsiteX2" fmla="*/ 215972 w 3355049"/>
                <a:gd name="connsiteY2" fmla="*/ 5165 h 1928205"/>
                <a:gd name="connsiteX3" fmla="*/ 166739 w 3355049"/>
                <a:gd name="connsiteY3" fmla="*/ 5269 h 1928205"/>
                <a:gd name="connsiteX4" fmla="*/ 144383 w 3355049"/>
                <a:gd name="connsiteY4" fmla="*/ 4360 h 1928205"/>
                <a:gd name="connsiteX5" fmla="*/ 3355049 w 3355049"/>
                <a:gd name="connsiteY5" fmla="*/ 0 h 1928205"/>
                <a:gd name="connsiteX6" fmla="*/ 3355049 w 3355049"/>
                <a:gd name="connsiteY6" fmla="*/ 1926618 h 1928205"/>
                <a:gd name="connsiteX7" fmla="*/ 389946 w 3355049"/>
                <a:gd name="connsiteY7" fmla="*/ 1927570 h 1928205"/>
                <a:gd name="connsiteX8" fmla="*/ 382643 w 3355049"/>
                <a:gd name="connsiteY8" fmla="*/ 1928205 h 1928205"/>
                <a:gd name="connsiteX9" fmla="*/ 396931 w 3355049"/>
                <a:gd name="connsiteY9" fmla="*/ 1285268 h 1928205"/>
                <a:gd name="connsiteX10" fmla="*/ 411219 w 3355049"/>
                <a:gd name="connsiteY10" fmla="*/ 1032855 h 1928205"/>
                <a:gd name="connsiteX11" fmla="*/ 407849 w 3355049"/>
                <a:gd name="connsiteY11" fmla="*/ 993471 h 1928205"/>
                <a:gd name="connsiteX12" fmla="*/ 268288 w 3355049"/>
                <a:gd name="connsiteY12" fmla="*/ 990502 h 1928205"/>
                <a:gd name="connsiteX13" fmla="*/ 60382 w 3355049"/>
                <a:gd name="connsiteY13" fmla="*/ 1013805 h 1928205"/>
                <a:gd name="connsiteX14" fmla="*/ 57 w 3355049"/>
                <a:gd name="connsiteY14" fmla="*/ 885218 h 1928205"/>
                <a:gd name="connsiteX15" fmla="*/ 54032 w 3355049"/>
                <a:gd name="connsiteY15" fmla="*/ 750280 h 1928205"/>
                <a:gd name="connsiteX16" fmla="*/ 271463 w 3355049"/>
                <a:gd name="connsiteY16" fmla="*/ 774378 h 1928205"/>
                <a:gd name="connsiteX17" fmla="*/ 376926 w 3355049"/>
                <a:gd name="connsiteY17" fmla="*/ 769662 h 1928205"/>
                <a:gd name="connsiteX18" fmla="*/ 396932 w 3355049"/>
                <a:gd name="connsiteY18" fmla="*/ 737580 h 1928205"/>
                <a:gd name="connsiteX19" fmla="*/ 399327 w 3355049"/>
                <a:gd name="connsiteY19" fmla="*/ 705727 h 1928205"/>
                <a:gd name="connsiteX20" fmla="*/ 365182 w 3355049"/>
                <a:gd name="connsiteY20" fmla="*/ 124805 h 1928205"/>
                <a:gd name="connsiteX21" fmla="*/ 362007 w 3355049"/>
                <a:gd name="connsiteY21" fmla="*/ 16855 h 1928205"/>
                <a:gd name="connsiteX22" fmla="*/ 279406 w 3355049"/>
                <a:gd name="connsiteY22" fmla="*/ 6920 h 1928205"/>
                <a:gd name="connsiteX23" fmla="*/ 215972 w 3355049"/>
                <a:gd name="connsiteY23" fmla="*/ 5165 h 1928205"/>
                <a:gd name="connsiteX24" fmla="*/ 226328 w 3355049"/>
                <a:gd name="connsiteY24" fmla="*/ 5143 h 1928205"/>
                <a:gd name="connsiteX25" fmla="*/ 308032 w 3355049"/>
                <a:gd name="connsiteY25" fmla="*/ 4764 h 1928205"/>
                <a:gd name="connsiteX26" fmla="*/ 3355049 w 3355049"/>
                <a:gd name="connsiteY26" fmla="*/ 0 h 1928205"/>
                <a:gd name="connsiteX0" fmla="*/ 145182 w 3355848"/>
                <a:gd name="connsiteY0" fmla="*/ 4360 h 1928205"/>
                <a:gd name="connsiteX1" fmla="*/ 210012 w 3355848"/>
                <a:gd name="connsiteY1" fmla="*/ 4978 h 1928205"/>
                <a:gd name="connsiteX2" fmla="*/ 216771 w 3355848"/>
                <a:gd name="connsiteY2" fmla="*/ 5165 h 1928205"/>
                <a:gd name="connsiteX3" fmla="*/ 167538 w 3355848"/>
                <a:gd name="connsiteY3" fmla="*/ 5269 h 1928205"/>
                <a:gd name="connsiteX4" fmla="*/ 145182 w 3355848"/>
                <a:gd name="connsiteY4" fmla="*/ 4360 h 1928205"/>
                <a:gd name="connsiteX5" fmla="*/ 3355848 w 3355848"/>
                <a:gd name="connsiteY5" fmla="*/ 0 h 1928205"/>
                <a:gd name="connsiteX6" fmla="*/ 3355848 w 3355848"/>
                <a:gd name="connsiteY6" fmla="*/ 1926618 h 1928205"/>
                <a:gd name="connsiteX7" fmla="*/ 390745 w 3355848"/>
                <a:gd name="connsiteY7" fmla="*/ 1927570 h 1928205"/>
                <a:gd name="connsiteX8" fmla="*/ 383442 w 3355848"/>
                <a:gd name="connsiteY8" fmla="*/ 1928205 h 1928205"/>
                <a:gd name="connsiteX9" fmla="*/ 397730 w 3355848"/>
                <a:gd name="connsiteY9" fmla="*/ 1285268 h 1928205"/>
                <a:gd name="connsiteX10" fmla="*/ 412018 w 3355848"/>
                <a:gd name="connsiteY10" fmla="*/ 1032855 h 1928205"/>
                <a:gd name="connsiteX11" fmla="*/ 408648 w 3355848"/>
                <a:gd name="connsiteY11" fmla="*/ 993471 h 1928205"/>
                <a:gd name="connsiteX12" fmla="*/ 269087 w 3355848"/>
                <a:gd name="connsiteY12" fmla="*/ 990502 h 1928205"/>
                <a:gd name="connsiteX13" fmla="*/ 61181 w 3355848"/>
                <a:gd name="connsiteY13" fmla="*/ 1013805 h 1928205"/>
                <a:gd name="connsiteX14" fmla="*/ 856 w 3355848"/>
                <a:gd name="connsiteY14" fmla="*/ 885218 h 1928205"/>
                <a:gd name="connsiteX15" fmla="*/ 54831 w 3355848"/>
                <a:gd name="connsiteY15" fmla="*/ 750280 h 1928205"/>
                <a:gd name="connsiteX16" fmla="*/ 377725 w 3355848"/>
                <a:gd name="connsiteY16" fmla="*/ 769662 h 1928205"/>
                <a:gd name="connsiteX17" fmla="*/ 397731 w 3355848"/>
                <a:gd name="connsiteY17" fmla="*/ 737580 h 1928205"/>
                <a:gd name="connsiteX18" fmla="*/ 400126 w 3355848"/>
                <a:gd name="connsiteY18" fmla="*/ 705727 h 1928205"/>
                <a:gd name="connsiteX19" fmla="*/ 365981 w 3355848"/>
                <a:gd name="connsiteY19" fmla="*/ 124805 h 1928205"/>
                <a:gd name="connsiteX20" fmla="*/ 362806 w 3355848"/>
                <a:gd name="connsiteY20" fmla="*/ 16855 h 1928205"/>
                <a:gd name="connsiteX21" fmla="*/ 280205 w 3355848"/>
                <a:gd name="connsiteY21" fmla="*/ 6920 h 1928205"/>
                <a:gd name="connsiteX22" fmla="*/ 216771 w 3355848"/>
                <a:gd name="connsiteY22" fmla="*/ 5165 h 1928205"/>
                <a:gd name="connsiteX23" fmla="*/ 227127 w 3355848"/>
                <a:gd name="connsiteY23" fmla="*/ 5143 h 1928205"/>
                <a:gd name="connsiteX24" fmla="*/ 308831 w 3355848"/>
                <a:gd name="connsiteY24" fmla="*/ 4764 h 1928205"/>
                <a:gd name="connsiteX25" fmla="*/ 3355848 w 3355848"/>
                <a:gd name="connsiteY25" fmla="*/ 0 h 1928205"/>
                <a:gd name="connsiteX0" fmla="*/ 145182 w 3355848"/>
                <a:gd name="connsiteY0" fmla="*/ 4360 h 1928205"/>
                <a:gd name="connsiteX1" fmla="*/ 210012 w 3355848"/>
                <a:gd name="connsiteY1" fmla="*/ 4978 h 1928205"/>
                <a:gd name="connsiteX2" fmla="*/ 216771 w 3355848"/>
                <a:gd name="connsiteY2" fmla="*/ 5165 h 1928205"/>
                <a:gd name="connsiteX3" fmla="*/ 167538 w 3355848"/>
                <a:gd name="connsiteY3" fmla="*/ 5269 h 1928205"/>
                <a:gd name="connsiteX4" fmla="*/ 145182 w 3355848"/>
                <a:gd name="connsiteY4" fmla="*/ 4360 h 1928205"/>
                <a:gd name="connsiteX5" fmla="*/ 3355848 w 3355848"/>
                <a:gd name="connsiteY5" fmla="*/ 0 h 1928205"/>
                <a:gd name="connsiteX6" fmla="*/ 3355848 w 3355848"/>
                <a:gd name="connsiteY6" fmla="*/ 1926618 h 1928205"/>
                <a:gd name="connsiteX7" fmla="*/ 390745 w 3355848"/>
                <a:gd name="connsiteY7" fmla="*/ 1927570 h 1928205"/>
                <a:gd name="connsiteX8" fmla="*/ 383442 w 3355848"/>
                <a:gd name="connsiteY8" fmla="*/ 1928205 h 1928205"/>
                <a:gd name="connsiteX9" fmla="*/ 397730 w 3355848"/>
                <a:gd name="connsiteY9" fmla="*/ 1285268 h 1928205"/>
                <a:gd name="connsiteX10" fmla="*/ 412018 w 3355848"/>
                <a:gd name="connsiteY10" fmla="*/ 1032855 h 1928205"/>
                <a:gd name="connsiteX11" fmla="*/ 408648 w 3355848"/>
                <a:gd name="connsiteY11" fmla="*/ 993471 h 1928205"/>
                <a:gd name="connsiteX12" fmla="*/ 269087 w 3355848"/>
                <a:gd name="connsiteY12" fmla="*/ 990502 h 1928205"/>
                <a:gd name="connsiteX13" fmla="*/ 61181 w 3355848"/>
                <a:gd name="connsiteY13" fmla="*/ 1013805 h 1928205"/>
                <a:gd name="connsiteX14" fmla="*/ 856 w 3355848"/>
                <a:gd name="connsiteY14" fmla="*/ 885218 h 1928205"/>
                <a:gd name="connsiteX15" fmla="*/ 54831 w 3355848"/>
                <a:gd name="connsiteY15" fmla="*/ 750280 h 1928205"/>
                <a:gd name="connsiteX16" fmla="*/ 389632 w 3355848"/>
                <a:gd name="connsiteY16" fmla="*/ 774425 h 1928205"/>
                <a:gd name="connsiteX17" fmla="*/ 397731 w 3355848"/>
                <a:gd name="connsiteY17" fmla="*/ 737580 h 1928205"/>
                <a:gd name="connsiteX18" fmla="*/ 400126 w 3355848"/>
                <a:gd name="connsiteY18" fmla="*/ 705727 h 1928205"/>
                <a:gd name="connsiteX19" fmla="*/ 365981 w 3355848"/>
                <a:gd name="connsiteY19" fmla="*/ 124805 h 1928205"/>
                <a:gd name="connsiteX20" fmla="*/ 362806 w 3355848"/>
                <a:gd name="connsiteY20" fmla="*/ 16855 h 1928205"/>
                <a:gd name="connsiteX21" fmla="*/ 280205 w 3355848"/>
                <a:gd name="connsiteY21" fmla="*/ 6920 h 1928205"/>
                <a:gd name="connsiteX22" fmla="*/ 216771 w 3355848"/>
                <a:gd name="connsiteY22" fmla="*/ 5165 h 1928205"/>
                <a:gd name="connsiteX23" fmla="*/ 227127 w 3355848"/>
                <a:gd name="connsiteY23" fmla="*/ 5143 h 1928205"/>
                <a:gd name="connsiteX24" fmla="*/ 308831 w 3355848"/>
                <a:gd name="connsiteY24" fmla="*/ 4764 h 1928205"/>
                <a:gd name="connsiteX25" fmla="*/ 3355848 w 3355848"/>
                <a:gd name="connsiteY25" fmla="*/ 0 h 1928205"/>
                <a:gd name="connsiteX0" fmla="*/ 144385 w 3355051"/>
                <a:gd name="connsiteY0" fmla="*/ 4360 h 1928205"/>
                <a:gd name="connsiteX1" fmla="*/ 209215 w 3355051"/>
                <a:gd name="connsiteY1" fmla="*/ 4978 h 1928205"/>
                <a:gd name="connsiteX2" fmla="*/ 215974 w 3355051"/>
                <a:gd name="connsiteY2" fmla="*/ 5165 h 1928205"/>
                <a:gd name="connsiteX3" fmla="*/ 166741 w 3355051"/>
                <a:gd name="connsiteY3" fmla="*/ 5269 h 1928205"/>
                <a:gd name="connsiteX4" fmla="*/ 144385 w 3355051"/>
                <a:gd name="connsiteY4" fmla="*/ 4360 h 1928205"/>
                <a:gd name="connsiteX5" fmla="*/ 3355051 w 3355051"/>
                <a:gd name="connsiteY5" fmla="*/ 0 h 1928205"/>
                <a:gd name="connsiteX6" fmla="*/ 3355051 w 3355051"/>
                <a:gd name="connsiteY6" fmla="*/ 1926618 h 1928205"/>
                <a:gd name="connsiteX7" fmla="*/ 389948 w 3355051"/>
                <a:gd name="connsiteY7" fmla="*/ 1927570 h 1928205"/>
                <a:gd name="connsiteX8" fmla="*/ 382645 w 3355051"/>
                <a:gd name="connsiteY8" fmla="*/ 1928205 h 1928205"/>
                <a:gd name="connsiteX9" fmla="*/ 396933 w 3355051"/>
                <a:gd name="connsiteY9" fmla="*/ 1285268 h 1928205"/>
                <a:gd name="connsiteX10" fmla="*/ 411221 w 3355051"/>
                <a:gd name="connsiteY10" fmla="*/ 1032855 h 1928205"/>
                <a:gd name="connsiteX11" fmla="*/ 407851 w 3355051"/>
                <a:gd name="connsiteY11" fmla="*/ 993471 h 1928205"/>
                <a:gd name="connsiteX12" fmla="*/ 268290 w 3355051"/>
                <a:gd name="connsiteY12" fmla="*/ 990502 h 1928205"/>
                <a:gd name="connsiteX13" fmla="*/ 60384 w 3355051"/>
                <a:gd name="connsiteY13" fmla="*/ 1013805 h 1928205"/>
                <a:gd name="connsiteX14" fmla="*/ 59 w 3355051"/>
                <a:gd name="connsiteY14" fmla="*/ 885218 h 1928205"/>
                <a:gd name="connsiteX15" fmla="*/ 54034 w 3355051"/>
                <a:gd name="connsiteY15" fmla="*/ 750280 h 1928205"/>
                <a:gd name="connsiteX16" fmla="*/ 251678 w 3355051"/>
                <a:gd name="connsiteY16" fmla="*/ 744724 h 1928205"/>
                <a:gd name="connsiteX17" fmla="*/ 388835 w 3355051"/>
                <a:gd name="connsiteY17" fmla="*/ 774425 h 1928205"/>
                <a:gd name="connsiteX18" fmla="*/ 396934 w 3355051"/>
                <a:gd name="connsiteY18" fmla="*/ 737580 h 1928205"/>
                <a:gd name="connsiteX19" fmla="*/ 399329 w 3355051"/>
                <a:gd name="connsiteY19" fmla="*/ 705727 h 1928205"/>
                <a:gd name="connsiteX20" fmla="*/ 365184 w 3355051"/>
                <a:gd name="connsiteY20" fmla="*/ 124805 h 1928205"/>
                <a:gd name="connsiteX21" fmla="*/ 362009 w 3355051"/>
                <a:gd name="connsiteY21" fmla="*/ 16855 h 1928205"/>
                <a:gd name="connsiteX22" fmla="*/ 279408 w 3355051"/>
                <a:gd name="connsiteY22" fmla="*/ 6920 h 1928205"/>
                <a:gd name="connsiteX23" fmla="*/ 215974 w 3355051"/>
                <a:gd name="connsiteY23" fmla="*/ 5165 h 1928205"/>
                <a:gd name="connsiteX24" fmla="*/ 226330 w 3355051"/>
                <a:gd name="connsiteY24" fmla="*/ 5143 h 1928205"/>
                <a:gd name="connsiteX25" fmla="*/ 308034 w 3355051"/>
                <a:gd name="connsiteY25" fmla="*/ 4764 h 1928205"/>
                <a:gd name="connsiteX26" fmla="*/ 3355051 w 3355051"/>
                <a:gd name="connsiteY26" fmla="*/ 0 h 1928205"/>
                <a:gd name="connsiteX0" fmla="*/ 144385 w 3355051"/>
                <a:gd name="connsiteY0" fmla="*/ 4360 h 1928205"/>
                <a:gd name="connsiteX1" fmla="*/ 209215 w 3355051"/>
                <a:gd name="connsiteY1" fmla="*/ 4978 h 1928205"/>
                <a:gd name="connsiteX2" fmla="*/ 215974 w 3355051"/>
                <a:gd name="connsiteY2" fmla="*/ 5165 h 1928205"/>
                <a:gd name="connsiteX3" fmla="*/ 166741 w 3355051"/>
                <a:gd name="connsiteY3" fmla="*/ 5269 h 1928205"/>
                <a:gd name="connsiteX4" fmla="*/ 144385 w 3355051"/>
                <a:gd name="connsiteY4" fmla="*/ 4360 h 1928205"/>
                <a:gd name="connsiteX5" fmla="*/ 3355051 w 3355051"/>
                <a:gd name="connsiteY5" fmla="*/ 0 h 1928205"/>
                <a:gd name="connsiteX6" fmla="*/ 3355051 w 3355051"/>
                <a:gd name="connsiteY6" fmla="*/ 1926618 h 1928205"/>
                <a:gd name="connsiteX7" fmla="*/ 389948 w 3355051"/>
                <a:gd name="connsiteY7" fmla="*/ 1927570 h 1928205"/>
                <a:gd name="connsiteX8" fmla="*/ 382645 w 3355051"/>
                <a:gd name="connsiteY8" fmla="*/ 1928205 h 1928205"/>
                <a:gd name="connsiteX9" fmla="*/ 396933 w 3355051"/>
                <a:gd name="connsiteY9" fmla="*/ 1285268 h 1928205"/>
                <a:gd name="connsiteX10" fmla="*/ 411221 w 3355051"/>
                <a:gd name="connsiteY10" fmla="*/ 1032855 h 1928205"/>
                <a:gd name="connsiteX11" fmla="*/ 374513 w 3355051"/>
                <a:gd name="connsiteY11" fmla="*/ 995852 h 1928205"/>
                <a:gd name="connsiteX12" fmla="*/ 268290 w 3355051"/>
                <a:gd name="connsiteY12" fmla="*/ 990502 h 1928205"/>
                <a:gd name="connsiteX13" fmla="*/ 60384 w 3355051"/>
                <a:gd name="connsiteY13" fmla="*/ 1013805 h 1928205"/>
                <a:gd name="connsiteX14" fmla="*/ 59 w 3355051"/>
                <a:gd name="connsiteY14" fmla="*/ 885218 h 1928205"/>
                <a:gd name="connsiteX15" fmla="*/ 54034 w 3355051"/>
                <a:gd name="connsiteY15" fmla="*/ 750280 h 1928205"/>
                <a:gd name="connsiteX16" fmla="*/ 251678 w 3355051"/>
                <a:gd name="connsiteY16" fmla="*/ 744724 h 1928205"/>
                <a:gd name="connsiteX17" fmla="*/ 388835 w 3355051"/>
                <a:gd name="connsiteY17" fmla="*/ 774425 h 1928205"/>
                <a:gd name="connsiteX18" fmla="*/ 396934 w 3355051"/>
                <a:gd name="connsiteY18" fmla="*/ 737580 h 1928205"/>
                <a:gd name="connsiteX19" fmla="*/ 399329 w 3355051"/>
                <a:gd name="connsiteY19" fmla="*/ 705727 h 1928205"/>
                <a:gd name="connsiteX20" fmla="*/ 365184 w 3355051"/>
                <a:gd name="connsiteY20" fmla="*/ 124805 h 1928205"/>
                <a:gd name="connsiteX21" fmla="*/ 362009 w 3355051"/>
                <a:gd name="connsiteY21" fmla="*/ 16855 h 1928205"/>
                <a:gd name="connsiteX22" fmla="*/ 279408 w 3355051"/>
                <a:gd name="connsiteY22" fmla="*/ 6920 h 1928205"/>
                <a:gd name="connsiteX23" fmla="*/ 215974 w 3355051"/>
                <a:gd name="connsiteY23" fmla="*/ 5165 h 1928205"/>
                <a:gd name="connsiteX24" fmla="*/ 226330 w 3355051"/>
                <a:gd name="connsiteY24" fmla="*/ 5143 h 1928205"/>
                <a:gd name="connsiteX25" fmla="*/ 308034 w 3355051"/>
                <a:gd name="connsiteY25" fmla="*/ 4764 h 1928205"/>
                <a:gd name="connsiteX26" fmla="*/ 3355051 w 3355051"/>
                <a:gd name="connsiteY26" fmla="*/ 0 h 1928205"/>
                <a:gd name="connsiteX0" fmla="*/ 144385 w 3355051"/>
                <a:gd name="connsiteY0" fmla="*/ 4360 h 1928205"/>
                <a:gd name="connsiteX1" fmla="*/ 209215 w 3355051"/>
                <a:gd name="connsiteY1" fmla="*/ 4978 h 1928205"/>
                <a:gd name="connsiteX2" fmla="*/ 215974 w 3355051"/>
                <a:gd name="connsiteY2" fmla="*/ 5165 h 1928205"/>
                <a:gd name="connsiteX3" fmla="*/ 166741 w 3355051"/>
                <a:gd name="connsiteY3" fmla="*/ 5269 h 1928205"/>
                <a:gd name="connsiteX4" fmla="*/ 144385 w 3355051"/>
                <a:gd name="connsiteY4" fmla="*/ 4360 h 1928205"/>
                <a:gd name="connsiteX5" fmla="*/ 3355051 w 3355051"/>
                <a:gd name="connsiteY5" fmla="*/ 0 h 1928205"/>
                <a:gd name="connsiteX6" fmla="*/ 3355051 w 3355051"/>
                <a:gd name="connsiteY6" fmla="*/ 1926618 h 1928205"/>
                <a:gd name="connsiteX7" fmla="*/ 389948 w 3355051"/>
                <a:gd name="connsiteY7" fmla="*/ 1927570 h 1928205"/>
                <a:gd name="connsiteX8" fmla="*/ 382645 w 3355051"/>
                <a:gd name="connsiteY8" fmla="*/ 1928205 h 1928205"/>
                <a:gd name="connsiteX9" fmla="*/ 396933 w 3355051"/>
                <a:gd name="connsiteY9" fmla="*/ 1285268 h 1928205"/>
                <a:gd name="connsiteX10" fmla="*/ 411221 w 3355051"/>
                <a:gd name="connsiteY10" fmla="*/ 1032855 h 1928205"/>
                <a:gd name="connsiteX11" fmla="*/ 374513 w 3355051"/>
                <a:gd name="connsiteY11" fmla="*/ 995852 h 1928205"/>
                <a:gd name="connsiteX12" fmla="*/ 251621 w 3355051"/>
                <a:gd name="connsiteY12" fmla="*/ 995265 h 1928205"/>
                <a:gd name="connsiteX13" fmla="*/ 60384 w 3355051"/>
                <a:gd name="connsiteY13" fmla="*/ 1013805 h 1928205"/>
                <a:gd name="connsiteX14" fmla="*/ 59 w 3355051"/>
                <a:gd name="connsiteY14" fmla="*/ 885218 h 1928205"/>
                <a:gd name="connsiteX15" fmla="*/ 54034 w 3355051"/>
                <a:gd name="connsiteY15" fmla="*/ 750280 h 1928205"/>
                <a:gd name="connsiteX16" fmla="*/ 251678 w 3355051"/>
                <a:gd name="connsiteY16" fmla="*/ 744724 h 1928205"/>
                <a:gd name="connsiteX17" fmla="*/ 388835 w 3355051"/>
                <a:gd name="connsiteY17" fmla="*/ 774425 h 1928205"/>
                <a:gd name="connsiteX18" fmla="*/ 396934 w 3355051"/>
                <a:gd name="connsiteY18" fmla="*/ 737580 h 1928205"/>
                <a:gd name="connsiteX19" fmla="*/ 399329 w 3355051"/>
                <a:gd name="connsiteY19" fmla="*/ 705727 h 1928205"/>
                <a:gd name="connsiteX20" fmla="*/ 365184 w 3355051"/>
                <a:gd name="connsiteY20" fmla="*/ 124805 h 1928205"/>
                <a:gd name="connsiteX21" fmla="*/ 362009 w 3355051"/>
                <a:gd name="connsiteY21" fmla="*/ 16855 h 1928205"/>
                <a:gd name="connsiteX22" fmla="*/ 279408 w 3355051"/>
                <a:gd name="connsiteY22" fmla="*/ 6920 h 1928205"/>
                <a:gd name="connsiteX23" fmla="*/ 215974 w 3355051"/>
                <a:gd name="connsiteY23" fmla="*/ 5165 h 1928205"/>
                <a:gd name="connsiteX24" fmla="*/ 226330 w 3355051"/>
                <a:gd name="connsiteY24" fmla="*/ 5143 h 1928205"/>
                <a:gd name="connsiteX25" fmla="*/ 308034 w 3355051"/>
                <a:gd name="connsiteY25" fmla="*/ 4764 h 1928205"/>
                <a:gd name="connsiteX26" fmla="*/ 3355051 w 3355051"/>
                <a:gd name="connsiteY26" fmla="*/ 0 h 1928205"/>
                <a:gd name="connsiteX0" fmla="*/ 144385 w 3355051"/>
                <a:gd name="connsiteY0" fmla="*/ 4360 h 1928205"/>
                <a:gd name="connsiteX1" fmla="*/ 209215 w 3355051"/>
                <a:gd name="connsiteY1" fmla="*/ 4978 h 1928205"/>
                <a:gd name="connsiteX2" fmla="*/ 215974 w 3355051"/>
                <a:gd name="connsiteY2" fmla="*/ 5165 h 1928205"/>
                <a:gd name="connsiteX3" fmla="*/ 166741 w 3355051"/>
                <a:gd name="connsiteY3" fmla="*/ 5269 h 1928205"/>
                <a:gd name="connsiteX4" fmla="*/ 144385 w 3355051"/>
                <a:gd name="connsiteY4" fmla="*/ 4360 h 1928205"/>
                <a:gd name="connsiteX5" fmla="*/ 3355051 w 3355051"/>
                <a:gd name="connsiteY5" fmla="*/ 0 h 1928205"/>
                <a:gd name="connsiteX6" fmla="*/ 3355051 w 3355051"/>
                <a:gd name="connsiteY6" fmla="*/ 1926618 h 1928205"/>
                <a:gd name="connsiteX7" fmla="*/ 389948 w 3355051"/>
                <a:gd name="connsiteY7" fmla="*/ 1927570 h 1928205"/>
                <a:gd name="connsiteX8" fmla="*/ 382645 w 3355051"/>
                <a:gd name="connsiteY8" fmla="*/ 1928205 h 1928205"/>
                <a:gd name="connsiteX9" fmla="*/ 396933 w 3355051"/>
                <a:gd name="connsiteY9" fmla="*/ 1285268 h 1928205"/>
                <a:gd name="connsiteX10" fmla="*/ 411221 w 3355051"/>
                <a:gd name="connsiteY10" fmla="*/ 1032855 h 1928205"/>
                <a:gd name="connsiteX11" fmla="*/ 374513 w 3355051"/>
                <a:gd name="connsiteY11" fmla="*/ 995852 h 1928205"/>
                <a:gd name="connsiteX12" fmla="*/ 251621 w 3355051"/>
                <a:gd name="connsiteY12" fmla="*/ 995265 h 1928205"/>
                <a:gd name="connsiteX13" fmla="*/ 60384 w 3355051"/>
                <a:gd name="connsiteY13" fmla="*/ 1013805 h 1928205"/>
                <a:gd name="connsiteX14" fmla="*/ 59 w 3355051"/>
                <a:gd name="connsiteY14" fmla="*/ 885218 h 1928205"/>
                <a:gd name="connsiteX15" fmla="*/ 54034 w 3355051"/>
                <a:gd name="connsiteY15" fmla="*/ 750280 h 1928205"/>
                <a:gd name="connsiteX16" fmla="*/ 251678 w 3355051"/>
                <a:gd name="connsiteY16" fmla="*/ 744724 h 1928205"/>
                <a:gd name="connsiteX17" fmla="*/ 388835 w 3355051"/>
                <a:gd name="connsiteY17" fmla="*/ 774425 h 1928205"/>
                <a:gd name="connsiteX18" fmla="*/ 396934 w 3355051"/>
                <a:gd name="connsiteY18" fmla="*/ 737580 h 1928205"/>
                <a:gd name="connsiteX19" fmla="*/ 399329 w 3355051"/>
                <a:gd name="connsiteY19" fmla="*/ 705727 h 1928205"/>
                <a:gd name="connsiteX20" fmla="*/ 365184 w 3355051"/>
                <a:gd name="connsiteY20" fmla="*/ 124805 h 1928205"/>
                <a:gd name="connsiteX21" fmla="*/ 362009 w 3355051"/>
                <a:gd name="connsiteY21" fmla="*/ 16855 h 1928205"/>
                <a:gd name="connsiteX22" fmla="*/ 279408 w 3355051"/>
                <a:gd name="connsiteY22" fmla="*/ 6920 h 1928205"/>
                <a:gd name="connsiteX23" fmla="*/ 215974 w 3355051"/>
                <a:gd name="connsiteY23" fmla="*/ 5165 h 1928205"/>
                <a:gd name="connsiteX24" fmla="*/ 226330 w 3355051"/>
                <a:gd name="connsiteY24" fmla="*/ 5143 h 1928205"/>
                <a:gd name="connsiteX25" fmla="*/ 308034 w 3355051"/>
                <a:gd name="connsiteY25" fmla="*/ 4764 h 1928205"/>
                <a:gd name="connsiteX26" fmla="*/ 3355051 w 3355051"/>
                <a:gd name="connsiteY26" fmla="*/ 0 h 1928205"/>
                <a:gd name="connsiteX0" fmla="*/ 334830 w 3545496"/>
                <a:gd name="connsiteY0" fmla="*/ 4360 h 1928205"/>
                <a:gd name="connsiteX1" fmla="*/ 399660 w 3545496"/>
                <a:gd name="connsiteY1" fmla="*/ 4978 h 1928205"/>
                <a:gd name="connsiteX2" fmla="*/ 406419 w 3545496"/>
                <a:gd name="connsiteY2" fmla="*/ 5165 h 1928205"/>
                <a:gd name="connsiteX3" fmla="*/ 357186 w 3545496"/>
                <a:gd name="connsiteY3" fmla="*/ 5269 h 1928205"/>
                <a:gd name="connsiteX4" fmla="*/ 334830 w 3545496"/>
                <a:gd name="connsiteY4" fmla="*/ 4360 h 1928205"/>
                <a:gd name="connsiteX5" fmla="*/ 3545496 w 3545496"/>
                <a:gd name="connsiteY5" fmla="*/ 0 h 1928205"/>
                <a:gd name="connsiteX6" fmla="*/ 3545496 w 3545496"/>
                <a:gd name="connsiteY6" fmla="*/ 1926618 h 1928205"/>
                <a:gd name="connsiteX7" fmla="*/ 580393 w 3545496"/>
                <a:gd name="connsiteY7" fmla="*/ 1927570 h 1928205"/>
                <a:gd name="connsiteX8" fmla="*/ 573090 w 3545496"/>
                <a:gd name="connsiteY8" fmla="*/ 1928205 h 1928205"/>
                <a:gd name="connsiteX9" fmla="*/ 587378 w 3545496"/>
                <a:gd name="connsiteY9" fmla="*/ 1285268 h 1928205"/>
                <a:gd name="connsiteX10" fmla="*/ 601666 w 3545496"/>
                <a:gd name="connsiteY10" fmla="*/ 1032855 h 1928205"/>
                <a:gd name="connsiteX11" fmla="*/ 564958 w 3545496"/>
                <a:gd name="connsiteY11" fmla="*/ 995852 h 1928205"/>
                <a:gd name="connsiteX12" fmla="*/ 442066 w 3545496"/>
                <a:gd name="connsiteY12" fmla="*/ 995265 h 1928205"/>
                <a:gd name="connsiteX13" fmla="*/ 250829 w 3545496"/>
                <a:gd name="connsiteY13" fmla="*/ 1013805 h 1928205"/>
                <a:gd name="connsiteX14" fmla="*/ 4 w 3545496"/>
                <a:gd name="connsiteY14" fmla="*/ 853468 h 1928205"/>
                <a:gd name="connsiteX15" fmla="*/ 244479 w 3545496"/>
                <a:gd name="connsiteY15" fmla="*/ 750280 h 1928205"/>
                <a:gd name="connsiteX16" fmla="*/ 442123 w 3545496"/>
                <a:gd name="connsiteY16" fmla="*/ 744724 h 1928205"/>
                <a:gd name="connsiteX17" fmla="*/ 579280 w 3545496"/>
                <a:gd name="connsiteY17" fmla="*/ 774425 h 1928205"/>
                <a:gd name="connsiteX18" fmla="*/ 587379 w 3545496"/>
                <a:gd name="connsiteY18" fmla="*/ 737580 h 1928205"/>
                <a:gd name="connsiteX19" fmla="*/ 589774 w 3545496"/>
                <a:gd name="connsiteY19" fmla="*/ 705727 h 1928205"/>
                <a:gd name="connsiteX20" fmla="*/ 555629 w 3545496"/>
                <a:gd name="connsiteY20" fmla="*/ 124805 h 1928205"/>
                <a:gd name="connsiteX21" fmla="*/ 552454 w 3545496"/>
                <a:gd name="connsiteY21" fmla="*/ 16855 h 1928205"/>
                <a:gd name="connsiteX22" fmla="*/ 469853 w 3545496"/>
                <a:gd name="connsiteY22" fmla="*/ 6920 h 1928205"/>
                <a:gd name="connsiteX23" fmla="*/ 406419 w 3545496"/>
                <a:gd name="connsiteY23" fmla="*/ 5165 h 1928205"/>
                <a:gd name="connsiteX24" fmla="*/ 416775 w 3545496"/>
                <a:gd name="connsiteY24" fmla="*/ 5143 h 1928205"/>
                <a:gd name="connsiteX25" fmla="*/ 498479 w 3545496"/>
                <a:gd name="connsiteY25" fmla="*/ 4764 h 1928205"/>
                <a:gd name="connsiteX26" fmla="*/ 3545496 w 3545496"/>
                <a:gd name="connsiteY26" fmla="*/ 0 h 1928205"/>
                <a:gd name="connsiteX0" fmla="*/ 342686 w 3553352"/>
                <a:gd name="connsiteY0" fmla="*/ 4360 h 1928205"/>
                <a:gd name="connsiteX1" fmla="*/ 407516 w 3553352"/>
                <a:gd name="connsiteY1" fmla="*/ 4978 h 1928205"/>
                <a:gd name="connsiteX2" fmla="*/ 414275 w 3553352"/>
                <a:gd name="connsiteY2" fmla="*/ 5165 h 1928205"/>
                <a:gd name="connsiteX3" fmla="*/ 365042 w 3553352"/>
                <a:gd name="connsiteY3" fmla="*/ 5269 h 1928205"/>
                <a:gd name="connsiteX4" fmla="*/ 342686 w 3553352"/>
                <a:gd name="connsiteY4" fmla="*/ 4360 h 1928205"/>
                <a:gd name="connsiteX5" fmla="*/ 3553352 w 3553352"/>
                <a:gd name="connsiteY5" fmla="*/ 0 h 1928205"/>
                <a:gd name="connsiteX6" fmla="*/ 3553352 w 3553352"/>
                <a:gd name="connsiteY6" fmla="*/ 1926618 h 1928205"/>
                <a:gd name="connsiteX7" fmla="*/ 588249 w 3553352"/>
                <a:gd name="connsiteY7" fmla="*/ 1927570 h 1928205"/>
                <a:gd name="connsiteX8" fmla="*/ 580946 w 3553352"/>
                <a:gd name="connsiteY8" fmla="*/ 1928205 h 1928205"/>
                <a:gd name="connsiteX9" fmla="*/ 595234 w 3553352"/>
                <a:gd name="connsiteY9" fmla="*/ 1285268 h 1928205"/>
                <a:gd name="connsiteX10" fmla="*/ 609522 w 3553352"/>
                <a:gd name="connsiteY10" fmla="*/ 1032855 h 1928205"/>
                <a:gd name="connsiteX11" fmla="*/ 572814 w 3553352"/>
                <a:gd name="connsiteY11" fmla="*/ 995852 h 1928205"/>
                <a:gd name="connsiteX12" fmla="*/ 449922 w 3553352"/>
                <a:gd name="connsiteY12" fmla="*/ 995265 h 1928205"/>
                <a:gd name="connsiteX13" fmla="*/ 258685 w 3553352"/>
                <a:gd name="connsiteY13" fmla="*/ 1013805 h 1928205"/>
                <a:gd name="connsiteX14" fmla="*/ 7860 w 3553352"/>
                <a:gd name="connsiteY14" fmla="*/ 853468 h 1928205"/>
                <a:gd name="connsiteX15" fmla="*/ 80885 w 3553352"/>
                <a:gd name="connsiteY15" fmla="*/ 743930 h 1928205"/>
                <a:gd name="connsiteX16" fmla="*/ 449979 w 3553352"/>
                <a:gd name="connsiteY16" fmla="*/ 744724 h 1928205"/>
                <a:gd name="connsiteX17" fmla="*/ 587136 w 3553352"/>
                <a:gd name="connsiteY17" fmla="*/ 774425 h 1928205"/>
                <a:gd name="connsiteX18" fmla="*/ 595235 w 3553352"/>
                <a:gd name="connsiteY18" fmla="*/ 737580 h 1928205"/>
                <a:gd name="connsiteX19" fmla="*/ 597630 w 3553352"/>
                <a:gd name="connsiteY19" fmla="*/ 705727 h 1928205"/>
                <a:gd name="connsiteX20" fmla="*/ 563485 w 3553352"/>
                <a:gd name="connsiteY20" fmla="*/ 124805 h 1928205"/>
                <a:gd name="connsiteX21" fmla="*/ 560310 w 3553352"/>
                <a:gd name="connsiteY21" fmla="*/ 16855 h 1928205"/>
                <a:gd name="connsiteX22" fmla="*/ 477709 w 3553352"/>
                <a:gd name="connsiteY22" fmla="*/ 6920 h 1928205"/>
                <a:gd name="connsiteX23" fmla="*/ 414275 w 3553352"/>
                <a:gd name="connsiteY23" fmla="*/ 5165 h 1928205"/>
                <a:gd name="connsiteX24" fmla="*/ 424631 w 3553352"/>
                <a:gd name="connsiteY24" fmla="*/ 5143 h 1928205"/>
                <a:gd name="connsiteX25" fmla="*/ 506335 w 3553352"/>
                <a:gd name="connsiteY25" fmla="*/ 4764 h 1928205"/>
                <a:gd name="connsiteX26" fmla="*/ 3553352 w 3553352"/>
                <a:gd name="connsiteY26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446179 w 3549609"/>
                <a:gd name="connsiteY12" fmla="*/ 995265 h 1928205"/>
                <a:gd name="connsiteX13" fmla="*/ 254942 w 3549609"/>
                <a:gd name="connsiteY13" fmla="*/ 1013805 h 1928205"/>
                <a:gd name="connsiteX14" fmla="*/ 35867 w 3549609"/>
                <a:gd name="connsiteY14" fmla="*/ 1001105 h 1928205"/>
                <a:gd name="connsiteX15" fmla="*/ 4117 w 3549609"/>
                <a:gd name="connsiteY15" fmla="*/ 853468 h 1928205"/>
                <a:gd name="connsiteX16" fmla="*/ 77142 w 3549609"/>
                <a:gd name="connsiteY16" fmla="*/ 743930 h 1928205"/>
                <a:gd name="connsiteX17" fmla="*/ 446236 w 3549609"/>
                <a:gd name="connsiteY17" fmla="*/ 744724 h 1928205"/>
                <a:gd name="connsiteX18" fmla="*/ 583393 w 3549609"/>
                <a:gd name="connsiteY18" fmla="*/ 774425 h 1928205"/>
                <a:gd name="connsiteX19" fmla="*/ 591492 w 3549609"/>
                <a:gd name="connsiteY19" fmla="*/ 737580 h 1928205"/>
                <a:gd name="connsiteX20" fmla="*/ 593887 w 3549609"/>
                <a:gd name="connsiteY20" fmla="*/ 705727 h 1928205"/>
                <a:gd name="connsiteX21" fmla="*/ 559742 w 3549609"/>
                <a:gd name="connsiteY21" fmla="*/ 124805 h 1928205"/>
                <a:gd name="connsiteX22" fmla="*/ 556567 w 3549609"/>
                <a:gd name="connsiteY22" fmla="*/ 16855 h 1928205"/>
                <a:gd name="connsiteX23" fmla="*/ 473966 w 3549609"/>
                <a:gd name="connsiteY23" fmla="*/ 6920 h 1928205"/>
                <a:gd name="connsiteX24" fmla="*/ 410532 w 3549609"/>
                <a:gd name="connsiteY24" fmla="*/ 5165 h 1928205"/>
                <a:gd name="connsiteX25" fmla="*/ 420888 w 3549609"/>
                <a:gd name="connsiteY25" fmla="*/ 5143 h 1928205"/>
                <a:gd name="connsiteX26" fmla="*/ 502592 w 3549609"/>
                <a:gd name="connsiteY26" fmla="*/ 4764 h 1928205"/>
                <a:gd name="connsiteX27" fmla="*/ 3549609 w 3549609"/>
                <a:gd name="connsiteY27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446179 w 3549609"/>
                <a:gd name="connsiteY12" fmla="*/ 995265 h 1928205"/>
                <a:gd name="connsiteX13" fmla="*/ 254942 w 3549609"/>
                <a:gd name="connsiteY13" fmla="*/ 1013805 h 1928205"/>
                <a:gd name="connsiteX14" fmla="*/ 35867 w 3549609"/>
                <a:gd name="connsiteY14" fmla="*/ 1001105 h 1928205"/>
                <a:gd name="connsiteX15" fmla="*/ 4117 w 3549609"/>
                <a:gd name="connsiteY15" fmla="*/ 853468 h 1928205"/>
                <a:gd name="connsiteX16" fmla="*/ 77142 w 3549609"/>
                <a:gd name="connsiteY16" fmla="*/ 743930 h 1928205"/>
                <a:gd name="connsiteX17" fmla="*/ 446236 w 3549609"/>
                <a:gd name="connsiteY17" fmla="*/ 744724 h 1928205"/>
                <a:gd name="connsiteX18" fmla="*/ 583393 w 3549609"/>
                <a:gd name="connsiteY18" fmla="*/ 774425 h 1928205"/>
                <a:gd name="connsiteX19" fmla="*/ 591492 w 3549609"/>
                <a:gd name="connsiteY19" fmla="*/ 737580 h 1928205"/>
                <a:gd name="connsiteX20" fmla="*/ 593887 w 3549609"/>
                <a:gd name="connsiteY20" fmla="*/ 705727 h 1928205"/>
                <a:gd name="connsiteX21" fmla="*/ 559742 w 3549609"/>
                <a:gd name="connsiteY21" fmla="*/ 124805 h 1928205"/>
                <a:gd name="connsiteX22" fmla="*/ 556567 w 3549609"/>
                <a:gd name="connsiteY22" fmla="*/ 16855 h 1928205"/>
                <a:gd name="connsiteX23" fmla="*/ 473966 w 3549609"/>
                <a:gd name="connsiteY23" fmla="*/ 6920 h 1928205"/>
                <a:gd name="connsiteX24" fmla="*/ 410532 w 3549609"/>
                <a:gd name="connsiteY24" fmla="*/ 5165 h 1928205"/>
                <a:gd name="connsiteX25" fmla="*/ 420888 w 3549609"/>
                <a:gd name="connsiteY25" fmla="*/ 5143 h 1928205"/>
                <a:gd name="connsiteX26" fmla="*/ 502592 w 3549609"/>
                <a:gd name="connsiteY26" fmla="*/ 4764 h 1928205"/>
                <a:gd name="connsiteX27" fmla="*/ 3549609 w 3549609"/>
                <a:gd name="connsiteY27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446179 w 3549609"/>
                <a:gd name="connsiteY12" fmla="*/ 995265 h 1928205"/>
                <a:gd name="connsiteX13" fmla="*/ 254942 w 3549609"/>
                <a:gd name="connsiteY13" fmla="*/ 1013805 h 1928205"/>
                <a:gd name="connsiteX14" fmla="*/ 35867 w 3549609"/>
                <a:gd name="connsiteY14" fmla="*/ 1001105 h 1928205"/>
                <a:gd name="connsiteX15" fmla="*/ 4117 w 3549609"/>
                <a:gd name="connsiteY15" fmla="*/ 853468 h 1928205"/>
                <a:gd name="connsiteX16" fmla="*/ 77142 w 3549609"/>
                <a:gd name="connsiteY16" fmla="*/ 743930 h 1928205"/>
                <a:gd name="connsiteX17" fmla="*/ 446236 w 3549609"/>
                <a:gd name="connsiteY17" fmla="*/ 744724 h 1928205"/>
                <a:gd name="connsiteX18" fmla="*/ 583393 w 3549609"/>
                <a:gd name="connsiteY18" fmla="*/ 774425 h 1928205"/>
                <a:gd name="connsiteX19" fmla="*/ 591492 w 3549609"/>
                <a:gd name="connsiteY19" fmla="*/ 737580 h 1928205"/>
                <a:gd name="connsiteX20" fmla="*/ 593887 w 3549609"/>
                <a:gd name="connsiteY20" fmla="*/ 705727 h 1928205"/>
                <a:gd name="connsiteX21" fmla="*/ 559742 w 3549609"/>
                <a:gd name="connsiteY21" fmla="*/ 124805 h 1928205"/>
                <a:gd name="connsiteX22" fmla="*/ 556567 w 3549609"/>
                <a:gd name="connsiteY22" fmla="*/ 16855 h 1928205"/>
                <a:gd name="connsiteX23" fmla="*/ 473966 w 3549609"/>
                <a:gd name="connsiteY23" fmla="*/ 6920 h 1928205"/>
                <a:gd name="connsiteX24" fmla="*/ 410532 w 3549609"/>
                <a:gd name="connsiteY24" fmla="*/ 5165 h 1928205"/>
                <a:gd name="connsiteX25" fmla="*/ 420888 w 3549609"/>
                <a:gd name="connsiteY25" fmla="*/ 5143 h 1928205"/>
                <a:gd name="connsiteX26" fmla="*/ 502592 w 3549609"/>
                <a:gd name="connsiteY26" fmla="*/ 4764 h 1928205"/>
                <a:gd name="connsiteX27" fmla="*/ 3549609 w 3549609"/>
                <a:gd name="connsiteY27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446179 w 3549609"/>
                <a:gd name="connsiteY12" fmla="*/ 995265 h 1928205"/>
                <a:gd name="connsiteX13" fmla="*/ 254942 w 3549609"/>
                <a:gd name="connsiteY13" fmla="*/ 1049524 h 1928205"/>
                <a:gd name="connsiteX14" fmla="*/ 35867 w 3549609"/>
                <a:gd name="connsiteY14" fmla="*/ 1001105 h 1928205"/>
                <a:gd name="connsiteX15" fmla="*/ 4117 w 3549609"/>
                <a:gd name="connsiteY15" fmla="*/ 853468 h 1928205"/>
                <a:gd name="connsiteX16" fmla="*/ 77142 w 3549609"/>
                <a:gd name="connsiteY16" fmla="*/ 743930 h 1928205"/>
                <a:gd name="connsiteX17" fmla="*/ 446236 w 3549609"/>
                <a:gd name="connsiteY17" fmla="*/ 744724 h 1928205"/>
                <a:gd name="connsiteX18" fmla="*/ 583393 w 3549609"/>
                <a:gd name="connsiteY18" fmla="*/ 774425 h 1928205"/>
                <a:gd name="connsiteX19" fmla="*/ 591492 w 3549609"/>
                <a:gd name="connsiteY19" fmla="*/ 737580 h 1928205"/>
                <a:gd name="connsiteX20" fmla="*/ 593887 w 3549609"/>
                <a:gd name="connsiteY20" fmla="*/ 705727 h 1928205"/>
                <a:gd name="connsiteX21" fmla="*/ 559742 w 3549609"/>
                <a:gd name="connsiteY21" fmla="*/ 124805 h 1928205"/>
                <a:gd name="connsiteX22" fmla="*/ 556567 w 3549609"/>
                <a:gd name="connsiteY22" fmla="*/ 16855 h 1928205"/>
                <a:gd name="connsiteX23" fmla="*/ 473966 w 3549609"/>
                <a:gd name="connsiteY23" fmla="*/ 6920 h 1928205"/>
                <a:gd name="connsiteX24" fmla="*/ 410532 w 3549609"/>
                <a:gd name="connsiteY24" fmla="*/ 5165 h 1928205"/>
                <a:gd name="connsiteX25" fmla="*/ 420888 w 3549609"/>
                <a:gd name="connsiteY25" fmla="*/ 5143 h 1928205"/>
                <a:gd name="connsiteX26" fmla="*/ 502592 w 3549609"/>
                <a:gd name="connsiteY26" fmla="*/ 4764 h 1928205"/>
                <a:gd name="connsiteX27" fmla="*/ 3549609 w 3549609"/>
                <a:gd name="connsiteY27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446179 w 3549609"/>
                <a:gd name="connsiteY12" fmla="*/ 995265 h 1928205"/>
                <a:gd name="connsiteX13" fmla="*/ 254942 w 3549609"/>
                <a:gd name="connsiteY13" fmla="*/ 1049524 h 1928205"/>
                <a:gd name="connsiteX14" fmla="*/ 35867 w 3549609"/>
                <a:gd name="connsiteY14" fmla="*/ 1001105 h 1928205"/>
                <a:gd name="connsiteX15" fmla="*/ 4117 w 3549609"/>
                <a:gd name="connsiteY15" fmla="*/ 853468 h 1928205"/>
                <a:gd name="connsiteX16" fmla="*/ 77142 w 3549609"/>
                <a:gd name="connsiteY16" fmla="*/ 743930 h 1928205"/>
                <a:gd name="connsiteX17" fmla="*/ 446236 w 3549609"/>
                <a:gd name="connsiteY17" fmla="*/ 744724 h 1928205"/>
                <a:gd name="connsiteX18" fmla="*/ 583393 w 3549609"/>
                <a:gd name="connsiteY18" fmla="*/ 774425 h 1928205"/>
                <a:gd name="connsiteX19" fmla="*/ 591492 w 3549609"/>
                <a:gd name="connsiteY19" fmla="*/ 737580 h 1928205"/>
                <a:gd name="connsiteX20" fmla="*/ 593887 w 3549609"/>
                <a:gd name="connsiteY20" fmla="*/ 705727 h 1928205"/>
                <a:gd name="connsiteX21" fmla="*/ 559742 w 3549609"/>
                <a:gd name="connsiteY21" fmla="*/ 124805 h 1928205"/>
                <a:gd name="connsiteX22" fmla="*/ 556567 w 3549609"/>
                <a:gd name="connsiteY22" fmla="*/ 16855 h 1928205"/>
                <a:gd name="connsiteX23" fmla="*/ 473966 w 3549609"/>
                <a:gd name="connsiteY23" fmla="*/ 6920 h 1928205"/>
                <a:gd name="connsiteX24" fmla="*/ 410532 w 3549609"/>
                <a:gd name="connsiteY24" fmla="*/ 5165 h 1928205"/>
                <a:gd name="connsiteX25" fmla="*/ 420888 w 3549609"/>
                <a:gd name="connsiteY25" fmla="*/ 5143 h 1928205"/>
                <a:gd name="connsiteX26" fmla="*/ 502592 w 3549609"/>
                <a:gd name="connsiteY26" fmla="*/ 4764 h 1928205"/>
                <a:gd name="connsiteX27" fmla="*/ 3549609 w 3549609"/>
                <a:gd name="connsiteY27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446179 w 3549609"/>
                <a:gd name="connsiteY12" fmla="*/ 995265 h 1928205"/>
                <a:gd name="connsiteX13" fmla="*/ 254942 w 3549609"/>
                <a:gd name="connsiteY13" fmla="*/ 1049524 h 1928205"/>
                <a:gd name="connsiteX14" fmla="*/ 35867 w 3549609"/>
                <a:gd name="connsiteY14" fmla="*/ 1001105 h 1928205"/>
                <a:gd name="connsiteX15" fmla="*/ 4117 w 3549609"/>
                <a:gd name="connsiteY15" fmla="*/ 853468 h 1928205"/>
                <a:gd name="connsiteX16" fmla="*/ 77142 w 3549609"/>
                <a:gd name="connsiteY16" fmla="*/ 743930 h 1928205"/>
                <a:gd name="connsiteX17" fmla="*/ 446236 w 3549609"/>
                <a:gd name="connsiteY17" fmla="*/ 744724 h 1928205"/>
                <a:gd name="connsiteX18" fmla="*/ 583393 w 3549609"/>
                <a:gd name="connsiteY18" fmla="*/ 774425 h 1928205"/>
                <a:gd name="connsiteX19" fmla="*/ 591492 w 3549609"/>
                <a:gd name="connsiteY19" fmla="*/ 737580 h 1928205"/>
                <a:gd name="connsiteX20" fmla="*/ 593887 w 3549609"/>
                <a:gd name="connsiteY20" fmla="*/ 705727 h 1928205"/>
                <a:gd name="connsiteX21" fmla="*/ 559742 w 3549609"/>
                <a:gd name="connsiteY21" fmla="*/ 124805 h 1928205"/>
                <a:gd name="connsiteX22" fmla="*/ 556567 w 3549609"/>
                <a:gd name="connsiteY22" fmla="*/ 16855 h 1928205"/>
                <a:gd name="connsiteX23" fmla="*/ 473966 w 3549609"/>
                <a:gd name="connsiteY23" fmla="*/ 6920 h 1928205"/>
                <a:gd name="connsiteX24" fmla="*/ 410532 w 3549609"/>
                <a:gd name="connsiteY24" fmla="*/ 5165 h 1928205"/>
                <a:gd name="connsiteX25" fmla="*/ 420888 w 3549609"/>
                <a:gd name="connsiteY25" fmla="*/ 5143 h 1928205"/>
                <a:gd name="connsiteX26" fmla="*/ 502592 w 3549609"/>
                <a:gd name="connsiteY26" fmla="*/ 4764 h 1928205"/>
                <a:gd name="connsiteX27" fmla="*/ 3549609 w 3549609"/>
                <a:gd name="connsiteY27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446179 w 3549609"/>
                <a:gd name="connsiteY12" fmla="*/ 995265 h 1928205"/>
                <a:gd name="connsiteX13" fmla="*/ 254942 w 3549609"/>
                <a:gd name="connsiteY13" fmla="*/ 1049524 h 1928205"/>
                <a:gd name="connsiteX14" fmla="*/ 35867 w 3549609"/>
                <a:gd name="connsiteY14" fmla="*/ 1001105 h 1928205"/>
                <a:gd name="connsiteX15" fmla="*/ 4117 w 3549609"/>
                <a:gd name="connsiteY15" fmla="*/ 853468 h 1928205"/>
                <a:gd name="connsiteX16" fmla="*/ 77142 w 3549609"/>
                <a:gd name="connsiteY16" fmla="*/ 743930 h 1928205"/>
                <a:gd name="connsiteX17" fmla="*/ 446236 w 3549609"/>
                <a:gd name="connsiteY17" fmla="*/ 744724 h 1928205"/>
                <a:gd name="connsiteX18" fmla="*/ 583393 w 3549609"/>
                <a:gd name="connsiteY18" fmla="*/ 774425 h 1928205"/>
                <a:gd name="connsiteX19" fmla="*/ 591492 w 3549609"/>
                <a:gd name="connsiteY19" fmla="*/ 737580 h 1928205"/>
                <a:gd name="connsiteX20" fmla="*/ 593887 w 3549609"/>
                <a:gd name="connsiteY20" fmla="*/ 705727 h 1928205"/>
                <a:gd name="connsiteX21" fmla="*/ 559742 w 3549609"/>
                <a:gd name="connsiteY21" fmla="*/ 124805 h 1928205"/>
                <a:gd name="connsiteX22" fmla="*/ 556567 w 3549609"/>
                <a:gd name="connsiteY22" fmla="*/ 16855 h 1928205"/>
                <a:gd name="connsiteX23" fmla="*/ 473966 w 3549609"/>
                <a:gd name="connsiteY23" fmla="*/ 6920 h 1928205"/>
                <a:gd name="connsiteX24" fmla="*/ 410532 w 3549609"/>
                <a:gd name="connsiteY24" fmla="*/ 5165 h 1928205"/>
                <a:gd name="connsiteX25" fmla="*/ 420888 w 3549609"/>
                <a:gd name="connsiteY25" fmla="*/ 5143 h 1928205"/>
                <a:gd name="connsiteX26" fmla="*/ 502592 w 3549609"/>
                <a:gd name="connsiteY26" fmla="*/ 4764 h 1928205"/>
                <a:gd name="connsiteX27" fmla="*/ 3549609 w 3549609"/>
                <a:gd name="connsiteY27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446179 w 3549609"/>
                <a:gd name="connsiteY12" fmla="*/ 995265 h 1928205"/>
                <a:gd name="connsiteX13" fmla="*/ 254942 w 3549609"/>
                <a:gd name="connsiteY13" fmla="*/ 1049524 h 1928205"/>
                <a:gd name="connsiteX14" fmla="*/ 35867 w 3549609"/>
                <a:gd name="connsiteY14" fmla="*/ 1001105 h 1928205"/>
                <a:gd name="connsiteX15" fmla="*/ 4117 w 3549609"/>
                <a:gd name="connsiteY15" fmla="*/ 853468 h 1928205"/>
                <a:gd name="connsiteX16" fmla="*/ 77142 w 3549609"/>
                <a:gd name="connsiteY16" fmla="*/ 743930 h 1928205"/>
                <a:gd name="connsiteX17" fmla="*/ 446236 w 3549609"/>
                <a:gd name="connsiteY17" fmla="*/ 744724 h 1928205"/>
                <a:gd name="connsiteX18" fmla="*/ 583393 w 3549609"/>
                <a:gd name="connsiteY18" fmla="*/ 774425 h 1928205"/>
                <a:gd name="connsiteX19" fmla="*/ 591492 w 3549609"/>
                <a:gd name="connsiteY19" fmla="*/ 737580 h 1928205"/>
                <a:gd name="connsiteX20" fmla="*/ 593887 w 3549609"/>
                <a:gd name="connsiteY20" fmla="*/ 705727 h 1928205"/>
                <a:gd name="connsiteX21" fmla="*/ 559742 w 3549609"/>
                <a:gd name="connsiteY21" fmla="*/ 124805 h 1928205"/>
                <a:gd name="connsiteX22" fmla="*/ 556567 w 3549609"/>
                <a:gd name="connsiteY22" fmla="*/ 16855 h 1928205"/>
                <a:gd name="connsiteX23" fmla="*/ 473966 w 3549609"/>
                <a:gd name="connsiteY23" fmla="*/ 6920 h 1928205"/>
                <a:gd name="connsiteX24" fmla="*/ 410532 w 3549609"/>
                <a:gd name="connsiteY24" fmla="*/ 5165 h 1928205"/>
                <a:gd name="connsiteX25" fmla="*/ 420888 w 3549609"/>
                <a:gd name="connsiteY25" fmla="*/ 5143 h 1928205"/>
                <a:gd name="connsiteX26" fmla="*/ 502592 w 3549609"/>
                <a:gd name="connsiteY26" fmla="*/ 4764 h 1928205"/>
                <a:gd name="connsiteX27" fmla="*/ 3549609 w 3549609"/>
                <a:gd name="connsiteY27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254942 w 3549609"/>
                <a:gd name="connsiteY12" fmla="*/ 1049524 h 1928205"/>
                <a:gd name="connsiteX13" fmla="*/ 35867 w 3549609"/>
                <a:gd name="connsiteY13" fmla="*/ 1001105 h 1928205"/>
                <a:gd name="connsiteX14" fmla="*/ 4117 w 3549609"/>
                <a:gd name="connsiteY14" fmla="*/ 853468 h 1928205"/>
                <a:gd name="connsiteX15" fmla="*/ 77142 w 3549609"/>
                <a:gd name="connsiteY15" fmla="*/ 743930 h 1928205"/>
                <a:gd name="connsiteX16" fmla="*/ 446236 w 3549609"/>
                <a:gd name="connsiteY16" fmla="*/ 744724 h 1928205"/>
                <a:gd name="connsiteX17" fmla="*/ 583393 w 3549609"/>
                <a:gd name="connsiteY17" fmla="*/ 774425 h 1928205"/>
                <a:gd name="connsiteX18" fmla="*/ 591492 w 3549609"/>
                <a:gd name="connsiteY18" fmla="*/ 737580 h 1928205"/>
                <a:gd name="connsiteX19" fmla="*/ 593887 w 3549609"/>
                <a:gd name="connsiteY19" fmla="*/ 705727 h 1928205"/>
                <a:gd name="connsiteX20" fmla="*/ 559742 w 3549609"/>
                <a:gd name="connsiteY20" fmla="*/ 124805 h 1928205"/>
                <a:gd name="connsiteX21" fmla="*/ 556567 w 3549609"/>
                <a:gd name="connsiteY21" fmla="*/ 16855 h 1928205"/>
                <a:gd name="connsiteX22" fmla="*/ 473966 w 3549609"/>
                <a:gd name="connsiteY22" fmla="*/ 6920 h 1928205"/>
                <a:gd name="connsiteX23" fmla="*/ 410532 w 3549609"/>
                <a:gd name="connsiteY23" fmla="*/ 5165 h 1928205"/>
                <a:gd name="connsiteX24" fmla="*/ 420888 w 3549609"/>
                <a:gd name="connsiteY24" fmla="*/ 5143 h 1928205"/>
                <a:gd name="connsiteX25" fmla="*/ 502592 w 3549609"/>
                <a:gd name="connsiteY25" fmla="*/ 4764 h 1928205"/>
                <a:gd name="connsiteX26" fmla="*/ 3549609 w 3549609"/>
                <a:gd name="connsiteY26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254942 w 3549609"/>
                <a:gd name="connsiteY12" fmla="*/ 1049524 h 1928205"/>
                <a:gd name="connsiteX13" fmla="*/ 35867 w 3549609"/>
                <a:gd name="connsiteY13" fmla="*/ 1001105 h 1928205"/>
                <a:gd name="connsiteX14" fmla="*/ 4117 w 3549609"/>
                <a:gd name="connsiteY14" fmla="*/ 853468 h 1928205"/>
                <a:gd name="connsiteX15" fmla="*/ 77142 w 3549609"/>
                <a:gd name="connsiteY15" fmla="*/ 743930 h 1928205"/>
                <a:gd name="connsiteX16" fmla="*/ 446236 w 3549609"/>
                <a:gd name="connsiteY16" fmla="*/ 744724 h 1928205"/>
                <a:gd name="connsiteX17" fmla="*/ 583393 w 3549609"/>
                <a:gd name="connsiteY17" fmla="*/ 774425 h 1928205"/>
                <a:gd name="connsiteX18" fmla="*/ 591492 w 3549609"/>
                <a:gd name="connsiteY18" fmla="*/ 737580 h 1928205"/>
                <a:gd name="connsiteX19" fmla="*/ 593887 w 3549609"/>
                <a:gd name="connsiteY19" fmla="*/ 705727 h 1928205"/>
                <a:gd name="connsiteX20" fmla="*/ 559742 w 3549609"/>
                <a:gd name="connsiteY20" fmla="*/ 124805 h 1928205"/>
                <a:gd name="connsiteX21" fmla="*/ 556567 w 3549609"/>
                <a:gd name="connsiteY21" fmla="*/ 16855 h 1928205"/>
                <a:gd name="connsiteX22" fmla="*/ 473966 w 3549609"/>
                <a:gd name="connsiteY22" fmla="*/ 6920 h 1928205"/>
                <a:gd name="connsiteX23" fmla="*/ 410532 w 3549609"/>
                <a:gd name="connsiteY23" fmla="*/ 5165 h 1928205"/>
                <a:gd name="connsiteX24" fmla="*/ 420888 w 3549609"/>
                <a:gd name="connsiteY24" fmla="*/ 5143 h 1928205"/>
                <a:gd name="connsiteX25" fmla="*/ 502592 w 3549609"/>
                <a:gd name="connsiteY25" fmla="*/ 4764 h 1928205"/>
                <a:gd name="connsiteX26" fmla="*/ 3549609 w 3549609"/>
                <a:gd name="connsiteY26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254942 w 3549609"/>
                <a:gd name="connsiteY12" fmla="*/ 1049524 h 1928205"/>
                <a:gd name="connsiteX13" fmla="*/ 35867 w 3549609"/>
                <a:gd name="connsiteY13" fmla="*/ 1001105 h 1928205"/>
                <a:gd name="connsiteX14" fmla="*/ 4117 w 3549609"/>
                <a:gd name="connsiteY14" fmla="*/ 853468 h 1928205"/>
                <a:gd name="connsiteX15" fmla="*/ 77142 w 3549609"/>
                <a:gd name="connsiteY15" fmla="*/ 743930 h 1928205"/>
                <a:gd name="connsiteX16" fmla="*/ 446236 w 3549609"/>
                <a:gd name="connsiteY16" fmla="*/ 744724 h 1928205"/>
                <a:gd name="connsiteX17" fmla="*/ 583393 w 3549609"/>
                <a:gd name="connsiteY17" fmla="*/ 774425 h 1928205"/>
                <a:gd name="connsiteX18" fmla="*/ 591492 w 3549609"/>
                <a:gd name="connsiteY18" fmla="*/ 737580 h 1928205"/>
                <a:gd name="connsiteX19" fmla="*/ 593887 w 3549609"/>
                <a:gd name="connsiteY19" fmla="*/ 705727 h 1928205"/>
                <a:gd name="connsiteX20" fmla="*/ 559742 w 3549609"/>
                <a:gd name="connsiteY20" fmla="*/ 124805 h 1928205"/>
                <a:gd name="connsiteX21" fmla="*/ 556567 w 3549609"/>
                <a:gd name="connsiteY21" fmla="*/ 16855 h 1928205"/>
                <a:gd name="connsiteX22" fmla="*/ 473966 w 3549609"/>
                <a:gd name="connsiteY22" fmla="*/ 6920 h 1928205"/>
                <a:gd name="connsiteX23" fmla="*/ 410532 w 3549609"/>
                <a:gd name="connsiteY23" fmla="*/ 5165 h 1928205"/>
                <a:gd name="connsiteX24" fmla="*/ 420888 w 3549609"/>
                <a:gd name="connsiteY24" fmla="*/ 5143 h 1928205"/>
                <a:gd name="connsiteX25" fmla="*/ 502592 w 3549609"/>
                <a:gd name="connsiteY25" fmla="*/ 4764 h 1928205"/>
                <a:gd name="connsiteX26" fmla="*/ 3549609 w 3549609"/>
                <a:gd name="connsiteY26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254942 w 3549609"/>
                <a:gd name="connsiteY12" fmla="*/ 1049524 h 1928205"/>
                <a:gd name="connsiteX13" fmla="*/ 35867 w 3549609"/>
                <a:gd name="connsiteY13" fmla="*/ 1001105 h 1928205"/>
                <a:gd name="connsiteX14" fmla="*/ 4117 w 3549609"/>
                <a:gd name="connsiteY14" fmla="*/ 853468 h 1928205"/>
                <a:gd name="connsiteX15" fmla="*/ 77142 w 3549609"/>
                <a:gd name="connsiteY15" fmla="*/ 743930 h 1928205"/>
                <a:gd name="connsiteX16" fmla="*/ 460523 w 3549609"/>
                <a:gd name="connsiteY16" fmla="*/ 725674 h 1928205"/>
                <a:gd name="connsiteX17" fmla="*/ 583393 w 3549609"/>
                <a:gd name="connsiteY17" fmla="*/ 774425 h 1928205"/>
                <a:gd name="connsiteX18" fmla="*/ 591492 w 3549609"/>
                <a:gd name="connsiteY18" fmla="*/ 737580 h 1928205"/>
                <a:gd name="connsiteX19" fmla="*/ 593887 w 3549609"/>
                <a:gd name="connsiteY19" fmla="*/ 705727 h 1928205"/>
                <a:gd name="connsiteX20" fmla="*/ 559742 w 3549609"/>
                <a:gd name="connsiteY20" fmla="*/ 124805 h 1928205"/>
                <a:gd name="connsiteX21" fmla="*/ 556567 w 3549609"/>
                <a:gd name="connsiteY21" fmla="*/ 16855 h 1928205"/>
                <a:gd name="connsiteX22" fmla="*/ 473966 w 3549609"/>
                <a:gd name="connsiteY22" fmla="*/ 6920 h 1928205"/>
                <a:gd name="connsiteX23" fmla="*/ 410532 w 3549609"/>
                <a:gd name="connsiteY23" fmla="*/ 5165 h 1928205"/>
                <a:gd name="connsiteX24" fmla="*/ 420888 w 3549609"/>
                <a:gd name="connsiteY24" fmla="*/ 5143 h 1928205"/>
                <a:gd name="connsiteX25" fmla="*/ 502592 w 3549609"/>
                <a:gd name="connsiteY25" fmla="*/ 4764 h 1928205"/>
                <a:gd name="connsiteX26" fmla="*/ 3549609 w 3549609"/>
                <a:gd name="connsiteY26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254942 w 3549609"/>
                <a:gd name="connsiteY12" fmla="*/ 1049524 h 1928205"/>
                <a:gd name="connsiteX13" fmla="*/ 35867 w 3549609"/>
                <a:gd name="connsiteY13" fmla="*/ 1001105 h 1928205"/>
                <a:gd name="connsiteX14" fmla="*/ 4117 w 3549609"/>
                <a:gd name="connsiteY14" fmla="*/ 853468 h 1928205"/>
                <a:gd name="connsiteX15" fmla="*/ 77142 w 3549609"/>
                <a:gd name="connsiteY15" fmla="*/ 743930 h 1928205"/>
                <a:gd name="connsiteX16" fmla="*/ 460523 w 3549609"/>
                <a:gd name="connsiteY16" fmla="*/ 725674 h 1928205"/>
                <a:gd name="connsiteX17" fmla="*/ 583393 w 3549609"/>
                <a:gd name="connsiteY17" fmla="*/ 774425 h 1928205"/>
                <a:gd name="connsiteX18" fmla="*/ 591492 w 3549609"/>
                <a:gd name="connsiteY18" fmla="*/ 737580 h 1928205"/>
                <a:gd name="connsiteX19" fmla="*/ 593887 w 3549609"/>
                <a:gd name="connsiteY19" fmla="*/ 705727 h 1928205"/>
                <a:gd name="connsiteX20" fmla="*/ 559742 w 3549609"/>
                <a:gd name="connsiteY20" fmla="*/ 124805 h 1928205"/>
                <a:gd name="connsiteX21" fmla="*/ 556567 w 3549609"/>
                <a:gd name="connsiteY21" fmla="*/ 16855 h 1928205"/>
                <a:gd name="connsiteX22" fmla="*/ 473966 w 3549609"/>
                <a:gd name="connsiteY22" fmla="*/ 6920 h 1928205"/>
                <a:gd name="connsiteX23" fmla="*/ 410532 w 3549609"/>
                <a:gd name="connsiteY23" fmla="*/ 5165 h 1928205"/>
                <a:gd name="connsiteX24" fmla="*/ 420888 w 3549609"/>
                <a:gd name="connsiteY24" fmla="*/ 5143 h 1928205"/>
                <a:gd name="connsiteX25" fmla="*/ 502592 w 3549609"/>
                <a:gd name="connsiteY25" fmla="*/ 4764 h 1928205"/>
                <a:gd name="connsiteX26" fmla="*/ 3549609 w 3549609"/>
                <a:gd name="connsiteY26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584506 w 3549609"/>
                <a:gd name="connsiteY7" fmla="*/ 1927570 h 1928205"/>
                <a:gd name="connsiteX8" fmla="*/ 577203 w 3549609"/>
                <a:gd name="connsiteY8" fmla="*/ 1928205 h 1928205"/>
                <a:gd name="connsiteX9" fmla="*/ 591491 w 3549609"/>
                <a:gd name="connsiteY9" fmla="*/ 1285268 h 1928205"/>
                <a:gd name="connsiteX10" fmla="*/ 605779 w 3549609"/>
                <a:gd name="connsiteY10" fmla="*/ 1032855 h 1928205"/>
                <a:gd name="connsiteX11" fmla="*/ 569071 w 3549609"/>
                <a:gd name="connsiteY11" fmla="*/ 995852 h 1928205"/>
                <a:gd name="connsiteX12" fmla="*/ 254942 w 3549609"/>
                <a:gd name="connsiteY12" fmla="*/ 1049524 h 1928205"/>
                <a:gd name="connsiteX13" fmla="*/ 35867 w 3549609"/>
                <a:gd name="connsiteY13" fmla="*/ 1001105 h 1928205"/>
                <a:gd name="connsiteX14" fmla="*/ 4117 w 3549609"/>
                <a:gd name="connsiteY14" fmla="*/ 853468 h 1928205"/>
                <a:gd name="connsiteX15" fmla="*/ 77142 w 3549609"/>
                <a:gd name="connsiteY15" fmla="*/ 743930 h 1928205"/>
                <a:gd name="connsiteX16" fmla="*/ 460523 w 3549609"/>
                <a:gd name="connsiteY16" fmla="*/ 725674 h 1928205"/>
                <a:gd name="connsiteX17" fmla="*/ 583393 w 3549609"/>
                <a:gd name="connsiteY17" fmla="*/ 774425 h 1928205"/>
                <a:gd name="connsiteX18" fmla="*/ 591492 w 3549609"/>
                <a:gd name="connsiteY18" fmla="*/ 737580 h 1928205"/>
                <a:gd name="connsiteX19" fmla="*/ 593887 w 3549609"/>
                <a:gd name="connsiteY19" fmla="*/ 705727 h 1928205"/>
                <a:gd name="connsiteX20" fmla="*/ 559742 w 3549609"/>
                <a:gd name="connsiteY20" fmla="*/ 124805 h 1928205"/>
                <a:gd name="connsiteX21" fmla="*/ 556567 w 3549609"/>
                <a:gd name="connsiteY21" fmla="*/ 16855 h 1928205"/>
                <a:gd name="connsiteX22" fmla="*/ 473966 w 3549609"/>
                <a:gd name="connsiteY22" fmla="*/ 6920 h 1928205"/>
                <a:gd name="connsiteX23" fmla="*/ 410532 w 3549609"/>
                <a:gd name="connsiteY23" fmla="*/ 5165 h 1928205"/>
                <a:gd name="connsiteX24" fmla="*/ 420888 w 3549609"/>
                <a:gd name="connsiteY24" fmla="*/ 5143 h 1928205"/>
                <a:gd name="connsiteX25" fmla="*/ 502592 w 3549609"/>
                <a:gd name="connsiteY25" fmla="*/ 4764 h 1928205"/>
                <a:gd name="connsiteX26" fmla="*/ 3549609 w 3549609"/>
                <a:gd name="connsiteY26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1785292 w 3549609"/>
                <a:gd name="connsiteY7" fmla="*/ 1896455 h 1928205"/>
                <a:gd name="connsiteX8" fmla="*/ 584506 w 3549609"/>
                <a:gd name="connsiteY8" fmla="*/ 1927570 h 1928205"/>
                <a:gd name="connsiteX9" fmla="*/ 577203 w 3549609"/>
                <a:gd name="connsiteY9" fmla="*/ 1928205 h 1928205"/>
                <a:gd name="connsiteX10" fmla="*/ 591491 w 3549609"/>
                <a:gd name="connsiteY10" fmla="*/ 1285268 h 1928205"/>
                <a:gd name="connsiteX11" fmla="*/ 605779 w 3549609"/>
                <a:gd name="connsiteY11" fmla="*/ 1032855 h 1928205"/>
                <a:gd name="connsiteX12" fmla="*/ 569071 w 3549609"/>
                <a:gd name="connsiteY12" fmla="*/ 995852 h 1928205"/>
                <a:gd name="connsiteX13" fmla="*/ 254942 w 3549609"/>
                <a:gd name="connsiteY13" fmla="*/ 1049524 h 1928205"/>
                <a:gd name="connsiteX14" fmla="*/ 35867 w 3549609"/>
                <a:gd name="connsiteY14" fmla="*/ 1001105 h 1928205"/>
                <a:gd name="connsiteX15" fmla="*/ 4117 w 3549609"/>
                <a:gd name="connsiteY15" fmla="*/ 853468 h 1928205"/>
                <a:gd name="connsiteX16" fmla="*/ 77142 w 3549609"/>
                <a:gd name="connsiteY16" fmla="*/ 743930 h 1928205"/>
                <a:gd name="connsiteX17" fmla="*/ 460523 w 3549609"/>
                <a:gd name="connsiteY17" fmla="*/ 725674 h 1928205"/>
                <a:gd name="connsiteX18" fmla="*/ 583393 w 3549609"/>
                <a:gd name="connsiteY18" fmla="*/ 774425 h 1928205"/>
                <a:gd name="connsiteX19" fmla="*/ 591492 w 3549609"/>
                <a:gd name="connsiteY19" fmla="*/ 737580 h 1928205"/>
                <a:gd name="connsiteX20" fmla="*/ 593887 w 3549609"/>
                <a:gd name="connsiteY20" fmla="*/ 705727 h 1928205"/>
                <a:gd name="connsiteX21" fmla="*/ 559742 w 3549609"/>
                <a:gd name="connsiteY21" fmla="*/ 124805 h 1928205"/>
                <a:gd name="connsiteX22" fmla="*/ 556567 w 3549609"/>
                <a:gd name="connsiteY22" fmla="*/ 16855 h 1928205"/>
                <a:gd name="connsiteX23" fmla="*/ 473966 w 3549609"/>
                <a:gd name="connsiteY23" fmla="*/ 6920 h 1928205"/>
                <a:gd name="connsiteX24" fmla="*/ 410532 w 3549609"/>
                <a:gd name="connsiteY24" fmla="*/ 5165 h 1928205"/>
                <a:gd name="connsiteX25" fmla="*/ 420888 w 3549609"/>
                <a:gd name="connsiteY25" fmla="*/ 5143 h 1928205"/>
                <a:gd name="connsiteX26" fmla="*/ 502592 w 3549609"/>
                <a:gd name="connsiteY26" fmla="*/ 4764 h 1928205"/>
                <a:gd name="connsiteX27" fmla="*/ 3549609 w 3549609"/>
                <a:gd name="connsiteY27" fmla="*/ 0 h 1928205"/>
                <a:gd name="connsiteX0" fmla="*/ 338943 w 3549609"/>
                <a:gd name="connsiteY0" fmla="*/ 4360 h 1928205"/>
                <a:gd name="connsiteX1" fmla="*/ 403773 w 3549609"/>
                <a:gd name="connsiteY1" fmla="*/ 4978 h 1928205"/>
                <a:gd name="connsiteX2" fmla="*/ 410532 w 3549609"/>
                <a:gd name="connsiteY2" fmla="*/ 5165 h 1928205"/>
                <a:gd name="connsiteX3" fmla="*/ 361299 w 3549609"/>
                <a:gd name="connsiteY3" fmla="*/ 5269 h 1928205"/>
                <a:gd name="connsiteX4" fmla="*/ 338943 w 3549609"/>
                <a:gd name="connsiteY4" fmla="*/ 4360 h 1928205"/>
                <a:gd name="connsiteX5" fmla="*/ 3549609 w 3549609"/>
                <a:gd name="connsiteY5" fmla="*/ 0 h 1928205"/>
                <a:gd name="connsiteX6" fmla="*/ 3549609 w 3549609"/>
                <a:gd name="connsiteY6" fmla="*/ 1926618 h 1928205"/>
                <a:gd name="connsiteX7" fmla="*/ 1769417 w 3549609"/>
                <a:gd name="connsiteY7" fmla="*/ 1890105 h 1928205"/>
                <a:gd name="connsiteX8" fmla="*/ 584506 w 3549609"/>
                <a:gd name="connsiteY8" fmla="*/ 1927570 h 1928205"/>
                <a:gd name="connsiteX9" fmla="*/ 577203 w 3549609"/>
                <a:gd name="connsiteY9" fmla="*/ 1928205 h 1928205"/>
                <a:gd name="connsiteX10" fmla="*/ 591491 w 3549609"/>
                <a:gd name="connsiteY10" fmla="*/ 1285268 h 1928205"/>
                <a:gd name="connsiteX11" fmla="*/ 605779 w 3549609"/>
                <a:gd name="connsiteY11" fmla="*/ 1032855 h 1928205"/>
                <a:gd name="connsiteX12" fmla="*/ 569071 w 3549609"/>
                <a:gd name="connsiteY12" fmla="*/ 995852 h 1928205"/>
                <a:gd name="connsiteX13" fmla="*/ 254942 w 3549609"/>
                <a:gd name="connsiteY13" fmla="*/ 1049524 h 1928205"/>
                <a:gd name="connsiteX14" fmla="*/ 35867 w 3549609"/>
                <a:gd name="connsiteY14" fmla="*/ 1001105 h 1928205"/>
                <a:gd name="connsiteX15" fmla="*/ 4117 w 3549609"/>
                <a:gd name="connsiteY15" fmla="*/ 853468 h 1928205"/>
                <a:gd name="connsiteX16" fmla="*/ 77142 w 3549609"/>
                <a:gd name="connsiteY16" fmla="*/ 743930 h 1928205"/>
                <a:gd name="connsiteX17" fmla="*/ 460523 w 3549609"/>
                <a:gd name="connsiteY17" fmla="*/ 725674 h 1928205"/>
                <a:gd name="connsiteX18" fmla="*/ 583393 w 3549609"/>
                <a:gd name="connsiteY18" fmla="*/ 774425 h 1928205"/>
                <a:gd name="connsiteX19" fmla="*/ 591492 w 3549609"/>
                <a:gd name="connsiteY19" fmla="*/ 737580 h 1928205"/>
                <a:gd name="connsiteX20" fmla="*/ 593887 w 3549609"/>
                <a:gd name="connsiteY20" fmla="*/ 705727 h 1928205"/>
                <a:gd name="connsiteX21" fmla="*/ 559742 w 3549609"/>
                <a:gd name="connsiteY21" fmla="*/ 124805 h 1928205"/>
                <a:gd name="connsiteX22" fmla="*/ 556567 w 3549609"/>
                <a:gd name="connsiteY22" fmla="*/ 16855 h 1928205"/>
                <a:gd name="connsiteX23" fmla="*/ 473966 w 3549609"/>
                <a:gd name="connsiteY23" fmla="*/ 6920 h 1928205"/>
                <a:gd name="connsiteX24" fmla="*/ 410532 w 3549609"/>
                <a:gd name="connsiteY24" fmla="*/ 5165 h 1928205"/>
                <a:gd name="connsiteX25" fmla="*/ 420888 w 3549609"/>
                <a:gd name="connsiteY25" fmla="*/ 5143 h 1928205"/>
                <a:gd name="connsiteX26" fmla="*/ 502592 w 3549609"/>
                <a:gd name="connsiteY26" fmla="*/ 4764 h 1928205"/>
                <a:gd name="connsiteX27" fmla="*/ 3549609 w 3549609"/>
                <a:gd name="connsiteY27" fmla="*/ 0 h 1928205"/>
                <a:gd name="connsiteX0" fmla="*/ 338943 w 3549609"/>
                <a:gd name="connsiteY0" fmla="*/ 4360 h 2006124"/>
                <a:gd name="connsiteX1" fmla="*/ 403773 w 3549609"/>
                <a:gd name="connsiteY1" fmla="*/ 4978 h 2006124"/>
                <a:gd name="connsiteX2" fmla="*/ 410532 w 3549609"/>
                <a:gd name="connsiteY2" fmla="*/ 5165 h 2006124"/>
                <a:gd name="connsiteX3" fmla="*/ 361299 w 3549609"/>
                <a:gd name="connsiteY3" fmla="*/ 5269 h 2006124"/>
                <a:gd name="connsiteX4" fmla="*/ 338943 w 3549609"/>
                <a:gd name="connsiteY4" fmla="*/ 4360 h 2006124"/>
                <a:gd name="connsiteX5" fmla="*/ 3549609 w 3549609"/>
                <a:gd name="connsiteY5" fmla="*/ 0 h 2006124"/>
                <a:gd name="connsiteX6" fmla="*/ 3549609 w 3549609"/>
                <a:gd name="connsiteY6" fmla="*/ 1926618 h 2006124"/>
                <a:gd name="connsiteX7" fmla="*/ 1839267 w 3549609"/>
                <a:gd name="connsiteY7" fmla="*/ 1515455 h 2006124"/>
                <a:gd name="connsiteX8" fmla="*/ 1769417 w 3549609"/>
                <a:gd name="connsiteY8" fmla="*/ 1890105 h 2006124"/>
                <a:gd name="connsiteX9" fmla="*/ 584506 w 3549609"/>
                <a:gd name="connsiteY9" fmla="*/ 1927570 h 2006124"/>
                <a:gd name="connsiteX10" fmla="*/ 577203 w 3549609"/>
                <a:gd name="connsiteY10" fmla="*/ 1928205 h 2006124"/>
                <a:gd name="connsiteX11" fmla="*/ 591491 w 3549609"/>
                <a:gd name="connsiteY11" fmla="*/ 1285268 h 2006124"/>
                <a:gd name="connsiteX12" fmla="*/ 605779 w 3549609"/>
                <a:gd name="connsiteY12" fmla="*/ 1032855 h 2006124"/>
                <a:gd name="connsiteX13" fmla="*/ 569071 w 3549609"/>
                <a:gd name="connsiteY13" fmla="*/ 995852 h 2006124"/>
                <a:gd name="connsiteX14" fmla="*/ 254942 w 3549609"/>
                <a:gd name="connsiteY14" fmla="*/ 1049524 h 2006124"/>
                <a:gd name="connsiteX15" fmla="*/ 35867 w 3549609"/>
                <a:gd name="connsiteY15" fmla="*/ 1001105 h 2006124"/>
                <a:gd name="connsiteX16" fmla="*/ 4117 w 3549609"/>
                <a:gd name="connsiteY16" fmla="*/ 853468 h 2006124"/>
                <a:gd name="connsiteX17" fmla="*/ 77142 w 3549609"/>
                <a:gd name="connsiteY17" fmla="*/ 743930 h 2006124"/>
                <a:gd name="connsiteX18" fmla="*/ 460523 w 3549609"/>
                <a:gd name="connsiteY18" fmla="*/ 725674 h 2006124"/>
                <a:gd name="connsiteX19" fmla="*/ 583393 w 3549609"/>
                <a:gd name="connsiteY19" fmla="*/ 774425 h 2006124"/>
                <a:gd name="connsiteX20" fmla="*/ 591492 w 3549609"/>
                <a:gd name="connsiteY20" fmla="*/ 737580 h 2006124"/>
                <a:gd name="connsiteX21" fmla="*/ 593887 w 3549609"/>
                <a:gd name="connsiteY21" fmla="*/ 705727 h 2006124"/>
                <a:gd name="connsiteX22" fmla="*/ 559742 w 3549609"/>
                <a:gd name="connsiteY22" fmla="*/ 124805 h 2006124"/>
                <a:gd name="connsiteX23" fmla="*/ 556567 w 3549609"/>
                <a:gd name="connsiteY23" fmla="*/ 16855 h 2006124"/>
                <a:gd name="connsiteX24" fmla="*/ 473966 w 3549609"/>
                <a:gd name="connsiteY24" fmla="*/ 6920 h 2006124"/>
                <a:gd name="connsiteX25" fmla="*/ 410532 w 3549609"/>
                <a:gd name="connsiteY25" fmla="*/ 5165 h 2006124"/>
                <a:gd name="connsiteX26" fmla="*/ 420888 w 3549609"/>
                <a:gd name="connsiteY26" fmla="*/ 5143 h 2006124"/>
                <a:gd name="connsiteX27" fmla="*/ 502592 w 3549609"/>
                <a:gd name="connsiteY27" fmla="*/ 4764 h 2006124"/>
                <a:gd name="connsiteX28" fmla="*/ 3549609 w 3549609"/>
                <a:gd name="connsiteY28" fmla="*/ 0 h 2006124"/>
                <a:gd name="connsiteX0" fmla="*/ 338943 w 3549609"/>
                <a:gd name="connsiteY0" fmla="*/ 4360 h 2006124"/>
                <a:gd name="connsiteX1" fmla="*/ 403773 w 3549609"/>
                <a:gd name="connsiteY1" fmla="*/ 4978 h 2006124"/>
                <a:gd name="connsiteX2" fmla="*/ 410532 w 3549609"/>
                <a:gd name="connsiteY2" fmla="*/ 5165 h 2006124"/>
                <a:gd name="connsiteX3" fmla="*/ 361299 w 3549609"/>
                <a:gd name="connsiteY3" fmla="*/ 5269 h 2006124"/>
                <a:gd name="connsiteX4" fmla="*/ 338943 w 3549609"/>
                <a:gd name="connsiteY4" fmla="*/ 4360 h 2006124"/>
                <a:gd name="connsiteX5" fmla="*/ 3549609 w 3549609"/>
                <a:gd name="connsiteY5" fmla="*/ 0 h 2006124"/>
                <a:gd name="connsiteX6" fmla="*/ 3549609 w 3549609"/>
                <a:gd name="connsiteY6" fmla="*/ 1926618 h 2006124"/>
                <a:gd name="connsiteX7" fmla="*/ 1839267 w 3549609"/>
                <a:gd name="connsiteY7" fmla="*/ 1515455 h 2006124"/>
                <a:gd name="connsiteX8" fmla="*/ 1769417 w 3549609"/>
                <a:gd name="connsiteY8" fmla="*/ 1890105 h 2006124"/>
                <a:gd name="connsiteX9" fmla="*/ 584506 w 3549609"/>
                <a:gd name="connsiteY9" fmla="*/ 1927570 h 2006124"/>
                <a:gd name="connsiteX10" fmla="*/ 577203 w 3549609"/>
                <a:gd name="connsiteY10" fmla="*/ 1928205 h 2006124"/>
                <a:gd name="connsiteX11" fmla="*/ 591491 w 3549609"/>
                <a:gd name="connsiteY11" fmla="*/ 1285268 h 2006124"/>
                <a:gd name="connsiteX12" fmla="*/ 605779 w 3549609"/>
                <a:gd name="connsiteY12" fmla="*/ 1032855 h 2006124"/>
                <a:gd name="connsiteX13" fmla="*/ 569071 w 3549609"/>
                <a:gd name="connsiteY13" fmla="*/ 995852 h 2006124"/>
                <a:gd name="connsiteX14" fmla="*/ 254942 w 3549609"/>
                <a:gd name="connsiteY14" fmla="*/ 1049524 h 2006124"/>
                <a:gd name="connsiteX15" fmla="*/ 35867 w 3549609"/>
                <a:gd name="connsiteY15" fmla="*/ 1001105 h 2006124"/>
                <a:gd name="connsiteX16" fmla="*/ 4117 w 3549609"/>
                <a:gd name="connsiteY16" fmla="*/ 853468 h 2006124"/>
                <a:gd name="connsiteX17" fmla="*/ 77142 w 3549609"/>
                <a:gd name="connsiteY17" fmla="*/ 743930 h 2006124"/>
                <a:gd name="connsiteX18" fmla="*/ 460523 w 3549609"/>
                <a:gd name="connsiteY18" fmla="*/ 725674 h 2006124"/>
                <a:gd name="connsiteX19" fmla="*/ 583393 w 3549609"/>
                <a:gd name="connsiteY19" fmla="*/ 774425 h 2006124"/>
                <a:gd name="connsiteX20" fmla="*/ 591492 w 3549609"/>
                <a:gd name="connsiteY20" fmla="*/ 737580 h 2006124"/>
                <a:gd name="connsiteX21" fmla="*/ 593887 w 3549609"/>
                <a:gd name="connsiteY21" fmla="*/ 705727 h 2006124"/>
                <a:gd name="connsiteX22" fmla="*/ 559742 w 3549609"/>
                <a:gd name="connsiteY22" fmla="*/ 124805 h 2006124"/>
                <a:gd name="connsiteX23" fmla="*/ 556567 w 3549609"/>
                <a:gd name="connsiteY23" fmla="*/ 16855 h 2006124"/>
                <a:gd name="connsiteX24" fmla="*/ 473966 w 3549609"/>
                <a:gd name="connsiteY24" fmla="*/ 6920 h 2006124"/>
                <a:gd name="connsiteX25" fmla="*/ 410532 w 3549609"/>
                <a:gd name="connsiteY25" fmla="*/ 5165 h 2006124"/>
                <a:gd name="connsiteX26" fmla="*/ 420888 w 3549609"/>
                <a:gd name="connsiteY26" fmla="*/ 5143 h 2006124"/>
                <a:gd name="connsiteX27" fmla="*/ 502592 w 3549609"/>
                <a:gd name="connsiteY27" fmla="*/ 4764 h 2006124"/>
                <a:gd name="connsiteX28" fmla="*/ 3549609 w 3549609"/>
                <a:gd name="connsiteY28" fmla="*/ 0 h 2006124"/>
                <a:gd name="connsiteX0" fmla="*/ 338943 w 3549609"/>
                <a:gd name="connsiteY0" fmla="*/ 4360 h 2006124"/>
                <a:gd name="connsiteX1" fmla="*/ 403773 w 3549609"/>
                <a:gd name="connsiteY1" fmla="*/ 4978 h 2006124"/>
                <a:gd name="connsiteX2" fmla="*/ 410532 w 3549609"/>
                <a:gd name="connsiteY2" fmla="*/ 5165 h 2006124"/>
                <a:gd name="connsiteX3" fmla="*/ 361299 w 3549609"/>
                <a:gd name="connsiteY3" fmla="*/ 5269 h 2006124"/>
                <a:gd name="connsiteX4" fmla="*/ 338943 w 3549609"/>
                <a:gd name="connsiteY4" fmla="*/ 4360 h 2006124"/>
                <a:gd name="connsiteX5" fmla="*/ 3549609 w 3549609"/>
                <a:gd name="connsiteY5" fmla="*/ 0 h 2006124"/>
                <a:gd name="connsiteX6" fmla="*/ 3549609 w 3549609"/>
                <a:gd name="connsiteY6" fmla="*/ 1926618 h 2006124"/>
                <a:gd name="connsiteX7" fmla="*/ 1839267 w 3549609"/>
                <a:gd name="connsiteY7" fmla="*/ 1515455 h 2006124"/>
                <a:gd name="connsiteX8" fmla="*/ 1769417 w 3549609"/>
                <a:gd name="connsiteY8" fmla="*/ 1890105 h 2006124"/>
                <a:gd name="connsiteX9" fmla="*/ 584506 w 3549609"/>
                <a:gd name="connsiteY9" fmla="*/ 1927570 h 2006124"/>
                <a:gd name="connsiteX10" fmla="*/ 577203 w 3549609"/>
                <a:gd name="connsiteY10" fmla="*/ 1928205 h 2006124"/>
                <a:gd name="connsiteX11" fmla="*/ 591491 w 3549609"/>
                <a:gd name="connsiteY11" fmla="*/ 1285268 h 2006124"/>
                <a:gd name="connsiteX12" fmla="*/ 605779 w 3549609"/>
                <a:gd name="connsiteY12" fmla="*/ 1032855 h 2006124"/>
                <a:gd name="connsiteX13" fmla="*/ 569071 w 3549609"/>
                <a:gd name="connsiteY13" fmla="*/ 995852 h 2006124"/>
                <a:gd name="connsiteX14" fmla="*/ 254942 w 3549609"/>
                <a:gd name="connsiteY14" fmla="*/ 1049524 h 2006124"/>
                <a:gd name="connsiteX15" fmla="*/ 35867 w 3549609"/>
                <a:gd name="connsiteY15" fmla="*/ 1001105 h 2006124"/>
                <a:gd name="connsiteX16" fmla="*/ 4117 w 3549609"/>
                <a:gd name="connsiteY16" fmla="*/ 853468 h 2006124"/>
                <a:gd name="connsiteX17" fmla="*/ 77142 w 3549609"/>
                <a:gd name="connsiteY17" fmla="*/ 743930 h 2006124"/>
                <a:gd name="connsiteX18" fmla="*/ 460523 w 3549609"/>
                <a:gd name="connsiteY18" fmla="*/ 725674 h 2006124"/>
                <a:gd name="connsiteX19" fmla="*/ 583393 w 3549609"/>
                <a:gd name="connsiteY19" fmla="*/ 774425 h 2006124"/>
                <a:gd name="connsiteX20" fmla="*/ 591492 w 3549609"/>
                <a:gd name="connsiteY20" fmla="*/ 737580 h 2006124"/>
                <a:gd name="connsiteX21" fmla="*/ 593887 w 3549609"/>
                <a:gd name="connsiteY21" fmla="*/ 705727 h 2006124"/>
                <a:gd name="connsiteX22" fmla="*/ 559742 w 3549609"/>
                <a:gd name="connsiteY22" fmla="*/ 124805 h 2006124"/>
                <a:gd name="connsiteX23" fmla="*/ 556567 w 3549609"/>
                <a:gd name="connsiteY23" fmla="*/ 16855 h 2006124"/>
                <a:gd name="connsiteX24" fmla="*/ 473966 w 3549609"/>
                <a:gd name="connsiteY24" fmla="*/ 6920 h 2006124"/>
                <a:gd name="connsiteX25" fmla="*/ 410532 w 3549609"/>
                <a:gd name="connsiteY25" fmla="*/ 5165 h 2006124"/>
                <a:gd name="connsiteX26" fmla="*/ 420888 w 3549609"/>
                <a:gd name="connsiteY26" fmla="*/ 5143 h 2006124"/>
                <a:gd name="connsiteX27" fmla="*/ 502592 w 3549609"/>
                <a:gd name="connsiteY27" fmla="*/ 4764 h 2006124"/>
                <a:gd name="connsiteX28" fmla="*/ 3549609 w 3549609"/>
                <a:gd name="connsiteY28" fmla="*/ 0 h 2006124"/>
                <a:gd name="connsiteX0" fmla="*/ 338943 w 3549609"/>
                <a:gd name="connsiteY0" fmla="*/ 4360 h 2006124"/>
                <a:gd name="connsiteX1" fmla="*/ 403773 w 3549609"/>
                <a:gd name="connsiteY1" fmla="*/ 4978 h 2006124"/>
                <a:gd name="connsiteX2" fmla="*/ 410532 w 3549609"/>
                <a:gd name="connsiteY2" fmla="*/ 5165 h 2006124"/>
                <a:gd name="connsiteX3" fmla="*/ 361299 w 3549609"/>
                <a:gd name="connsiteY3" fmla="*/ 5269 h 2006124"/>
                <a:gd name="connsiteX4" fmla="*/ 338943 w 3549609"/>
                <a:gd name="connsiteY4" fmla="*/ 4360 h 2006124"/>
                <a:gd name="connsiteX5" fmla="*/ 3549609 w 3549609"/>
                <a:gd name="connsiteY5" fmla="*/ 0 h 2006124"/>
                <a:gd name="connsiteX6" fmla="*/ 3549609 w 3549609"/>
                <a:gd name="connsiteY6" fmla="*/ 1926618 h 2006124"/>
                <a:gd name="connsiteX7" fmla="*/ 1839267 w 3549609"/>
                <a:gd name="connsiteY7" fmla="*/ 1515455 h 2006124"/>
                <a:gd name="connsiteX8" fmla="*/ 1769417 w 3549609"/>
                <a:gd name="connsiteY8" fmla="*/ 1890105 h 2006124"/>
                <a:gd name="connsiteX9" fmla="*/ 584506 w 3549609"/>
                <a:gd name="connsiteY9" fmla="*/ 1927570 h 2006124"/>
                <a:gd name="connsiteX10" fmla="*/ 577203 w 3549609"/>
                <a:gd name="connsiteY10" fmla="*/ 1928205 h 2006124"/>
                <a:gd name="connsiteX11" fmla="*/ 591491 w 3549609"/>
                <a:gd name="connsiteY11" fmla="*/ 1285268 h 2006124"/>
                <a:gd name="connsiteX12" fmla="*/ 605779 w 3549609"/>
                <a:gd name="connsiteY12" fmla="*/ 1032855 h 2006124"/>
                <a:gd name="connsiteX13" fmla="*/ 569071 w 3549609"/>
                <a:gd name="connsiteY13" fmla="*/ 995852 h 2006124"/>
                <a:gd name="connsiteX14" fmla="*/ 254942 w 3549609"/>
                <a:gd name="connsiteY14" fmla="*/ 1049524 h 2006124"/>
                <a:gd name="connsiteX15" fmla="*/ 35867 w 3549609"/>
                <a:gd name="connsiteY15" fmla="*/ 1001105 h 2006124"/>
                <a:gd name="connsiteX16" fmla="*/ 4117 w 3549609"/>
                <a:gd name="connsiteY16" fmla="*/ 853468 h 2006124"/>
                <a:gd name="connsiteX17" fmla="*/ 77142 w 3549609"/>
                <a:gd name="connsiteY17" fmla="*/ 743930 h 2006124"/>
                <a:gd name="connsiteX18" fmla="*/ 460523 w 3549609"/>
                <a:gd name="connsiteY18" fmla="*/ 725674 h 2006124"/>
                <a:gd name="connsiteX19" fmla="*/ 583393 w 3549609"/>
                <a:gd name="connsiteY19" fmla="*/ 774425 h 2006124"/>
                <a:gd name="connsiteX20" fmla="*/ 591492 w 3549609"/>
                <a:gd name="connsiteY20" fmla="*/ 737580 h 2006124"/>
                <a:gd name="connsiteX21" fmla="*/ 593887 w 3549609"/>
                <a:gd name="connsiteY21" fmla="*/ 705727 h 2006124"/>
                <a:gd name="connsiteX22" fmla="*/ 559742 w 3549609"/>
                <a:gd name="connsiteY22" fmla="*/ 124805 h 2006124"/>
                <a:gd name="connsiteX23" fmla="*/ 556567 w 3549609"/>
                <a:gd name="connsiteY23" fmla="*/ 16855 h 2006124"/>
                <a:gd name="connsiteX24" fmla="*/ 473966 w 3549609"/>
                <a:gd name="connsiteY24" fmla="*/ 6920 h 2006124"/>
                <a:gd name="connsiteX25" fmla="*/ 410532 w 3549609"/>
                <a:gd name="connsiteY25" fmla="*/ 5165 h 2006124"/>
                <a:gd name="connsiteX26" fmla="*/ 420888 w 3549609"/>
                <a:gd name="connsiteY26" fmla="*/ 5143 h 2006124"/>
                <a:gd name="connsiteX27" fmla="*/ 502592 w 3549609"/>
                <a:gd name="connsiteY27" fmla="*/ 4764 h 2006124"/>
                <a:gd name="connsiteX28" fmla="*/ 3549609 w 3549609"/>
                <a:gd name="connsiteY28" fmla="*/ 0 h 2006124"/>
                <a:gd name="connsiteX0" fmla="*/ 338943 w 3549609"/>
                <a:gd name="connsiteY0" fmla="*/ 4360 h 2006394"/>
                <a:gd name="connsiteX1" fmla="*/ 403773 w 3549609"/>
                <a:gd name="connsiteY1" fmla="*/ 4978 h 2006394"/>
                <a:gd name="connsiteX2" fmla="*/ 410532 w 3549609"/>
                <a:gd name="connsiteY2" fmla="*/ 5165 h 2006394"/>
                <a:gd name="connsiteX3" fmla="*/ 361299 w 3549609"/>
                <a:gd name="connsiteY3" fmla="*/ 5269 h 2006394"/>
                <a:gd name="connsiteX4" fmla="*/ 338943 w 3549609"/>
                <a:gd name="connsiteY4" fmla="*/ 4360 h 2006394"/>
                <a:gd name="connsiteX5" fmla="*/ 3549609 w 3549609"/>
                <a:gd name="connsiteY5" fmla="*/ 0 h 2006394"/>
                <a:gd name="connsiteX6" fmla="*/ 3549609 w 3549609"/>
                <a:gd name="connsiteY6" fmla="*/ 1926618 h 2006394"/>
                <a:gd name="connsiteX7" fmla="*/ 1826567 w 3549609"/>
                <a:gd name="connsiteY7" fmla="*/ 1518630 h 2006394"/>
                <a:gd name="connsiteX8" fmla="*/ 1769417 w 3549609"/>
                <a:gd name="connsiteY8" fmla="*/ 1890105 h 2006394"/>
                <a:gd name="connsiteX9" fmla="*/ 584506 w 3549609"/>
                <a:gd name="connsiteY9" fmla="*/ 1927570 h 2006394"/>
                <a:gd name="connsiteX10" fmla="*/ 577203 w 3549609"/>
                <a:gd name="connsiteY10" fmla="*/ 1928205 h 2006394"/>
                <a:gd name="connsiteX11" fmla="*/ 591491 w 3549609"/>
                <a:gd name="connsiteY11" fmla="*/ 1285268 h 2006394"/>
                <a:gd name="connsiteX12" fmla="*/ 605779 w 3549609"/>
                <a:gd name="connsiteY12" fmla="*/ 1032855 h 2006394"/>
                <a:gd name="connsiteX13" fmla="*/ 569071 w 3549609"/>
                <a:gd name="connsiteY13" fmla="*/ 995852 h 2006394"/>
                <a:gd name="connsiteX14" fmla="*/ 254942 w 3549609"/>
                <a:gd name="connsiteY14" fmla="*/ 1049524 h 2006394"/>
                <a:gd name="connsiteX15" fmla="*/ 35867 w 3549609"/>
                <a:gd name="connsiteY15" fmla="*/ 1001105 h 2006394"/>
                <a:gd name="connsiteX16" fmla="*/ 4117 w 3549609"/>
                <a:gd name="connsiteY16" fmla="*/ 853468 h 2006394"/>
                <a:gd name="connsiteX17" fmla="*/ 77142 w 3549609"/>
                <a:gd name="connsiteY17" fmla="*/ 743930 h 2006394"/>
                <a:gd name="connsiteX18" fmla="*/ 460523 w 3549609"/>
                <a:gd name="connsiteY18" fmla="*/ 725674 h 2006394"/>
                <a:gd name="connsiteX19" fmla="*/ 583393 w 3549609"/>
                <a:gd name="connsiteY19" fmla="*/ 774425 h 2006394"/>
                <a:gd name="connsiteX20" fmla="*/ 591492 w 3549609"/>
                <a:gd name="connsiteY20" fmla="*/ 737580 h 2006394"/>
                <a:gd name="connsiteX21" fmla="*/ 593887 w 3549609"/>
                <a:gd name="connsiteY21" fmla="*/ 705727 h 2006394"/>
                <a:gd name="connsiteX22" fmla="*/ 559742 w 3549609"/>
                <a:gd name="connsiteY22" fmla="*/ 124805 h 2006394"/>
                <a:gd name="connsiteX23" fmla="*/ 556567 w 3549609"/>
                <a:gd name="connsiteY23" fmla="*/ 16855 h 2006394"/>
                <a:gd name="connsiteX24" fmla="*/ 473966 w 3549609"/>
                <a:gd name="connsiteY24" fmla="*/ 6920 h 2006394"/>
                <a:gd name="connsiteX25" fmla="*/ 410532 w 3549609"/>
                <a:gd name="connsiteY25" fmla="*/ 5165 h 2006394"/>
                <a:gd name="connsiteX26" fmla="*/ 420888 w 3549609"/>
                <a:gd name="connsiteY26" fmla="*/ 5143 h 2006394"/>
                <a:gd name="connsiteX27" fmla="*/ 502592 w 3549609"/>
                <a:gd name="connsiteY27" fmla="*/ 4764 h 2006394"/>
                <a:gd name="connsiteX28" fmla="*/ 3549609 w 3549609"/>
                <a:gd name="connsiteY28" fmla="*/ 0 h 2006394"/>
                <a:gd name="connsiteX0" fmla="*/ 338943 w 3549609"/>
                <a:gd name="connsiteY0" fmla="*/ 4360 h 1991722"/>
                <a:gd name="connsiteX1" fmla="*/ 403773 w 3549609"/>
                <a:gd name="connsiteY1" fmla="*/ 4978 h 1991722"/>
                <a:gd name="connsiteX2" fmla="*/ 410532 w 3549609"/>
                <a:gd name="connsiteY2" fmla="*/ 5165 h 1991722"/>
                <a:gd name="connsiteX3" fmla="*/ 361299 w 3549609"/>
                <a:gd name="connsiteY3" fmla="*/ 5269 h 1991722"/>
                <a:gd name="connsiteX4" fmla="*/ 338943 w 3549609"/>
                <a:gd name="connsiteY4" fmla="*/ 4360 h 1991722"/>
                <a:gd name="connsiteX5" fmla="*/ 3549609 w 3549609"/>
                <a:gd name="connsiteY5" fmla="*/ 0 h 1991722"/>
                <a:gd name="connsiteX6" fmla="*/ 3549609 w 3549609"/>
                <a:gd name="connsiteY6" fmla="*/ 1926618 h 1991722"/>
                <a:gd name="connsiteX7" fmla="*/ 1826567 w 3549609"/>
                <a:gd name="connsiteY7" fmla="*/ 1518630 h 1991722"/>
                <a:gd name="connsiteX8" fmla="*/ 1769417 w 3549609"/>
                <a:gd name="connsiteY8" fmla="*/ 1890105 h 1991722"/>
                <a:gd name="connsiteX9" fmla="*/ 584506 w 3549609"/>
                <a:gd name="connsiteY9" fmla="*/ 1927570 h 1991722"/>
                <a:gd name="connsiteX10" fmla="*/ 577203 w 3549609"/>
                <a:gd name="connsiteY10" fmla="*/ 1928205 h 1991722"/>
                <a:gd name="connsiteX11" fmla="*/ 591491 w 3549609"/>
                <a:gd name="connsiteY11" fmla="*/ 1285268 h 1991722"/>
                <a:gd name="connsiteX12" fmla="*/ 605779 w 3549609"/>
                <a:gd name="connsiteY12" fmla="*/ 1032855 h 1991722"/>
                <a:gd name="connsiteX13" fmla="*/ 569071 w 3549609"/>
                <a:gd name="connsiteY13" fmla="*/ 995852 h 1991722"/>
                <a:gd name="connsiteX14" fmla="*/ 254942 w 3549609"/>
                <a:gd name="connsiteY14" fmla="*/ 1049524 h 1991722"/>
                <a:gd name="connsiteX15" fmla="*/ 35867 w 3549609"/>
                <a:gd name="connsiteY15" fmla="*/ 1001105 h 1991722"/>
                <a:gd name="connsiteX16" fmla="*/ 4117 w 3549609"/>
                <a:gd name="connsiteY16" fmla="*/ 853468 h 1991722"/>
                <a:gd name="connsiteX17" fmla="*/ 77142 w 3549609"/>
                <a:gd name="connsiteY17" fmla="*/ 743930 h 1991722"/>
                <a:gd name="connsiteX18" fmla="*/ 460523 w 3549609"/>
                <a:gd name="connsiteY18" fmla="*/ 725674 h 1991722"/>
                <a:gd name="connsiteX19" fmla="*/ 583393 w 3549609"/>
                <a:gd name="connsiteY19" fmla="*/ 774425 h 1991722"/>
                <a:gd name="connsiteX20" fmla="*/ 591492 w 3549609"/>
                <a:gd name="connsiteY20" fmla="*/ 737580 h 1991722"/>
                <a:gd name="connsiteX21" fmla="*/ 593887 w 3549609"/>
                <a:gd name="connsiteY21" fmla="*/ 705727 h 1991722"/>
                <a:gd name="connsiteX22" fmla="*/ 559742 w 3549609"/>
                <a:gd name="connsiteY22" fmla="*/ 124805 h 1991722"/>
                <a:gd name="connsiteX23" fmla="*/ 556567 w 3549609"/>
                <a:gd name="connsiteY23" fmla="*/ 16855 h 1991722"/>
                <a:gd name="connsiteX24" fmla="*/ 473966 w 3549609"/>
                <a:gd name="connsiteY24" fmla="*/ 6920 h 1991722"/>
                <a:gd name="connsiteX25" fmla="*/ 410532 w 3549609"/>
                <a:gd name="connsiteY25" fmla="*/ 5165 h 1991722"/>
                <a:gd name="connsiteX26" fmla="*/ 420888 w 3549609"/>
                <a:gd name="connsiteY26" fmla="*/ 5143 h 1991722"/>
                <a:gd name="connsiteX27" fmla="*/ 502592 w 3549609"/>
                <a:gd name="connsiteY27" fmla="*/ 4764 h 1991722"/>
                <a:gd name="connsiteX28" fmla="*/ 3549609 w 3549609"/>
                <a:gd name="connsiteY28" fmla="*/ 0 h 1991722"/>
                <a:gd name="connsiteX0" fmla="*/ 338943 w 3549609"/>
                <a:gd name="connsiteY0" fmla="*/ 4360 h 1997997"/>
                <a:gd name="connsiteX1" fmla="*/ 403773 w 3549609"/>
                <a:gd name="connsiteY1" fmla="*/ 4978 h 1997997"/>
                <a:gd name="connsiteX2" fmla="*/ 410532 w 3549609"/>
                <a:gd name="connsiteY2" fmla="*/ 5165 h 1997997"/>
                <a:gd name="connsiteX3" fmla="*/ 361299 w 3549609"/>
                <a:gd name="connsiteY3" fmla="*/ 5269 h 1997997"/>
                <a:gd name="connsiteX4" fmla="*/ 338943 w 3549609"/>
                <a:gd name="connsiteY4" fmla="*/ 4360 h 1997997"/>
                <a:gd name="connsiteX5" fmla="*/ 3549609 w 3549609"/>
                <a:gd name="connsiteY5" fmla="*/ 0 h 1997997"/>
                <a:gd name="connsiteX6" fmla="*/ 3549609 w 3549609"/>
                <a:gd name="connsiteY6" fmla="*/ 1926618 h 1997997"/>
                <a:gd name="connsiteX7" fmla="*/ 2356792 w 3549609"/>
                <a:gd name="connsiteY7" fmla="*/ 1556729 h 1997997"/>
                <a:gd name="connsiteX8" fmla="*/ 1826567 w 3549609"/>
                <a:gd name="connsiteY8" fmla="*/ 1518630 h 1997997"/>
                <a:gd name="connsiteX9" fmla="*/ 1769417 w 3549609"/>
                <a:gd name="connsiteY9" fmla="*/ 1890105 h 1997997"/>
                <a:gd name="connsiteX10" fmla="*/ 584506 w 3549609"/>
                <a:gd name="connsiteY10" fmla="*/ 1927570 h 1997997"/>
                <a:gd name="connsiteX11" fmla="*/ 577203 w 3549609"/>
                <a:gd name="connsiteY11" fmla="*/ 1928205 h 1997997"/>
                <a:gd name="connsiteX12" fmla="*/ 591491 w 3549609"/>
                <a:gd name="connsiteY12" fmla="*/ 1285268 h 1997997"/>
                <a:gd name="connsiteX13" fmla="*/ 605779 w 3549609"/>
                <a:gd name="connsiteY13" fmla="*/ 1032855 h 1997997"/>
                <a:gd name="connsiteX14" fmla="*/ 569071 w 3549609"/>
                <a:gd name="connsiteY14" fmla="*/ 995852 h 1997997"/>
                <a:gd name="connsiteX15" fmla="*/ 254942 w 3549609"/>
                <a:gd name="connsiteY15" fmla="*/ 1049524 h 1997997"/>
                <a:gd name="connsiteX16" fmla="*/ 35867 w 3549609"/>
                <a:gd name="connsiteY16" fmla="*/ 1001105 h 1997997"/>
                <a:gd name="connsiteX17" fmla="*/ 4117 w 3549609"/>
                <a:gd name="connsiteY17" fmla="*/ 853468 h 1997997"/>
                <a:gd name="connsiteX18" fmla="*/ 77142 w 3549609"/>
                <a:gd name="connsiteY18" fmla="*/ 743930 h 1997997"/>
                <a:gd name="connsiteX19" fmla="*/ 460523 w 3549609"/>
                <a:gd name="connsiteY19" fmla="*/ 725674 h 1997997"/>
                <a:gd name="connsiteX20" fmla="*/ 583393 w 3549609"/>
                <a:gd name="connsiteY20" fmla="*/ 774425 h 1997997"/>
                <a:gd name="connsiteX21" fmla="*/ 591492 w 3549609"/>
                <a:gd name="connsiteY21" fmla="*/ 737580 h 1997997"/>
                <a:gd name="connsiteX22" fmla="*/ 593887 w 3549609"/>
                <a:gd name="connsiteY22" fmla="*/ 705727 h 1997997"/>
                <a:gd name="connsiteX23" fmla="*/ 559742 w 3549609"/>
                <a:gd name="connsiteY23" fmla="*/ 124805 h 1997997"/>
                <a:gd name="connsiteX24" fmla="*/ 556567 w 3549609"/>
                <a:gd name="connsiteY24" fmla="*/ 16855 h 1997997"/>
                <a:gd name="connsiteX25" fmla="*/ 473966 w 3549609"/>
                <a:gd name="connsiteY25" fmla="*/ 6920 h 1997997"/>
                <a:gd name="connsiteX26" fmla="*/ 410532 w 3549609"/>
                <a:gd name="connsiteY26" fmla="*/ 5165 h 1997997"/>
                <a:gd name="connsiteX27" fmla="*/ 420888 w 3549609"/>
                <a:gd name="connsiteY27" fmla="*/ 5143 h 1997997"/>
                <a:gd name="connsiteX28" fmla="*/ 502592 w 3549609"/>
                <a:gd name="connsiteY28" fmla="*/ 4764 h 1997997"/>
                <a:gd name="connsiteX29" fmla="*/ 3549609 w 3549609"/>
                <a:gd name="connsiteY29" fmla="*/ 0 h 1997997"/>
                <a:gd name="connsiteX0" fmla="*/ 338943 w 3549609"/>
                <a:gd name="connsiteY0" fmla="*/ 4360 h 2018521"/>
                <a:gd name="connsiteX1" fmla="*/ 403773 w 3549609"/>
                <a:gd name="connsiteY1" fmla="*/ 4978 h 2018521"/>
                <a:gd name="connsiteX2" fmla="*/ 410532 w 3549609"/>
                <a:gd name="connsiteY2" fmla="*/ 5165 h 2018521"/>
                <a:gd name="connsiteX3" fmla="*/ 361299 w 3549609"/>
                <a:gd name="connsiteY3" fmla="*/ 5269 h 2018521"/>
                <a:gd name="connsiteX4" fmla="*/ 338943 w 3549609"/>
                <a:gd name="connsiteY4" fmla="*/ 4360 h 2018521"/>
                <a:gd name="connsiteX5" fmla="*/ 3549609 w 3549609"/>
                <a:gd name="connsiteY5" fmla="*/ 0 h 2018521"/>
                <a:gd name="connsiteX6" fmla="*/ 3549609 w 3549609"/>
                <a:gd name="connsiteY6" fmla="*/ 1926618 h 2018521"/>
                <a:gd name="connsiteX7" fmla="*/ 2356792 w 3549609"/>
                <a:gd name="connsiteY7" fmla="*/ 1556729 h 2018521"/>
                <a:gd name="connsiteX8" fmla="*/ 1826567 w 3549609"/>
                <a:gd name="connsiteY8" fmla="*/ 1518630 h 2018521"/>
                <a:gd name="connsiteX9" fmla="*/ 1769417 w 3549609"/>
                <a:gd name="connsiteY9" fmla="*/ 1890105 h 2018521"/>
                <a:gd name="connsiteX10" fmla="*/ 584506 w 3549609"/>
                <a:gd name="connsiteY10" fmla="*/ 1927570 h 2018521"/>
                <a:gd name="connsiteX11" fmla="*/ 577203 w 3549609"/>
                <a:gd name="connsiteY11" fmla="*/ 1928205 h 2018521"/>
                <a:gd name="connsiteX12" fmla="*/ 591491 w 3549609"/>
                <a:gd name="connsiteY12" fmla="*/ 1285268 h 2018521"/>
                <a:gd name="connsiteX13" fmla="*/ 605779 w 3549609"/>
                <a:gd name="connsiteY13" fmla="*/ 1032855 h 2018521"/>
                <a:gd name="connsiteX14" fmla="*/ 569071 w 3549609"/>
                <a:gd name="connsiteY14" fmla="*/ 995852 h 2018521"/>
                <a:gd name="connsiteX15" fmla="*/ 254942 w 3549609"/>
                <a:gd name="connsiteY15" fmla="*/ 1049524 h 2018521"/>
                <a:gd name="connsiteX16" fmla="*/ 35867 w 3549609"/>
                <a:gd name="connsiteY16" fmla="*/ 1001105 h 2018521"/>
                <a:gd name="connsiteX17" fmla="*/ 4117 w 3549609"/>
                <a:gd name="connsiteY17" fmla="*/ 853468 h 2018521"/>
                <a:gd name="connsiteX18" fmla="*/ 77142 w 3549609"/>
                <a:gd name="connsiteY18" fmla="*/ 743930 h 2018521"/>
                <a:gd name="connsiteX19" fmla="*/ 460523 w 3549609"/>
                <a:gd name="connsiteY19" fmla="*/ 725674 h 2018521"/>
                <a:gd name="connsiteX20" fmla="*/ 583393 w 3549609"/>
                <a:gd name="connsiteY20" fmla="*/ 774425 h 2018521"/>
                <a:gd name="connsiteX21" fmla="*/ 591492 w 3549609"/>
                <a:gd name="connsiteY21" fmla="*/ 737580 h 2018521"/>
                <a:gd name="connsiteX22" fmla="*/ 593887 w 3549609"/>
                <a:gd name="connsiteY22" fmla="*/ 705727 h 2018521"/>
                <a:gd name="connsiteX23" fmla="*/ 559742 w 3549609"/>
                <a:gd name="connsiteY23" fmla="*/ 124805 h 2018521"/>
                <a:gd name="connsiteX24" fmla="*/ 556567 w 3549609"/>
                <a:gd name="connsiteY24" fmla="*/ 16855 h 2018521"/>
                <a:gd name="connsiteX25" fmla="*/ 473966 w 3549609"/>
                <a:gd name="connsiteY25" fmla="*/ 6920 h 2018521"/>
                <a:gd name="connsiteX26" fmla="*/ 410532 w 3549609"/>
                <a:gd name="connsiteY26" fmla="*/ 5165 h 2018521"/>
                <a:gd name="connsiteX27" fmla="*/ 420888 w 3549609"/>
                <a:gd name="connsiteY27" fmla="*/ 5143 h 2018521"/>
                <a:gd name="connsiteX28" fmla="*/ 502592 w 3549609"/>
                <a:gd name="connsiteY28" fmla="*/ 4764 h 2018521"/>
                <a:gd name="connsiteX29" fmla="*/ 3549609 w 3549609"/>
                <a:gd name="connsiteY29" fmla="*/ 0 h 2018521"/>
                <a:gd name="connsiteX0" fmla="*/ 338943 w 3549609"/>
                <a:gd name="connsiteY0" fmla="*/ 4360 h 2016688"/>
                <a:gd name="connsiteX1" fmla="*/ 403773 w 3549609"/>
                <a:gd name="connsiteY1" fmla="*/ 4978 h 2016688"/>
                <a:gd name="connsiteX2" fmla="*/ 410532 w 3549609"/>
                <a:gd name="connsiteY2" fmla="*/ 5165 h 2016688"/>
                <a:gd name="connsiteX3" fmla="*/ 361299 w 3549609"/>
                <a:gd name="connsiteY3" fmla="*/ 5269 h 2016688"/>
                <a:gd name="connsiteX4" fmla="*/ 338943 w 3549609"/>
                <a:gd name="connsiteY4" fmla="*/ 4360 h 2016688"/>
                <a:gd name="connsiteX5" fmla="*/ 3549609 w 3549609"/>
                <a:gd name="connsiteY5" fmla="*/ 0 h 2016688"/>
                <a:gd name="connsiteX6" fmla="*/ 3549609 w 3549609"/>
                <a:gd name="connsiteY6" fmla="*/ 1926618 h 2016688"/>
                <a:gd name="connsiteX7" fmla="*/ 2267892 w 3549609"/>
                <a:gd name="connsiteY7" fmla="*/ 1544029 h 2016688"/>
                <a:gd name="connsiteX8" fmla="*/ 1826567 w 3549609"/>
                <a:gd name="connsiteY8" fmla="*/ 1518630 h 2016688"/>
                <a:gd name="connsiteX9" fmla="*/ 1769417 w 3549609"/>
                <a:gd name="connsiteY9" fmla="*/ 1890105 h 2016688"/>
                <a:gd name="connsiteX10" fmla="*/ 584506 w 3549609"/>
                <a:gd name="connsiteY10" fmla="*/ 1927570 h 2016688"/>
                <a:gd name="connsiteX11" fmla="*/ 577203 w 3549609"/>
                <a:gd name="connsiteY11" fmla="*/ 1928205 h 2016688"/>
                <a:gd name="connsiteX12" fmla="*/ 591491 w 3549609"/>
                <a:gd name="connsiteY12" fmla="*/ 1285268 h 2016688"/>
                <a:gd name="connsiteX13" fmla="*/ 605779 w 3549609"/>
                <a:gd name="connsiteY13" fmla="*/ 1032855 h 2016688"/>
                <a:gd name="connsiteX14" fmla="*/ 569071 w 3549609"/>
                <a:gd name="connsiteY14" fmla="*/ 995852 h 2016688"/>
                <a:gd name="connsiteX15" fmla="*/ 254942 w 3549609"/>
                <a:gd name="connsiteY15" fmla="*/ 1049524 h 2016688"/>
                <a:gd name="connsiteX16" fmla="*/ 35867 w 3549609"/>
                <a:gd name="connsiteY16" fmla="*/ 1001105 h 2016688"/>
                <a:gd name="connsiteX17" fmla="*/ 4117 w 3549609"/>
                <a:gd name="connsiteY17" fmla="*/ 853468 h 2016688"/>
                <a:gd name="connsiteX18" fmla="*/ 77142 w 3549609"/>
                <a:gd name="connsiteY18" fmla="*/ 743930 h 2016688"/>
                <a:gd name="connsiteX19" fmla="*/ 460523 w 3549609"/>
                <a:gd name="connsiteY19" fmla="*/ 725674 h 2016688"/>
                <a:gd name="connsiteX20" fmla="*/ 583393 w 3549609"/>
                <a:gd name="connsiteY20" fmla="*/ 774425 h 2016688"/>
                <a:gd name="connsiteX21" fmla="*/ 591492 w 3549609"/>
                <a:gd name="connsiteY21" fmla="*/ 737580 h 2016688"/>
                <a:gd name="connsiteX22" fmla="*/ 593887 w 3549609"/>
                <a:gd name="connsiteY22" fmla="*/ 705727 h 2016688"/>
                <a:gd name="connsiteX23" fmla="*/ 559742 w 3549609"/>
                <a:gd name="connsiteY23" fmla="*/ 124805 h 2016688"/>
                <a:gd name="connsiteX24" fmla="*/ 556567 w 3549609"/>
                <a:gd name="connsiteY24" fmla="*/ 16855 h 2016688"/>
                <a:gd name="connsiteX25" fmla="*/ 473966 w 3549609"/>
                <a:gd name="connsiteY25" fmla="*/ 6920 h 2016688"/>
                <a:gd name="connsiteX26" fmla="*/ 410532 w 3549609"/>
                <a:gd name="connsiteY26" fmla="*/ 5165 h 2016688"/>
                <a:gd name="connsiteX27" fmla="*/ 420888 w 3549609"/>
                <a:gd name="connsiteY27" fmla="*/ 5143 h 2016688"/>
                <a:gd name="connsiteX28" fmla="*/ 502592 w 3549609"/>
                <a:gd name="connsiteY28" fmla="*/ 4764 h 2016688"/>
                <a:gd name="connsiteX29" fmla="*/ 3549609 w 3549609"/>
                <a:gd name="connsiteY29" fmla="*/ 0 h 2016688"/>
                <a:gd name="connsiteX0" fmla="*/ 338943 w 3549609"/>
                <a:gd name="connsiteY0" fmla="*/ 4360 h 2016688"/>
                <a:gd name="connsiteX1" fmla="*/ 403773 w 3549609"/>
                <a:gd name="connsiteY1" fmla="*/ 4978 h 2016688"/>
                <a:gd name="connsiteX2" fmla="*/ 410532 w 3549609"/>
                <a:gd name="connsiteY2" fmla="*/ 5165 h 2016688"/>
                <a:gd name="connsiteX3" fmla="*/ 361299 w 3549609"/>
                <a:gd name="connsiteY3" fmla="*/ 5269 h 2016688"/>
                <a:gd name="connsiteX4" fmla="*/ 338943 w 3549609"/>
                <a:gd name="connsiteY4" fmla="*/ 4360 h 2016688"/>
                <a:gd name="connsiteX5" fmla="*/ 3549609 w 3549609"/>
                <a:gd name="connsiteY5" fmla="*/ 0 h 2016688"/>
                <a:gd name="connsiteX6" fmla="*/ 3549609 w 3549609"/>
                <a:gd name="connsiteY6" fmla="*/ 1926618 h 2016688"/>
                <a:gd name="connsiteX7" fmla="*/ 2267892 w 3549609"/>
                <a:gd name="connsiteY7" fmla="*/ 1544029 h 2016688"/>
                <a:gd name="connsiteX8" fmla="*/ 1826567 w 3549609"/>
                <a:gd name="connsiteY8" fmla="*/ 1518630 h 2016688"/>
                <a:gd name="connsiteX9" fmla="*/ 1769417 w 3549609"/>
                <a:gd name="connsiteY9" fmla="*/ 1890105 h 2016688"/>
                <a:gd name="connsiteX10" fmla="*/ 584506 w 3549609"/>
                <a:gd name="connsiteY10" fmla="*/ 1927570 h 2016688"/>
                <a:gd name="connsiteX11" fmla="*/ 577203 w 3549609"/>
                <a:gd name="connsiteY11" fmla="*/ 1928205 h 2016688"/>
                <a:gd name="connsiteX12" fmla="*/ 591491 w 3549609"/>
                <a:gd name="connsiteY12" fmla="*/ 1285268 h 2016688"/>
                <a:gd name="connsiteX13" fmla="*/ 605779 w 3549609"/>
                <a:gd name="connsiteY13" fmla="*/ 1032855 h 2016688"/>
                <a:gd name="connsiteX14" fmla="*/ 569071 w 3549609"/>
                <a:gd name="connsiteY14" fmla="*/ 995852 h 2016688"/>
                <a:gd name="connsiteX15" fmla="*/ 254942 w 3549609"/>
                <a:gd name="connsiteY15" fmla="*/ 1049524 h 2016688"/>
                <a:gd name="connsiteX16" fmla="*/ 35867 w 3549609"/>
                <a:gd name="connsiteY16" fmla="*/ 1001105 h 2016688"/>
                <a:gd name="connsiteX17" fmla="*/ 4117 w 3549609"/>
                <a:gd name="connsiteY17" fmla="*/ 853468 h 2016688"/>
                <a:gd name="connsiteX18" fmla="*/ 77142 w 3549609"/>
                <a:gd name="connsiteY18" fmla="*/ 743930 h 2016688"/>
                <a:gd name="connsiteX19" fmla="*/ 460523 w 3549609"/>
                <a:gd name="connsiteY19" fmla="*/ 725674 h 2016688"/>
                <a:gd name="connsiteX20" fmla="*/ 583393 w 3549609"/>
                <a:gd name="connsiteY20" fmla="*/ 774425 h 2016688"/>
                <a:gd name="connsiteX21" fmla="*/ 591492 w 3549609"/>
                <a:gd name="connsiteY21" fmla="*/ 737580 h 2016688"/>
                <a:gd name="connsiteX22" fmla="*/ 593887 w 3549609"/>
                <a:gd name="connsiteY22" fmla="*/ 705727 h 2016688"/>
                <a:gd name="connsiteX23" fmla="*/ 559742 w 3549609"/>
                <a:gd name="connsiteY23" fmla="*/ 124805 h 2016688"/>
                <a:gd name="connsiteX24" fmla="*/ 556567 w 3549609"/>
                <a:gd name="connsiteY24" fmla="*/ 16855 h 2016688"/>
                <a:gd name="connsiteX25" fmla="*/ 473966 w 3549609"/>
                <a:gd name="connsiteY25" fmla="*/ 6920 h 2016688"/>
                <a:gd name="connsiteX26" fmla="*/ 410532 w 3549609"/>
                <a:gd name="connsiteY26" fmla="*/ 5165 h 2016688"/>
                <a:gd name="connsiteX27" fmla="*/ 420888 w 3549609"/>
                <a:gd name="connsiteY27" fmla="*/ 5143 h 2016688"/>
                <a:gd name="connsiteX28" fmla="*/ 502592 w 3549609"/>
                <a:gd name="connsiteY28" fmla="*/ 4764 h 2016688"/>
                <a:gd name="connsiteX29" fmla="*/ 3549609 w 3549609"/>
                <a:gd name="connsiteY29" fmla="*/ 0 h 2016688"/>
                <a:gd name="connsiteX0" fmla="*/ 338943 w 3549609"/>
                <a:gd name="connsiteY0" fmla="*/ 4360 h 2017140"/>
                <a:gd name="connsiteX1" fmla="*/ 403773 w 3549609"/>
                <a:gd name="connsiteY1" fmla="*/ 4978 h 2017140"/>
                <a:gd name="connsiteX2" fmla="*/ 410532 w 3549609"/>
                <a:gd name="connsiteY2" fmla="*/ 5165 h 2017140"/>
                <a:gd name="connsiteX3" fmla="*/ 361299 w 3549609"/>
                <a:gd name="connsiteY3" fmla="*/ 5269 h 2017140"/>
                <a:gd name="connsiteX4" fmla="*/ 338943 w 3549609"/>
                <a:gd name="connsiteY4" fmla="*/ 4360 h 2017140"/>
                <a:gd name="connsiteX5" fmla="*/ 3549609 w 3549609"/>
                <a:gd name="connsiteY5" fmla="*/ 0 h 2017140"/>
                <a:gd name="connsiteX6" fmla="*/ 3549609 w 3549609"/>
                <a:gd name="connsiteY6" fmla="*/ 1926618 h 2017140"/>
                <a:gd name="connsiteX7" fmla="*/ 2252017 w 3549609"/>
                <a:gd name="connsiteY7" fmla="*/ 1547204 h 2017140"/>
                <a:gd name="connsiteX8" fmla="*/ 1826567 w 3549609"/>
                <a:gd name="connsiteY8" fmla="*/ 1518630 h 2017140"/>
                <a:gd name="connsiteX9" fmla="*/ 1769417 w 3549609"/>
                <a:gd name="connsiteY9" fmla="*/ 1890105 h 2017140"/>
                <a:gd name="connsiteX10" fmla="*/ 584506 w 3549609"/>
                <a:gd name="connsiteY10" fmla="*/ 1927570 h 2017140"/>
                <a:gd name="connsiteX11" fmla="*/ 577203 w 3549609"/>
                <a:gd name="connsiteY11" fmla="*/ 1928205 h 2017140"/>
                <a:gd name="connsiteX12" fmla="*/ 591491 w 3549609"/>
                <a:gd name="connsiteY12" fmla="*/ 1285268 h 2017140"/>
                <a:gd name="connsiteX13" fmla="*/ 605779 w 3549609"/>
                <a:gd name="connsiteY13" fmla="*/ 1032855 h 2017140"/>
                <a:gd name="connsiteX14" fmla="*/ 569071 w 3549609"/>
                <a:gd name="connsiteY14" fmla="*/ 995852 h 2017140"/>
                <a:gd name="connsiteX15" fmla="*/ 254942 w 3549609"/>
                <a:gd name="connsiteY15" fmla="*/ 1049524 h 2017140"/>
                <a:gd name="connsiteX16" fmla="*/ 35867 w 3549609"/>
                <a:gd name="connsiteY16" fmla="*/ 1001105 h 2017140"/>
                <a:gd name="connsiteX17" fmla="*/ 4117 w 3549609"/>
                <a:gd name="connsiteY17" fmla="*/ 853468 h 2017140"/>
                <a:gd name="connsiteX18" fmla="*/ 77142 w 3549609"/>
                <a:gd name="connsiteY18" fmla="*/ 743930 h 2017140"/>
                <a:gd name="connsiteX19" fmla="*/ 460523 w 3549609"/>
                <a:gd name="connsiteY19" fmla="*/ 725674 h 2017140"/>
                <a:gd name="connsiteX20" fmla="*/ 583393 w 3549609"/>
                <a:gd name="connsiteY20" fmla="*/ 774425 h 2017140"/>
                <a:gd name="connsiteX21" fmla="*/ 591492 w 3549609"/>
                <a:gd name="connsiteY21" fmla="*/ 737580 h 2017140"/>
                <a:gd name="connsiteX22" fmla="*/ 593887 w 3549609"/>
                <a:gd name="connsiteY22" fmla="*/ 705727 h 2017140"/>
                <a:gd name="connsiteX23" fmla="*/ 559742 w 3549609"/>
                <a:gd name="connsiteY23" fmla="*/ 124805 h 2017140"/>
                <a:gd name="connsiteX24" fmla="*/ 556567 w 3549609"/>
                <a:gd name="connsiteY24" fmla="*/ 16855 h 2017140"/>
                <a:gd name="connsiteX25" fmla="*/ 473966 w 3549609"/>
                <a:gd name="connsiteY25" fmla="*/ 6920 h 2017140"/>
                <a:gd name="connsiteX26" fmla="*/ 410532 w 3549609"/>
                <a:gd name="connsiteY26" fmla="*/ 5165 h 2017140"/>
                <a:gd name="connsiteX27" fmla="*/ 420888 w 3549609"/>
                <a:gd name="connsiteY27" fmla="*/ 5143 h 2017140"/>
                <a:gd name="connsiteX28" fmla="*/ 502592 w 3549609"/>
                <a:gd name="connsiteY28" fmla="*/ 4764 h 2017140"/>
                <a:gd name="connsiteX29" fmla="*/ 3549609 w 3549609"/>
                <a:gd name="connsiteY29" fmla="*/ 0 h 2017140"/>
                <a:gd name="connsiteX0" fmla="*/ 338943 w 3549609"/>
                <a:gd name="connsiteY0" fmla="*/ 4360 h 2017140"/>
                <a:gd name="connsiteX1" fmla="*/ 403773 w 3549609"/>
                <a:gd name="connsiteY1" fmla="*/ 4978 h 2017140"/>
                <a:gd name="connsiteX2" fmla="*/ 410532 w 3549609"/>
                <a:gd name="connsiteY2" fmla="*/ 5165 h 2017140"/>
                <a:gd name="connsiteX3" fmla="*/ 361299 w 3549609"/>
                <a:gd name="connsiteY3" fmla="*/ 5269 h 2017140"/>
                <a:gd name="connsiteX4" fmla="*/ 338943 w 3549609"/>
                <a:gd name="connsiteY4" fmla="*/ 4360 h 2017140"/>
                <a:gd name="connsiteX5" fmla="*/ 3549609 w 3549609"/>
                <a:gd name="connsiteY5" fmla="*/ 0 h 2017140"/>
                <a:gd name="connsiteX6" fmla="*/ 3549609 w 3549609"/>
                <a:gd name="connsiteY6" fmla="*/ 1926618 h 2017140"/>
                <a:gd name="connsiteX7" fmla="*/ 2252017 w 3549609"/>
                <a:gd name="connsiteY7" fmla="*/ 1547204 h 2017140"/>
                <a:gd name="connsiteX8" fmla="*/ 1826567 w 3549609"/>
                <a:gd name="connsiteY8" fmla="*/ 1518630 h 2017140"/>
                <a:gd name="connsiteX9" fmla="*/ 1769417 w 3549609"/>
                <a:gd name="connsiteY9" fmla="*/ 1890105 h 2017140"/>
                <a:gd name="connsiteX10" fmla="*/ 584506 w 3549609"/>
                <a:gd name="connsiteY10" fmla="*/ 1927570 h 2017140"/>
                <a:gd name="connsiteX11" fmla="*/ 577203 w 3549609"/>
                <a:gd name="connsiteY11" fmla="*/ 1928205 h 2017140"/>
                <a:gd name="connsiteX12" fmla="*/ 591491 w 3549609"/>
                <a:gd name="connsiteY12" fmla="*/ 1285268 h 2017140"/>
                <a:gd name="connsiteX13" fmla="*/ 605779 w 3549609"/>
                <a:gd name="connsiteY13" fmla="*/ 1032855 h 2017140"/>
                <a:gd name="connsiteX14" fmla="*/ 569071 w 3549609"/>
                <a:gd name="connsiteY14" fmla="*/ 995852 h 2017140"/>
                <a:gd name="connsiteX15" fmla="*/ 254942 w 3549609"/>
                <a:gd name="connsiteY15" fmla="*/ 1049524 h 2017140"/>
                <a:gd name="connsiteX16" fmla="*/ 35867 w 3549609"/>
                <a:gd name="connsiteY16" fmla="*/ 1001105 h 2017140"/>
                <a:gd name="connsiteX17" fmla="*/ 4117 w 3549609"/>
                <a:gd name="connsiteY17" fmla="*/ 853468 h 2017140"/>
                <a:gd name="connsiteX18" fmla="*/ 77142 w 3549609"/>
                <a:gd name="connsiteY18" fmla="*/ 743930 h 2017140"/>
                <a:gd name="connsiteX19" fmla="*/ 460523 w 3549609"/>
                <a:gd name="connsiteY19" fmla="*/ 725674 h 2017140"/>
                <a:gd name="connsiteX20" fmla="*/ 583393 w 3549609"/>
                <a:gd name="connsiteY20" fmla="*/ 774425 h 2017140"/>
                <a:gd name="connsiteX21" fmla="*/ 591492 w 3549609"/>
                <a:gd name="connsiteY21" fmla="*/ 737580 h 2017140"/>
                <a:gd name="connsiteX22" fmla="*/ 593887 w 3549609"/>
                <a:gd name="connsiteY22" fmla="*/ 705727 h 2017140"/>
                <a:gd name="connsiteX23" fmla="*/ 559742 w 3549609"/>
                <a:gd name="connsiteY23" fmla="*/ 124805 h 2017140"/>
                <a:gd name="connsiteX24" fmla="*/ 556567 w 3549609"/>
                <a:gd name="connsiteY24" fmla="*/ 16855 h 2017140"/>
                <a:gd name="connsiteX25" fmla="*/ 473966 w 3549609"/>
                <a:gd name="connsiteY25" fmla="*/ 6920 h 2017140"/>
                <a:gd name="connsiteX26" fmla="*/ 410532 w 3549609"/>
                <a:gd name="connsiteY26" fmla="*/ 5165 h 2017140"/>
                <a:gd name="connsiteX27" fmla="*/ 420888 w 3549609"/>
                <a:gd name="connsiteY27" fmla="*/ 5143 h 2017140"/>
                <a:gd name="connsiteX28" fmla="*/ 502592 w 3549609"/>
                <a:gd name="connsiteY28" fmla="*/ 4764 h 2017140"/>
                <a:gd name="connsiteX29" fmla="*/ 3549609 w 3549609"/>
                <a:gd name="connsiteY29" fmla="*/ 0 h 2017140"/>
                <a:gd name="connsiteX0" fmla="*/ 338943 w 3549609"/>
                <a:gd name="connsiteY0" fmla="*/ 4360 h 2063230"/>
                <a:gd name="connsiteX1" fmla="*/ 403773 w 3549609"/>
                <a:gd name="connsiteY1" fmla="*/ 4978 h 2063230"/>
                <a:gd name="connsiteX2" fmla="*/ 410532 w 3549609"/>
                <a:gd name="connsiteY2" fmla="*/ 5165 h 2063230"/>
                <a:gd name="connsiteX3" fmla="*/ 361299 w 3549609"/>
                <a:gd name="connsiteY3" fmla="*/ 5269 h 2063230"/>
                <a:gd name="connsiteX4" fmla="*/ 338943 w 3549609"/>
                <a:gd name="connsiteY4" fmla="*/ 4360 h 2063230"/>
                <a:gd name="connsiteX5" fmla="*/ 3549609 w 3549609"/>
                <a:gd name="connsiteY5" fmla="*/ 0 h 2063230"/>
                <a:gd name="connsiteX6" fmla="*/ 3549609 w 3549609"/>
                <a:gd name="connsiteY6" fmla="*/ 1926618 h 2063230"/>
                <a:gd name="connsiteX7" fmla="*/ 2261542 w 3549609"/>
                <a:gd name="connsiteY7" fmla="*/ 1905979 h 2063230"/>
                <a:gd name="connsiteX8" fmla="*/ 2252017 w 3549609"/>
                <a:gd name="connsiteY8" fmla="*/ 1547204 h 2063230"/>
                <a:gd name="connsiteX9" fmla="*/ 1826567 w 3549609"/>
                <a:gd name="connsiteY9" fmla="*/ 1518630 h 2063230"/>
                <a:gd name="connsiteX10" fmla="*/ 1769417 w 3549609"/>
                <a:gd name="connsiteY10" fmla="*/ 1890105 h 2063230"/>
                <a:gd name="connsiteX11" fmla="*/ 584506 w 3549609"/>
                <a:gd name="connsiteY11" fmla="*/ 1927570 h 2063230"/>
                <a:gd name="connsiteX12" fmla="*/ 577203 w 3549609"/>
                <a:gd name="connsiteY12" fmla="*/ 1928205 h 2063230"/>
                <a:gd name="connsiteX13" fmla="*/ 591491 w 3549609"/>
                <a:gd name="connsiteY13" fmla="*/ 1285268 h 2063230"/>
                <a:gd name="connsiteX14" fmla="*/ 605779 w 3549609"/>
                <a:gd name="connsiteY14" fmla="*/ 1032855 h 2063230"/>
                <a:gd name="connsiteX15" fmla="*/ 569071 w 3549609"/>
                <a:gd name="connsiteY15" fmla="*/ 995852 h 2063230"/>
                <a:gd name="connsiteX16" fmla="*/ 254942 w 3549609"/>
                <a:gd name="connsiteY16" fmla="*/ 1049524 h 2063230"/>
                <a:gd name="connsiteX17" fmla="*/ 35867 w 3549609"/>
                <a:gd name="connsiteY17" fmla="*/ 1001105 h 2063230"/>
                <a:gd name="connsiteX18" fmla="*/ 4117 w 3549609"/>
                <a:gd name="connsiteY18" fmla="*/ 853468 h 2063230"/>
                <a:gd name="connsiteX19" fmla="*/ 77142 w 3549609"/>
                <a:gd name="connsiteY19" fmla="*/ 743930 h 2063230"/>
                <a:gd name="connsiteX20" fmla="*/ 460523 w 3549609"/>
                <a:gd name="connsiteY20" fmla="*/ 725674 h 2063230"/>
                <a:gd name="connsiteX21" fmla="*/ 583393 w 3549609"/>
                <a:gd name="connsiteY21" fmla="*/ 774425 h 2063230"/>
                <a:gd name="connsiteX22" fmla="*/ 591492 w 3549609"/>
                <a:gd name="connsiteY22" fmla="*/ 737580 h 2063230"/>
                <a:gd name="connsiteX23" fmla="*/ 593887 w 3549609"/>
                <a:gd name="connsiteY23" fmla="*/ 705727 h 2063230"/>
                <a:gd name="connsiteX24" fmla="*/ 559742 w 3549609"/>
                <a:gd name="connsiteY24" fmla="*/ 124805 h 2063230"/>
                <a:gd name="connsiteX25" fmla="*/ 556567 w 3549609"/>
                <a:gd name="connsiteY25" fmla="*/ 16855 h 2063230"/>
                <a:gd name="connsiteX26" fmla="*/ 473966 w 3549609"/>
                <a:gd name="connsiteY26" fmla="*/ 6920 h 2063230"/>
                <a:gd name="connsiteX27" fmla="*/ 410532 w 3549609"/>
                <a:gd name="connsiteY27" fmla="*/ 5165 h 2063230"/>
                <a:gd name="connsiteX28" fmla="*/ 420888 w 3549609"/>
                <a:gd name="connsiteY28" fmla="*/ 5143 h 2063230"/>
                <a:gd name="connsiteX29" fmla="*/ 502592 w 3549609"/>
                <a:gd name="connsiteY29" fmla="*/ 4764 h 2063230"/>
                <a:gd name="connsiteX30" fmla="*/ 3549609 w 3549609"/>
                <a:gd name="connsiteY30" fmla="*/ 0 h 2063230"/>
                <a:gd name="connsiteX0" fmla="*/ 338943 w 3549609"/>
                <a:gd name="connsiteY0" fmla="*/ 4360 h 2048312"/>
                <a:gd name="connsiteX1" fmla="*/ 403773 w 3549609"/>
                <a:gd name="connsiteY1" fmla="*/ 4978 h 2048312"/>
                <a:gd name="connsiteX2" fmla="*/ 410532 w 3549609"/>
                <a:gd name="connsiteY2" fmla="*/ 5165 h 2048312"/>
                <a:gd name="connsiteX3" fmla="*/ 361299 w 3549609"/>
                <a:gd name="connsiteY3" fmla="*/ 5269 h 2048312"/>
                <a:gd name="connsiteX4" fmla="*/ 338943 w 3549609"/>
                <a:gd name="connsiteY4" fmla="*/ 4360 h 2048312"/>
                <a:gd name="connsiteX5" fmla="*/ 3549609 w 3549609"/>
                <a:gd name="connsiteY5" fmla="*/ 0 h 2048312"/>
                <a:gd name="connsiteX6" fmla="*/ 3549609 w 3549609"/>
                <a:gd name="connsiteY6" fmla="*/ 1926618 h 2048312"/>
                <a:gd name="connsiteX7" fmla="*/ 2261542 w 3549609"/>
                <a:gd name="connsiteY7" fmla="*/ 1905979 h 2048312"/>
                <a:gd name="connsiteX8" fmla="*/ 2252017 w 3549609"/>
                <a:gd name="connsiteY8" fmla="*/ 1547204 h 2048312"/>
                <a:gd name="connsiteX9" fmla="*/ 1826567 w 3549609"/>
                <a:gd name="connsiteY9" fmla="*/ 1518630 h 2048312"/>
                <a:gd name="connsiteX10" fmla="*/ 1769417 w 3549609"/>
                <a:gd name="connsiteY10" fmla="*/ 1890105 h 2048312"/>
                <a:gd name="connsiteX11" fmla="*/ 584506 w 3549609"/>
                <a:gd name="connsiteY11" fmla="*/ 1927570 h 2048312"/>
                <a:gd name="connsiteX12" fmla="*/ 577203 w 3549609"/>
                <a:gd name="connsiteY12" fmla="*/ 1928205 h 2048312"/>
                <a:gd name="connsiteX13" fmla="*/ 591491 w 3549609"/>
                <a:gd name="connsiteY13" fmla="*/ 1285268 h 2048312"/>
                <a:gd name="connsiteX14" fmla="*/ 605779 w 3549609"/>
                <a:gd name="connsiteY14" fmla="*/ 1032855 h 2048312"/>
                <a:gd name="connsiteX15" fmla="*/ 569071 w 3549609"/>
                <a:gd name="connsiteY15" fmla="*/ 995852 h 2048312"/>
                <a:gd name="connsiteX16" fmla="*/ 254942 w 3549609"/>
                <a:gd name="connsiteY16" fmla="*/ 1049524 h 2048312"/>
                <a:gd name="connsiteX17" fmla="*/ 35867 w 3549609"/>
                <a:gd name="connsiteY17" fmla="*/ 1001105 h 2048312"/>
                <a:gd name="connsiteX18" fmla="*/ 4117 w 3549609"/>
                <a:gd name="connsiteY18" fmla="*/ 853468 h 2048312"/>
                <a:gd name="connsiteX19" fmla="*/ 77142 w 3549609"/>
                <a:gd name="connsiteY19" fmla="*/ 743930 h 2048312"/>
                <a:gd name="connsiteX20" fmla="*/ 460523 w 3549609"/>
                <a:gd name="connsiteY20" fmla="*/ 725674 h 2048312"/>
                <a:gd name="connsiteX21" fmla="*/ 583393 w 3549609"/>
                <a:gd name="connsiteY21" fmla="*/ 774425 h 2048312"/>
                <a:gd name="connsiteX22" fmla="*/ 591492 w 3549609"/>
                <a:gd name="connsiteY22" fmla="*/ 737580 h 2048312"/>
                <a:gd name="connsiteX23" fmla="*/ 593887 w 3549609"/>
                <a:gd name="connsiteY23" fmla="*/ 705727 h 2048312"/>
                <a:gd name="connsiteX24" fmla="*/ 559742 w 3549609"/>
                <a:gd name="connsiteY24" fmla="*/ 124805 h 2048312"/>
                <a:gd name="connsiteX25" fmla="*/ 556567 w 3549609"/>
                <a:gd name="connsiteY25" fmla="*/ 16855 h 2048312"/>
                <a:gd name="connsiteX26" fmla="*/ 473966 w 3549609"/>
                <a:gd name="connsiteY26" fmla="*/ 6920 h 2048312"/>
                <a:gd name="connsiteX27" fmla="*/ 410532 w 3549609"/>
                <a:gd name="connsiteY27" fmla="*/ 5165 h 2048312"/>
                <a:gd name="connsiteX28" fmla="*/ 420888 w 3549609"/>
                <a:gd name="connsiteY28" fmla="*/ 5143 h 2048312"/>
                <a:gd name="connsiteX29" fmla="*/ 502592 w 3549609"/>
                <a:gd name="connsiteY29" fmla="*/ 4764 h 2048312"/>
                <a:gd name="connsiteX30" fmla="*/ 3549609 w 3549609"/>
                <a:gd name="connsiteY30" fmla="*/ 0 h 2048312"/>
                <a:gd name="connsiteX0" fmla="*/ 338943 w 3549609"/>
                <a:gd name="connsiteY0" fmla="*/ 4360 h 2048312"/>
                <a:gd name="connsiteX1" fmla="*/ 403773 w 3549609"/>
                <a:gd name="connsiteY1" fmla="*/ 4978 h 2048312"/>
                <a:gd name="connsiteX2" fmla="*/ 410532 w 3549609"/>
                <a:gd name="connsiteY2" fmla="*/ 5165 h 2048312"/>
                <a:gd name="connsiteX3" fmla="*/ 361299 w 3549609"/>
                <a:gd name="connsiteY3" fmla="*/ 5269 h 2048312"/>
                <a:gd name="connsiteX4" fmla="*/ 338943 w 3549609"/>
                <a:gd name="connsiteY4" fmla="*/ 4360 h 2048312"/>
                <a:gd name="connsiteX5" fmla="*/ 3549609 w 3549609"/>
                <a:gd name="connsiteY5" fmla="*/ 0 h 2048312"/>
                <a:gd name="connsiteX6" fmla="*/ 3549609 w 3549609"/>
                <a:gd name="connsiteY6" fmla="*/ 1926618 h 2048312"/>
                <a:gd name="connsiteX7" fmla="*/ 2261542 w 3549609"/>
                <a:gd name="connsiteY7" fmla="*/ 1905979 h 2048312"/>
                <a:gd name="connsiteX8" fmla="*/ 2236142 w 3549609"/>
                <a:gd name="connsiteY8" fmla="*/ 1544029 h 2048312"/>
                <a:gd name="connsiteX9" fmla="*/ 1826567 w 3549609"/>
                <a:gd name="connsiteY9" fmla="*/ 1518630 h 2048312"/>
                <a:gd name="connsiteX10" fmla="*/ 1769417 w 3549609"/>
                <a:gd name="connsiteY10" fmla="*/ 1890105 h 2048312"/>
                <a:gd name="connsiteX11" fmla="*/ 584506 w 3549609"/>
                <a:gd name="connsiteY11" fmla="*/ 1927570 h 2048312"/>
                <a:gd name="connsiteX12" fmla="*/ 577203 w 3549609"/>
                <a:gd name="connsiteY12" fmla="*/ 1928205 h 2048312"/>
                <a:gd name="connsiteX13" fmla="*/ 591491 w 3549609"/>
                <a:gd name="connsiteY13" fmla="*/ 1285268 h 2048312"/>
                <a:gd name="connsiteX14" fmla="*/ 605779 w 3549609"/>
                <a:gd name="connsiteY14" fmla="*/ 1032855 h 2048312"/>
                <a:gd name="connsiteX15" fmla="*/ 569071 w 3549609"/>
                <a:gd name="connsiteY15" fmla="*/ 995852 h 2048312"/>
                <a:gd name="connsiteX16" fmla="*/ 254942 w 3549609"/>
                <a:gd name="connsiteY16" fmla="*/ 1049524 h 2048312"/>
                <a:gd name="connsiteX17" fmla="*/ 35867 w 3549609"/>
                <a:gd name="connsiteY17" fmla="*/ 1001105 h 2048312"/>
                <a:gd name="connsiteX18" fmla="*/ 4117 w 3549609"/>
                <a:gd name="connsiteY18" fmla="*/ 853468 h 2048312"/>
                <a:gd name="connsiteX19" fmla="*/ 77142 w 3549609"/>
                <a:gd name="connsiteY19" fmla="*/ 743930 h 2048312"/>
                <a:gd name="connsiteX20" fmla="*/ 460523 w 3549609"/>
                <a:gd name="connsiteY20" fmla="*/ 725674 h 2048312"/>
                <a:gd name="connsiteX21" fmla="*/ 583393 w 3549609"/>
                <a:gd name="connsiteY21" fmla="*/ 774425 h 2048312"/>
                <a:gd name="connsiteX22" fmla="*/ 591492 w 3549609"/>
                <a:gd name="connsiteY22" fmla="*/ 737580 h 2048312"/>
                <a:gd name="connsiteX23" fmla="*/ 593887 w 3549609"/>
                <a:gd name="connsiteY23" fmla="*/ 705727 h 2048312"/>
                <a:gd name="connsiteX24" fmla="*/ 559742 w 3549609"/>
                <a:gd name="connsiteY24" fmla="*/ 124805 h 2048312"/>
                <a:gd name="connsiteX25" fmla="*/ 556567 w 3549609"/>
                <a:gd name="connsiteY25" fmla="*/ 16855 h 2048312"/>
                <a:gd name="connsiteX26" fmla="*/ 473966 w 3549609"/>
                <a:gd name="connsiteY26" fmla="*/ 6920 h 2048312"/>
                <a:gd name="connsiteX27" fmla="*/ 410532 w 3549609"/>
                <a:gd name="connsiteY27" fmla="*/ 5165 h 2048312"/>
                <a:gd name="connsiteX28" fmla="*/ 420888 w 3549609"/>
                <a:gd name="connsiteY28" fmla="*/ 5143 h 2048312"/>
                <a:gd name="connsiteX29" fmla="*/ 502592 w 3549609"/>
                <a:gd name="connsiteY29" fmla="*/ 4764 h 2048312"/>
                <a:gd name="connsiteX30" fmla="*/ 3549609 w 3549609"/>
                <a:gd name="connsiteY30" fmla="*/ 0 h 2048312"/>
                <a:gd name="connsiteX0" fmla="*/ 338943 w 3549609"/>
                <a:gd name="connsiteY0" fmla="*/ 4360 h 2048312"/>
                <a:gd name="connsiteX1" fmla="*/ 403773 w 3549609"/>
                <a:gd name="connsiteY1" fmla="*/ 4978 h 2048312"/>
                <a:gd name="connsiteX2" fmla="*/ 410532 w 3549609"/>
                <a:gd name="connsiteY2" fmla="*/ 5165 h 2048312"/>
                <a:gd name="connsiteX3" fmla="*/ 361299 w 3549609"/>
                <a:gd name="connsiteY3" fmla="*/ 5269 h 2048312"/>
                <a:gd name="connsiteX4" fmla="*/ 338943 w 3549609"/>
                <a:gd name="connsiteY4" fmla="*/ 4360 h 2048312"/>
                <a:gd name="connsiteX5" fmla="*/ 3549609 w 3549609"/>
                <a:gd name="connsiteY5" fmla="*/ 0 h 2048312"/>
                <a:gd name="connsiteX6" fmla="*/ 3549609 w 3549609"/>
                <a:gd name="connsiteY6" fmla="*/ 1926618 h 2048312"/>
                <a:gd name="connsiteX7" fmla="*/ 2261542 w 3549609"/>
                <a:gd name="connsiteY7" fmla="*/ 1905979 h 2048312"/>
                <a:gd name="connsiteX8" fmla="*/ 2236142 w 3549609"/>
                <a:gd name="connsiteY8" fmla="*/ 1544029 h 2048312"/>
                <a:gd name="connsiteX9" fmla="*/ 1826567 w 3549609"/>
                <a:gd name="connsiteY9" fmla="*/ 1518630 h 2048312"/>
                <a:gd name="connsiteX10" fmla="*/ 1769417 w 3549609"/>
                <a:gd name="connsiteY10" fmla="*/ 1890105 h 2048312"/>
                <a:gd name="connsiteX11" fmla="*/ 584506 w 3549609"/>
                <a:gd name="connsiteY11" fmla="*/ 1927570 h 2048312"/>
                <a:gd name="connsiteX12" fmla="*/ 577203 w 3549609"/>
                <a:gd name="connsiteY12" fmla="*/ 1928205 h 2048312"/>
                <a:gd name="connsiteX13" fmla="*/ 591491 w 3549609"/>
                <a:gd name="connsiteY13" fmla="*/ 1285268 h 2048312"/>
                <a:gd name="connsiteX14" fmla="*/ 605779 w 3549609"/>
                <a:gd name="connsiteY14" fmla="*/ 1032855 h 2048312"/>
                <a:gd name="connsiteX15" fmla="*/ 569071 w 3549609"/>
                <a:gd name="connsiteY15" fmla="*/ 995852 h 2048312"/>
                <a:gd name="connsiteX16" fmla="*/ 254942 w 3549609"/>
                <a:gd name="connsiteY16" fmla="*/ 1049524 h 2048312"/>
                <a:gd name="connsiteX17" fmla="*/ 35867 w 3549609"/>
                <a:gd name="connsiteY17" fmla="*/ 1001105 h 2048312"/>
                <a:gd name="connsiteX18" fmla="*/ 4117 w 3549609"/>
                <a:gd name="connsiteY18" fmla="*/ 853468 h 2048312"/>
                <a:gd name="connsiteX19" fmla="*/ 77142 w 3549609"/>
                <a:gd name="connsiteY19" fmla="*/ 743930 h 2048312"/>
                <a:gd name="connsiteX20" fmla="*/ 460523 w 3549609"/>
                <a:gd name="connsiteY20" fmla="*/ 725674 h 2048312"/>
                <a:gd name="connsiteX21" fmla="*/ 583393 w 3549609"/>
                <a:gd name="connsiteY21" fmla="*/ 774425 h 2048312"/>
                <a:gd name="connsiteX22" fmla="*/ 591492 w 3549609"/>
                <a:gd name="connsiteY22" fmla="*/ 737580 h 2048312"/>
                <a:gd name="connsiteX23" fmla="*/ 593887 w 3549609"/>
                <a:gd name="connsiteY23" fmla="*/ 705727 h 2048312"/>
                <a:gd name="connsiteX24" fmla="*/ 559742 w 3549609"/>
                <a:gd name="connsiteY24" fmla="*/ 124805 h 2048312"/>
                <a:gd name="connsiteX25" fmla="*/ 556567 w 3549609"/>
                <a:gd name="connsiteY25" fmla="*/ 16855 h 2048312"/>
                <a:gd name="connsiteX26" fmla="*/ 473966 w 3549609"/>
                <a:gd name="connsiteY26" fmla="*/ 6920 h 2048312"/>
                <a:gd name="connsiteX27" fmla="*/ 410532 w 3549609"/>
                <a:gd name="connsiteY27" fmla="*/ 5165 h 2048312"/>
                <a:gd name="connsiteX28" fmla="*/ 420888 w 3549609"/>
                <a:gd name="connsiteY28" fmla="*/ 5143 h 2048312"/>
                <a:gd name="connsiteX29" fmla="*/ 502592 w 3549609"/>
                <a:gd name="connsiteY29" fmla="*/ 4764 h 2048312"/>
                <a:gd name="connsiteX30" fmla="*/ 3549609 w 3549609"/>
                <a:gd name="connsiteY30" fmla="*/ 0 h 204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49609" h="2048312">
                  <a:moveTo>
                    <a:pt x="338943" y="4360"/>
                  </a:moveTo>
                  <a:lnTo>
                    <a:pt x="403773" y="4978"/>
                  </a:lnTo>
                  <a:lnTo>
                    <a:pt x="410532" y="5165"/>
                  </a:lnTo>
                  <a:lnTo>
                    <a:pt x="361299" y="5269"/>
                  </a:lnTo>
                  <a:cubicBezTo>
                    <a:pt x="262700" y="5313"/>
                    <a:pt x="282949" y="4232"/>
                    <a:pt x="338943" y="4360"/>
                  </a:cubicBezTo>
                  <a:close/>
                  <a:moveTo>
                    <a:pt x="3549609" y="0"/>
                  </a:moveTo>
                  <a:lnTo>
                    <a:pt x="3549609" y="1926618"/>
                  </a:lnTo>
                  <a:cubicBezTo>
                    <a:pt x="3343927" y="2213589"/>
                    <a:pt x="2519082" y="1902540"/>
                    <a:pt x="2261542" y="1905979"/>
                  </a:cubicBezTo>
                  <a:cubicBezTo>
                    <a:pt x="2045277" y="1842743"/>
                    <a:pt x="2317633" y="1577895"/>
                    <a:pt x="2236142" y="1544029"/>
                  </a:cubicBezTo>
                  <a:cubicBezTo>
                    <a:pt x="2126768" y="1466506"/>
                    <a:pt x="1939808" y="1472063"/>
                    <a:pt x="1826567" y="1518630"/>
                  </a:cubicBezTo>
                  <a:cubicBezTo>
                    <a:pt x="1631468" y="1506195"/>
                    <a:pt x="1812385" y="1838882"/>
                    <a:pt x="1769417" y="1890105"/>
                  </a:cubicBezTo>
                  <a:lnTo>
                    <a:pt x="584506" y="1927570"/>
                  </a:lnTo>
                  <a:lnTo>
                    <a:pt x="577203" y="1928205"/>
                  </a:lnTo>
                  <a:cubicBezTo>
                    <a:pt x="580907" y="1815757"/>
                    <a:pt x="548629" y="1554349"/>
                    <a:pt x="591491" y="1285268"/>
                  </a:cubicBezTo>
                  <a:cubicBezTo>
                    <a:pt x="593079" y="1143981"/>
                    <a:pt x="602604" y="1228117"/>
                    <a:pt x="605779" y="1032855"/>
                  </a:cubicBezTo>
                  <a:lnTo>
                    <a:pt x="569071" y="995852"/>
                  </a:lnTo>
                  <a:cubicBezTo>
                    <a:pt x="510598" y="998630"/>
                    <a:pt x="343809" y="1048648"/>
                    <a:pt x="254942" y="1049524"/>
                  </a:cubicBezTo>
                  <a:cubicBezTo>
                    <a:pt x="166075" y="1050400"/>
                    <a:pt x="77671" y="1027828"/>
                    <a:pt x="35867" y="1001105"/>
                  </a:cubicBezTo>
                  <a:cubicBezTo>
                    <a:pt x="-5937" y="974382"/>
                    <a:pt x="-2762" y="896331"/>
                    <a:pt x="4117" y="853468"/>
                  </a:cubicBezTo>
                  <a:cubicBezTo>
                    <a:pt x="10996" y="810606"/>
                    <a:pt x="35206" y="764964"/>
                    <a:pt x="77142" y="743930"/>
                  </a:cubicBezTo>
                  <a:cubicBezTo>
                    <a:pt x="119078" y="722896"/>
                    <a:pt x="302330" y="645450"/>
                    <a:pt x="460523" y="725674"/>
                  </a:cubicBezTo>
                  <a:cubicBezTo>
                    <a:pt x="559186" y="729697"/>
                    <a:pt x="559184" y="777997"/>
                    <a:pt x="583393" y="774425"/>
                  </a:cubicBezTo>
                  <a:cubicBezTo>
                    <a:pt x="589268" y="762937"/>
                    <a:pt x="585617" y="749068"/>
                    <a:pt x="591492" y="737580"/>
                  </a:cubicBezTo>
                  <a:lnTo>
                    <a:pt x="593887" y="705727"/>
                  </a:lnTo>
                  <a:cubicBezTo>
                    <a:pt x="576814" y="415266"/>
                    <a:pt x="570491" y="231898"/>
                    <a:pt x="559742" y="124805"/>
                  </a:cubicBezTo>
                  <a:cubicBezTo>
                    <a:pt x="508678" y="-45587"/>
                    <a:pt x="566092" y="36862"/>
                    <a:pt x="556567" y="16855"/>
                  </a:cubicBezTo>
                  <a:cubicBezTo>
                    <a:pt x="554186" y="11853"/>
                    <a:pt x="518444" y="8772"/>
                    <a:pt x="473966" y="6920"/>
                  </a:cubicBezTo>
                  <a:lnTo>
                    <a:pt x="410532" y="5165"/>
                  </a:lnTo>
                  <a:lnTo>
                    <a:pt x="420888" y="5143"/>
                  </a:lnTo>
                  <a:lnTo>
                    <a:pt x="502592" y="4764"/>
                  </a:lnTo>
                  <a:lnTo>
                    <a:pt x="3549609" y="0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13" name="Textfeld 55">
              <a:extLst>
                <a:ext uri="{FF2B5EF4-FFF2-40B4-BE49-F238E27FC236}">
                  <a16:creationId xmlns:a16="http://schemas.microsoft.com/office/drawing/2014/main" id="{B2AADB47-C2E9-9199-F6CC-B8E47EDFFA79}"/>
                </a:ext>
              </a:extLst>
            </p:cNvPr>
            <p:cNvSpPr txBox="1"/>
            <p:nvPr/>
          </p:nvSpPr>
          <p:spPr>
            <a:xfrm>
              <a:off x="8259022" y="3215539"/>
              <a:ext cx="2031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Construction</a:t>
              </a:r>
            </a:p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of FAIR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A61D58F9-5871-CA89-72A5-1DB4871630AA}"/>
              </a:ext>
            </a:extLst>
          </p:cNvPr>
          <p:cNvSpPr txBox="1"/>
          <p:nvPr/>
        </p:nvSpPr>
        <p:spPr>
          <a:xfrm>
            <a:off x="349927" y="4835886"/>
            <a:ext cx="5729812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everything planned in detail at work package level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Installation planning in re-work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Detailed planning of the commissioning will follow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B7F4C3-33AF-3826-0CC7-A40E88FAA24E}"/>
              </a:ext>
            </a:extLst>
          </p:cNvPr>
          <p:cNvSpPr txBox="1"/>
          <p:nvPr/>
        </p:nvSpPr>
        <p:spPr>
          <a:xfrm>
            <a:off x="4051300" y="6616080"/>
            <a:ext cx="1143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/>
            </a:lvl1pPr>
          </a:lstStyle>
          <a:p>
            <a:r>
              <a:rPr lang="de-DE" dirty="0"/>
              <a:t>ICS - BTR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4574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269999"/>
            <a:ext cx="5871231" cy="78755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Contribution by </a:t>
            </a:r>
            <a:r>
              <a:rPr lang="de-DE" b="1" dirty="0">
                <a:solidFill>
                  <a:srgbClr val="7030A0"/>
                </a:solidFill>
              </a:rPr>
              <a:t>FAIR Phase 0 Research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BB509-BE3D-AD40-A797-77EC7FBDAB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6</a:t>
            </a:fld>
            <a:endParaRPr lang="en-DE"/>
          </a:p>
        </p:txBody>
      </p:sp>
      <p:sp>
        <p:nvSpPr>
          <p:cNvPr id="5" name="Rectangle 4"/>
          <p:cNvSpPr/>
          <p:nvPr/>
        </p:nvSpPr>
        <p:spPr>
          <a:xfrm>
            <a:off x="287339" y="1371964"/>
            <a:ext cx="770665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b="1" dirty="0">
                <a:latin typeface="ArialMT"/>
              </a:rPr>
              <a:t>Projects and activities which involve other GSI departments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1050" dirty="0"/>
          </a:p>
          <a:p>
            <a:pPr marL="800100" lvl="1" indent="-342900">
              <a:buFont typeface="Wingdings" pitchFamily="2" charset="2"/>
              <a:buChar char="§"/>
            </a:pPr>
            <a:endParaRPr lang="en-US" sz="1050" dirty="0"/>
          </a:p>
          <a:p>
            <a:pPr marL="514350" indent="-514350">
              <a:buFont typeface="+mj-lt"/>
              <a:buAutoNum type="romanUcPeriod"/>
            </a:pPr>
            <a:r>
              <a:rPr lang="en-US" sz="2000" b="1" dirty="0">
                <a:latin typeface="ArialMT"/>
              </a:rPr>
              <a:t>Purchases of new equipment</a:t>
            </a:r>
          </a:p>
          <a:p>
            <a:pPr marL="514350" indent="-514350">
              <a:buFont typeface="+mj-lt"/>
              <a:buAutoNum type="romanUcPeriod"/>
            </a:pPr>
            <a:endParaRPr lang="en-US" sz="2000" dirty="0">
              <a:latin typeface="ArialMT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>
                <a:latin typeface="ArialMT"/>
              </a:rPr>
              <a:t>De-commissioning of experimental places </a:t>
            </a:r>
            <a:endParaRPr lang="en-US" sz="2000" b="1" dirty="0"/>
          </a:p>
        </p:txBody>
      </p:sp>
      <p:sp>
        <p:nvSpPr>
          <p:cNvPr id="26" name="Freihandform 38"/>
          <p:cNvSpPr/>
          <p:nvPr/>
        </p:nvSpPr>
        <p:spPr>
          <a:xfrm>
            <a:off x="6683721" y="2036763"/>
            <a:ext cx="2068766" cy="1428750"/>
          </a:xfrm>
          <a:custGeom>
            <a:avLst/>
            <a:gdLst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03644 w 3014570"/>
              <a:gd name="connsiteY8" fmla="*/ 1926618 h 2182912"/>
              <a:gd name="connsiteX9" fmla="*/ 1613190 w 3014570"/>
              <a:gd name="connsiteY9" fmla="*/ 1949334 h 2182912"/>
              <a:gd name="connsiteX10" fmla="*/ 1606839 w 3014570"/>
              <a:gd name="connsiteY10" fmla="*/ 2144105 h 2182912"/>
              <a:gd name="connsiteX11" fmla="*/ 1395702 w 3014570"/>
              <a:gd name="connsiteY11" fmla="*/ 2181903 h 2182912"/>
              <a:gd name="connsiteX12" fmla="*/ 1175039 w 3014570"/>
              <a:gd name="connsiteY12" fmla="*/ 2150455 h 2182912"/>
              <a:gd name="connsiteX13" fmla="*/ 1178214 w 3014570"/>
              <a:gd name="connsiteY13" fmla="*/ 1949334 h 2182912"/>
              <a:gd name="connsiteX14" fmla="*/ 1189280 w 3014570"/>
              <a:gd name="connsiteY14" fmla="*/ 1926618 h 2182912"/>
              <a:gd name="connsiteX15" fmla="*/ 0 w 3014570"/>
              <a:gd name="connsiteY15" fmla="*/ 1926618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03644 w 3014570"/>
              <a:gd name="connsiteY8" fmla="*/ 1926618 h 2182912"/>
              <a:gd name="connsiteX9" fmla="*/ 1613190 w 3014570"/>
              <a:gd name="connsiteY9" fmla="*/ 1949334 h 2182912"/>
              <a:gd name="connsiteX10" fmla="*/ 1606839 w 3014570"/>
              <a:gd name="connsiteY10" fmla="*/ 2144105 h 2182912"/>
              <a:gd name="connsiteX11" fmla="*/ 1395702 w 3014570"/>
              <a:gd name="connsiteY11" fmla="*/ 2181903 h 2182912"/>
              <a:gd name="connsiteX12" fmla="*/ 1175039 w 3014570"/>
              <a:gd name="connsiteY12" fmla="*/ 2150455 h 2182912"/>
              <a:gd name="connsiteX13" fmla="*/ 1178214 w 3014570"/>
              <a:gd name="connsiteY13" fmla="*/ 1949334 h 2182912"/>
              <a:gd name="connsiteX14" fmla="*/ 1195630 w 3014570"/>
              <a:gd name="connsiteY14" fmla="*/ 1901218 h 2182912"/>
              <a:gd name="connsiteX15" fmla="*/ 0 w 3014570"/>
              <a:gd name="connsiteY15" fmla="*/ 1926618 h 2182912"/>
              <a:gd name="connsiteX16" fmla="*/ 0 w 3014570"/>
              <a:gd name="connsiteY16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03644 w 3014570"/>
              <a:gd name="connsiteY8" fmla="*/ 1926618 h 2182912"/>
              <a:gd name="connsiteX9" fmla="*/ 1613190 w 3014570"/>
              <a:gd name="connsiteY9" fmla="*/ 1949334 h 2182912"/>
              <a:gd name="connsiteX10" fmla="*/ 1606839 w 3014570"/>
              <a:gd name="connsiteY10" fmla="*/ 2144105 h 2182912"/>
              <a:gd name="connsiteX11" fmla="*/ 1395702 w 3014570"/>
              <a:gd name="connsiteY11" fmla="*/ 2181903 h 2182912"/>
              <a:gd name="connsiteX12" fmla="*/ 1175039 w 3014570"/>
              <a:gd name="connsiteY12" fmla="*/ 2150455 h 2182912"/>
              <a:gd name="connsiteX13" fmla="*/ 1178214 w 3014570"/>
              <a:gd name="connsiteY13" fmla="*/ 1949334 h 2182912"/>
              <a:gd name="connsiteX14" fmla="*/ 1195630 w 3014570"/>
              <a:gd name="connsiteY14" fmla="*/ 1901218 h 2182912"/>
              <a:gd name="connsiteX15" fmla="*/ 432089 w 3014570"/>
              <a:gd name="connsiteY15" fmla="*/ 1905980 h 2182912"/>
              <a:gd name="connsiteX16" fmla="*/ 0 w 3014570"/>
              <a:gd name="connsiteY16" fmla="*/ 1926618 h 2182912"/>
              <a:gd name="connsiteX17" fmla="*/ 0 w 3014570"/>
              <a:gd name="connsiteY17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03644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8589 w 3014570"/>
              <a:gd name="connsiteY8" fmla="*/ 1899630 h 2182912"/>
              <a:gd name="connsiteX9" fmla="*/ 1617932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6208 w 3014570"/>
              <a:gd name="connsiteY8" fmla="*/ 1904392 h 2182912"/>
              <a:gd name="connsiteX9" fmla="*/ 1617932 w 3014570"/>
              <a:gd name="connsiteY9" fmla="*/ 1926618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6208 w 3014570"/>
              <a:gd name="connsiteY8" fmla="*/ 1904392 h 2182912"/>
              <a:gd name="connsiteX9" fmla="*/ 1610789 w 3014570"/>
              <a:gd name="connsiteY9" fmla="*/ 1917093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4570"/>
              <a:gd name="connsiteY0" fmla="*/ 0 h 2182912"/>
              <a:gd name="connsiteX1" fmla="*/ 2899064 w 3014570"/>
              <a:gd name="connsiteY1" fmla="*/ 7330 h 2182912"/>
              <a:gd name="connsiteX2" fmla="*/ 2911764 w 3014570"/>
              <a:gd name="connsiteY2" fmla="*/ 45430 h 2182912"/>
              <a:gd name="connsiteX3" fmla="*/ 2943514 w 3014570"/>
              <a:gd name="connsiteY3" fmla="*/ 340705 h 2182912"/>
              <a:gd name="connsiteX4" fmla="*/ 2968914 w 3014570"/>
              <a:gd name="connsiteY4" fmla="*/ 943955 h 2182912"/>
              <a:gd name="connsiteX5" fmla="*/ 3013364 w 3014570"/>
              <a:gd name="connsiteY5" fmla="*/ 1645630 h 2182912"/>
              <a:gd name="connsiteX6" fmla="*/ 2978439 w 3014570"/>
              <a:gd name="connsiteY6" fmla="*/ 1861530 h 2182912"/>
              <a:gd name="connsiteX7" fmla="*/ 2937164 w 3014570"/>
              <a:gd name="connsiteY7" fmla="*/ 1926618 h 2182912"/>
              <a:gd name="connsiteX8" fmla="*/ 1636208 w 3014570"/>
              <a:gd name="connsiteY8" fmla="*/ 1911536 h 2182912"/>
              <a:gd name="connsiteX9" fmla="*/ 1610789 w 3014570"/>
              <a:gd name="connsiteY9" fmla="*/ 1917093 h 2182912"/>
              <a:gd name="connsiteX10" fmla="*/ 1613190 w 3014570"/>
              <a:gd name="connsiteY10" fmla="*/ 1949334 h 2182912"/>
              <a:gd name="connsiteX11" fmla="*/ 1606839 w 3014570"/>
              <a:gd name="connsiteY11" fmla="*/ 2144105 h 2182912"/>
              <a:gd name="connsiteX12" fmla="*/ 1395702 w 3014570"/>
              <a:gd name="connsiteY12" fmla="*/ 2181903 h 2182912"/>
              <a:gd name="connsiteX13" fmla="*/ 1175039 w 3014570"/>
              <a:gd name="connsiteY13" fmla="*/ 2150455 h 2182912"/>
              <a:gd name="connsiteX14" fmla="*/ 1178214 w 3014570"/>
              <a:gd name="connsiteY14" fmla="*/ 1949334 h 2182912"/>
              <a:gd name="connsiteX15" fmla="*/ 1195630 w 3014570"/>
              <a:gd name="connsiteY15" fmla="*/ 1901218 h 2182912"/>
              <a:gd name="connsiteX16" fmla="*/ 432089 w 3014570"/>
              <a:gd name="connsiteY16" fmla="*/ 1905980 h 2182912"/>
              <a:gd name="connsiteX17" fmla="*/ 0 w 3014570"/>
              <a:gd name="connsiteY17" fmla="*/ 1926618 h 2182912"/>
              <a:gd name="connsiteX18" fmla="*/ 0 w 3014570"/>
              <a:gd name="connsiteY18" fmla="*/ 0 h 2182912"/>
              <a:gd name="connsiteX0" fmla="*/ 0 w 3013753"/>
              <a:gd name="connsiteY0" fmla="*/ 0 h 2182912"/>
              <a:gd name="connsiteX1" fmla="*/ 2899064 w 3013753"/>
              <a:gd name="connsiteY1" fmla="*/ 7330 h 2182912"/>
              <a:gd name="connsiteX2" fmla="*/ 2911764 w 3013753"/>
              <a:gd name="connsiteY2" fmla="*/ 45430 h 2182912"/>
              <a:gd name="connsiteX3" fmla="*/ 2943514 w 3013753"/>
              <a:gd name="connsiteY3" fmla="*/ 340705 h 2182912"/>
              <a:gd name="connsiteX4" fmla="*/ 2930814 w 3013753"/>
              <a:gd name="connsiteY4" fmla="*/ 1029680 h 2182912"/>
              <a:gd name="connsiteX5" fmla="*/ 3013364 w 3013753"/>
              <a:gd name="connsiteY5" fmla="*/ 1645630 h 2182912"/>
              <a:gd name="connsiteX6" fmla="*/ 2978439 w 3013753"/>
              <a:gd name="connsiteY6" fmla="*/ 1861530 h 2182912"/>
              <a:gd name="connsiteX7" fmla="*/ 2937164 w 3013753"/>
              <a:gd name="connsiteY7" fmla="*/ 1926618 h 2182912"/>
              <a:gd name="connsiteX8" fmla="*/ 1636208 w 3013753"/>
              <a:gd name="connsiteY8" fmla="*/ 1911536 h 2182912"/>
              <a:gd name="connsiteX9" fmla="*/ 1610789 w 3013753"/>
              <a:gd name="connsiteY9" fmla="*/ 1917093 h 2182912"/>
              <a:gd name="connsiteX10" fmla="*/ 1613190 w 3013753"/>
              <a:gd name="connsiteY10" fmla="*/ 1949334 h 2182912"/>
              <a:gd name="connsiteX11" fmla="*/ 1606839 w 3013753"/>
              <a:gd name="connsiteY11" fmla="*/ 2144105 h 2182912"/>
              <a:gd name="connsiteX12" fmla="*/ 1395702 w 3013753"/>
              <a:gd name="connsiteY12" fmla="*/ 2181903 h 2182912"/>
              <a:gd name="connsiteX13" fmla="*/ 1175039 w 3013753"/>
              <a:gd name="connsiteY13" fmla="*/ 2150455 h 2182912"/>
              <a:gd name="connsiteX14" fmla="*/ 1178214 w 3013753"/>
              <a:gd name="connsiteY14" fmla="*/ 1949334 h 2182912"/>
              <a:gd name="connsiteX15" fmla="*/ 1195630 w 3013753"/>
              <a:gd name="connsiteY15" fmla="*/ 1901218 h 2182912"/>
              <a:gd name="connsiteX16" fmla="*/ 432089 w 3013753"/>
              <a:gd name="connsiteY16" fmla="*/ 1905980 h 2182912"/>
              <a:gd name="connsiteX17" fmla="*/ 0 w 3013753"/>
              <a:gd name="connsiteY17" fmla="*/ 1926618 h 2182912"/>
              <a:gd name="connsiteX18" fmla="*/ 0 w 3013753"/>
              <a:gd name="connsiteY18" fmla="*/ 0 h 2182912"/>
              <a:gd name="connsiteX0" fmla="*/ 0 w 3014084"/>
              <a:gd name="connsiteY0" fmla="*/ 0 h 2182912"/>
              <a:gd name="connsiteX1" fmla="*/ 2899064 w 3014084"/>
              <a:gd name="connsiteY1" fmla="*/ 7330 h 2182912"/>
              <a:gd name="connsiteX2" fmla="*/ 2911764 w 3014084"/>
              <a:gd name="connsiteY2" fmla="*/ 45430 h 2182912"/>
              <a:gd name="connsiteX3" fmla="*/ 2943514 w 3014084"/>
              <a:gd name="connsiteY3" fmla="*/ 340705 h 2182912"/>
              <a:gd name="connsiteX4" fmla="*/ 2956214 w 3014084"/>
              <a:gd name="connsiteY4" fmla="*/ 1020155 h 2182912"/>
              <a:gd name="connsiteX5" fmla="*/ 3013364 w 3014084"/>
              <a:gd name="connsiteY5" fmla="*/ 1645630 h 2182912"/>
              <a:gd name="connsiteX6" fmla="*/ 2978439 w 3014084"/>
              <a:gd name="connsiteY6" fmla="*/ 1861530 h 2182912"/>
              <a:gd name="connsiteX7" fmla="*/ 2937164 w 3014084"/>
              <a:gd name="connsiteY7" fmla="*/ 1926618 h 2182912"/>
              <a:gd name="connsiteX8" fmla="*/ 1636208 w 3014084"/>
              <a:gd name="connsiteY8" fmla="*/ 1911536 h 2182912"/>
              <a:gd name="connsiteX9" fmla="*/ 1610789 w 3014084"/>
              <a:gd name="connsiteY9" fmla="*/ 1917093 h 2182912"/>
              <a:gd name="connsiteX10" fmla="*/ 1613190 w 3014084"/>
              <a:gd name="connsiteY10" fmla="*/ 1949334 h 2182912"/>
              <a:gd name="connsiteX11" fmla="*/ 1606839 w 3014084"/>
              <a:gd name="connsiteY11" fmla="*/ 2144105 h 2182912"/>
              <a:gd name="connsiteX12" fmla="*/ 1395702 w 3014084"/>
              <a:gd name="connsiteY12" fmla="*/ 2181903 h 2182912"/>
              <a:gd name="connsiteX13" fmla="*/ 1175039 w 3014084"/>
              <a:gd name="connsiteY13" fmla="*/ 2150455 h 2182912"/>
              <a:gd name="connsiteX14" fmla="*/ 1178214 w 3014084"/>
              <a:gd name="connsiteY14" fmla="*/ 1949334 h 2182912"/>
              <a:gd name="connsiteX15" fmla="*/ 1195630 w 3014084"/>
              <a:gd name="connsiteY15" fmla="*/ 1901218 h 2182912"/>
              <a:gd name="connsiteX16" fmla="*/ 432089 w 3014084"/>
              <a:gd name="connsiteY16" fmla="*/ 1905980 h 2182912"/>
              <a:gd name="connsiteX17" fmla="*/ 0 w 3014084"/>
              <a:gd name="connsiteY17" fmla="*/ 1926618 h 2182912"/>
              <a:gd name="connsiteX18" fmla="*/ 0 w 3014084"/>
              <a:gd name="connsiteY18" fmla="*/ 0 h 2182912"/>
              <a:gd name="connsiteX0" fmla="*/ 0 w 3013602"/>
              <a:gd name="connsiteY0" fmla="*/ 0 h 2182912"/>
              <a:gd name="connsiteX1" fmla="*/ 2899064 w 3013602"/>
              <a:gd name="connsiteY1" fmla="*/ 7330 h 2182912"/>
              <a:gd name="connsiteX2" fmla="*/ 2911764 w 3013602"/>
              <a:gd name="connsiteY2" fmla="*/ 45430 h 2182912"/>
              <a:gd name="connsiteX3" fmla="*/ 2943514 w 3013602"/>
              <a:gd name="connsiteY3" fmla="*/ 340705 h 2182912"/>
              <a:gd name="connsiteX4" fmla="*/ 2956214 w 3013602"/>
              <a:gd name="connsiteY4" fmla="*/ 1020155 h 2182912"/>
              <a:gd name="connsiteX5" fmla="*/ 3013364 w 3013602"/>
              <a:gd name="connsiteY5" fmla="*/ 1645630 h 2182912"/>
              <a:gd name="connsiteX6" fmla="*/ 2978439 w 3013602"/>
              <a:gd name="connsiteY6" fmla="*/ 1861530 h 2182912"/>
              <a:gd name="connsiteX7" fmla="*/ 2937164 w 3013602"/>
              <a:gd name="connsiteY7" fmla="*/ 1926618 h 2182912"/>
              <a:gd name="connsiteX8" fmla="*/ 1636208 w 3013602"/>
              <a:gd name="connsiteY8" fmla="*/ 1911536 h 2182912"/>
              <a:gd name="connsiteX9" fmla="*/ 1610789 w 3013602"/>
              <a:gd name="connsiteY9" fmla="*/ 1917093 h 2182912"/>
              <a:gd name="connsiteX10" fmla="*/ 1613190 w 3013602"/>
              <a:gd name="connsiteY10" fmla="*/ 1949334 h 2182912"/>
              <a:gd name="connsiteX11" fmla="*/ 1606839 w 3013602"/>
              <a:gd name="connsiteY11" fmla="*/ 2144105 h 2182912"/>
              <a:gd name="connsiteX12" fmla="*/ 1395702 w 3013602"/>
              <a:gd name="connsiteY12" fmla="*/ 2181903 h 2182912"/>
              <a:gd name="connsiteX13" fmla="*/ 1175039 w 3013602"/>
              <a:gd name="connsiteY13" fmla="*/ 2150455 h 2182912"/>
              <a:gd name="connsiteX14" fmla="*/ 1178214 w 3013602"/>
              <a:gd name="connsiteY14" fmla="*/ 1949334 h 2182912"/>
              <a:gd name="connsiteX15" fmla="*/ 1195630 w 3013602"/>
              <a:gd name="connsiteY15" fmla="*/ 1901218 h 2182912"/>
              <a:gd name="connsiteX16" fmla="*/ 432089 w 3013602"/>
              <a:gd name="connsiteY16" fmla="*/ 1905980 h 2182912"/>
              <a:gd name="connsiteX17" fmla="*/ 0 w 3013602"/>
              <a:gd name="connsiteY17" fmla="*/ 1926618 h 2182912"/>
              <a:gd name="connsiteX18" fmla="*/ 0 w 3013602"/>
              <a:gd name="connsiteY18" fmla="*/ 0 h 2182912"/>
              <a:gd name="connsiteX0" fmla="*/ 0 w 2979520"/>
              <a:gd name="connsiteY0" fmla="*/ 0 h 2182912"/>
              <a:gd name="connsiteX1" fmla="*/ 2899064 w 2979520"/>
              <a:gd name="connsiteY1" fmla="*/ 7330 h 2182912"/>
              <a:gd name="connsiteX2" fmla="*/ 2911764 w 2979520"/>
              <a:gd name="connsiteY2" fmla="*/ 45430 h 2182912"/>
              <a:gd name="connsiteX3" fmla="*/ 2943514 w 2979520"/>
              <a:gd name="connsiteY3" fmla="*/ 340705 h 2182912"/>
              <a:gd name="connsiteX4" fmla="*/ 2956214 w 2979520"/>
              <a:gd name="connsiteY4" fmla="*/ 1020155 h 2182912"/>
              <a:gd name="connsiteX5" fmla="*/ 2918114 w 2979520"/>
              <a:gd name="connsiteY5" fmla="*/ 1661505 h 2182912"/>
              <a:gd name="connsiteX6" fmla="*/ 2978439 w 2979520"/>
              <a:gd name="connsiteY6" fmla="*/ 1861530 h 2182912"/>
              <a:gd name="connsiteX7" fmla="*/ 2937164 w 2979520"/>
              <a:gd name="connsiteY7" fmla="*/ 1926618 h 2182912"/>
              <a:gd name="connsiteX8" fmla="*/ 1636208 w 2979520"/>
              <a:gd name="connsiteY8" fmla="*/ 1911536 h 2182912"/>
              <a:gd name="connsiteX9" fmla="*/ 1610789 w 2979520"/>
              <a:gd name="connsiteY9" fmla="*/ 1917093 h 2182912"/>
              <a:gd name="connsiteX10" fmla="*/ 1613190 w 2979520"/>
              <a:gd name="connsiteY10" fmla="*/ 1949334 h 2182912"/>
              <a:gd name="connsiteX11" fmla="*/ 1606839 w 2979520"/>
              <a:gd name="connsiteY11" fmla="*/ 2144105 h 2182912"/>
              <a:gd name="connsiteX12" fmla="*/ 1395702 w 2979520"/>
              <a:gd name="connsiteY12" fmla="*/ 2181903 h 2182912"/>
              <a:gd name="connsiteX13" fmla="*/ 1175039 w 2979520"/>
              <a:gd name="connsiteY13" fmla="*/ 2150455 h 2182912"/>
              <a:gd name="connsiteX14" fmla="*/ 1178214 w 2979520"/>
              <a:gd name="connsiteY14" fmla="*/ 1949334 h 2182912"/>
              <a:gd name="connsiteX15" fmla="*/ 1195630 w 2979520"/>
              <a:gd name="connsiteY15" fmla="*/ 1901218 h 2182912"/>
              <a:gd name="connsiteX16" fmla="*/ 432089 w 2979520"/>
              <a:gd name="connsiteY16" fmla="*/ 1905980 h 2182912"/>
              <a:gd name="connsiteX17" fmla="*/ 0 w 2979520"/>
              <a:gd name="connsiteY17" fmla="*/ 1926618 h 2182912"/>
              <a:gd name="connsiteX18" fmla="*/ 0 w 2979520"/>
              <a:gd name="connsiteY18" fmla="*/ 0 h 2182912"/>
              <a:gd name="connsiteX0" fmla="*/ 0 w 2962243"/>
              <a:gd name="connsiteY0" fmla="*/ 0 h 2182912"/>
              <a:gd name="connsiteX1" fmla="*/ 2899064 w 2962243"/>
              <a:gd name="connsiteY1" fmla="*/ 7330 h 2182912"/>
              <a:gd name="connsiteX2" fmla="*/ 2911764 w 2962243"/>
              <a:gd name="connsiteY2" fmla="*/ 45430 h 2182912"/>
              <a:gd name="connsiteX3" fmla="*/ 2943514 w 2962243"/>
              <a:gd name="connsiteY3" fmla="*/ 340705 h 2182912"/>
              <a:gd name="connsiteX4" fmla="*/ 2956214 w 2962243"/>
              <a:gd name="connsiteY4" fmla="*/ 1020155 h 2182912"/>
              <a:gd name="connsiteX5" fmla="*/ 2918114 w 2962243"/>
              <a:gd name="connsiteY5" fmla="*/ 1661505 h 2182912"/>
              <a:gd name="connsiteX6" fmla="*/ 2924464 w 2962243"/>
              <a:gd name="connsiteY6" fmla="*/ 1874230 h 2182912"/>
              <a:gd name="connsiteX7" fmla="*/ 2937164 w 2962243"/>
              <a:gd name="connsiteY7" fmla="*/ 1926618 h 2182912"/>
              <a:gd name="connsiteX8" fmla="*/ 1636208 w 2962243"/>
              <a:gd name="connsiteY8" fmla="*/ 1911536 h 2182912"/>
              <a:gd name="connsiteX9" fmla="*/ 1610789 w 2962243"/>
              <a:gd name="connsiteY9" fmla="*/ 1917093 h 2182912"/>
              <a:gd name="connsiteX10" fmla="*/ 1613190 w 2962243"/>
              <a:gd name="connsiteY10" fmla="*/ 1949334 h 2182912"/>
              <a:gd name="connsiteX11" fmla="*/ 1606839 w 2962243"/>
              <a:gd name="connsiteY11" fmla="*/ 2144105 h 2182912"/>
              <a:gd name="connsiteX12" fmla="*/ 1395702 w 2962243"/>
              <a:gd name="connsiteY12" fmla="*/ 2181903 h 2182912"/>
              <a:gd name="connsiteX13" fmla="*/ 1175039 w 2962243"/>
              <a:gd name="connsiteY13" fmla="*/ 2150455 h 2182912"/>
              <a:gd name="connsiteX14" fmla="*/ 1178214 w 2962243"/>
              <a:gd name="connsiteY14" fmla="*/ 1949334 h 2182912"/>
              <a:gd name="connsiteX15" fmla="*/ 1195630 w 2962243"/>
              <a:gd name="connsiteY15" fmla="*/ 1901218 h 2182912"/>
              <a:gd name="connsiteX16" fmla="*/ 432089 w 2962243"/>
              <a:gd name="connsiteY16" fmla="*/ 1905980 h 2182912"/>
              <a:gd name="connsiteX17" fmla="*/ 0 w 2962243"/>
              <a:gd name="connsiteY17" fmla="*/ 1926618 h 2182912"/>
              <a:gd name="connsiteX18" fmla="*/ 0 w 2962243"/>
              <a:gd name="connsiteY18" fmla="*/ 0 h 2182912"/>
              <a:gd name="connsiteX0" fmla="*/ 0 w 2957163"/>
              <a:gd name="connsiteY0" fmla="*/ 0 h 2182912"/>
              <a:gd name="connsiteX1" fmla="*/ 2899064 w 2957163"/>
              <a:gd name="connsiteY1" fmla="*/ 7330 h 2182912"/>
              <a:gd name="connsiteX2" fmla="*/ 2911764 w 2957163"/>
              <a:gd name="connsiteY2" fmla="*/ 45430 h 2182912"/>
              <a:gd name="connsiteX3" fmla="*/ 2943514 w 2957163"/>
              <a:gd name="connsiteY3" fmla="*/ 340705 h 2182912"/>
              <a:gd name="connsiteX4" fmla="*/ 2937165 w 2957163"/>
              <a:gd name="connsiteY4" fmla="*/ 870930 h 2182912"/>
              <a:gd name="connsiteX5" fmla="*/ 2956214 w 2957163"/>
              <a:gd name="connsiteY5" fmla="*/ 1020155 h 2182912"/>
              <a:gd name="connsiteX6" fmla="*/ 2918114 w 2957163"/>
              <a:gd name="connsiteY6" fmla="*/ 1661505 h 2182912"/>
              <a:gd name="connsiteX7" fmla="*/ 2924464 w 2957163"/>
              <a:gd name="connsiteY7" fmla="*/ 1874230 h 2182912"/>
              <a:gd name="connsiteX8" fmla="*/ 2937164 w 2957163"/>
              <a:gd name="connsiteY8" fmla="*/ 1926618 h 2182912"/>
              <a:gd name="connsiteX9" fmla="*/ 1636208 w 2957163"/>
              <a:gd name="connsiteY9" fmla="*/ 1911536 h 2182912"/>
              <a:gd name="connsiteX10" fmla="*/ 1610789 w 2957163"/>
              <a:gd name="connsiteY10" fmla="*/ 1917093 h 2182912"/>
              <a:gd name="connsiteX11" fmla="*/ 1613190 w 2957163"/>
              <a:gd name="connsiteY11" fmla="*/ 1949334 h 2182912"/>
              <a:gd name="connsiteX12" fmla="*/ 1606839 w 2957163"/>
              <a:gd name="connsiteY12" fmla="*/ 2144105 h 2182912"/>
              <a:gd name="connsiteX13" fmla="*/ 1395702 w 2957163"/>
              <a:gd name="connsiteY13" fmla="*/ 2181903 h 2182912"/>
              <a:gd name="connsiteX14" fmla="*/ 1175039 w 2957163"/>
              <a:gd name="connsiteY14" fmla="*/ 2150455 h 2182912"/>
              <a:gd name="connsiteX15" fmla="*/ 1178214 w 2957163"/>
              <a:gd name="connsiteY15" fmla="*/ 1949334 h 2182912"/>
              <a:gd name="connsiteX16" fmla="*/ 1195630 w 2957163"/>
              <a:gd name="connsiteY16" fmla="*/ 1901218 h 2182912"/>
              <a:gd name="connsiteX17" fmla="*/ 432089 w 2957163"/>
              <a:gd name="connsiteY17" fmla="*/ 1905980 h 2182912"/>
              <a:gd name="connsiteX18" fmla="*/ 0 w 2957163"/>
              <a:gd name="connsiteY18" fmla="*/ 1926618 h 2182912"/>
              <a:gd name="connsiteX19" fmla="*/ 0 w 2957163"/>
              <a:gd name="connsiteY19" fmla="*/ 0 h 2182912"/>
              <a:gd name="connsiteX0" fmla="*/ 0 w 2957163"/>
              <a:gd name="connsiteY0" fmla="*/ 0 h 2182912"/>
              <a:gd name="connsiteX1" fmla="*/ 2899064 w 2957163"/>
              <a:gd name="connsiteY1" fmla="*/ 7330 h 2182912"/>
              <a:gd name="connsiteX2" fmla="*/ 2911764 w 2957163"/>
              <a:gd name="connsiteY2" fmla="*/ 45430 h 2182912"/>
              <a:gd name="connsiteX3" fmla="*/ 2943514 w 2957163"/>
              <a:gd name="connsiteY3" fmla="*/ 340705 h 2182912"/>
              <a:gd name="connsiteX4" fmla="*/ 2937165 w 2957163"/>
              <a:gd name="connsiteY4" fmla="*/ 766155 h 2182912"/>
              <a:gd name="connsiteX5" fmla="*/ 2956214 w 2957163"/>
              <a:gd name="connsiteY5" fmla="*/ 1020155 h 2182912"/>
              <a:gd name="connsiteX6" fmla="*/ 2918114 w 2957163"/>
              <a:gd name="connsiteY6" fmla="*/ 1661505 h 2182912"/>
              <a:gd name="connsiteX7" fmla="*/ 2924464 w 2957163"/>
              <a:gd name="connsiteY7" fmla="*/ 1874230 h 2182912"/>
              <a:gd name="connsiteX8" fmla="*/ 2937164 w 2957163"/>
              <a:gd name="connsiteY8" fmla="*/ 1926618 h 2182912"/>
              <a:gd name="connsiteX9" fmla="*/ 1636208 w 2957163"/>
              <a:gd name="connsiteY9" fmla="*/ 1911536 h 2182912"/>
              <a:gd name="connsiteX10" fmla="*/ 1610789 w 2957163"/>
              <a:gd name="connsiteY10" fmla="*/ 1917093 h 2182912"/>
              <a:gd name="connsiteX11" fmla="*/ 1613190 w 2957163"/>
              <a:gd name="connsiteY11" fmla="*/ 1949334 h 2182912"/>
              <a:gd name="connsiteX12" fmla="*/ 1606839 w 2957163"/>
              <a:gd name="connsiteY12" fmla="*/ 2144105 h 2182912"/>
              <a:gd name="connsiteX13" fmla="*/ 1395702 w 2957163"/>
              <a:gd name="connsiteY13" fmla="*/ 2181903 h 2182912"/>
              <a:gd name="connsiteX14" fmla="*/ 1175039 w 2957163"/>
              <a:gd name="connsiteY14" fmla="*/ 2150455 h 2182912"/>
              <a:gd name="connsiteX15" fmla="*/ 1178214 w 2957163"/>
              <a:gd name="connsiteY15" fmla="*/ 1949334 h 2182912"/>
              <a:gd name="connsiteX16" fmla="*/ 1195630 w 2957163"/>
              <a:gd name="connsiteY16" fmla="*/ 1901218 h 2182912"/>
              <a:gd name="connsiteX17" fmla="*/ 432089 w 2957163"/>
              <a:gd name="connsiteY17" fmla="*/ 1905980 h 2182912"/>
              <a:gd name="connsiteX18" fmla="*/ 0 w 2957163"/>
              <a:gd name="connsiteY18" fmla="*/ 1926618 h 2182912"/>
              <a:gd name="connsiteX19" fmla="*/ 0 w 2957163"/>
              <a:gd name="connsiteY19" fmla="*/ 0 h 2182912"/>
              <a:gd name="connsiteX0" fmla="*/ 0 w 2956256"/>
              <a:gd name="connsiteY0" fmla="*/ 0 h 2182912"/>
              <a:gd name="connsiteX1" fmla="*/ 2899064 w 2956256"/>
              <a:gd name="connsiteY1" fmla="*/ 7330 h 2182912"/>
              <a:gd name="connsiteX2" fmla="*/ 2911764 w 2956256"/>
              <a:gd name="connsiteY2" fmla="*/ 45430 h 2182912"/>
              <a:gd name="connsiteX3" fmla="*/ 2943514 w 2956256"/>
              <a:gd name="connsiteY3" fmla="*/ 340705 h 2182912"/>
              <a:gd name="connsiteX4" fmla="*/ 2937165 w 2956256"/>
              <a:gd name="connsiteY4" fmla="*/ 766155 h 2182912"/>
              <a:gd name="connsiteX5" fmla="*/ 2956214 w 2956256"/>
              <a:gd name="connsiteY5" fmla="*/ 1020155 h 2182912"/>
              <a:gd name="connsiteX6" fmla="*/ 2918114 w 2956256"/>
              <a:gd name="connsiteY6" fmla="*/ 1661505 h 2182912"/>
              <a:gd name="connsiteX7" fmla="*/ 2924464 w 2956256"/>
              <a:gd name="connsiteY7" fmla="*/ 1874230 h 2182912"/>
              <a:gd name="connsiteX8" fmla="*/ 2937164 w 2956256"/>
              <a:gd name="connsiteY8" fmla="*/ 1926618 h 2182912"/>
              <a:gd name="connsiteX9" fmla="*/ 1636208 w 2956256"/>
              <a:gd name="connsiteY9" fmla="*/ 1911536 h 2182912"/>
              <a:gd name="connsiteX10" fmla="*/ 1610789 w 2956256"/>
              <a:gd name="connsiteY10" fmla="*/ 1917093 h 2182912"/>
              <a:gd name="connsiteX11" fmla="*/ 1613190 w 2956256"/>
              <a:gd name="connsiteY11" fmla="*/ 1949334 h 2182912"/>
              <a:gd name="connsiteX12" fmla="*/ 1606839 w 2956256"/>
              <a:gd name="connsiteY12" fmla="*/ 2144105 h 2182912"/>
              <a:gd name="connsiteX13" fmla="*/ 1395702 w 2956256"/>
              <a:gd name="connsiteY13" fmla="*/ 2181903 h 2182912"/>
              <a:gd name="connsiteX14" fmla="*/ 1175039 w 2956256"/>
              <a:gd name="connsiteY14" fmla="*/ 2150455 h 2182912"/>
              <a:gd name="connsiteX15" fmla="*/ 1178214 w 2956256"/>
              <a:gd name="connsiteY15" fmla="*/ 1949334 h 2182912"/>
              <a:gd name="connsiteX16" fmla="*/ 1195630 w 2956256"/>
              <a:gd name="connsiteY16" fmla="*/ 1901218 h 2182912"/>
              <a:gd name="connsiteX17" fmla="*/ 432089 w 2956256"/>
              <a:gd name="connsiteY17" fmla="*/ 1905980 h 2182912"/>
              <a:gd name="connsiteX18" fmla="*/ 0 w 2956256"/>
              <a:gd name="connsiteY18" fmla="*/ 1926618 h 2182912"/>
              <a:gd name="connsiteX19" fmla="*/ 0 w 2956256"/>
              <a:gd name="connsiteY19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349790 w 2956214"/>
              <a:gd name="connsiteY5" fmla="*/ 896330 h 2182912"/>
              <a:gd name="connsiteX6" fmla="*/ 2956214 w 2956214"/>
              <a:gd name="connsiteY6" fmla="*/ 1020155 h 2182912"/>
              <a:gd name="connsiteX7" fmla="*/ 2918114 w 2956214"/>
              <a:gd name="connsiteY7" fmla="*/ 1661505 h 2182912"/>
              <a:gd name="connsiteX8" fmla="*/ 2924464 w 2956214"/>
              <a:gd name="connsiteY8" fmla="*/ 1874230 h 2182912"/>
              <a:gd name="connsiteX9" fmla="*/ 2937164 w 2956214"/>
              <a:gd name="connsiteY9" fmla="*/ 1926618 h 2182912"/>
              <a:gd name="connsiteX10" fmla="*/ 1636208 w 2956214"/>
              <a:gd name="connsiteY10" fmla="*/ 1911536 h 2182912"/>
              <a:gd name="connsiteX11" fmla="*/ 1610789 w 2956214"/>
              <a:gd name="connsiteY11" fmla="*/ 1917093 h 2182912"/>
              <a:gd name="connsiteX12" fmla="*/ 1613190 w 2956214"/>
              <a:gd name="connsiteY12" fmla="*/ 1949334 h 2182912"/>
              <a:gd name="connsiteX13" fmla="*/ 1606839 w 2956214"/>
              <a:gd name="connsiteY13" fmla="*/ 2144105 h 2182912"/>
              <a:gd name="connsiteX14" fmla="*/ 1395702 w 2956214"/>
              <a:gd name="connsiteY14" fmla="*/ 2181903 h 2182912"/>
              <a:gd name="connsiteX15" fmla="*/ 1175039 w 2956214"/>
              <a:gd name="connsiteY15" fmla="*/ 2150455 h 2182912"/>
              <a:gd name="connsiteX16" fmla="*/ 1178214 w 2956214"/>
              <a:gd name="connsiteY16" fmla="*/ 1949334 h 2182912"/>
              <a:gd name="connsiteX17" fmla="*/ 1195630 w 2956214"/>
              <a:gd name="connsiteY17" fmla="*/ 1901218 h 2182912"/>
              <a:gd name="connsiteX18" fmla="*/ 432089 w 2956214"/>
              <a:gd name="connsiteY18" fmla="*/ 1905980 h 2182912"/>
              <a:gd name="connsiteX19" fmla="*/ 0 w 2956214"/>
              <a:gd name="connsiteY19" fmla="*/ 1926618 h 2182912"/>
              <a:gd name="connsiteX20" fmla="*/ 0 w 2956214"/>
              <a:gd name="connsiteY20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524415 w 2956214"/>
              <a:gd name="connsiteY5" fmla="*/ 667730 h 2182912"/>
              <a:gd name="connsiteX6" fmla="*/ 2349790 w 2956214"/>
              <a:gd name="connsiteY6" fmla="*/ 896330 h 2182912"/>
              <a:gd name="connsiteX7" fmla="*/ 2956214 w 2956214"/>
              <a:gd name="connsiteY7" fmla="*/ 1020155 h 2182912"/>
              <a:gd name="connsiteX8" fmla="*/ 2918114 w 2956214"/>
              <a:gd name="connsiteY8" fmla="*/ 1661505 h 2182912"/>
              <a:gd name="connsiteX9" fmla="*/ 2924464 w 2956214"/>
              <a:gd name="connsiteY9" fmla="*/ 1874230 h 2182912"/>
              <a:gd name="connsiteX10" fmla="*/ 2937164 w 2956214"/>
              <a:gd name="connsiteY10" fmla="*/ 1926618 h 2182912"/>
              <a:gd name="connsiteX11" fmla="*/ 1636208 w 2956214"/>
              <a:gd name="connsiteY11" fmla="*/ 1911536 h 2182912"/>
              <a:gd name="connsiteX12" fmla="*/ 1610789 w 2956214"/>
              <a:gd name="connsiteY12" fmla="*/ 1917093 h 2182912"/>
              <a:gd name="connsiteX13" fmla="*/ 1613190 w 2956214"/>
              <a:gd name="connsiteY13" fmla="*/ 1949334 h 2182912"/>
              <a:gd name="connsiteX14" fmla="*/ 1606839 w 2956214"/>
              <a:gd name="connsiteY14" fmla="*/ 2144105 h 2182912"/>
              <a:gd name="connsiteX15" fmla="*/ 1395702 w 2956214"/>
              <a:gd name="connsiteY15" fmla="*/ 2181903 h 2182912"/>
              <a:gd name="connsiteX16" fmla="*/ 1175039 w 2956214"/>
              <a:gd name="connsiteY16" fmla="*/ 2150455 h 2182912"/>
              <a:gd name="connsiteX17" fmla="*/ 1178214 w 2956214"/>
              <a:gd name="connsiteY17" fmla="*/ 1949334 h 2182912"/>
              <a:gd name="connsiteX18" fmla="*/ 1195630 w 2956214"/>
              <a:gd name="connsiteY18" fmla="*/ 1901218 h 2182912"/>
              <a:gd name="connsiteX19" fmla="*/ 432089 w 2956214"/>
              <a:gd name="connsiteY19" fmla="*/ 1905980 h 2182912"/>
              <a:gd name="connsiteX20" fmla="*/ 0 w 2956214"/>
              <a:gd name="connsiteY20" fmla="*/ 1926618 h 2182912"/>
              <a:gd name="connsiteX21" fmla="*/ 0 w 2956214"/>
              <a:gd name="connsiteY21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67730 h 2182912"/>
              <a:gd name="connsiteX7" fmla="*/ 2349790 w 2956214"/>
              <a:gd name="connsiteY7" fmla="*/ 896330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67730 h 2182912"/>
              <a:gd name="connsiteX7" fmla="*/ 2349790 w 2956214"/>
              <a:gd name="connsiteY7" fmla="*/ 896330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49790 w 2956214"/>
              <a:gd name="connsiteY7" fmla="*/ 896330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49790 w 2956214"/>
              <a:gd name="connsiteY7" fmla="*/ 896330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956214 w 2956214"/>
              <a:gd name="connsiteY8" fmla="*/ 1020155 h 2182912"/>
              <a:gd name="connsiteX9" fmla="*/ 2918114 w 2956214"/>
              <a:gd name="connsiteY9" fmla="*/ 1661505 h 2182912"/>
              <a:gd name="connsiteX10" fmla="*/ 2924464 w 2956214"/>
              <a:gd name="connsiteY10" fmla="*/ 1874230 h 2182912"/>
              <a:gd name="connsiteX11" fmla="*/ 2937164 w 2956214"/>
              <a:gd name="connsiteY11" fmla="*/ 1926618 h 2182912"/>
              <a:gd name="connsiteX12" fmla="*/ 1636208 w 2956214"/>
              <a:gd name="connsiteY12" fmla="*/ 1911536 h 2182912"/>
              <a:gd name="connsiteX13" fmla="*/ 1610789 w 2956214"/>
              <a:gd name="connsiteY13" fmla="*/ 1917093 h 2182912"/>
              <a:gd name="connsiteX14" fmla="*/ 1613190 w 2956214"/>
              <a:gd name="connsiteY14" fmla="*/ 1949334 h 2182912"/>
              <a:gd name="connsiteX15" fmla="*/ 1606839 w 2956214"/>
              <a:gd name="connsiteY15" fmla="*/ 2144105 h 2182912"/>
              <a:gd name="connsiteX16" fmla="*/ 1395702 w 2956214"/>
              <a:gd name="connsiteY16" fmla="*/ 2181903 h 2182912"/>
              <a:gd name="connsiteX17" fmla="*/ 1175039 w 2956214"/>
              <a:gd name="connsiteY17" fmla="*/ 2150455 h 2182912"/>
              <a:gd name="connsiteX18" fmla="*/ 1178214 w 2956214"/>
              <a:gd name="connsiteY18" fmla="*/ 1949334 h 2182912"/>
              <a:gd name="connsiteX19" fmla="*/ 1195630 w 2956214"/>
              <a:gd name="connsiteY19" fmla="*/ 1901218 h 2182912"/>
              <a:gd name="connsiteX20" fmla="*/ 432089 w 2956214"/>
              <a:gd name="connsiteY20" fmla="*/ 1905980 h 2182912"/>
              <a:gd name="connsiteX21" fmla="*/ 0 w 2956214"/>
              <a:gd name="connsiteY21" fmla="*/ 1926618 h 2182912"/>
              <a:gd name="connsiteX22" fmla="*/ 0 w 2956214"/>
              <a:gd name="connsiteY22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819"/>
              <a:gd name="connsiteY0" fmla="*/ 0 h 2182912"/>
              <a:gd name="connsiteX1" fmla="*/ 2899064 w 2956819"/>
              <a:gd name="connsiteY1" fmla="*/ 7330 h 2182912"/>
              <a:gd name="connsiteX2" fmla="*/ 2911764 w 2956819"/>
              <a:gd name="connsiteY2" fmla="*/ 45430 h 2182912"/>
              <a:gd name="connsiteX3" fmla="*/ 2943514 w 2956819"/>
              <a:gd name="connsiteY3" fmla="*/ 340705 h 2182912"/>
              <a:gd name="connsiteX4" fmla="*/ 2937165 w 2956819"/>
              <a:gd name="connsiteY4" fmla="*/ 766155 h 2182912"/>
              <a:gd name="connsiteX5" fmla="*/ 2876840 w 2956819"/>
              <a:gd name="connsiteY5" fmla="*/ 721705 h 2182912"/>
              <a:gd name="connsiteX6" fmla="*/ 2524415 w 2956819"/>
              <a:gd name="connsiteY6" fmla="*/ 696305 h 2182912"/>
              <a:gd name="connsiteX7" fmla="*/ 2352965 w 2956819"/>
              <a:gd name="connsiteY7" fmla="*/ 912205 h 2182912"/>
              <a:gd name="connsiteX8" fmla="*/ 2610140 w 2956819"/>
              <a:gd name="connsiteY8" fmla="*/ 1058255 h 2182912"/>
              <a:gd name="connsiteX9" fmla="*/ 2911765 w 2956819"/>
              <a:gd name="connsiteY9" fmla="*/ 997930 h 2182912"/>
              <a:gd name="connsiteX10" fmla="*/ 2956214 w 2956819"/>
              <a:gd name="connsiteY10" fmla="*/ 1020155 h 2182912"/>
              <a:gd name="connsiteX11" fmla="*/ 2918114 w 2956819"/>
              <a:gd name="connsiteY11" fmla="*/ 1661505 h 2182912"/>
              <a:gd name="connsiteX12" fmla="*/ 2924464 w 2956819"/>
              <a:gd name="connsiteY12" fmla="*/ 1874230 h 2182912"/>
              <a:gd name="connsiteX13" fmla="*/ 2937164 w 2956819"/>
              <a:gd name="connsiteY13" fmla="*/ 1926618 h 2182912"/>
              <a:gd name="connsiteX14" fmla="*/ 1636208 w 2956819"/>
              <a:gd name="connsiteY14" fmla="*/ 1911536 h 2182912"/>
              <a:gd name="connsiteX15" fmla="*/ 1610789 w 2956819"/>
              <a:gd name="connsiteY15" fmla="*/ 1917093 h 2182912"/>
              <a:gd name="connsiteX16" fmla="*/ 1613190 w 2956819"/>
              <a:gd name="connsiteY16" fmla="*/ 1949334 h 2182912"/>
              <a:gd name="connsiteX17" fmla="*/ 1606839 w 2956819"/>
              <a:gd name="connsiteY17" fmla="*/ 2144105 h 2182912"/>
              <a:gd name="connsiteX18" fmla="*/ 1395702 w 2956819"/>
              <a:gd name="connsiteY18" fmla="*/ 2181903 h 2182912"/>
              <a:gd name="connsiteX19" fmla="*/ 1175039 w 2956819"/>
              <a:gd name="connsiteY19" fmla="*/ 2150455 h 2182912"/>
              <a:gd name="connsiteX20" fmla="*/ 1178214 w 2956819"/>
              <a:gd name="connsiteY20" fmla="*/ 1949334 h 2182912"/>
              <a:gd name="connsiteX21" fmla="*/ 1195630 w 2956819"/>
              <a:gd name="connsiteY21" fmla="*/ 1901218 h 2182912"/>
              <a:gd name="connsiteX22" fmla="*/ 432089 w 2956819"/>
              <a:gd name="connsiteY22" fmla="*/ 1905980 h 2182912"/>
              <a:gd name="connsiteX23" fmla="*/ 0 w 2956819"/>
              <a:gd name="connsiteY23" fmla="*/ 1926618 h 2182912"/>
              <a:gd name="connsiteX24" fmla="*/ 0 w 2956819"/>
              <a:gd name="connsiteY24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21705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  <a:gd name="connsiteX0" fmla="*/ 0 w 2956214"/>
              <a:gd name="connsiteY0" fmla="*/ 0 h 2182912"/>
              <a:gd name="connsiteX1" fmla="*/ 2899064 w 2956214"/>
              <a:gd name="connsiteY1" fmla="*/ 7330 h 2182912"/>
              <a:gd name="connsiteX2" fmla="*/ 2911764 w 2956214"/>
              <a:gd name="connsiteY2" fmla="*/ 45430 h 2182912"/>
              <a:gd name="connsiteX3" fmla="*/ 2943514 w 2956214"/>
              <a:gd name="connsiteY3" fmla="*/ 340705 h 2182912"/>
              <a:gd name="connsiteX4" fmla="*/ 2937165 w 2956214"/>
              <a:gd name="connsiteY4" fmla="*/ 766155 h 2182912"/>
              <a:gd name="connsiteX5" fmla="*/ 2876840 w 2956214"/>
              <a:gd name="connsiteY5" fmla="*/ 737580 h 2182912"/>
              <a:gd name="connsiteX6" fmla="*/ 2524415 w 2956214"/>
              <a:gd name="connsiteY6" fmla="*/ 696305 h 2182912"/>
              <a:gd name="connsiteX7" fmla="*/ 2352965 w 2956214"/>
              <a:gd name="connsiteY7" fmla="*/ 912205 h 2182912"/>
              <a:gd name="connsiteX8" fmla="*/ 2610140 w 2956214"/>
              <a:gd name="connsiteY8" fmla="*/ 1058255 h 2182912"/>
              <a:gd name="connsiteX9" fmla="*/ 2956214 w 2956214"/>
              <a:gd name="connsiteY9" fmla="*/ 1020155 h 2182912"/>
              <a:gd name="connsiteX10" fmla="*/ 2918114 w 2956214"/>
              <a:gd name="connsiteY10" fmla="*/ 1661505 h 2182912"/>
              <a:gd name="connsiteX11" fmla="*/ 2924464 w 2956214"/>
              <a:gd name="connsiteY11" fmla="*/ 1874230 h 2182912"/>
              <a:gd name="connsiteX12" fmla="*/ 2937164 w 2956214"/>
              <a:gd name="connsiteY12" fmla="*/ 1926618 h 2182912"/>
              <a:gd name="connsiteX13" fmla="*/ 1636208 w 2956214"/>
              <a:gd name="connsiteY13" fmla="*/ 1911536 h 2182912"/>
              <a:gd name="connsiteX14" fmla="*/ 1610789 w 2956214"/>
              <a:gd name="connsiteY14" fmla="*/ 1917093 h 2182912"/>
              <a:gd name="connsiteX15" fmla="*/ 1613190 w 2956214"/>
              <a:gd name="connsiteY15" fmla="*/ 1949334 h 2182912"/>
              <a:gd name="connsiteX16" fmla="*/ 1606839 w 2956214"/>
              <a:gd name="connsiteY16" fmla="*/ 2144105 h 2182912"/>
              <a:gd name="connsiteX17" fmla="*/ 1395702 w 2956214"/>
              <a:gd name="connsiteY17" fmla="*/ 2181903 h 2182912"/>
              <a:gd name="connsiteX18" fmla="*/ 1175039 w 2956214"/>
              <a:gd name="connsiteY18" fmla="*/ 2150455 h 2182912"/>
              <a:gd name="connsiteX19" fmla="*/ 1178214 w 2956214"/>
              <a:gd name="connsiteY19" fmla="*/ 1949334 h 2182912"/>
              <a:gd name="connsiteX20" fmla="*/ 1195630 w 2956214"/>
              <a:gd name="connsiteY20" fmla="*/ 1901218 h 2182912"/>
              <a:gd name="connsiteX21" fmla="*/ 432089 w 2956214"/>
              <a:gd name="connsiteY21" fmla="*/ 1905980 h 2182912"/>
              <a:gd name="connsiteX22" fmla="*/ 0 w 2956214"/>
              <a:gd name="connsiteY22" fmla="*/ 1926618 h 2182912"/>
              <a:gd name="connsiteX23" fmla="*/ 0 w 2956214"/>
              <a:gd name="connsiteY23" fmla="*/ 0 h 218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56214" h="2182912">
                <a:moveTo>
                  <a:pt x="0" y="0"/>
                </a:moveTo>
                <a:lnTo>
                  <a:pt x="2899064" y="7330"/>
                </a:lnTo>
                <a:lnTo>
                  <a:pt x="2911764" y="45430"/>
                </a:lnTo>
                <a:cubicBezTo>
                  <a:pt x="2919172" y="100992"/>
                  <a:pt x="2933989" y="190951"/>
                  <a:pt x="2943514" y="340705"/>
                </a:cubicBezTo>
                <a:cubicBezTo>
                  <a:pt x="2950393" y="460826"/>
                  <a:pt x="2935048" y="652913"/>
                  <a:pt x="2937165" y="766155"/>
                </a:cubicBezTo>
                <a:cubicBezTo>
                  <a:pt x="2904357" y="832830"/>
                  <a:pt x="2945632" y="753984"/>
                  <a:pt x="2876840" y="737580"/>
                </a:cubicBezTo>
                <a:cubicBezTo>
                  <a:pt x="2808048" y="721176"/>
                  <a:pt x="2641361" y="673551"/>
                  <a:pt x="2524415" y="696305"/>
                </a:cubicBezTo>
                <a:cubicBezTo>
                  <a:pt x="2401119" y="747634"/>
                  <a:pt x="2329682" y="833888"/>
                  <a:pt x="2352965" y="912205"/>
                </a:cubicBezTo>
                <a:cubicBezTo>
                  <a:pt x="2366194" y="954009"/>
                  <a:pt x="2325449" y="1030738"/>
                  <a:pt x="2610140" y="1058255"/>
                </a:cubicBezTo>
                <a:cubicBezTo>
                  <a:pt x="2710682" y="1076247"/>
                  <a:pt x="2904885" y="919613"/>
                  <a:pt x="2956214" y="1020155"/>
                </a:cubicBezTo>
                <a:cubicBezTo>
                  <a:pt x="2933989" y="1277330"/>
                  <a:pt x="2923406" y="1497728"/>
                  <a:pt x="2918114" y="1661505"/>
                </a:cubicBezTo>
                <a:cubicBezTo>
                  <a:pt x="2917056" y="1803851"/>
                  <a:pt x="2935153" y="1824594"/>
                  <a:pt x="2924464" y="1874230"/>
                </a:cubicBezTo>
                <a:lnTo>
                  <a:pt x="2937164" y="1926618"/>
                </a:lnTo>
                <a:cubicBezTo>
                  <a:pt x="2503247" y="1926089"/>
                  <a:pt x="2066950" y="1940640"/>
                  <a:pt x="1636208" y="1911536"/>
                </a:cubicBezTo>
                <a:cubicBezTo>
                  <a:pt x="1630116" y="1918945"/>
                  <a:pt x="1614625" y="1910793"/>
                  <a:pt x="1610789" y="1917093"/>
                </a:cubicBezTo>
                <a:cubicBezTo>
                  <a:pt x="1606953" y="1923393"/>
                  <a:pt x="1613848" y="1911499"/>
                  <a:pt x="1613190" y="1949334"/>
                </a:cubicBezTo>
                <a:cubicBezTo>
                  <a:pt x="1612532" y="1987169"/>
                  <a:pt x="1643087" y="2105344"/>
                  <a:pt x="1606839" y="2144105"/>
                </a:cubicBezTo>
                <a:cubicBezTo>
                  <a:pt x="1570591" y="2182867"/>
                  <a:pt x="1467669" y="2180845"/>
                  <a:pt x="1395702" y="2181903"/>
                </a:cubicBezTo>
                <a:cubicBezTo>
                  <a:pt x="1323735" y="2182961"/>
                  <a:pt x="1211287" y="2189217"/>
                  <a:pt x="1175039" y="2150455"/>
                </a:cubicBezTo>
                <a:cubicBezTo>
                  <a:pt x="1138791" y="2111694"/>
                  <a:pt x="1141437" y="2021616"/>
                  <a:pt x="1178214" y="1949334"/>
                </a:cubicBezTo>
                <a:lnTo>
                  <a:pt x="1195630" y="1901218"/>
                </a:lnTo>
                <a:cubicBezTo>
                  <a:pt x="943233" y="1908097"/>
                  <a:pt x="684486" y="1899101"/>
                  <a:pt x="432089" y="1905980"/>
                </a:cubicBezTo>
                <a:lnTo>
                  <a:pt x="0" y="1926618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extfeld 54"/>
          <p:cNvSpPr txBox="1"/>
          <p:nvPr/>
        </p:nvSpPr>
        <p:spPr>
          <a:xfrm>
            <a:off x="6664925" y="1996852"/>
            <a:ext cx="200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FAIR phase 0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research program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AD751C0-8A76-9C99-51CE-6F05748027A7}"/>
              </a:ext>
            </a:extLst>
          </p:cNvPr>
          <p:cNvSpPr txBox="1"/>
          <p:nvPr/>
        </p:nvSpPr>
        <p:spPr>
          <a:xfrm>
            <a:off x="4051300" y="6616080"/>
            <a:ext cx="1143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/>
            </a:lvl1pPr>
          </a:lstStyle>
          <a:p>
            <a:r>
              <a:rPr lang="de-DE" dirty="0"/>
              <a:t>ICS - BTR 2024</a:t>
            </a:r>
            <a:endParaRPr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191922-6E1A-06AE-FAB5-A72F087B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5" y="3821193"/>
            <a:ext cx="7772400" cy="244483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894450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565" y="269999"/>
            <a:ext cx="5877496" cy="78755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Contribution by </a:t>
            </a:r>
            <a:r>
              <a:rPr lang="de-DE" sz="2200" b="1" dirty="0">
                <a:solidFill>
                  <a:srgbClr val="00B050"/>
                </a:solidFill>
              </a:rPr>
              <a:t>Campus Development (CAM) &amp; </a:t>
            </a:r>
            <a:r>
              <a:rPr lang="de-DE" sz="2200" dirty="0">
                <a:solidFill>
                  <a:srgbClr val="00B050"/>
                </a:solidFill>
              </a:rPr>
              <a:t>Plant &amp; Facility Engineering (GAT)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B886DE-F5E8-4B4D-891D-4870FCC377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7</a:t>
            </a:fld>
            <a:endParaRPr lang="en-DE"/>
          </a:p>
        </p:txBody>
      </p:sp>
      <p:grpSp>
        <p:nvGrpSpPr>
          <p:cNvPr id="9" name="Gruppieren 67"/>
          <p:cNvGrpSpPr/>
          <p:nvPr/>
        </p:nvGrpSpPr>
        <p:grpSpPr>
          <a:xfrm>
            <a:off x="351785" y="1879804"/>
            <a:ext cx="1258432" cy="1323439"/>
            <a:chOff x="513999" y="1449629"/>
            <a:chExt cx="1258432" cy="1323439"/>
          </a:xfrm>
        </p:grpSpPr>
        <p:sp>
          <p:nvSpPr>
            <p:cNvPr id="18" name="Rechteck 103"/>
            <p:cNvSpPr/>
            <p:nvPr/>
          </p:nvSpPr>
          <p:spPr>
            <a:xfrm>
              <a:off x="513999" y="1514293"/>
              <a:ext cx="248677" cy="116894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/>
            </a:p>
          </p:txBody>
        </p:sp>
        <p:sp>
          <p:nvSpPr>
            <p:cNvPr id="19" name="Rechteck 106"/>
            <p:cNvSpPr/>
            <p:nvPr/>
          </p:nvSpPr>
          <p:spPr>
            <a:xfrm>
              <a:off x="513999" y="1826713"/>
              <a:ext cx="248677" cy="116894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/>
            </a:p>
          </p:txBody>
        </p:sp>
        <p:sp>
          <p:nvSpPr>
            <p:cNvPr id="20" name="Rechteck 107"/>
            <p:cNvSpPr/>
            <p:nvPr/>
          </p:nvSpPr>
          <p:spPr>
            <a:xfrm>
              <a:off x="514922" y="2216272"/>
              <a:ext cx="248677" cy="116894"/>
            </a:xfrm>
            <a:prstGeom prst="rect">
              <a:avLst/>
            </a:prstGeom>
            <a:solidFill>
              <a:srgbClr val="CCCC00">
                <a:alpha val="49804"/>
              </a:srgbClr>
            </a:solidFill>
            <a:ln>
              <a:solidFill>
                <a:srgbClr val="CC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/>
            </a:p>
          </p:txBody>
        </p:sp>
        <p:sp>
          <p:nvSpPr>
            <p:cNvPr id="21" name="Rechteck 108"/>
            <p:cNvSpPr/>
            <p:nvPr/>
          </p:nvSpPr>
          <p:spPr>
            <a:xfrm>
              <a:off x="514568" y="2580508"/>
              <a:ext cx="248677" cy="116894"/>
            </a:xfrm>
            <a:prstGeom prst="rect">
              <a:avLst/>
            </a:prstGeom>
            <a:pattFill prst="pct20">
              <a:fgClr>
                <a:srgbClr val="C00000"/>
              </a:fgClr>
              <a:bgClr>
                <a:schemeClr val="bg1"/>
              </a:bgClr>
            </a:pattFill>
            <a:ln w="31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22" name="Textfeld 105"/>
            <p:cNvSpPr txBox="1"/>
            <p:nvPr/>
          </p:nvSpPr>
          <p:spPr>
            <a:xfrm>
              <a:off x="745364" y="1449629"/>
              <a:ext cx="1027067" cy="132343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r>
                <a:rPr lang="de-DE" sz="1000" b="1" dirty="0"/>
                <a:t>Neubauten</a:t>
              </a:r>
            </a:p>
            <a:p>
              <a:endParaRPr lang="de-DE" sz="1000" b="1" dirty="0"/>
            </a:p>
            <a:p>
              <a:r>
                <a:rPr lang="de-DE" sz="1000" b="1" dirty="0"/>
                <a:t>Sanierungen</a:t>
              </a:r>
            </a:p>
            <a:p>
              <a:endParaRPr lang="de-DE" sz="1000" b="1" dirty="0"/>
            </a:p>
            <a:p>
              <a:r>
                <a:rPr lang="de-DE" sz="1000" b="1" dirty="0"/>
                <a:t>Projektierte Sanierungen</a:t>
              </a:r>
            </a:p>
            <a:p>
              <a:endParaRPr lang="de-DE" sz="1000" b="1" dirty="0"/>
            </a:p>
            <a:p>
              <a:r>
                <a:rPr lang="de-DE" sz="1000" b="1" dirty="0"/>
                <a:t>FAIR Neubau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56388" y="1231496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CAM </a:t>
            </a:r>
          </a:p>
        </p:txBody>
      </p:sp>
      <p:sp>
        <p:nvSpPr>
          <p:cNvPr id="131" name="Rechteck 9"/>
          <p:cNvSpPr/>
          <p:nvPr/>
        </p:nvSpPr>
        <p:spPr>
          <a:xfrm>
            <a:off x="1820757" y="2272747"/>
            <a:ext cx="799471" cy="6413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32" name="Gruppieren 140"/>
          <p:cNvGrpSpPr/>
          <p:nvPr/>
        </p:nvGrpSpPr>
        <p:grpSpPr>
          <a:xfrm>
            <a:off x="1646567" y="1864519"/>
            <a:ext cx="1913890" cy="1169551"/>
            <a:chOff x="523508" y="1256970"/>
            <a:chExt cx="1913890" cy="1169551"/>
          </a:xfrm>
        </p:grpSpPr>
        <p:sp>
          <p:nvSpPr>
            <p:cNvPr id="133" name="Textfeld 105"/>
            <p:cNvSpPr txBox="1"/>
            <p:nvPr/>
          </p:nvSpPr>
          <p:spPr>
            <a:xfrm>
              <a:off x="762862" y="1256970"/>
              <a:ext cx="1674536" cy="116955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r>
                <a:rPr lang="de-DE" sz="1000" b="1" dirty="0"/>
                <a:t>Dachsanierung</a:t>
              </a:r>
            </a:p>
            <a:p>
              <a:endParaRPr lang="de-DE" sz="1000" b="1" dirty="0"/>
            </a:p>
            <a:p>
              <a:r>
                <a:rPr lang="de-DE" sz="1000" b="1" dirty="0"/>
                <a:t>Sanierung</a:t>
              </a:r>
            </a:p>
            <a:p>
              <a:r>
                <a:rPr lang="de-DE" sz="1000" b="1" dirty="0"/>
                <a:t>Doppelboden</a:t>
              </a:r>
            </a:p>
            <a:p>
              <a:endParaRPr lang="de-DE" sz="1000" b="1" dirty="0"/>
            </a:p>
            <a:p>
              <a:r>
                <a:rPr lang="de-DE" sz="1000" b="1" dirty="0"/>
                <a:t>Kranbahnsanierung</a:t>
              </a:r>
            </a:p>
            <a:p>
              <a:r>
                <a:rPr lang="de-DE" sz="1000" b="1" dirty="0"/>
                <a:t>2020</a:t>
              </a:r>
            </a:p>
          </p:txBody>
        </p:sp>
        <p:sp>
          <p:nvSpPr>
            <p:cNvPr id="134" name="Rechteck 110"/>
            <p:cNvSpPr/>
            <p:nvPr/>
          </p:nvSpPr>
          <p:spPr>
            <a:xfrm>
              <a:off x="530798" y="1330031"/>
              <a:ext cx="248677" cy="116894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/>
            </a:p>
          </p:txBody>
        </p:sp>
        <p:sp>
          <p:nvSpPr>
            <p:cNvPr id="135" name="Rechteck 120"/>
            <p:cNvSpPr/>
            <p:nvPr/>
          </p:nvSpPr>
          <p:spPr>
            <a:xfrm>
              <a:off x="523508" y="2089441"/>
              <a:ext cx="248677" cy="116894"/>
            </a:xfrm>
            <a:prstGeom prst="rect">
              <a:avLst/>
            </a:prstGeom>
            <a:noFill/>
            <a:ln>
              <a:solidFill>
                <a:srgbClr val="E68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/>
            </a:p>
          </p:txBody>
        </p:sp>
        <p:sp>
          <p:nvSpPr>
            <p:cNvPr id="136" name="Rechteck 121"/>
            <p:cNvSpPr/>
            <p:nvPr/>
          </p:nvSpPr>
          <p:spPr>
            <a:xfrm>
              <a:off x="523508" y="1709238"/>
              <a:ext cx="248677" cy="116894"/>
            </a:xfrm>
            <a:prstGeom prst="rect">
              <a:avLst/>
            </a:prstGeom>
            <a:solidFill>
              <a:srgbClr val="33CC33">
                <a:alpha val="49804"/>
              </a:srgbClr>
            </a:solidFill>
            <a:ln w="9525">
              <a:solidFill>
                <a:srgbClr val="33CC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/>
            </a:p>
          </p:txBody>
        </p:sp>
        <p:cxnSp>
          <p:nvCxnSpPr>
            <p:cNvPr id="137" name="Gerader Verbinder 127"/>
            <p:cNvCxnSpPr>
              <a:cxnSpLocks/>
              <a:endCxn id="135" idx="3"/>
            </p:cNvCxnSpPr>
            <p:nvPr/>
          </p:nvCxnSpPr>
          <p:spPr>
            <a:xfrm flipV="1">
              <a:off x="527667" y="2147888"/>
              <a:ext cx="244518" cy="3078"/>
            </a:xfrm>
            <a:prstGeom prst="line">
              <a:avLst/>
            </a:prstGeom>
            <a:ln>
              <a:solidFill>
                <a:srgbClr val="E68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C60643A-31FE-E8D7-9421-7F5E266A51B1}"/>
              </a:ext>
            </a:extLst>
          </p:cNvPr>
          <p:cNvGrpSpPr/>
          <p:nvPr/>
        </p:nvGrpSpPr>
        <p:grpSpPr>
          <a:xfrm>
            <a:off x="5387116" y="1245549"/>
            <a:ext cx="3650101" cy="2014486"/>
            <a:chOff x="5013818" y="2108762"/>
            <a:chExt cx="3967876" cy="2376264"/>
          </a:xfrm>
          <a:effectLst/>
        </p:grpSpPr>
        <p:sp>
          <p:nvSpPr>
            <p:cNvPr id="29" name="Rectangle 28"/>
            <p:cNvSpPr/>
            <p:nvPr/>
          </p:nvSpPr>
          <p:spPr>
            <a:xfrm>
              <a:off x="5013818" y="2108762"/>
              <a:ext cx="3967876" cy="2376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8436" y="2210196"/>
              <a:ext cx="3287320" cy="220068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022431" y="2191945"/>
              <a:ext cx="777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/>
                <a:t>GAT 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F1D1B86-E184-A665-8BB9-A0B21C46D9BD}"/>
              </a:ext>
            </a:extLst>
          </p:cNvPr>
          <p:cNvGrpSpPr/>
          <p:nvPr/>
        </p:nvGrpSpPr>
        <p:grpSpPr>
          <a:xfrm>
            <a:off x="3297813" y="1415471"/>
            <a:ext cx="1900045" cy="1239964"/>
            <a:chOff x="3034344" y="1076958"/>
            <a:chExt cx="1900045" cy="1239964"/>
          </a:xfrm>
        </p:grpSpPr>
        <p:sp>
          <p:nvSpPr>
            <p:cNvPr id="43" name="Freihandform 45"/>
            <p:cNvSpPr/>
            <p:nvPr/>
          </p:nvSpPr>
          <p:spPr>
            <a:xfrm>
              <a:off x="3034344" y="1076958"/>
              <a:ext cx="1869351" cy="1239964"/>
            </a:xfrm>
            <a:custGeom>
              <a:avLst/>
              <a:gdLst>
                <a:gd name="connsiteX0" fmla="*/ 1635953 w 3191513"/>
                <a:gd name="connsiteY0" fmla="*/ 0 h 2375276"/>
                <a:gd name="connsiteX1" fmla="*/ 1914560 w 3191513"/>
                <a:gd name="connsiteY1" fmla="*/ 376238 h 2375276"/>
                <a:gd name="connsiteX2" fmla="*/ 1914497 w 3191513"/>
                <a:gd name="connsiteY2" fmla="*/ 377081 h 2375276"/>
                <a:gd name="connsiteX3" fmla="*/ 1990759 w 3191513"/>
                <a:gd name="connsiteY3" fmla="*/ 376238 h 2375276"/>
                <a:gd name="connsiteX4" fmla="*/ 2676558 w 3191513"/>
                <a:gd name="connsiteY4" fmla="*/ 404813 h 2375276"/>
                <a:gd name="connsiteX5" fmla="*/ 3191513 w 3191513"/>
                <a:gd name="connsiteY5" fmla="*/ 376238 h 2375276"/>
                <a:gd name="connsiteX6" fmla="*/ 3186750 w 3191513"/>
                <a:gd name="connsiteY6" fmla="*/ 2375276 h 2375276"/>
                <a:gd name="connsiteX7" fmla="*/ 219108 w 3191513"/>
                <a:gd name="connsiteY7" fmla="*/ 2375276 h 2375276"/>
                <a:gd name="connsiteX8" fmla="*/ 52421 w 3191513"/>
                <a:gd name="connsiteY8" fmla="*/ 2209801 h 2375276"/>
                <a:gd name="connsiteX9" fmla="*/ 34 w 3191513"/>
                <a:gd name="connsiteY9" fmla="*/ 1976438 h 2375276"/>
                <a:gd name="connsiteX10" fmla="*/ 452472 w 3191513"/>
                <a:gd name="connsiteY10" fmla="*/ 1347788 h 2375276"/>
                <a:gd name="connsiteX11" fmla="*/ 42897 w 3191513"/>
                <a:gd name="connsiteY11" fmla="*/ 1071563 h 2375276"/>
                <a:gd name="connsiteX12" fmla="*/ 52421 w 3191513"/>
                <a:gd name="connsiteY12" fmla="*/ 404813 h 2375276"/>
                <a:gd name="connsiteX13" fmla="*/ 219108 w 3191513"/>
                <a:gd name="connsiteY13" fmla="*/ 404813 h 2375276"/>
                <a:gd name="connsiteX14" fmla="*/ 1104934 w 3191513"/>
                <a:gd name="connsiteY14" fmla="*/ 390526 h 2375276"/>
                <a:gd name="connsiteX15" fmla="*/ 1358011 w 3191513"/>
                <a:gd name="connsiteY15" fmla="*/ 385147 h 2375276"/>
                <a:gd name="connsiteX16" fmla="*/ 1357346 w 3191513"/>
                <a:gd name="connsiteY16" fmla="*/ 376238 h 2375276"/>
                <a:gd name="connsiteX17" fmla="*/ 1635953 w 3191513"/>
                <a:gd name="connsiteY17" fmla="*/ 0 h 2375276"/>
                <a:gd name="connsiteX0" fmla="*/ 1635953 w 3191513"/>
                <a:gd name="connsiteY0" fmla="*/ 207 h 2375483"/>
                <a:gd name="connsiteX1" fmla="*/ 1857409 w 3191513"/>
                <a:gd name="connsiteY1" fmla="*/ 324057 h 2375483"/>
                <a:gd name="connsiteX2" fmla="*/ 1914560 w 3191513"/>
                <a:gd name="connsiteY2" fmla="*/ 376445 h 2375483"/>
                <a:gd name="connsiteX3" fmla="*/ 1914497 w 3191513"/>
                <a:gd name="connsiteY3" fmla="*/ 377288 h 2375483"/>
                <a:gd name="connsiteX4" fmla="*/ 1990759 w 3191513"/>
                <a:gd name="connsiteY4" fmla="*/ 376445 h 2375483"/>
                <a:gd name="connsiteX5" fmla="*/ 2676558 w 3191513"/>
                <a:gd name="connsiteY5" fmla="*/ 405020 h 2375483"/>
                <a:gd name="connsiteX6" fmla="*/ 3191513 w 3191513"/>
                <a:gd name="connsiteY6" fmla="*/ 376445 h 2375483"/>
                <a:gd name="connsiteX7" fmla="*/ 3186750 w 3191513"/>
                <a:gd name="connsiteY7" fmla="*/ 2375483 h 2375483"/>
                <a:gd name="connsiteX8" fmla="*/ 219108 w 3191513"/>
                <a:gd name="connsiteY8" fmla="*/ 2375483 h 2375483"/>
                <a:gd name="connsiteX9" fmla="*/ 52421 w 3191513"/>
                <a:gd name="connsiteY9" fmla="*/ 2210008 h 2375483"/>
                <a:gd name="connsiteX10" fmla="*/ 34 w 3191513"/>
                <a:gd name="connsiteY10" fmla="*/ 1976645 h 2375483"/>
                <a:gd name="connsiteX11" fmla="*/ 452472 w 3191513"/>
                <a:gd name="connsiteY11" fmla="*/ 1347995 h 2375483"/>
                <a:gd name="connsiteX12" fmla="*/ 42897 w 3191513"/>
                <a:gd name="connsiteY12" fmla="*/ 1071770 h 2375483"/>
                <a:gd name="connsiteX13" fmla="*/ 52421 w 3191513"/>
                <a:gd name="connsiteY13" fmla="*/ 405020 h 2375483"/>
                <a:gd name="connsiteX14" fmla="*/ 219108 w 3191513"/>
                <a:gd name="connsiteY14" fmla="*/ 405020 h 2375483"/>
                <a:gd name="connsiteX15" fmla="*/ 1104934 w 3191513"/>
                <a:gd name="connsiteY15" fmla="*/ 390733 h 2375483"/>
                <a:gd name="connsiteX16" fmla="*/ 1358011 w 3191513"/>
                <a:gd name="connsiteY16" fmla="*/ 385354 h 2375483"/>
                <a:gd name="connsiteX17" fmla="*/ 1357346 w 3191513"/>
                <a:gd name="connsiteY17" fmla="*/ 376445 h 2375483"/>
                <a:gd name="connsiteX18" fmla="*/ 1635953 w 3191513"/>
                <a:gd name="connsiteY18" fmla="*/ 207 h 2375483"/>
                <a:gd name="connsiteX0" fmla="*/ 1635953 w 3191513"/>
                <a:gd name="connsiteY0" fmla="*/ 15853 h 2391129"/>
                <a:gd name="connsiteX1" fmla="*/ 1862171 w 3191513"/>
                <a:gd name="connsiteY1" fmla="*/ 96817 h 2391129"/>
                <a:gd name="connsiteX2" fmla="*/ 1857409 w 3191513"/>
                <a:gd name="connsiteY2" fmla="*/ 339703 h 2391129"/>
                <a:gd name="connsiteX3" fmla="*/ 1914560 w 3191513"/>
                <a:gd name="connsiteY3" fmla="*/ 392091 h 2391129"/>
                <a:gd name="connsiteX4" fmla="*/ 1914497 w 3191513"/>
                <a:gd name="connsiteY4" fmla="*/ 392934 h 2391129"/>
                <a:gd name="connsiteX5" fmla="*/ 1990759 w 3191513"/>
                <a:gd name="connsiteY5" fmla="*/ 392091 h 2391129"/>
                <a:gd name="connsiteX6" fmla="*/ 2676558 w 3191513"/>
                <a:gd name="connsiteY6" fmla="*/ 420666 h 2391129"/>
                <a:gd name="connsiteX7" fmla="*/ 3191513 w 3191513"/>
                <a:gd name="connsiteY7" fmla="*/ 392091 h 2391129"/>
                <a:gd name="connsiteX8" fmla="*/ 3186750 w 3191513"/>
                <a:gd name="connsiteY8" fmla="*/ 2391129 h 2391129"/>
                <a:gd name="connsiteX9" fmla="*/ 219108 w 3191513"/>
                <a:gd name="connsiteY9" fmla="*/ 2391129 h 2391129"/>
                <a:gd name="connsiteX10" fmla="*/ 52421 w 3191513"/>
                <a:gd name="connsiteY10" fmla="*/ 2225654 h 2391129"/>
                <a:gd name="connsiteX11" fmla="*/ 34 w 3191513"/>
                <a:gd name="connsiteY11" fmla="*/ 1992291 h 2391129"/>
                <a:gd name="connsiteX12" fmla="*/ 452472 w 3191513"/>
                <a:gd name="connsiteY12" fmla="*/ 1363641 h 2391129"/>
                <a:gd name="connsiteX13" fmla="*/ 42897 w 3191513"/>
                <a:gd name="connsiteY13" fmla="*/ 1087416 h 2391129"/>
                <a:gd name="connsiteX14" fmla="*/ 52421 w 3191513"/>
                <a:gd name="connsiteY14" fmla="*/ 420666 h 2391129"/>
                <a:gd name="connsiteX15" fmla="*/ 219108 w 3191513"/>
                <a:gd name="connsiteY15" fmla="*/ 420666 h 2391129"/>
                <a:gd name="connsiteX16" fmla="*/ 1104934 w 3191513"/>
                <a:gd name="connsiteY16" fmla="*/ 406379 h 2391129"/>
                <a:gd name="connsiteX17" fmla="*/ 1358011 w 3191513"/>
                <a:gd name="connsiteY17" fmla="*/ 401000 h 2391129"/>
                <a:gd name="connsiteX18" fmla="*/ 1357346 w 3191513"/>
                <a:gd name="connsiteY18" fmla="*/ 392091 h 2391129"/>
                <a:gd name="connsiteX19" fmla="*/ 1635953 w 3191513"/>
                <a:gd name="connsiteY19" fmla="*/ 15853 h 2391129"/>
                <a:gd name="connsiteX0" fmla="*/ 1635953 w 3191513"/>
                <a:gd name="connsiteY0" fmla="*/ 12515 h 2387791"/>
                <a:gd name="connsiteX1" fmla="*/ 1862171 w 3191513"/>
                <a:gd name="connsiteY1" fmla="*/ 93479 h 2387791"/>
                <a:gd name="connsiteX2" fmla="*/ 1857409 w 3191513"/>
                <a:gd name="connsiteY2" fmla="*/ 336365 h 2387791"/>
                <a:gd name="connsiteX3" fmla="*/ 1914560 w 3191513"/>
                <a:gd name="connsiteY3" fmla="*/ 388753 h 2387791"/>
                <a:gd name="connsiteX4" fmla="*/ 1914497 w 3191513"/>
                <a:gd name="connsiteY4" fmla="*/ 389596 h 2387791"/>
                <a:gd name="connsiteX5" fmla="*/ 1990759 w 3191513"/>
                <a:gd name="connsiteY5" fmla="*/ 388753 h 2387791"/>
                <a:gd name="connsiteX6" fmla="*/ 2676558 w 3191513"/>
                <a:gd name="connsiteY6" fmla="*/ 417328 h 2387791"/>
                <a:gd name="connsiteX7" fmla="*/ 3191513 w 3191513"/>
                <a:gd name="connsiteY7" fmla="*/ 388753 h 2387791"/>
                <a:gd name="connsiteX8" fmla="*/ 3186750 w 3191513"/>
                <a:gd name="connsiteY8" fmla="*/ 2387791 h 2387791"/>
                <a:gd name="connsiteX9" fmla="*/ 219108 w 3191513"/>
                <a:gd name="connsiteY9" fmla="*/ 2387791 h 2387791"/>
                <a:gd name="connsiteX10" fmla="*/ 52421 w 3191513"/>
                <a:gd name="connsiteY10" fmla="*/ 2222316 h 2387791"/>
                <a:gd name="connsiteX11" fmla="*/ 34 w 3191513"/>
                <a:gd name="connsiteY11" fmla="*/ 1988953 h 2387791"/>
                <a:gd name="connsiteX12" fmla="*/ 452472 w 3191513"/>
                <a:gd name="connsiteY12" fmla="*/ 1360303 h 2387791"/>
                <a:gd name="connsiteX13" fmla="*/ 42897 w 3191513"/>
                <a:gd name="connsiteY13" fmla="*/ 1084078 h 2387791"/>
                <a:gd name="connsiteX14" fmla="*/ 52421 w 3191513"/>
                <a:gd name="connsiteY14" fmla="*/ 417328 h 2387791"/>
                <a:gd name="connsiteX15" fmla="*/ 219108 w 3191513"/>
                <a:gd name="connsiteY15" fmla="*/ 417328 h 2387791"/>
                <a:gd name="connsiteX16" fmla="*/ 1104934 w 3191513"/>
                <a:gd name="connsiteY16" fmla="*/ 403041 h 2387791"/>
                <a:gd name="connsiteX17" fmla="*/ 1358011 w 3191513"/>
                <a:gd name="connsiteY17" fmla="*/ 397662 h 2387791"/>
                <a:gd name="connsiteX18" fmla="*/ 1357346 w 3191513"/>
                <a:gd name="connsiteY18" fmla="*/ 388753 h 2387791"/>
                <a:gd name="connsiteX19" fmla="*/ 1390684 w 3191513"/>
                <a:gd name="connsiteY19" fmla="*/ 41091 h 2387791"/>
                <a:gd name="connsiteX20" fmla="*/ 1635953 w 3191513"/>
                <a:gd name="connsiteY20" fmla="*/ 12515 h 2387791"/>
                <a:gd name="connsiteX0" fmla="*/ 1655003 w 3191513"/>
                <a:gd name="connsiteY0" fmla="*/ 3572 h 2407423"/>
                <a:gd name="connsiteX1" fmla="*/ 1862171 w 3191513"/>
                <a:gd name="connsiteY1" fmla="*/ 113111 h 2407423"/>
                <a:gd name="connsiteX2" fmla="*/ 1857409 w 3191513"/>
                <a:gd name="connsiteY2" fmla="*/ 355997 h 2407423"/>
                <a:gd name="connsiteX3" fmla="*/ 1914560 w 3191513"/>
                <a:gd name="connsiteY3" fmla="*/ 408385 h 2407423"/>
                <a:gd name="connsiteX4" fmla="*/ 1914497 w 3191513"/>
                <a:gd name="connsiteY4" fmla="*/ 409228 h 2407423"/>
                <a:gd name="connsiteX5" fmla="*/ 1990759 w 3191513"/>
                <a:gd name="connsiteY5" fmla="*/ 408385 h 2407423"/>
                <a:gd name="connsiteX6" fmla="*/ 2676558 w 3191513"/>
                <a:gd name="connsiteY6" fmla="*/ 436960 h 2407423"/>
                <a:gd name="connsiteX7" fmla="*/ 3191513 w 3191513"/>
                <a:gd name="connsiteY7" fmla="*/ 408385 h 2407423"/>
                <a:gd name="connsiteX8" fmla="*/ 3186750 w 3191513"/>
                <a:gd name="connsiteY8" fmla="*/ 2407423 h 2407423"/>
                <a:gd name="connsiteX9" fmla="*/ 219108 w 3191513"/>
                <a:gd name="connsiteY9" fmla="*/ 2407423 h 2407423"/>
                <a:gd name="connsiteX10" fmla="*/ 52421 w 3191513"/>
                <a:gd name="connsiteY10" fmla="*/ 2241948 h 2407423"/>
                <a:gd name="connsiteX11" fmla="*/ 34 w 3191513"/>
                <a:gd name="connsiteY11" fmla="*/ 2008585 h 2407423"/>
                <a:gd name="connsiteX12" fmla="*/ 452472 w 3191513"/>
                <a:gd name="connsiteY12" fmla="*/ 1379935 h 2407423"/>
                <a:gd name="connsiteX13" fmla="*/ 42897 w 3191513"/>
                <a:gd name="connsiteY13" fmla="*/ 1103710 h 2407423"/>
                <a:gd name="connsiteX14" fmla="*/ 52421 w 3191513"/>
                <a:gd name="connsiteY14" fmla="*/ 436960 h 2407423"/>
                <a:gd name="connsiteX15" fmla="*/ 219108 w 3191513"/>
                <a:gd name="connsiteY15" fmla="*/ 436960 h 2407423"/>
                <a:gd name="connsiteX16" fmla="*/ 1104934 w 3191513"/>
                <a:gd name="connsiteY16" fmla="*/ 422673 h 2407423"/>
                <a:gd name="connsiteX17" fmla="*/ 1358011 w 3191513"/>
                <a:gd name="connsiteY17" fmla="*/ 417294 h 2407423"/>
                <a:gd name="connsiteX18" fmla="*/ 1357346 w 3191513"/>
                <a:gd name="connsiteY18" fmla="*/ 408385 h 2407423"/>
                <a:gd name="connsiteX19" fmla="*/ 1390684 w 3191513"/>
                <a:gd name="connsiteY19" fmla="*/ 60723 h 2407423"/>
                <a:gd name="connsiteX20" fmla="*/ 1655003 w 3191513"/>
                <a:gd name="connsiteY20" fmla="*/ 3572 h 2407423"/>
                <a:gd name="connsiteX0" fmla="*/ 1655003 w 3191513"/>
                <a:gd name="connsiteY0" fmla="*/ 3572 h 2407423"/>
                <a:gd name="connsiteX1" fmla="*/ 1862171 w 3191513"/>
                <a:gd name="connsiteY1" fmla="*/ 113111 h 2407423"/>
                <a:gd name="connsiteX2" fmla="*/ 1857409 w 3191513"/>
                <a:gd name="connsiteY2" fmla="*/ 355997 h 2407423"/>
                <a:gd name="connsiteX3" fmla="*/ 1914560 w 3191513"/>
                <a:gd name="connsiteY3" fmla="*/ 408385 h 2407423"/>
                <a:gd name="connsiteX4" fmla="*/ 1914497 w 3191513"/>
                <a:gd name="connsiteY4" fmla="*/ 409228 h 2407423"/>
                <a:gd name="connsiteX5" fmla="*/ 1990759 w 3191513"/>
                <a:gd name="connsiteY5" fmla="*/ 408385 h 2407423"/>
                <a:gd name="connsiteX6" fmla="*/ 2676558 w 3191513"/>
                <a:gd name="connsiteY6" fmla="*/ 436960 h 2407423"/>
                <a:gd name="connsiteX7" fmla="*/ 3191513 w 3191513"/>
                <a:gd name="connsiteY7" fmla="*/ 408385 h 2407423"/>
                <a:gd name="connsiteX8" fmla="*/ 3186750 w 3191513"/>
                <a:gd name="connsiteY8" fmla="*/ 2407423 h 2407423"/>
                <a:gd name="connsiteX9" fmla="*/ 219108 w 3191513"/>
                <a:gd name="connsiteY9" fmla="*/ 2407423 h 2407423"/>
                <a:gd name="connsiteX10" fmla="*/ 52421 w 3191513"/>
                <a:gd name="connsiteY10" fmla="*/ 2241948 h 2407423"/>
                <a:gd name="connsiteX11" fmla="*/ 34 w 3191513"/>
                <a:gd name="connsiteY11" fmla="*/ 2008585 h 2407423"/>
                <a:gd name="connsiteX12" fmla="*/ 452472 w 3191513"/>
                <a:gd name="connsiteY12" fmla="*/ 1379935 h 2407423"/>
                <a:gd name="connsiteX13" fmla="*/ 42897 w 3191513"/>
                <a:gd name="connsiteY13" fmla="*/ 1103710 h 2407423"/>
                <a:gd name="connsiteX14" fmla="*/ 52421 w 3191513"/>
                <a:gd name="connsiteY14" fmla="*/ 436960 h 2407423"/>
                <a:gd name="connsiteX15" fmla="*/ 219108 w 3191513"/>
                <a:gd name="connsiteY15" fmla="*/ 436960 h 2407423"/>
                <a:gd name="connsiteX16" fmla="*/ 1104934 w 3191513"/>
                <a:gd name="connsiteY16" fmla="*/ 422673 h 2407423"/>
                <a:gd name="connsiteX17" fmla="*/ 1358011 w 3191513"/>
                <a:gd name="connsiteY17" fmla="*/ 417294 h 2407423"/>
                <a:gd name="connsiteX18" fmla="*/ 1357346 w 3191513"/>
                <a:gd name="connsiteY18" fmla="*/ 408385 h 2407423"/>
                <a:gd name="connsiteX19" fmla="*/ 1419259 w 3191513"/>
                <a:gd name="connsiteY19" fmla="*/ 332186 h 2407423"/>
                <a:gd name="connsiteX20" fmla="*/ 1390684 w 3191513"/>
                <a:gd name="connsiteY20" fmla="*/ 60723 h 2407423"/>
                <a:gd name="connsiteX21" fmla="*/ 1655003 w 3191513"/>
                <a:gd name="connsiteY21" fmla="*/ 3572 h 2407423"/>
                <a:gd name="connsiteX0" fmla="*/ 1655003 w 3191513"/>
                <a:gd name="connsiteY0" fmla="*/ 3572 h 2407423"/>
                <a:gd name="connsiteX1" fmla="*/ 1862171 w 3191513"/>
                <a:gd name="connsiteY1" fmla="*/ 113111 h 2407423"/>
                <a:gd name="connsiteX2" fmla="*/ 1857409 w 3191513"/>
                <a:gd name="connsiteY2" fmla="*/ 355997 h 2407423"/>
                <a:gd name="connsiteX3" fmla="*/ 1914560 w 3191513"/>
                <a:gd name="connsiteY3" fmla="*/ 408385 h 2407423"/>
                <a:gd name="connsiteX4" fmla="*/ 1914497 w 3191513"/>
                <a:gd name="connsiteY4" fmla="*/ 409228 h 2407423"/>
                <a:gd name="connsiteX5" fmla="*/ 1990759 w 3191513"/>
                <a:gd name="connsiteY5" fmla="*/ 408385 h 2407423"/>
                <a:gd name="connsiteX6" fmla="*/ 2676558 w 3191513"/>
                <a:gd name="connsiteY6" fmla="*/ 436960 h 2407423"/>
                <a:gd name="connsiteX7" fmla="*/ 3191513 w 3191513"/>
                <a:gd name="connsiteY7" fmla="*/ 408385 h 2407423"/>
                <a:gd name="connsiteX8" fmla="*/ 3186750 w 3191513"/>
                <a:gd name="connsiteY8" fmla="*/ 2407423 h 2407423"/>
                <a:gd name="connsiteX9" fmla="*/ 219108 w 3191513"/>
                <a:gd name="connsiteY9" fmla="*/ 2407423 h 2407423"/>
                <a:gd name="connsiteX10" fmla="*/ 52421 w 3191513"/>
                <a:gd name="connsiteY10" fmla="*/ 2241948 h 2407423"/>
                <a:gd name="connsiteX11" fmla="*/ 34 w 3191513"/>
                <a:gd name="connsiteY11" fmla="*/ 2008585 h 2407423"/>
                <a:gd name="connsiteX12" fmla="*/ 452472 w 3191513"/>
                <a:gd name="connsiteY12" fmla="*/ 1379935 h 2407423"/>
                <a:gd name="connsiteX13" fmla="*/ 42897 w 3191513"/>
                <a:gd name="connsiteY13" fmla="*/ 1103710 h 2407423"/>
                <a:gd name="connsiteX14" fmla="*/ 52421 w 3191513"/>
                <a:gd name="connsiteY14" fmla="*/ 436960 h 2407423"/>
                <a:gd name="connsiteX15" fmla="*/ 219108 w 3191513"/>
                <a:gd name="connsiteY15" fmla="*/ 436960 h 2407423"/>
                <a:gd name="connsiteX16" fmla="*/ 1104934 w 3191513"/>
                <a:gd name="connsiteY16" fmla="*/ 422673 h 2407423"/>
                <a:gd name="connsiteX17" fmla="*/ 1358011 w 3191513"/>
                <a:gd name="connsiteY17" fmla="*/ 417294 h 2407423"/>
                <a:gd name="connsiteX18" fmla="*/ 1357346 w 3191513"/>
                <a:gd name="connsiteY18" fmla="*/ 408385 h 2407423"/>
                <a:gd name="connsiteX19" fmla="*/ 1419259 w 3191513"/>
                <a:gd name="connsiteY19" fmla="*/ 332186 h 2407423"/>
                <a:gd name="connsiteX20" fmla="*/ 1390684 w 3191513"/>
                <a:gd name="connsiteY20" fmla="*/ 60723 h 2407423"/>
                <a:gd name="connsiteX21" fmla="*/ 1655003 w 3191513"/>
                <a:gd name="connsiteY21" fmla="*/ 3572 h 2407423"/>
                <a:gd name="connsiteX0" fmla="*/ 1655003 w 3191513"/>
                <a:gd name="connsiteY0" fmla="*/ 126 h 2403977"/>
                <a:gd name="connsiteX1" fmla="*/ 1878840 w 3191513"/>
                <a:gd name="connsiteY1" fmla="*/ 57277 h 2403977"/>
                <a:gd name="connsiteX2" fmla="*/ 1857409 w 3191513"/>
                <a:gd name="connsiteY2" fmla="*/ 352551 h 2403977"/>
                <a:gd name="connsiteX3" fmla="*/ 1914560 w 3191513"/>
                <a:gd name="connsiteY3" fmla="*/ 404939 h 2403977"/>
                <a:gd name="connsiteX4" fmla="*/ 1914497 w 3191513"/>
                <a:gd name="connsiteY4" fmla="*/ 405782 h 2403977"/>
                <a:gd name="connsiteX5" fmla="*/ 1990759 w 3191513"/>
                <a:gd name="connsiteY5" fmla="*/ 404939 h 2403977"/>
                <a:gd name="connsiteX6" fmla="*/ 2676558 w 3191513"/>
                <a:gd name="connsiteY6" fmla="*/ 433514 h 2403977"/>
                <a:gd name="connsiteX7" fmla="*/ 3191513 w 3191513"/>
                <a:gd name="connsiteY7" fmla="*/ 404939 h 2403977"/>
                <a:gd name="connsiteX8" fmla="*/ 3186750 w 3191513"/>
                <a:gd name="connsiteY8" fmla="*/ 2403977 h 2403977"/>
                <a:gd name="connsiteX9" fmla="*/ 219108 w 3191513"/>
                <a:gd name="connsiteY9" fmla="*/ 2403977 h 2403977"/>
                <a:gd name="connsiteX10" fmla="*/ 52421 w 3191513"/>
                <a:gd name="connsiteY10" fmla="*/ 2238502 h 2403977"/>
                <a:gd name="connsiteX11" fmla="*/ 34 w 3191513"/>
                <a:gd name="connsiteY11" fmla="*/ 2005139 h 2403977"/>
                <a:gd name="connsiteX12" fmla="*/ 452472 w 3191513"/>
                <a:gd name="connsiteY12" fmla="*/ 1376489 h 2403977"/>
                <a:gd name="connsiteX13" fmla="*/ 42897 w 3191513"/>
                <a:gd name="connsiteY13" fmla="*/ 1100264 h 2403977"/>
                <a:gd name="connsiteX14" fmla="*/ 52421 w 3191513"/>
                <a:gd name="connsiteY14" fmla="*/ 433514 h 2403977"/>
                <a:gd name="connsiteX15" fmla="*/ 219108 w 3191513"/>
                <a:gd name="connsiteY15" fmla="*/ 433514 h 2403977"/>
                <a:gd name="connsiteX16" fmla="*/ 1104934 w 3191513"/>
                <a:gd name="connsiteY16" fmla="*/ 419227 h 2403977"/>
                <a:gd name="connsiteX17" fmla="*/ 1358011 w 3191513"/>
                <a:gd name="connsiteY17" fmla="*/ 413848 h 2403977"/>
                <a:gd name="connsiteX18" fmla="*/ 1357346 w 3191513"/>
                <a:gd name="connsiteY18" fmla="*/ 404939 h 2403977"/>
                <a:gd name="connsiteX19" fmla="*/ 1419259 w 3191513"/>
                <a:gd name="connsiteY19" fmla="*/ 328740 h 2403977"/>
                <a:gd name="connsiteX20" fmla="*/ 1390684 w 3191513"/>
                <a:gd name="connsiteY20" fmla="*/ 57277 h 2403977"/>
                <a:gd name="connsiteX21" fmla="*/ 1655003 w 3191513"/>
                <a:gd name="connsiteY21" fmla="*/ 126 h 2403977"/>
                <a:gd name="connsiteX0" fmla="*/ 1655003 w 3191513"/>
                <a:gd name="connsiteY0" fmla="*/ 126 h 2403977"/>
                <a:gd name="connsiteX1" fmla="*/ 1878840 w 3191513"/>
                <a:gd name="connsiteY1" fmla="*/ 57277 h 2403977"/>
                <a:gd name="connsiteX2" fmla="*/ 1826452 w 3191513"/>
                <a:gd name="connsiteY2" fmla="*/ 278733 h 2403977"/>
                <a:gd name="connsiteX3" fmla="*/ 1857409 w 3191513"/>
                <a:gd name="connsiteY3" fmla="*/ 352551 h 2403977"/>
                <a:gd name="connsiteX4" fmla="*/ 1914560 w 3191513"/>
                <a:gd name="connsiteY4" fmla="*/ 404939 h 2403977"/>
                <a:gd name="connsiteX5" fmla="*/ 1914497 w 3191513"/>
                <a:gd name="connsiteY5" fmla="*/ 405782 h 2403977"/>
                <a:gd name="connsiteX6" fmla="*/ 1990759 w 3191513"/>
                <a:gd name="connsiteY6" fmla="*/ 404939 h 2403977"/>
                <a:gd name="connsiteX7" fmla="*/ 2676558 w 3191513"/>
                <a:gd name="connsiteY7" fmla="*/ 433514 h 2403977"/>
                <a:gd name="connsiteX8" fmla="*/ 3191513 w 3191513"/>
                <a:gd name="connsiteY8" fmla="*/ 404939 h 2403977"/>
                <a:gd name="connsiteX9" fmla="*/ 3186750 w 3191513"/>
                <a:gd name="connsiteY9" fmla="*/ 2403977 h 2403977"/>
                <a:gd name="connsiteX10" fmla="*/ 219108 w 3191513"/>
                <a:gd name="connsiteY10" fmla="*/ 2403977 h 2403977"/>
                <a:gd name="connsiteX11" fmla="*/ 52421 w 3191513"/>
                <a:gd name="connsiteY11" fmla="*/ 2238502 h 2403977"/>
                <a:gd name="connsiteX12" fmla="*/ 34 w 3191513"/>
                <a:gd name="connsiteY12" fmla="*/ 2005139 h 2403977"/>
                <a:gd name="connsiteX13" fmla="*/ 452472 w 3191513"/>
                <a:gd name="connsiteY13" fmla="*/ 1376489 h 2403977"/>
                <a:gd name="connsiteX14" fmla="*/ 42897 w 3191513"/>
                <a:gd name="connsiteY14" fmla="*/ 1100264 h 2403977"/>
                <a:gd name="connsiteX15" fmla="*/ 52421 w 3191513"/>
                <a:gd name="connsiteY15" fmla="*/ 433514 h 2403977"/>
                <a:gd name="connsiteX16" fmla="*/ 219108 w 3191513"/>
                <a:gd name="connsiteY16" fmla="*/ 433514 h 2403977"/>
                <a:gd name="connsiteX17" fmla="*/ 1104934 w 3191513"/>
                <a:gd name="connsiteY17" fmla="*/ 419227 h 2403977"/>
                <a:gd name="connsiteX18" fmla="*/ 1358011 w 3191513"/>
                <a:gd name="connsiteY18" fmla="*/ 413848 h 2403977"/>
                <a:gd name="connsiteX19" fmla="*/ 1357346 w 3191513"/>
                <a:gd name="connsiteY19" fmla="*/ 404939 h 2403977"/>
                <a:gd name="connsiteX20" fmla="*/ 1419259 w 3191513"/>
                <a:gd name="connsiteY20" fmla="*/ 328740 h 2403977"/>
                <a:gd name="connsiteX21" fmla="*/ 1390684 w 3191513"/>
                <a:gd name="connsiteY21" fmla="*/ 57277 h 2403977"/>
                <a:gd name="connsiteX22" fmla="*/ 1655003 w 3191513"/>
                <a:gd name="connsiteY22" fmla="*/ 126 h 2403977"/>
                <a:gd name="connsiteX0" fmla="*/ 1655003 w 3191513"/>
                <a:gd name="connsiteY0" fmla="*/ 126 h 2403977"/>
                <a:gd name="connsiteX1" fmla="*/ 1878840 w 3191513"/>
                <a:gd name="connsiteY1" fmla="*/ 57277 h 2403977"/>
                <a:gd name="connsiteX2" fmla="*/ 1826452 w 3191513"/>
                <a:gd name="connsiteY2" fmla="*/ 278733 h 2403977"/>
                <a:gd name="connsiteX3" fmla="*/ 1833596 w 3191513"/>
                <a:gd name="connsiteY3" fmla="*/ 371601 h 2403977"/>
                <a:gd name="connsiteX4" fmla="*/ 1914560 w 3191513"/>
                <a:gd name="connsiteY4" fmla="*/ 404939 h 2403977"/>
                <a:gd name="connsiteX5" fmla="*/ 1914497 w 3191513"/>
                <a:gd name="connsiteY5" fmla="*/ 405782 h 2403977"/>
                <a:gd name="connsiteX6" fmla="*/ 1990759 w 3191513"/>
                <a:gd name="connsiteY6" fmla="*/ 404939 h 2403977"/>
                <a:gd name="connsiteX7" fmla="*/ 2676558 w 3191513"/>
                <a:gd name="connsiteY7" fmla="*/ 433514 h 2403977"/>
                <a:gd name="connsiteX8" fmla="*/ 3191513 w 3191513"/>
                <a:gd name="connsiteY8" fmla="*/ 404939 h 2403977"/>
                <a:gd name="connsiteX9" fmla="*/ 3186750 w 3191513"/>
                <a:gd name="connsiteY9" fmla="*/ 2403977 h 2403977"/>
                <a:gd name="connsiteX10" fmla="*/ 219108 w 3191513"/>
                <a:gd name="connsiteY10" fmla="*/ 2403977 h 2403977"/>
                <a:gd name="connsiteX11" fmla="*/ 52421 w 3191513"/>
                <a:gd name="connsiteY11" fmla="*/ 2238502 h 2403977"/>
                <a:gd name="connsiteX12" fmla="*/ 34 w 3191513"/>
                <a:gd name="connsiteY12" fmla="*/ 2005139 h 2403977"/>
                <a:gd name="connsiteX13" fmla="*/ 452472 w 3191513"/>
                <a:gd name="connsiteY13" fmla="*/ 1376489 h 2403977"/>
                <a:gd name="connsiteX14" fmla="*/ 42897 w 3191513"/>
                <a:gd name="connsiteY14" fmla="*/ 1100264 h 2403977"/>
                <a:gd name="connsiteX15" fmla="*/ 52421 w 3191513"/>
                <a:gd name="connsiteY15" fmla="*/ 433514 h 2403977"/>
                <a:gd name="connsiteX16" fmla="*/ 219108 w 3191513"/>
                <a:gd name="connsiteY16" fmla="*/ 433514 h 2403977"/>
                <a:gd name="connsiteX17" fmla="*/ 1104934 w 3191513"/>
                <a:gd name="connsiteY17" fmla="*/ 419227 h 2403977"/>
                <a:gd name="connsiteX18" fmla="*/ 1358011 w 3191513"/>
                <a:gd name="connsiteY18" fmla="*/ 413848 h 2403977"/>
                <a:gd name="connsiteX19" fmla="*/ 1357346 w 3191513"/>
                <a:gd name="connsiteY19" fmla="*/ 404939 h 2403977"/>
                <a:gd name="connsiteX20" fmla="*/ 1419259 w 3191513"/>
                <a:gd name="connsiteY20" fmla="*/ 328740 h 2403977"/>
                <a:gd name="connsiteX21" fmla="*/ 1390684 w 3191513"/>
                <a:gd name="connsiteY21" fmla="*/ 57277 h 2403977"/>
                <a:gd name="connsiteX22" fmla="*/ 1655003 w 3191513"/>
                <a:gd name="connsiteY22" fmla="*/ 126 h 2403977"/>
                <a:gd name="connsiteX0" fmla="*/ 1655003 w 3191513"/>
                <a:gd name="connsiteY0" fmla="*/ 126 h 2403977"/>
                <a:gd name="connsiteX1" fmla="*/ 1878840 w 3191513"/>
                <a:gd name="connsiteY1" fmla="*/ 57277 h 2403977"/>
                <a:gd name="connsiteX2" fmla="*/ 1826452 w 3191513"/>
                <a:gd name="connsiteY2" fmla="*/ 278733 h 2403977"/>
                <a:gd name="connsiteX3" fmla="*/ 1833596 w 3191513"/>
                <a:gd name="connsiteY3" fmla="*/ 371601 h 2403977"/>
                <a:gd name="connsiteX4" fmla="*/ 1914560 w 3191513"/>
                <a:gd name="connsiteY4" fmla="*/ 404939 h 2403977"/>
                <a:gd name="connsiteX5" fmla="*/ 1914497 w 3191513"/>
                <a:gd name="connsiteY5" fmla="*/ 405782 h 2403977"/>
                <a:gd name="connsiteX6" fmla="*/ 1990759 w 3191513"/>
                <a:gd name="connsiteY6" fmla="*/ 404939 h 2403977"/>
                <a:gd name="connsiteX7" fmla="*/ 2676558 w 3191513"/>
                <a:gd name="connsiteY7" fmla="*/ 433514 h 2403977"/>
                <a:gd name="connsiteX8" fmla="*/ 3191513 w 3191513"/>
                <a:gd name="connsiteY8" fmla="*/ 404939 h 2403977"/>
                <a:gd name="connsiteX9" fmla="*/ 3186750 w 3191513"/>
                <a:gd name="connsiteY9" fmla="*/ 2403977 h 2403977"/>
                <a:gd name="connsiteX10" fmla="*/ 219108 w 3191513"/>
                <a:gd name="connsiteY10" fmla="*/ 2403977 h 2403977"/>
                <a:gd name="connsiteX11" fmla="*/ 52421 w 3191513"/>
                <a:gd name="connsiteY11" fmla="*/ 2238502 h 2403977"/>
                <a:gd name="connsiteX12" fmla="*/ 34 w 3191513"/>
                <a:gd name="connsiteY12" fmla="*/ 2005139 h 2403977"/>
                <a:gd name="connsiteX13" fmla="*/ 452472 w 3191513"/>
                <a:gd name="connsiteY13" fmla="*/ 1376489 h 2403977"/>
                <a:gd name="connsiteX14" fmla="*/ 42897 w 3191513"/>
                <a:gd name="connsiteY14" fmla="*/ 1100264 h 2403977"/>
                <a:gd name="connsiteX15" fmla="*/ 52421 w 3191513"/>
                <a:gd name="connsiteY15" fmla="*/ 433514 h 2403977"/>
                <a:gd name="connsiteX16" fmla="*/ 219108 w 3191513"/>
                <a:gd name="connsiteY16" fmla="*/ 433514 h 2403977"/>
                <a:gd name="connsiteX17" fmla="*/ 1104934 w 3191513"/>
                <a:gd name="connsiteY17" fmla="*/ 419227 h 2403977"/>
                <a:gd name="connsiteX18" fmla="*/ 1358011 w 3191513"/>
                <a:gd name="connsiteY18" fmla="*/ 413848 h 2403977"/>
                <a:gd name="connsiteX19" fmla="*/ 1357346 w 3191513"/>
                <a:gd name="connsiteY19" fmla="*/ 404939 h 2403977"/>
                <a:gd name="connsiteX20" fmla="*/ 1419259 w 3191513"/>
                <a:gd name="connsiteY20" fmla="*/ 328740 h 2403977"/>
                <a:gd name="connsiteX21" fmla="*/ 1390684 w 3191513"/>
                <a:gd name="connsiteY21" fmla="*/ 57277 h 2403977"/>
                <a:gd name="connsiteX22" fmla="*/ 1655003 w 3191513"/>
                <a:gd name="connsiteY22" fmla="*/ 126 h 2403977"/>
                <a:gd name="connsiteX0" fmla="*/ 1655003 w 3191513"/>
                <a:gd name="connsiteY0" fmla="*/ 126 h 2403977"/>
                <a:gd name="connsiteX1" fmla="*/ 1878840 w 3191513"/>
                <a:gd name="connsiteY1" fmla="*/ 57277 h 2403977"/>
                <a:gd name="connsiteX2" fmla="*/ 1826452 w 3191513"/>
                <a:gd name="connsiteY2" fmla="*/ 278733 h 2403977"/>
                <a:gd name="connsiteX3" fmla="*/ 1833596 w 3191513"/>
                <a:gd name="connsiteY3" fmla="*/ 371601 h 2403977"/>
                <a:gd name="connsiteX4" fmla="*/ 1914560 w 3191513"/>
                <a:gd name="connsiteY4" fmla="*/ 404939 h 2403977"/>
                <a:gd name="connsiteX5" fmla="*/ 1990759 w 3191513"/>
                <a:gd name="connsiteY5" fmla="*/ 404939 h 2403977"/>
                <a:gd name="connsiteX6" fmla="*/ 2676558 w 3191513"/>
                <a:gd name="connsiteY6" fmla="*/ 433514 h 2403977"/>
                <a:gd name="connsiteX7" fmla="*/ 3191513 w 3191513"/>
                <a:gd name="connsiteY7" fmla="*/ 404939 h 2403977"/>
                <a:gd name="connsiteX8" fmla="*/ 3186750 w 3191513"/>
                <a:gd name="connsiteY8" fmla="*/ 2403977 h 2403977"/>
                <a:gd name="connsiteX9" fmla="*/ 219108 w 3191513"/>
                <a:gd name="connsiteY9" fmla="*/ 2403977 h 2403977"/>
                <a:gd name="connsiteX10" fmla="*/ 52421 w 3191513"/>
                <a:gd name="connsiteY10" fmla="*/ 2238502 h 2403977"/>
                <a:gd name="connsiteX11" fmla="*/ 34 w 3191513"/>
                <a:gd name="connsiteY11" fmla="*/ 2005139 h 2403977"/>
                <a:gd name="connsiteX12" fmla="*/ 452472 w 3191513"/>
                <a:gd name="connsiteY12" fmla="*/ 1376489 h 2403977"/>
                <a:gd name="connsiteX13" fmla="*/ 42897 w 3191513"/>
                <a:gd name="connsiteY13" fmla="*/ 1100264 h 2403977"/>
                <a:gd name="connsiteX14" fmla="*/ 52421 w 3191513"/>
                <a:gd name="connsiteY14" fmla="*/ 433514 h 2403977"/>
                <a:gd name="connsiteX15" fmla="*/ 219108 w 3191513"/>
                <a:gd name="connsiteY15" fmla="*/ 433514 h 2403977"/>
                <a:gd name="connsiteX16" fmla="*/ 1104934 w 3191513"/>
                <a:gd name="connsiteY16" fmla="*/ 419227 h 2403977"/>
                <a:gd name="connsiteX17" fmla="*/ 1358011 w 3191513"/>
                <a:gd name="connsiteY17" fmla="*/ 413848 h 2403977"/>
                <a:gd name="connsiteX18" fmla="*/ 1357346 w 3191513"/>
                <a:gd name="connsiteY18" fmla="*/ 404939 h 2403977"/>
                <a:gd name="connsiteX19" fmla="*/ 1419259 w 3191513"/>
                <a:gd name="connsiteY19" fmla="*/ 328740 h 2403977"/>
                <a:gd name="connsiteX20" fmla="*/ 1390684 w 3191513"/>
                <a:gd name="connsiteY20" fmla="*/ 57277 h 2403977"/>
                <a:gd name="connsiteX21" fmla="*/ 1655003 w 3191513"/>
                <a:gd name="connsiteY21" fmla="*/ 126 h 2403977"/>
                <a:gd name="connsiteX0" fmla="*/ 1655003 w 3191513"/>
                <a:gd name="connsiteY0" fmla="*/ 126 h 2403977"/>
                <a:gd name="connsiteX1" fmla="*/ 1878840 w 3191513"/>
                <a:gd name="connsiteY1" fmla="*/ 57277 h 2403977"/>
                <a:gd name="connsiteX2" fmla="*/ 1826452 w 3191513"/>
                <a:gd name="connsiteY2" fmla="*/ 278733 h 2403977"/>
                <a:gd name="connsiteX3" fmla="*/ 1833596 w 3191513"/>
                <a:gd name="connsiteY3" fmla="*/ 371601 h 2403977"/>
                <a:gd name="connsiteX4" fmla="*/ 1914560 w 3191513"/>
                <a:gd name="connsiteY4" fmla="*/ 404939 h 2403977"/>
                <a:gd name="connsiteX5" fmla="*/ 1990759 w 3191513"/>
                <a:gd name="connsiteY5" fmla="*/ 404939 h 2403977"/>
                <a:gd name="connsiteX6" fmla="*/ 2676558 w 3191513"/>
                <a:gd name="connsiteY6" fmla="*/ 433514 h 2403977"/>
                <a:gd name="connsiteX7" fmla="*/ 3191513 w 3191513"/>
                <a:gd name="connsiteY7" fmla="*/ 404939 h 2403977"/>
                <a:gd name="connsiteX8" fmla="*/ 3186750 w 3191513"/>
                <a:gd name="connsiteY8" fmla="*/ 2403977 h 2403977"/>
                <a:gd name="connsiteX9" fmla="*/ 219108 w 3191513"/>
                <a:gd name="connsiteY9" fmla="*/ 2403977 h 2403977"/>
                <a:gd name="connsiteX10" fmla="*/ 52421 w 3191513"/>
                <a:gd name="connsiteY10" fmla="*/ 2238502 h 2403977"/>
                <a:gd name="connsiteX11" fmla="*/ 34 w 3191513"/>
                <a:gd name="connsiteY11" fmla="*/ 2005139 h 2403977"/>
                <a:gd name="connsiteX12" fmla="*/ 452472 w 3191513"/>
                <a:gd name="connsiteY12" fmla="*/ 1376489 h 2403977"/>
                <a:gd name="connsiteX13" fmla="*/ 42897 w 3191513"/>
                <a:gd name="connsiteY13" fmla="*/ 1100264 h 2403977"/>
                <a:gd name="connsiteX14" fmla="*/ 52421 w 3191513"/>
                <a:gd name="connsiteY14" fmla="*/ 433514 h 2403977"/>
                <a:gd name="connsiteX15" fmla="*/ 219108 w 3191513"/>
                <a:gd name="connsiteY15" fmla="*/ 433514 h 2403977"/>
                <a:gd name="connsiteX16" fmla="*/ 1104934 w 3191513"/>
                <a:gd name="connsiteY16" fmla="*/ 419227 h 2403977"/>
                <a:gd name="connsiteX17" fmla="*/ 1358011 w 3191513"/>
                <a:gd name="connsiteY17" fmla="*/ 413848 h 2403977"/>
                <a:gd name="connsiteX18" fmla="*/ 1357346 w 3191513"/>
                <a:gd name="connsiteY18" fmla="*/ 404939 h 2403977"/>
                <a:gd name="connsiteX19" fmla="*/ 1419259 w 3191513"/>
                <a:gd name="connsiteY19" fmla="*/ 328740 h 2403977"/>
                <a:gd name="connsiteX20" fmla="*/ 1390684 w 3191513"/>
                <a:gd name="connsiteY20" fmla="*/ 57277 h 2403977"/>
                <a:gd name="connsiteX21" fmla="*/ 1655003 w 3191513"/>
                <a:gd name="connsiteY21" fmla="*/ 126 h 2403977"/>
                <a:gd name="connsiteX0" fmla="*/ 1655003 w 3191513"/>
                <a:gd name="connsiteY0" fmla="*/ 126 h 2403977"/>
                <a:gd name="connsiteX1" fmla="*/ 1878840 w 3191513"/>
                <a:gd name="connsiteY1" fmla="*/ 57277 h 2403977"/>
                <a:gd name="connsiteX2" fmla="*/ 1826452 w 3191513"/>
                <a:gd name="connsiteY2" fmla="*/ 278733 h 2403977"/>
                <a:gd name="connsiteX3" fmla="*/ 1833596 w 3191513"/>
                <a:gd name="connsiteY3" fmla="*/ 371601 h 2403977"/>
                <a:gd name="connsiteX4" fmla="*/ 1990759 w 3191513"/>
                <a:gd name="connsiteY4" fmla="*/ 404939 h 2403977"/>
                <a:gd name="connsiteX5" fmla="*/ 2676558 w 3191513"/>
                <a:gd name="connsiteY5" fmla="*/ 433514 h 2403977"/>
                <a:gd name="connsiteX6" fmla="*/ 3191513 w 3191513"/>
                <a:gd name="connsiteY6" fmla="*/ 404939 h 2403977"/>
                <a:gd name="connsiteX7" fmla="*/ 3186750 w 3191513"/>
                <a:gd name="connsiteY7" fmla="*/ 2403977 h 2403977"/>
                <a:gd name="connsiteX8" fmla="*/ 219108 w 3191513"/>
                <a:gd name="connsiteY8" fmla="*/ 2403977 h 2403977"/>
                <a:gd name="connsiteX9" fmla="*/ 52421 w 3191513"/>
                <a:gd name="connsiteY9" fmla="*/ 2238502 h 2403977"/>
                <a:gd name="connsiteX10" fmla="*/ 34 w 3191513"/>
                <a:gd name="connsiteY10" fmla="*/ 2005139 h 2403977"/>
                <a:gd name="connsiteX11" fmla="*/ 452472 w 3191513"/>
                <a:gd name="connsiteY11" fmla="*/ 1376489 h 2403977"/>
                <a:gd name="connsiteX12" fmla="*/ 42897 w 3191513"/>
                <a:gd name="connsiteY12" fmla="*/ 1100264 h 2403977"/>
                <a:gd name="connsiteX13" fmla="*/ 52421 w 3191513"/>
                <a:gd name="connsiteY13" fmla="*/ 433514 h 2403977"/>
                <a:gd name="connsiteX14" fmla="*/ 219108 w 3191513"/>
                <a:gd name="connsiteY14" fmla="*/ 433514 h 2403977"/>
                <a:gd name="connsiteX15" fmla="*/ 1104934 w 3191513"/>
                <a:gd name="connsiteY15" fmla="*/ 419227 h 2403977"/>
                <a:gd name="connsiteX16" fmla="*/ 1358011 w 3191513"/>
                <a:gd name="connsiteY16" fmla="*/ 413848 h 2403977"/>
                <a:gd name="connsiteX17" fmla="*/ 1357346 w 3191513"/>
                <a:gd name="connsiteY17" fmla="*/ 404939 h 2403977"/>
                <a:gd name="connsiteX18" fmla="*/ 1419259 w 3191513"/>
                <a:gd name="connsiteY18" fmla="*/ 328740 h 2403977"/>
                <a:gd name="connsiteX19" fmla="*/ 1390684 w 3191513"/>
                <a:gd name="connsiteY19" fmla="*/ 57277 h 2403977"/>
                <a:gd name="connsiteX20" fmla="*/ 1655003 w 3191513"/>
                <a:gd name="connsiteY20" fmla="*/ 126 h 2403977"/>
                <a:gd name="connsiteX0" fmla="*/ 1655003 w 3191513"/>
                <a:gd name="connsiteY0" fmla="*/ 126 h 2403977"/>
                <a:gd name="connsiteX1" fmla="*/ 1878840 w 3191513"/>
                <a:gd name="connsiteY1" fmla="*/ 57277 h 2403977"/>
                <a:gd name="connsiteX2" fmla="*/ 1826452 w 3191513"/>
                <a:gd name="connsiteY2" fmla="*/ 278733 h 2403977"/>
                <a:gd name="connsiteX3" fmla="*/ 1833596 w 3191513"/>
                <a:gd name="connsiteY3" fmla="*/ 371601 h 2403977"/>
                <a:gd name="connsiteX4" fmla="*/ 1990759 w 3191513"/>
                <a:gd name="connsiteY4" fmla="*/ 404939 h 2403977"/>
                <a:gd name="connsiteX5" fmla="*/ 2676558 w 3191513"/>
                <a:gd name="connsiteY5" fmla="*/ 433514 h 2403977"/>
                <a:gd name="connsiteX6" fmla="*/ 3191513 w 3191513"/>
                <a:gd name="connsiteY6" fmla="*/ 404939 h 2403977"/>
                <a:gd name="connsiteX7" fmla="*/ 3186750 w 3191513"/>
                <a:gd name="connsiteY7" fmla="*/ 2403977 h 2403977"/>
                <a:gd name="connsiteX8" fmla="*/ 219108 w 3191513"/>
                <a:gd name="connsiteY8" fmla="*/ 2403977 h 2403977"/>
                <a:gd name="connsiteX9" fmla="*/ 52421 w 3191513"/>
                <a:gd name="connsiteY9" fmla="*/ 2238502 h 2403977"/>
                <a:gd name="connsiteX10" fmla="*/ 34 w 3191513"/>
                <a:gd name="connsiteY10" fmla="*/ 2005139 h 2403977"/>
                <a:gd name="connsiteX11" fmla="*/ 452472 w 3191513"/>
                <a:gd name="connsiteY11" fmla="*/ 1376489 h 2403977"/>
                <a:gd name="connsiteX12" fmla="*/ 42897 w 3191513"/>
                <a:gd name="connsiteY12" fmla="*/ 1100264 h 2403977"/>
                <a:gd name="connsiteX13" fmla="*/ 52421 w 3191513"/>
                <a:gd name="connsiteY13" fmla="*/ 433514 h 2403977"/>
                <a:gd name="connsiteX14" fmla="*/ 219108 w 3191513"/>
                <a:gd name="connsiteY14" fmla="*/ 433514 h 2403977"/>
                <a:gd name="connsiteX15" fmla="*/ 1104934 w 3191513"/>
                <a:gd name="connsiteY15" fmla="*/ 419227 h 2403977"/>
                <a:gd name="connsiteX16" fmla="*/ 1358011 w 3191513"/>
                <a:gd name="connsiteY16" fmla="*/ 413848 h 2403977"/>
                <a:gd name="connsiteX17" fmla="*/ 1357346 w 3191513"/>
                <a:gd name="connsiteY17" fmla="*/ 404939 h 2403977"/>
                <a:gd name="connsiteX18" fmla="*/ 1419259 w 3191513"/>
                <a:gd name="connsiteY18" fmla="*/ 328740 h 2403977"/>
                <a:gd name="connsiteX19" fmla="*/ 1390684 w 3191513"/>
                <a:gd name="connsiteY19" fmla="*/ 57277 h 2403977"/>
                <a:gd name="connsiteX20" fmla="*/ 1655003 w 3191513"/>
                <a:gd name="connsiteY20" fmla="*/ 126 h 2403977"/>
                <a:gd name="connsiteX0" fmla="*/ 1357346 w 3191513"/>
                <a:gd name="connsiteY0" fmla="*/ 404939 h 2403977"/>
                <a:gd name="connsiteX1" fmla="*/ 1419259 w 3191513"/>
                <a:gd name="connsiteY1" fmla="*/ 328740 h 2403977"/>
                <a:gd name="connsiteX2" fmla="*/ 1390684 w 3191513"/>
                <a:gd name="connsiteY2" fmla="*/ 57277 h 2403977"/>
                <a:gd name="connsiteX3" fmla="*/ 1655003 w 3191513"/>
                <a:gd name="connsiteY3" fmla="*/ 126 h 2403977"/>
                <a:gd name="connsiteX4" fmla="*/ 1878840 w 3191513"/>
                <a:gd name="connsiteY4" fmla="*/ 57277 h 2403977"/>
                <a:gd name="connsiteX5" fmla="*/ 1826452 w 3191513"/>
                <a:gd name="connsiteY5" fmla="*/ 278733 h 2403977"/>
                <a:gd name="connsiteX6" fmla="*/ 1833596 w 3191513"/>
                <a:gd name="connsiteY6" fmla="*/ 371601 h 2403977"/>
                <a:gd name="connsiteX7" fmla="*/ 1990759 w 3191513"/>
                <a:gd name="connsiteY7" fmla="*/ 404939 h 2403977"/>
                <a:gd name="connsiteX8" fmla="*/ 2676558 w 3191513"/>
                <a:gd name="connsiteY8" fmla="*/ 433514 h 2403977"/>
                <a:gd name="connsiteX9" fmla="*/ 3191513 w 3191513"/>
                <a:gd name="connsiteY9" fmla="*/ 404939 h 2403977"/>
                <a:gd name="connsiteX10" fmla="*/ 3186750 w 3191513"/>
                <a:gd name="connsiteY10" fmla="*/ 2403977 h 2403977"/>
                <a:gd name="connsiteX11" fmla="*/ 219108 w 3191513"/>
                <a:gd name="connsiteY11" fmla="*/ 2403977 h 2403977"/>
                <a:gd name="connsiteX12" fmla="*/ 52421 w 3191513"/>
                <a:gd name="connsiteY12" fmla="*/ 2238502 h 2403977"/>
                <a:gd name="connsiteX13" fmla="*/ 34 w 3191513"/>
                <a:gd name="connsiteY13" fmla="*/ 2005139 h 2403977"/>
                <a:gd name="connsiteX14" fmla="*/ 452472 w 3191513"/>
                <a:gd name="connsiteY14" fmla="*/ 1376489 h 2403977"/>
                <a:gd name="connsiteX15" fmla="*/ 42897 w 3191513"/>
                <a:gd name="connsiteY15" fmla="*/ 1100264 h 2403977"/>
                <a:gd name="connsiteX16" fmla="*/ 52421 w 3191513"/>
                <a:gd name="connsiteY16" fmla="*/ 433514 h 2403977"/>
                <a:gd name="connsiteX17" fmla="*/ 219108 w 3191513"/>
                <a:gd name="connsiteY17" fmla="*/ 433514 h 2403977"/>
                <a:gd name="connsiteX18" fmla="*/ 1104934 w 3191513"/>
                <a:gd name="connsiteY18" fmla="*/ 419227 h 2403977"/>
                <a:gd name="connsiteX19" fmla="*/ 1358011 w 3191513"/>
                <a:gd name="connsiteY19" fmla="*/ 413848 h 2403977"/>
                <a:gd name="connsiteX20" fmla="*/ 1448786 w 3191513"/>
                <a:gd name="connsiteY20" fmla="*/ 496379 h 2403977"/>
                <a:gd name="connsiteX0" fmla="*/ 1357346 w 3191513"/>
                <a:gd name="connsiteY0" fmla="*/ 404939 h 2403977"/>
                <a:gd name="connsiteX1" fmla="*/ 1419259 w 3191513"/>
                <a:gd name="connsiteY1" fmla="*/ 328740 h 2403977"/>
                <a:gd name="connsiteX2" fmla="*/ 1390684 w 3191513"/>
                <a:gd name="connsiteY2" fmla="*/ 57277 h 2403977"/>
                <a:gd name="connsiteX3" fmla="*/ 1655003 w 3191513"/>
                <a:gd name="connsiteY3" fmla="*/ 126 h 2403977"/>
                <a:gd name="connsiteX4" fmla="*/ 1878840 w 3191513"/>
                <a:gd name="connsiteY4" fmla="*/ 57277 h 2403977"/>
                <a:gd name="connsiteX5" fmla="*/ 1826452 w 3191513"/>
                <a:gd name="connsiteY5" fmla="*/ 278733 h 2403977"/>
                <a:gd name="connsiteX6" fmla="*/ 1833596 w 3191513"/>
                <a:gd name="connsiteY6" fmla="*/ 371601 h 2403977"/>
                <a:gd name="connsiteX7" fmla="*/ 1990759 w 3191513"/>
                <a:gd name="connsiteY7" fmla="*/ 404939 h 2403977"/>
                <a:gd name="connsiteX8" fmla="*/ 2676558 w 3191513"/>
                <a:gd name="connsiteY8" fmla="*/ 433514 h 2403977"/>
                <a:gd name="connsiteX9" fmla="*/ 3191513 w 3191513"/>
                <a:gd name="connsiteY9" fmla="*/ 404939 h 2403977"/>
                <a:gd name="connsiteX10" fmla="*/ 3186750 w 3191513"/>
                <a:gd name="connsiteY10" fmla="*/ 2403977 h 2403977"/>
                <a:gd name="connsiteX11" fmla="*/ 219108 w 3191513"/>
                <a:gd name="connsiteY11" fmla="*/ 2403977 h 2403977"/>
                <a:gd name="connsiteX12" fmla="*/ 52421 w 3191513"/>
                <a:gd name="connsiteY12" fmla="*/ 2238502 h 2403977"/>
                <a:gd name="connsiteX13" fmla="*/ 34 w 3191513"/>
                <a:gd name="connsiteY13" fmla="*/ 2005139 h 2403977"/>
                <a:gd name="connsiteX14" fmla="*/ 452472 w 3191513"/>
                <a:gd name="connsiteY14" fmla="*/ 1376489 h 2403977"/>
                <a:gd name="connsiteX15" fmla="*/ 42897 w 3191513"/>
                <a:gd name="connsiteY15" fmla="*/ 1100264 h 2403977"/>
                <a:gd name="connsiteX16" fmla="*/ 52421 w 3191513"/>
                <a:gd name="connsiteY16" fmla="*/ 433514 h 2403977"/>
                <a:gd name="connsiteX17" fmla="*/ 219108 w 3191513"/>
                <a:gd name="connsiteY17" fmla="*/ 433514 h 2403977"/>
                <a:gd name="connsiteX18" fmla="*/ 1104934 w 3191513"/>
                <a:gd name="connsiteY18" fmla="*/ 419227 h 2403977"/>
                <a:gd name="connsiteX19" fmla="*/ 1358011 w 3191513"/>
                <a:gd name="connsiteY19" fmla="*/ 413848 h 2403977"/>
                <a:gd name="connsiteX0" fmla="*/ 1357346 w 3191513"/>
                <a:gd name="connsiteY0" fmla="*/ 404939 h 2403977"/>
                <a:gd name="connsiteX1" fmla="*/ 1419259 w 3191513"/>
                <a:gd name="connsiteY1" fmla="*/ 328740 h 2403977"/>
                <a:gd name="connsiteX2" fmla="*/ 1390684 w 3191513"/>
                <a:gd name="connsiteY2" fmla="*/ 57277 h 2403977"/>
                <a:gd name="connsiteX3" fmla="*/ 1655003 w 3191513"/>
                <a:gd name="connsiteY3" fmla="*/ 126 h 2403977"/>
                <a:gd name="connsiteX4" fmla="*/ 1878840 w 3191513"/>
                <a:gd name="connsiteY4" fmla="*/ 57277 h 2403977"/>
                <a:gd name="connsiteX5" fmla="*/ 1826452 w 3191513"/>
                <a:gd name="connsiteY5" fmla="*/ 278733 h 2403977"/>
                <a:gd name="connsiteX6" fmla="*/ 1833596 w 3191513"/>
                <a:gd name="connsiteY6" fmla="*/ 371601 h 2403977"/>
                <a:gd name="connsiteX7" fmla="*/ 1990759 w 3191513"/>
                <a:gd name="connsiteY7" fmla="*/ 404939 h 2403977"/>
                <a:gd name="connsiteX8" fmla="*/ 2676558 w 3191513"/>
                <a:gd name="connsiteY8" fmla="*/ 433514 h 2403977"/>
                <a:gd name="connsiteX9" fmla="*/ 3191513 w 3191513"/>
                <a:gd name="connsiteY9" fmla="*/ 404939 h 2403977"/>
                <a:gd name="connsiteX10" fmla="*/ 3186750 w 3191513"/>
                <a:gd name="connsiteY10" fmla="*/ 2403977 h 2403977"/>
                <a:gd name="connsiteX11" fmla="*/ 219108 w 3191513"/>
                <a:gd name="connsiteY11" fmla="*/ 2403977 h 2403977"/>
                <a:gd name="connsiteX12" fmla="*/ 52421 w 3191513"/>
                <a:gd name="connsiteY12" fmla="*/ 2238502 h 2403977"/>
                <a:gd name="connsiteX13" fmla="*/ 34 w 3191513"/>
                <a:gd name="connsiteY13" fmla="*/ 2005139 h 2403977"/>
                <a:gd name="connsiteX14" fmla="*/ 452472 w 3191513"/>
                <a:gd name="connsiteY14" fmla="*/ 1376489 h 2403977"/>
                <a:gd name="connsiteX15" fmla="*/ 42897 w 3191513"/>
                <a:gd name="connsiteY15" fmla="*/ 1100264 h 2403977"/>
                <a:gd name="connsiteX16" fmla="*/ 52421 w 3191513"/>
                <a:gd name="connsiteY16" fmla="*/ 433514 h 2403977"/>
                <a:gd name="connsiteX17" fmla="*/ 219108 w 3191513"/>
                <a:gd name="connsiteY17" fmla="*/ 433514 h 2403977"/>
                <a:gd name="connsiteX18" fmla="*/ 1104934 w 3191513"/>
                <a:gd name="connsiteY18" fmla="*/ 419227 h 2403977"/>
                <a:gd name="connsiteX19" fmla="*/ 1358011 w 3191513"/>
                <a:gd name="connsiteY19" fmla="*/ 413848 h 2403977"/>
                <a:gd name="connsiteX0" fmla="*/ 1357346 w 3191513"/>
                <a:gd name="connsiteY0" fmla="*/ 404939 h 2403977"/>
                <a:gd name="connsiteX1" fmla="*/ 1416877 w 3191513"/>
                <a:gd name="connsiteY1" fmla="*/ 397795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452472 w 3191513"/>
                <a:gd name="connsiteY15" fmla="*/ 1376489 h 2403977"/>
                <a:gd name="connsiteX16" fmla="*/ 42897 w 3191513"/>
                <a:gd name="connsiteY16" fmla="*/ 1100264 h 2403977"/>
                <a:gd name="connsiteX17" fmla="*/ 52421 w 3191513"/>
                <a:gd name="connsiteY17" fmla="*/ 433514 h 2403977"/>
                <a:gd name="connsiteX18" fmla="*/ 219108 w 3191513"/>
                <a:gd name="connsiteY18" fmla="*/ 433514 h 2403977"/>
                <a:gd name="connsiteX19" fmla="*/ 1104934 w 3191513"/>
                <a:gd name="connsiteY19" fmla="*/ 419227 h 2403977"/>
                <a:gd name="connsiteX20" fmla="*/ 1358011 w 3191513"/>
                <a:gd name="connsiteY20" fmla="*/ 413848 h 2403977"/>
                <a:gd name="connsiteX0" fmla="*/ 1357346 w 3191513"/>
                <a:gd name="connsiteY0" fmla="*/ 404939 h 2403977"/>
                <a:gd name="connsiteX1" fmla="*/ 1374015 w 3191513"/>
                <a:gd name="connsiteY1" fmla="*/ 416845 h 2403977"/>
                <a:gd name="connsiteX2" fmla="*/ 1416877 w 3191513"/>
                <a:gd name="connsiteY2" fmla="*/ 397795 h 2403977"/>
                <a:gd name="connsiteX3" fmla="*/ 1419259 w 3191513"/>
                <a:gd name="connsiteY3" fmla="*/ 328740 h 2403977"/>
                <a:gd name="connsiteX4" fmla="*/ 1390684 w 3191513"/>
                <a:gd name="connsiteY4" fmla="*/ 57277 h 2403977"/>
                <a:gd name="connsiteX5" fmla="*/ 1655003 w 3191513"/>
                <a:gd name="connsiteY5" fmla="*/ 126 h 2403977"/>
                <a:gd name="connsiteX6" fmla="*/ 1878840 w 3191513"/>
                <a:gd name="connsiteY6" fmla="*/ 57277 h 2403977"/>
                <a:gd name="connsiteX7" fmla="*/ 1826452 w 3191513"/>
                <a:gd name="connsiteY7" fmla="*/ 278733 h 2403977"/>
                <a:gd name="connsiteX8" fmla="*/ 1833596 w 3191513"/>
                <a:gd name="connsiteY8" fmla="*/ 371601 h 2403977"/>
                <a:gd name="connsiteX9" fmla="*/ 1990759 w 3191513"/>
                <a:gd name="connsiteY9" fmla="*/ 404939 h 2403977"/>
                <a:gd name="connsiteX10" fmla="*/ 2676558 w 3191513"/>
                <a:gd name="connsiteY10" fmla="*/ 433514 h 2403977"/>
                <a:gd name="connsiteX11" fmla="*/ 3191513 w 3191513"/>
                <a:gd name="connsiteY11" fmla="*/ 404939 h 2403977"/>
                <a:gd name="connsiteX12" fmla="*/ 3186750 w 3191513"/>
                <a:gd name="connsiteY12" fmla="*/ 2403977 h 2403977"/>
                <a:gd name="connsiteX13" fmla="*/ 219108 w 3191513"/>
                <a:gd name="connsiteY13" fmla="*/ 2403977 h 2403977"/>
                <a:gd name="connsiteX14" fmla="*/ 52421 w 3191513"/>
                <a:gd name="connsiteY14" fmla="*/ 2238502 h 2403977"/>
                <a:gd name="connsiteX15" fmla="*/ 34 w 3191513"/>
                <a:gd name="connsiteY15" fmla="*/ 2005139 h 2403977"/>
                <a:gd name="connsiteX16" fmla="*/ 452472 w 3191513"/>
                <a:gd name="connsiteY16" fmla="*/ 1376489 h 2403977"/>
                <a:gd name="connsiteX17" fmla="*/ 42897 w 3191513"/>
                <a:gd name="connsiteY17" fmla="*/ 1100264 h 2403977"/>
                <a:gd name="connsiteX18" fmla="*/ 52421 w 3191513"/>
                <a:gd name="connsiteY18" fmla="*/ 433514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21" fmla="*/ 1358011 w 3191513"/>
                <a:gd name="connsiteY21" fmla="*/ 413848 h 2403977"/>
                <a:gd name="connsiteX0" fmla="*/ 1357346 w 3191513"/>
                <a:gd name="connsiteY0" fmla="*/ 404939 h 2403977"/>
                <a:gd name="connsiteX1" fmla="*/ 1374015 w 3191513"/>
                <a:gd name="connsiteY1" fmla="*/ 416845 h 2403977"/>
                <a:gd name="connsiteX2" fmla="*/ 1416877 w 3191513"/>
                <a:gd name="connsiteY2" fmla="*/ 397795 h 2403977"/>
                <a:gd name="connsiteX3" fmla="*/ 1419259 w 3191513"/>
                <a:gd name="connsiteY3" fmla="*/ 328740 h 2403977"/>
                <a:gd name="connsiteX4" fmla="*/ 1390684 w 3191513"/>
                <a:gd name="connsiteY4" fmla="*/ 57277 h 2403977"/>
                <a:gd name="connsiteX5" fmla="*/ 1655003 w 3191513"/>
                <a:gd name="connsiteY5" fmla="*/ 126 h 2403977"/>
                <a:gd name="connsiteX6" fmla="*/ 1878840 w 3191513"/>
                <a:gd name="connsiteY6" fmla="*/ 57277 h 2403977"/>
                <a:gd name="connsiteX7" fmla="*/ 1826452 w 3191513"/>
                <a:gd name="connsiteY7" fmla="*/ 278733 h 2403977"/>
                <a:gd name="connsiteX8" fmla="*/ 1833596 w 3191513"/>
                <a:gd name="connsiteY8" fmla="*/ 371601 h 2403977"/>
                <a:gd name="connsiteX9" fmla="*/ 1990759 w 3191513"/>
                <a:gd name="connsiteY9" fmla="*/ 404939 h 2403977"/>
                <a:gd name="connsiteX10" fmla="*/ 2676558 w 3191513"/>
                <a:gd name="connsiteY10" fmla="*/ 433514 h 2403977"/>
                <a:gd name="connsiteX11" fmla="*/ 3191513 w 3191513"/>
                <a:gd name="connsiteY11" fmla="*/ 404939 h 2403977"/>
                <a:gd name="connsiteX12" fmla="*/ 3186750 w 3191513"/>
                <a:gd name="connsiteY12" fmla="*/ 2403977 h 2403977"/>
                <a:gd name="connsiteX13" fmla="*/ 219108 w 3191513"/>
                <a:gd name="connsiteY13" fmla="*/ 2403977 h 2403977"/>
                <a:gd name="connsiteX14" fmla="*/ 52421 w 3191513"/>
                <a:gd name="connsiteY14" fmla="*/ 2238502 h 2403977"/>
                <a:gd name="connsiteX15" fmla="*/ 34 w 3191513"/>
                <a:gd name="connsiteY15" fmla="*/ 2005139 h 2403977"/>
                <a:gd name="connsiteX16" fmla="*/ 100046 w 3191513"/>
                <a:gd name="connsiteY16" fmla="*/ 1665414 h 2403977"/>
                <a:gd name="connsiteX17" fmla="*/ 452472 w 3191513"/>
                <a:gd name="connsiteY17" fmla="*/ 1376489 h 2403977"/>
                <a:gd name="connsiteX18" fmla="*/ 42897 w 3191513"/>
                <a:gd name="connsiteY18" fmla="*/ 1100264 h 2403977"/>
                <a:gd name="connsiteX19" fmla="*/ 52421 w 3191513"/>
                <a:gd name="connsiteY19" fmla="*/ 433514 h 2403977"/>
                <a:gd name="connsiteX20" fmla="*/ 219108 w 3191513"/>
                <a:gd name="connsiteY20" fmla="*/ 433514 h 2403977"/>
                <a:gd name="connsiteX21" fmla="*/ 1104934 w 3191513"/>
                <a:gd name="connsiteY21" fmla="*/ 419227 h 2403977"/>
                <a:gd name="connsiteX22" fmla="*/ 1358011 w 3191513"/>
                <a:gd name="connsiteY22" fmla="*/ 413848 h 2403977"/>
                <a:gd name="connsiteX0" fmla="*/ 1357346 w 3191513"/>
                <a:gd name="connsiteY0" fmla="*/ 404939 h 2403977"/>
                <a:gd name="connsiteX1" fmla="*/ 1374015 w 3191513"/>
                <a:gd name="connsiteY1" fmla="*/ 416845 h 2403977"/>
                <a:gd name="connsiteX2" fmla="*/ 1416877 w 3191513"/>
                <a:gd name="connsiteY2" fmla="*/ 397795 h 2403977"/>
                <a:gd name="connsiteX3" fmla="*/ 1419259 w 3191513"/>
                <a:gd name="connsiteY3" fmla="*/ 328740 h 2403977"/>
                <a:gd name="connsiteX4" fmla="*/ 1390684 w 3191513"/>
                <a:gd name="connsiteY4" fmla="*/ 57277 h 2403977"/>
                <a:gd name="connsiteX5" fmla="*/ 1655003 w 3191513"/>
                <a:gd name="connsiteY5" fmla="*/ 126 h 2403977"/>
                <a:gd name="connsiteX6" fmla="*/ 1878840 w 3191513"/>
                <a:gd name="connsiteY6" fmla="*/ 57277 h 2403977"/>
                <a:gd name="connsiteX7" fmla="*/ 1826452 w 3191513"/>
                <a:gd name="connsiteY7" fmla="*/ 278733 h 2403977"/>
                <a:gd name="connsiteX8" fmla="*/ 1833596 w 3191513"/>
                <a:gd name="connsiteY8" fmla="*/ 371601 h 2403977"/>
                <a:gd name="connsiteX9" fmla="*/ 1990759 w 3191513"/>
                <a:gd name="connsiteY9" fmla="*/ 404939 h 2403977"/>
                <a:gd name="connsiteX10" fmla="*/ 2676558 w 3191513"/>
                <a:gd name="connsiteY10" fmla="*/ 433514 h 2403977"/>
                <a:gd name="connsiteX11" fmla="*/ 3191513 w 3191513"/>
                <a:gd name="connsiteY11" fmla="*/ 404939 h 2403977"/>
                <a:gd name="connsiteX12" fmla="*/ 3186750 w 3191513"/>
                <a:gd name="connsiteY12" fmla="*/ 2403977 h 2403977"/>
                <a:gd name="connsiteX13" fmla="*/ 219108 w 3191513"/>
                <a:gd name="connsiteY13" fmla="*/ 2403977 h 2403977"/>
                <a:gd name="connsiteX14" fmla="*/ 52421 w 3191513"/>
                <a:gd name="connsiteY14" fmla="*/ 2238502 h 2403977"/>
                <a:gd name="connsiteX15" fmla="*/ 34 w 3191513"/>
                <a:gd name="connsiteY15" fmla="*/ 2005139 h 2403977"/>
                <a:gd name="connsiteX16" fmla="*/ 100046 w 3191513"/>
                <a:gd name="connsiteY16" fmla="*/ 1665414 h 2403977"/>
                <a:gd name="connsiteX17" fmla="*/ 452472 w 3191513"/>
                <a:gd name="connsiteY17" fmla="*/ 1376489 h 2403977"/>
                <a:gd name="connsiteX18" fmla="*/ 42897 w 3191513"/>
                <a:gd name="connsiteY18" fmla="*/ 1100264 h 2403977"/>
                <a:gd name="connsiteX19" fmla="*/ 52421 w 3191513"/>
                <a:gd name="connsiteY19" fmla="*/ 433514 h 2403977"/>
                <a:gd name="connsiteX20" fmla="*/ 219108 w 3191513"/>
                <a:gd name="connsiteY20" fmla="*/ 433514 h 2403977"/>
                <a:gd name="connsiteX21" fmla="*/ 1104934 w 3191513"/>
                <a:gd name="connsiteY21" fmla="*/ 419227 h 2403977"/>
                <a:gd name="connsiteX0" fmla="*/ 1374015 w 3191513"/>
                <a:gd name="connsiteY0" fmla="*/ 416845 h 2403977"/>
                <a:gd name="connsiteX1" fmla="*/ 1416877 w 3191513"/>
                <a:gd name="connsiteY1" fmla="*/ 397795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452472 w 3191513"/>
                <a:gd name="connsiteY16" fmla="*/ 1376489 h 2403977"/>
                <a:gd name="connsiteX17" fmla="*/ 42897 w 3191513"/>
                <a:gd name="connsiteY17" fmla="*/ 1100264 h 2403977"/>
                <a:gd name="connsiteX18" fmla="*/ 52421 w 3191513"/>
                <a:gd name="connsiteY18" fmla="*/ 433514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6877 w 3191513"/>
                <a:gd name="connsiteY1" fmla="*/ 397795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452472 w 3191513"/>
                <a:gd name="connsiteY16" fmla="*/ 1376489 h 2403977"/>
                <a:gd name="connsiteX17" fmla="*/ 42897 w 3191513"/>
                <a:gd name="connsiteY17" fmla="*/ 1100264 h 2403977"/>
                <a:gd name="connsiteX18" fmla="*/ 52421 w 3191513"/>
                <a:gd name="connsiteY18" fmla="*/ 433514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04177 w 3191513"/>
                <a:gd name="connsiteY1" fmla="*/ 391445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452472 w 3191513"/>
                <a:gd name="connsiteY16" fmla="*/ 1376489 h 2403977"/>
                <a:gd name="connsiteX17" fmla="*/ 42897 w 3191513"/>
                <a:gd name="connsiteY17" fmla="*/ 1100264 h 2403977"/>
                <a:gd name="connsiteX18" fmla="*/ 52421 w 3191513"/>
                <a:gd name="connsiteY18" fmla="*/ 433514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04177 w 3191513"/>
                <a:gd name="connsiteY1" fmla="*/ 391445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452472 w 3191513"/>
                <a:gd name="connsiteY16" fmla="*/ 1376489 h 2403977"/>
                <a:gd name="connsiteX17" fmla="*/ 42897 w 3191513"/>
                <a:gd name="connsiteY17" fmla="*/ 1100264 h 2403977"/>
                <a:gd name="connsiteX18" fmla="*/ 52421 w 3191513"/>
                <a:gd name="connsiteY18" fmla="*/ 433514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399415 w 3191513"/>
                <a:gd name="connsiteY1" fmla="*/ 389064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452472 w 3191513"/>
                <a:gd name="connsiteY16" fmla="*/ 1376489 h 2403977"/>
                <a:gd name="connsiteX17" fmla="*/ 42897 w 3191513"/>
                <a:gd name="connsiteY17" fmla="*/ 1100264 h 2403977"/>
                <a:gd name="connsiteX18" fmla="*/ 52421 w 3191513"/>
                <a:gd name="connsiteY18" fmla="*/ 433514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452472 w 3191513"/>
                <a:gd name="connsiteY16" fmla="*/ 1376489 h 2403977"/>
                <a:gd name="connsiteX17" fmla="*/ 42897 w 3191513"/>
                <a:gd name="connsiteY17" fmla="*/ 1100264 h 2403977"/>
                <a:gd name="connsiteX18" fmla="*/ 52421 w 3191513"/>
                <a:gd name="connsiteY18" fmla="*/ 433514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452472 w 3191513"/>
                <a:gd name="connsiteY16" fmla="*/ 1376489 h 2403977"/>
                <a:gd name="connsiteX17" fmla="*/ 42897 w 3191513"/>
                <a:gd name="connsiteY17" fmla="*/ 1100264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452472 w 3191513"/>
                <a:gd name="connsiteY16" fmla="*/ 1376489 h 2403977"/>
                <a:gd name="connsiteX17" fmla="*/ 157197 w 3191513"/>
                <a:gd name="connsiteY17" fmla="*/ 1116139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452472 w 3191513"/>
                <a:gd name="connsiteY16" fmla="*/ 1376489 h 2403977"/>
                <a:gd name="connsiteX17" fmla="*/ 157197 w 3191513"/>
                <a:gd name="connsiteY17" fmla="*/ 1116139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452472 w 3191513"/>
                <a:gd name="connsiteY16" fmla="*/ 1376489 h 2403977"/>
                <a:gd name="connsiteX17" fmla="*/ 157197 w 3191513"/>
                <a:gd name="connsiteY17" fmla="*/ 1116139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671547 w 3191513"/>
                <a:gd name="connsiteY16" fmla="*/ 1268539 h 2403977"/>
                <a:gd name="connsiteX17" fmla="*/ 157197 w 3191513"/>
                <a:gd name="connsiteY17" fmla="*/ 1116139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671547 w 3191513"/>
                <a:gd name="connsiteY16" fmla="*/ 1268539 h 2403977"/>
                <a:gd name="connsiteX17" fmla="*/ 157197 w 3191513"/>
                <a:gd name="connsiteY17" fmla="*/ 1116139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830297 w 3191513"/>
                <a:gd name="connsiteY16" fmla="*/ 1265364 h 2403977"/>
                <a:gd name="connsiteX17" fmla="*/ 157197 w 3191513"/>
                <a:gd name="connsiteY17" fmla="*/ 1116139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830297 w 3191513"/>
                <a:gd name="connsiteY16" fmla="*/ 1265364 h 2403977"/>
                <a:gd name="connsiteX17" fmla="*/ 157197 w 3191513"/>
                <a:gd name="connsiteY17" fmla="*/ 1116139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65414 h 2403977"/>
                <a:gd name="connsiteX16" fmla="*/ 830297 w 3191513"/>
                <a:gd name="connsiteY16" fmla="*/ 1265364 h 2403977"/>
                <a:gd name="connsiteX17" fmla="*/ 157197 w 3191513"/>
                <a:gd name="connsiteY17" fmla="*/ 1116139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81289 h 2403977"/>
                <a:gd name="connsiteX16" fmla="*/ 830297 w 3191513"/>
                <a:gd name="connsiteY16" fmla="*/ 1265364 h 2403977"/>
                <a:gd name="connsiteX17" fmla="*/ 157197 w 3191513"/>
                <a:gd name="connsiteY17" fmla="*/ 1116139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681289 h 2403977"/>
                <a:gd name="connsiteX16" fmla="*/ 830297 w 3191513"/>
                <a:gd name="connsiteY16" fmla="*/ 1265364 h 2403977"/>
                <a:gd name="connsiteX17" fmla="*/ 157197 w 3191513"/>
                <a:gd name="connsiteY17" fmla="*/ 1116139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703514 h 2403977"/>
                <a:gd name="connsiteX16" fmla="*/ 830297 w 3191513"/>
                <a:gd name="connsiteY16" fmla="*/ 1265364 h 2403977"/>
                <a:gd name="connsiteX17" fmla="*/ 157197 w 3191513"/>
                <a:gd name="connsiteY17" fmla="*/ 1116139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97790 w 3191513"/>
                <a:gd name="connsiteY0" fmla="*/ 420020 h 2403977"/>
                <a:gd name="connsiteX1" fmla="*/ 1413702 w 3191513"/>
                <a:gd name="connsiteY1" fmla="*/ 396208 h 2403977"/>
                <a:gd name="connsiteX2" fmla="*/ 1419259 w 3191513"/>
                <a:gd name="connsiteY2" fmla="*/ 328740 h 2403977"/>
                <a:gd name="connsiteX3" fmla="*/ 1390684 w 3191513"/>
                <a:gd name="connsiteY3" fmla="*/ 57277 h 2403977"/>
                <a:gd name="connsiteX4" fmla="*/ 1655003 w 3191513"/>
                <a:gd name="connsiteY4" fmla="*/ 126 h 2403977"/>
                <a:gd name="connsiteX5" fmla="*/ 1878840 w 3191513"/>
                <a:gd name="connsiteY5" fmla="*/ 57277 h 2403977"/>
                <a:gd name="connsiteX6" fmla="*/ 1826452 w 3191513"/>
                <a:gd name="connsiteY6" fmla="*/ 278733 h 2403977"/>
                <a:gd name="connsiteX7" fmla="*/ 1833596 w 3191513"/>
                <a:gd name="connsiteY7" fmla="*/ 371601 h 2403977"/>
                <a:gd name="connsiteX8" fmla="*/ 1990759 w 3191513"/>
                <a:gd name="connsiteY8" fmla="*/ 404939 h 2403977"/>
                <a:gd name="connsiteX9" fmla="*/ 2676558 w 3191513"/>
                <a:gd name="connsiteY9" fmla="*/ 433514 h 2403977"/>
                <a:gd name="connsiteX10" fmla="*/ 3191513 w 3191513"/>
                <a:gd name="connsiteY10" fmla="*/ 404939 h 2403977"/>
                <a:gd name="connsiteX11" fmla="*/ 3186750 w 3191513"/>
                <a:gd name="connsiteY11" fmla="*/ 2403977 h 2403977"/>
                <a:gd name="connsiteX12" fmla="*/ 219108 w 3191513"/>
                <a:gd name="connsiteY12" fmla="*/ 2403977 h 2403977"/>
                <a:gd name="connsiteX13" fmla="*/ 52421 w 3191513"/>
                <a:gd name="connsiteY13" fmla="*/ 2238502 h 2403977"/>
                <a:gd name="connsiteX14" fmla="*/ 34 w 3191513"/>
                <a:gd name="connsiteY14" fmla="*/ 2005139 h 2403977"/>
                <a:gd name="connsiteX15" fmla="*/ 100046 w 3191513"/>
                <a:gd name="connsiteY15" fmla="*/ 1703514 h 2403977"/>
                <a:gd name="connsiteX16" fmla="*/ 830297 w 3191513"/>
                <a:gd name="connsiteY16" fmla="*/ 1265364 h 2403977"/>
                <a:gd name="connsiteX17" fmla="*/ 157197 w 3191513"/>
                <a:gd name="connsiteY17" fmla="*/ 1116139 h 2403977"/>
                <a:gd name="connsiteX18" fmla="*/ 204821 w 3191513"/>
                <a:gd name="connsiteY18" fmla="*/ 436689 h 2403977"/>
                <a:gd name="connsiteX19" fmla="*/ 219108 w 3191513"/>
                <a:gd name="connsiteY19" fmla="*/ 433514 h 2403977"/>
                <a:gd name="connsiteX20" fmla="*/ 1104934 w 3191513"/>
                <a:gd name="connsiteY20" fmla="*/ 419227 h 2403977"/>
                <a:gd name="connsiteX0" fmla="*/ 1066083 w 3159806"/>
                <a:gd name="connsiteY0" fmla="*/ 420020 h 2403977"/>
                <a:gd name="connsiteX1" fmla="*/ 1381995 w 3159806"/>
                <a:gd name="connsiteY1" fmla="*/ 396208 h 2403977"/>
                <a:gd name="connsiteX2" fmla="*/ 1387552 w 3159806"/>
                <a:gd name="connsiteY2" fmla="*/ 328740 h 2403977"/>
                <a:gd name="connsiteX3" fmla="*/ 1358977 w 3159806"/>
                <a:gd name="connsiteY3" fmla="*/ 57277 h 2403977"/>
                <a:gd name="connsiteX4" fmla="*/ 1623296 w 3159806"/>
                <a:gd name="connsiteY4" fmla="*/ 126 h 2403977"/>
                <a:gd name="connsiteX5" fmla="*/ 1847133 w 3159806"/>
                <a:gd name="connsiteY5" fmla="*/ 57277 h 2403977"/>
                <a:gd name="connsiteX6" fmla="*/ 1794745 w 3159806"/>
                <a:gd name="connsiteY6" fmla="*/ 278733 h 2403977"/>
                <a:gd name="connsiteX7" fmla="*/ 1801889 w 3159806"/>
                <a:gd name="connsiteY7" fmla="*/ 371601 h 2403977"/>
                <a:gd name="connsiteX8" fmla="*/ 1959052 w 3159806"/>
                <a:gd name="connsiteY8" fmla="*/ 404939 h 2403977"/>
                <a:gd name="connsiteX9" fmla="*/ 2644851 w 3159806"/>
                <a:gd name="connsiteY9" fmla="*/ 433514 h 2403977"/>
                <a:gd name="connsiteX10" fmla="*/ 3159806 w 3159806"/>
                <a:gd name="connsiteY10" fmla="*/ 404939 h 2403977"/>
                <a:gd name="connsiteX11" fmla="*/ 3155043 w 3159806"/>
                <a:gd name="connsiteY11" fmla="*/ 2403977 h 2403977"/>
                <a:gd name="connsiteX12" fmla="*/ 187401 w 3159806"/>
                <a:gd name="connsiteY12" fmla="*/ 2403977 h 2403977"/>
                <a:gd name="connsiteX13" fmla="*/ 20714 w 3159806"/>
                <a:gd name="connsiteY13" fmla="*/ 2238502 h 2403977"/>
                <a:gd name="connsiteX14" fmla="*/ 77 w 3159806"/>
                <a:gd name="connsiteY14" fmla="*/ 2014664 h 2403977"/>
                <a:gd name="connsiteX15" fmla="*/ 68339 w 3159806"/>
                <a:gd name="connsiteY15" fmla="*/ 1703514 h 2403977"/>
                <a:gd name="connsiteX16" fmla="*/ 798590 w 3159806"/>
                <a:gd name="connsiteY16" fmla="*/ 1265364 h 2403977"/>
                <a:gd name="connsiteX17" fmla="*/ 125490 w 3159806"/>
                <a:gd name="connsiteY17" fmla="*/ 1116139 h 2403977"/>
                <a:gd name="connsiteX18" fmla="*/ 173114 w 3159806"/>
                <a:gd name="connsiteY18" fmla="*/ 436689 h 2403977"/>
                <a:gd name="connsiteX19" fmla="*/ 187401 w 3159806"/>
                <a:gd name="connsiteY19" fmla="*/ 433514 h 2403977"/>
                <a:gd name="connsiteX20" fmla="*/ 1073227 w 3159806"/>
                <a:gd name="connsiteY20" fmla="*/ 419227 h 2403977"/>
                <a:gd name="connsiteX0" fmla="*/ 1066006 w 3159729"/>
                <a:gd name="connsiteY0" fmla="*/ 420020 h 2403977"/>
                <a:gd name="connsiteX1" fmla="*/ 1381918 w 3159729"/>
                <a:gd name="connsiteY1" fmla="*/ 396208 h 2403977"/>
                <a:gd name="connsiteX2" fmla="*/ 1387475 w 3159729"/>
                <a:gd name="connsiteY2" fmla="*/ 328740 h 2403977"/>
                <a:gd name="connsiteX3" fmla="*/ 1358900 w 3159729"/>
                <a:gd name="connsiteY3" fmla="*/ 57277 h 2403977"/>
                <a:gd name="connsiteX4" fmla="*/ 1623219 w 3159729"/>
                <a:gd name="connsiteY4" fmla="*/ 126 h 2403977"/>
                <a:gd name="connsiteX5" fmla="*/ 1847056 w 3159729"/>
                <a:gd name="connsiteY5" fmla="*/ 57277 h 2403977"/>
                <a:gd name="connsiteX6" fmla="*/ 1794668 w 3159729"/>
                <a:gd name="connsiteY6" fmla="*/ 278733 h 2403977"/>
                <a:gd name="connsiteX7" fmla="*/ 1801812 w 3159729"/>
                <a:gd name="connsiteY7" fmla="*/ 371601 h 2403977"/>
                <a:gd name="connsiteX8" fmla="*/ 1958975 w 3159729"/>
                <a:gd name="connsiteY8" fmla="*/ 404939 h 2403977"/>
                <a:gd name="connsiteX9" fmla="*/ 2644774 w 3159729"/>
                <a:gd name="connsiteY9" fmla="*/ 433514 h 2403977"/>
                <a:gd name="connsiteX10" fmla="*/ 3159729 w 3159729"/>
                <a:gd name="connsiteY10" fmla="*/ 404939 h 2403977"/>
                <a:gd name="connsiteX11" fmla="*/ 3154966 w 3159729"/>
                <a:gd name="connsiteY11" fmla="*/ 2403977 h 2403977"/>
                <a:gd name="connsiteX12" fmla="*/ 187324 w 3159729"/>
                <a:gd name="connsiteY12" fmla="*/ 2403977 h 2403977"/>
                <a:gd name="connsiteX13" fmla="*/ 20637 w 3159729"/>
                <a:gd name="connsiteY13" fmla="*/ 2238502 h 2403977"/>
                <a:gd name="connsiteX14" fmla="*/ 0 w 3159729"/>
                <a:gd name="connsiteY14" fmla="*/ 2014664 h 2403977"/>
                <a:gd name="connsiteX15" fmla="*/ 68262 w 3159729"/>
                <a:gd name="connsiteY15" fmla="*/ 1703514 h 2403977"/>
                <a:gd name="connsiteX16" fmla="*/ 798513 w 3159729"/>
                <a:gd name="connsiteY16" fmla="*/ 1265364 h 2403977"/>
                <a:gd name="connsiteX17" fmla="*/ 125413 w 3159729"/>
                <a:gd name="connsiteY17" fmla="*/ 1116139 h 2403977"/>
                <a:gd name="connsiteX18" fmla="*/ 173037 w 3159729"/>
                <a:gd name="connsiteY18" fmla="*/ 436689 h 2403977"/>
                <a:gd name="connsiteX19" fmla="*/ 187324 w 3159729"/>
                <a:gd name="connsiteY19" fmla="*/ 433514 h 2403977"/>
                <a:gd name="connsiteX20" fmla="*/ 1073150 w 3159729"/>
                <a:gd name="connsiteY20" fmla="*/ 419227 h 2403977"/>
                <a:gd name="connsiteX0" fmla="*/ 1166917 w 3260640"/>
                <a:gd name="connsiteY0" fmla="*/ 420020 h 2403977"/>
                <a:gd name="connsiteX1" fmla="*/ 1482829 w 3260640"/>
                <a:gd name="connsiteY1" fmla="*/ 396208 h 2403977"/>
                <a:gd name="connsiteX2" fmla="*/ 1488386 w 3260640"/>
                <a:gd name="connsiteY2" fmla="*/ 328740 h 2403977"/>
                <a:gd name="connsiteX3" fmla="*/ 1459811 w 3260640"/>
                <a:gd name="connsiteY3" fmla="*/ 57277 h 2403977"/>
                <a:gd name="connsiteX4" fmla="*/ 1724130 w 3260640"/>
                <a:gd name="connsiteY4" fmla="*/ 126 h 2403977"/>
                <a:gd name="connsiteX5" fmla="*/ 1947967 w 3260640"/>
                <a:gd name="connsiteY5" fmla="*/ 57277 h 2403977"/>
                <a:gd name="connsiteX6" fmla="*/ 1895579 w 3260640"/>
                <a:gd name="connsiteY6" fmla="*/ 278733 h 2403977"/>
                <a:gd name="connsiteX7" fmla="*/ 1902723 w 3260640"/>
                <a:gd name="connsiteY7" fmla="*/ 371601 h 2403977"/>
                <a:gd name="connsiteX8" fmla="*/ 2059886 w 3260640"/>
                <a:gd name="connsiteY8" fmla="*/ 404939 h 2403977"/>
                <a:gd name="connsiteX9" fmla="*/ 2745685 w 3260640"/>
                <a:gd name="connsiteY9" fmla="*/ 433514 h 2403977"/>
                <a:gd name="connsiteX10" fmla="*/ 3260640 w 3260640"/>
                <a:gd name="connsiteY10" fmla="*/ 404939 h 2403977"/>
                <a:gd name="connsiteX11" fmla="*/ 3255877 w 3260640"/>
                <a:gd name="connsiteY11" fmla="*/ 2403977 h 2403977"/>
                <a:gd name="connsiteX12" fmla="*/ 288235 w 3260640"/>
                <a:gd name="connsiteY12" fmla="*/ 2403977 h 2403977"/>
                <a:gd name="connsiteX13" fmla="*/ 100911 w 3260640"/>
                <a:gd name="connsiteY13" fmla="*/ 2014664 h 2403977"/>
                <a:gd name="connsiteX14" fmla="*/ 169173 w 3260640"/>
                <a:gd name="connsiteY14" fmla="*/ 1703514 h 2403977"/>
                <a:gd name="connsiteX15" fmla="*/ 899424 w 3260640"/>
                <a:gd name="connsiteY15" fmla="*/ 1265364 h 2403977"/>
                <a:gd name="connsiteX16" fmla="*/ 226324 w 3260640"/>
                <a:gd name="connsiteY16" fmla="*/ 1116139 h 2403977"/>
                <a:gd name="connsiteX17" fmla="*/ 273948 w 3260640"/>
                <a:gd name="connsiteY17" fmla="*/ 436689 h 2403977"/>
                <a:gd name="connsiteX18" fmla="*/ 288235 w 3260640"/>
                <a:gd name="connsiteY18" fmla="*/ 433514 h 2403977"/>
                <a:gd name="connsiteX19" fmla="*/ 1174061 w 3260640"/>
                <a:gd name="connsiteY19" fmla="*/ 419227 h 2403977"/>
                <a:gd name="connsiteX0" fmla="*/ 1159613 w 3253336"/>
                <a:gd name="connsiteY0" fmla="*/ 420020 h 2403977"/>
                <a:gd name="connsiteX1" fmla="*/ 1475525 w 3253336"/>
                <a:gd name="connsiteY1" fmla="*/ 396208 h 2403977"/>
                <a:gd name="connsiteX2" fmla="*/ 1481082 w 3253336"/>
                <a:gd name="connsiteY2" fmla="*/ 328740 h 2403977"/>
                <a:gd name="connsiteX3" fmla="*/ 1452507 w 3253336"/>
                <a:gd name="connsiteY3" fmla="*/ 57277 h 2403977"/>
                <a:gd name="connsiteX4" fmla="*/ 1716826 w 3253336"/>
                <a:gd name="connsiteY4" fmla="*/ 126 h 2403977"/>
                <a:gd name="connsiteX5" fmla="*/ 1940663 w 3253336"/>
                <a:gd name="connsiteY5" fmla="*/ 57277 h 2403977"/>
                <a:gd name="connsiteX6" fmla="*/ 1888275 w 3253336"/>
                <a:gd name="connsiteY6" fmla="*/ 278733 h 2403977"/>
                <a:gd name="connsiteX7" fmla="*/ 1895419 w 3253336"/>
                <a:gd name="connsiteY7" fmla="*/ 371601 h 2403977"/>
                <a:gd name="connsiteX8" fmla="*/ 2052582 w 3253336"/>
                <a:gd name="connsiteY8" fmla="*/ 404939 h 2403977"/>
                <a:gd name="connsiteX9" fmla="*/ 2738381 w 3253336"/>
                <a:gd name="connsiteY9" fmla="*/ 433514 h 2403977"/>
                <a:gd name="connsiteX10" fmla="*/ 3253336 w 3253336"/>
                <a:gd name="connsiteY10" fmla="*/ 404939 h 2403977"/>
                <a:gd name="connsiteX11" fmla="*/ 3248573 w 3253336"/>
                <a:gd name="connsiteY11" fmla="*/ 2403977 h 2403977"/>
                <a:gd name="connsiteX12" fmla="*/ 280931 w 3253336"/>
                <a:gd name="connsiteY12" fmla="*/ 2403977 h 2403977"/>
                <a:gd name="connsiteX13" fmla="*/ 112657 w 3253336"/>
                <a:gd name="connsiteY13" fmla="*/ 2059114 h 2403977"/>
                <a:gd name="connsiteX14" fmla="*/ 161869 w 3253336"/>
                <a:gd name="connsiteY14" fmla="*/ 1703514 h 2403977"/>
                <a:gd name="connsiteX15" fmla="*/ 892120 w 3253336"/>
                <a:gd name="connsiteY15" fmla="*/ 1265364 h 2403977"/>
                <a:gd name="connsiteX16" fmla="*/ 219020 w 3253336"/>
                <a:gd name="connsiteY16" fmla="*/ 1116139 h 2403977"/>
                <a:gd name="connsiteX17" fmla="*/ 266644 w 3253336"/>
                <a:gd name="connsiteY17" fmla="*/ 436689 h 2403977"/>
                <a:gd name="connsiteX18" fmla="*/ 280931 w 3253336"/>
                <a:gd name="connsiteY18" fmla="*/ 433514 h 2403977"/>
                <a:gd name="connsiteX19" fmla="*/ 1166757 w 3253336"/>
                <a:gd name="connsiteY19" fmla="*/ 419227 h 2403977"/>
                <a:gd name="connsiteX0" fmla="*/ 1118228 w 3211951"/>
                <a:gd name="connsiteY0" fmla="*/ 420020 h 2403977"/>
                <a:gd name="connsiteX1" fmla="*/ 1434140 w 3211951"/>
                <a:gd name="connsiteY1" fmla="*/ 396208 h 2403977"/>
                <a:gd name="connsiteX2" fmla="*/ 1439697 w 3211951"/>
                <a:gd name="connsiteY2" fmla="*/ 328740 h 2403977"/>
                <a:gd name="connsiteX3" fmla="*/ 1411122 w 3211951"/>
                <a:gd name="connsiteY3" fmla="*/ 57277 h 2403977"/>
                <a:gd name="connsiteX4" fmla="*/ 1675441 w 3211951"/>
                <a:gd name="connsiteY4" fmla="*/ 126 h 2403977"/>
                <a:gd name="connsiteX5" fmla="*/ 1899278 w 3211951"/>
                <a:gd name="connsiteY5" fmla="*/ 57277 h 2403977"/>
                <a:gd name="connsiteX6" fmla="*/ 1846890 w 3211951"/>
                <a:gd name="connsiteY6" fmla="*/ 278733 h 2403977"/>
                <a:gd name="connsiteX7" fmla="*/ 1854034 w 3211951"/>
                <a:gd name="connsiteY7" fmla="*/ 371601 h 2403977"/>
                <a:gd name="connsiteX8" fmla="*/ 2011197 w 3211951"/>
                <a:gd name="connsiteY8" fmla="*/ 404939 h 2403977"/>
                <a:gd name="connsiteX9" fmla="*/ 2696996 w 3211951"/>
                <a:gd name="connsiteY9" fmla="*/ 433514 h 2403977"/>
                <a:gd name="connsiteX10" fmla="*/ 3211951 w 3211951"/>
                <a:gd name="connsiteY10" fmla="*/ 404939 h 2403977"/>
                <a:gd name="connsiteX11" fmla="*/ 3207188 w 3211951"/>
                <a:gd name="connsiteY11" fmla="*/ 2403977 h 2403977"/>
                <a:gd name="connsiteX12" fmla="*/ 239546 w 3211951"/>
                <a:gd name="connsiteY12" fmla="*/ 2403977 h 2403977"/>
                <a:gd name="connsiteX13" fmla="*/ 71272 w 3211951"/>
                <a:gd name="connsiteY13" fmla="*/ 2059114 h 2403977"/>
                <a:gd name="connsiteX14" fmla="*/ 120484 w 3211951"/>
                <a:gd name="connsiteY14" fmla="*/ 1703514 h 2403977"/>
                <a:gd name="connsiteX15" fmla="*/ 850735 w 3211951"/>
                <a:gd name="connsiteY15" fmla="*/ 1265364 h 2403977"/>
                <a:gd name="connsiteX16" fmla="*/ 177635 w 3211951"/>
                <a:gd name="connsiteY16" fmla="*/ 1116139 h 2403977"/>
                <a:gd name="connsiteX17" fmla="*/ 225259 w 3211951"/>
                <a:gd name="connsiteY17" fmla="*/ 436689 h 2403977"/>
                <a:gd name="connsiteX18" fmla="*/ 239546 w 3211951"/>
                <a:gd name="connsiteY18" fmla="*/ 433514 h 2403977"/>
                <a:gd name="connsiteX19" fmla="*/ 1125372 w 3211951"/>
                <a:gd name="connsiteY19" fmla="*/ 419227 h 2403977"/>
                <a:gd name="connsiteX0" fmla="*/ 1173656 w 3267379"/>
                <a:gd name="connsiteY0" fmla="*/ 420020 h 2403977"/>
                <a:gd name="connsiteX1" fmla="*/ 1489568 w 3267379"/>
                <a:gd name="connsiteY1" fmla="*/ 396208 h 2403977"/>
                <a:gd name="connsiteX2" fmla="*/ 1495125 w 3267379"/>
                <a:gd name="connsiteY2" fmla="*/ 328740 h 2403977"/>
                <a:gd name="connsiteX3" fmla="*/ 1466550 w 3267379"/>
                <a:gd name="connsiteY3" fmla="*/ 57277 h 2403977"/>
                <a:gd name="connsiteX4" fmla="*/ 1730869 w 3267379"/>
                <a:gd name="connsiteY4" fmla="*/ 126 h 2403977"/>
                <a:gd name="connsiteX5" fmla="*/ 1954706 w 3267379"/>
                <a:gd name="connsiteY5" fmla="*/ 57277 h 2403977"/>
                <a:gd name="connsiteX6" fmla="*/ 1902318 w 3267379"/>
                <a:gd name="connsiteY6" fmla="*/ 278733 h 2403977"/>
                <a:gd name="connsiteX7" fmla="*/ 1909462 w 3267379"/>
                <a:gd name="connsiteY7" fmla="*/ 371601 h 2403977"/>
                <a:gd name="connsiteX8" fmla="*/ 2066625 w 3267379"/>
                <a:gd name="connsiteY8" fmla="*/ 404939 h 2403977"/>
                <a:gd name="connsiteX9" fmla="*/ 2752424 w 3267379"/>
                <a:gd name="connsiteY9" fmla="*/ 433514 h 2403977"/>
                <a:gd name="connsiteX10" fmla="*/ 3267379 w 3267379"/>
                <a:gd name="connsiteY10" fmla="*/ 404939 h 2403977"/>
                <a:gd name="connsiteX11" fmla="*/ 3262616 w 3267379"/>
                <a:gd name="connsiteY11" fmla="*/ 2403977 h 2403977"/>
                <a:gd name="connsiteX12" fmla="*/ 294974 w 3267379"/>
                <a:gd name="connsiteY12" fmla="*/ 2403977 h 2403977"/>
                <a:gd name="connsiteX13" fmla="*/ 175912 w 3267379"/>
                <a:gd name="connsiteY13" fmla="*/ 1703514 h 2403977"/>
                <a:gd name="connsiteX14" fmla="*/ 906163 w 3267379"/>
                <a:gd name="connsiteY14" fmla="*/ 1265364 h 2403977"/>
                <a:gd name="connsiteX15" fmla="*/ 233063 w 3267379"/>
                <a:gd name="connsiteY15" fmla="*/ 1116139 h 2403977"/>
                <a:gd name="connsiteX16" fmla="*/ 280687 w 3267379"/>
                <a:gd name="connsiteY16" fmla="*/ 436689 h 2403977"/>
                <a:gd name="connsiteX17" fmla="*/ 294974 w 3267379"/>
                <a:gd name="connsiteY17" fmla="*/ 433514 h 2403977"/>
                <a:gd name="connsiteX18" fmla="*/ 1180800 w 3267379"/>
                <a:gd name="connsiteY18" fmla="*/ 419227 h 2403977"/>
                <a:gd name="connsiteX0" fmla="*/ 1049621 w 3143344"/>
                <a:gd name="connsiteY0" fmla="*/ 420020 h 2403977"/>
                <a:gd name="connsiteX1" fmla="*/ 1365533 w 3143344"/>
                <a:gd name="connsiteY1" fmla="*/ 396208 h 2403977"/>
                <a:gd name="connsiteX2" fmla="*/ 1371090 w 3143344"/>
                <a:gd name="connsiteY2" fmla="*/ 328740 h 2403977"/>
                <a:gd name="connsiteX3" fmla="*/ 1342515 w 3143344"/>
                <a:gd name="connsiteY3" fmla="*/ 57277 h 2403977"/>
                <a:gd name="connsiteX4" fmla="*/ 1606834 w 3143344"/>
                <a:gd name="connsiteY4" fmla="*/ 126 h 2403977"/>
                <a:gd name="connsiteX5" fmla="*/ 1830671 w 3143344"/>
                <a:gd name="connsiteY5" fmla="*/ 57277 h 2403977"/>
                <a:gd name="connsiteX6" fmla="*/ 1778283 w 3143344"/>
                <a:gd name="connsiteY6" fmla="*/ 278733 h 2403977"/>
                <a:gd name="connsiteX7" fmla="*/ 1785427 w 3143344"/>
                <a:gd name="connsiteY7" fmla="*/ 371601 h 2403977"/>
                <a:gd name="connsiteX8" fmla="*/ 1942590 w 3143344"/>
                <a:gd name="connsiteY8" fmla="*/ 404939 h 2403977"/>
                <a:gd name="connsiteX9" fmla="*/ 2628389 w 3143344"/>
                <a:gd name="connsiteY9" fmla="*/ 433514 h 2403977"/>
                <a:gd name="connsiteX10" fmla="*/ 3143344 w 3143344"/>
                <a:gd name="connsiteY10" fmla="*/ 404939 h 2403977"/>
                <a:gd name="connsiteX11" fmla="*/ 3138581 w 3143344"/>
                <a:gd name="connsiteY11" fmla="*/ 2403977 h 2403977"/>
                <a:gd name="connsiteX12" fmla="*/ 170939 w 3143344"/>
                <a:gd name="connsiteY12" fmla="*/ 2403977 h 2403977"/>
                <a:gd name="connsiteX13" fmla="*/ 51877 w 3143344"/>
                <a:gd name="connsiteY13" fmla="*/ 1703514 h 2403977"/>
                <a:gd name="connsiteX14" fmla="*/ 782128 w 3143344"/>
                <a:gd name="connsiteY14" fmla="*/ 1265364 h 2403977"/>
                <a:gd name="connsiteX15" fmla="*/ 109028 w 3143344"/>
                <a:gd name="connsiteY15" fmla="*/ 1116139 h 2403977"/>
                <a:gd name="connsiteX16" fmla="*/ 156652 w 3143344"/>
                <a:gd name="connsiteY16" fmla="*/ 436689 h 2403977"/>
                <a:gd name="connsiteX17" fmla="*/ 170939 w 3143344"/>
                <a:gd name="connsiteY17" fmla="*/ 433514 h 2403977"/>
                <a:gd name="connsiteX18" fmla="*/ 1056765 w 3143344"/>
                <a:gd name="connsiteY18" fmla="*/ 419227 h 2403977"/>
                <a:gd name="connsiteX0" fmla="*/ 1043982 w 3137705"/>
                <a:gd name="connsiteY0" fmla="*/ 420020 h 2403977"/>
                <a:gd name="connsiteX1" fmla="*/ 1359894 w 3137705"/>
                <a:gd name="connsiteY1" fmla="*/ 396208 h 2403977"/>
                <a:gd name="connsiteX2" fmla="*/ 1365451 w 3137705"/>
                <a:gd name="connsiteY2" fmla="*/ 328740 h 2403977"/>
                <a:gd name="connsiteX3" fmla="*/ 1336876 w 3137705"/>
                <a:gd name="connsiteY3" fmla="*/ 57277 h 2403977"/>
                <a:gd name="connsiteX4" fmla="*/ 1601195 w 3137705"/>
                <a:gd name="connsiteY4" fmla="*/ 126 h 2403977"/>
                <a:gd name="connsiteX5" fmla="*/ 1825032 w 3137705"/>
                <a:gd name="connsiteY5" fmla="*/ 57277 h 2403977"/>
                <a:gd name="connsiteX6" fmla="*/ 1772644 w 3137705"/>
                <a:gd name="connsiteY6" fmla="*/ 278733 h 2403977"/>
                <a:gd name="connsiteX7" fmla="*/ 1779788 w 3137705"/>
                <a:gd name="connsiteY7" fmla="*/ 371601 h 2403977"/>
                <a:gd name="connsiteX8" fmla="*/ 1936951 w 3137705"/>
                <a:gd name="connsiteY8" fmla="*/ 404939 h 2403977"/>
                <a:gd name="connsiteX9" fmla="*/ 2622750 w 3137705"/>
                <a:gd name="connsiteY9" fmla="*/ 433514 h 2403977"/>
                <a:gd name="connsiteX10" fmla="*/ 3137705 w 3137705"/>
                <a:gd name="connsiteY10" fmla="*/ 404939 h 2403977"/>
                <a:gd name="connsiteX11" fmla="*/ 3132942 w 3137705"/>
                <a:gd name="connsiteY11" fmla="*/ 2403977 h 2403977"/>
                <a:gd name="connsiteX12" fmla="*/ 165300 w 3137705"/>
                <a:gd name="connsiteY12" fmla="*/ 2403977 h 2403977"/>
                <a:gd name="connsiteX13" fmla="*/ 46238 w 3137705"/>
                <a:gd name="connsiteY13" fmla="*/ 1703514 h 2403977"/>
                <a:gd name="connsiteX14" fmla="*/ 776489 w 3137705"/>
                <a:gd name="connsiteY14" fmla="*/ 1265364 h 2403977"/>
                <a:gd name="connsiteX15" fmla="*/ 103389 w 3137705"/>
                <a:gd name="connsiteY15" fmla="*/ 1116139 h 2403977"/>
                <a:gd name="connsiteX16" fmla="*/ 151013 w 3137705"/>
                <a:gd name="connsiteY16" fmla="*/ 436689 h 2403977"/>
                <a:gd name="connsiteX17" fmla="*/ 165300 w 3137705"/>
                <a:gd name="connsiteY17" fmla="*/ 433514 h 2403977"/>
                <a:gd name="connsiteX18" fmla="*/ 1051126 w 3137705"/>
                <a:gd name="connsiteY18" fmla="*/ 419227 h 2403977"/>
                <a:gd name="connsiteX0" fmla="*/ 1043982 w 3137705"/>
                <a:gd name="connsiteY0" fmla="*/ 420020 h 2403977"/>
                <a:gd name="connsiteX1" fmla="*/ 1359894 w 3137705"/>
                <a:gd name="connsiteY1" fmla="*/ 396208 h 2403977"/>
                <a:gd name="connsiteX2" fmla="*/ 1365451 w 3137705"/>
                <a:gd name="connsiteY2" fmla="*/ 328740 h 2403977"/>
                <a:gd name="connsiteX3" fmla="*/ 1336876 w 3137705"/>
                <a:gd name="connsiteY3" fmla="*/ 57277 h 2403977"/>
                <a:gd name="connsiteX4" fmla="*/ 1601195 w 3137705"/>
                <a:gd name="connsiteY4" fmla="*/ 126 h 2403977"/>
                <a:gd name="connsiteX5" fmla="*/ 1825032 w 3137705"/>
                <a:gd name="connsiteY5" fmla="*/ 57277 h 2403977"/>
                <a:gd name="connsiteX6" fmla="*/ 1772644 w 3137705"/>
                <a:gd name="connsiteY6" fmla="*/ 278733 h 2403977"/>
                <a:gd name="connsiteX7" fmla="*/ 1779788 w 3137705"/>
                <a:gd name="connsiteY7" fmla="*/ 371601 h 2403977"/>
                <a:gd name="connsiteX8" fmla="*/ 1936951 w 3137705"/>
                <a:gd name="connsiteY8" fmla="*/ 404939 h 2403977"/>
                <a:gd name="connsiteX9" fmla="*/ 2622750 w 3137705"/>
                <a:gd name="connsiteY9" fmla="*/ 433514 h 2403977"/>
                <a:gd name="connsiteX10" fmla="*/ 3137705 w 3137705"/>
                <a:gd name="connsiteY10" fmla="*/ 404939 h 2403977"/>
                <a:gd name="connsiteX11" fmla="*/ 3132942 w 3137705"/>
                <a:gd name="connsiteY11" fmla="*/ 2403977 h 2403977"/>
                <a:gd name="connsiteX12" fmla="*/ 165300 w 3137705"/>
                <a:gd name="connsiteY12" fmla="*/ 2403977 h 2403977"/>
                <a:gd name="connsiteX13" fmla="*/ 46238 w 3137705"/>
                <a:gd name="connsiteY13" fmla="*/ 1703514 h 2403977"/>
                <a:gd name="connsiteX14" fmla="*/ 776489 w 3137705"/>
                <a:gd name="connsiteY14" fmla="*/ 1265364 h 2403977"/>
                <a:gd name="connsiteX15" fmla="*/ 103389 w 3137705"/>
                <a:gd name="connsiteY15" fmla="*/ 1116139 h 2403977"/>
                <a:gd name="connsiteX16" fmla="*/ 151013 w 3137705"/>
                <a:gd name="connsiteY16" fmla="*/ 436689 h 2403977"/>
                <a:gd name="connsiteX17" fmla="*/ 165300 w 3137705"/>
                <a:gd name="connsiteY17" fmla="*/ 433514 h 2403977"/>
                <a:gd name="connsiteX18" fmla="*/ 1051126 w 3137705"/>
                <a:gd name="connsiteY18" fmla="*/ 419227 h 2403977"/>
                <a:gd name="connsiteX0" fmla="*/ 1043982 w 3137705"/>
                <a:gd name="connsiteY0" fmla="*/ 420020 h 2403977"/>
                <a:gd name="connsiteX1" fmla="*/ 1359894 w 3137705"/>
                <a:gd name="connsiteY1" fmla="*/ 396208 h 2403977"/>
                <a:gd name="connsiteX2" fmla="*/ 1365451 w 3137705"/>
                <a:gd name="connsiteY2" fmla="*/ 328740 h 2403977"/>
                <a:gd name="connsiteX3" fmla="*/ 1336876 w 3137705"/>
                <a:gd name="connsiteY3" fmla="*/ 57277 h 2403977"/>
                <a:gd name="connsiteX4" fmla="*/ 1601195 w 3137705"/>
                <a:gd name="connsiteY4" fmla="*/ 126 h 2403977"/>
                <a:gd name="connsiteX5" fmla="*/ 1825032 w 3137705"/>
                <a:gd name="connsiteY5" fmla="*/ 57277 h 2403977"/>
                <a:gd name="connsiteX6" fmla="*/ 1772644 w 3137705"/>
                <a:gd name="connsiteY6" fmla="*/ 278733 h 2403977"/>
                <a:gd name="connsiteX7" fmla="*/ 1779788 w 3137705"/>
                <a:gd name="connsiteY7" fmla="*/ 371601 h 2403977"/>
                <a:gd name="connsiteX8" fmla="*/ 1936951 w 3137705"/>
                <a:gd name="connsiteY8" fmla="*/ 404939 h 2403977"/>
                <a:gd name="connsiteX9" fmla="*/ 2622750 w 3137705"/>
                <a:gd name="connsiteY9" fmla="*/ 433514 h 2403977"/>
                <a:gd name="connsiteX10" fmla="*/ 3137705 w 3137705"/>
                <a:gd name="connsiteY10" fmla="*/ 404939 h 2403977"/>
                <a:gd name="connsiteX11" fmla="*/ 3132942 w 3137705"/>
                <a:gd name="connsiteY11" fmla="*/ 2403977 h 2403977"/>
                <a:gd name="connsiteX12" fmla="*/ 165300 w 3137705"/>
                <a:gd name="connsiteY12" fmla="*/ 2403977 h 2403977"/>
                <a:gd name="connsiteX13" fmla="*/ 46238 w 3137705"/>
                <a:gd name="connsiteY13" fmla="*/ 1703514 h 2403977"/>
                <a:gd name="connsiteX14" fmla="*/ 779661 w 3137705"/>
                <a:gd name="connsiteY14" fmla="*/ 1671764 h 2403977"/>
                <a:gd name="connsiteX15" fmla="*/ 776489 w 3137705"/>
                <a:gd name="connsiteY15" fmla="*/ 1265364 h 2403977"/>
                <a:gd name="connsiteX16" fmla="*/ 103389 w 3137705"/>
                <a:gd name="connsiteY16" fmla="*/ 1116139 h 2403977"/>
                <a:gd name="connsiteX17" fmla="*/ 151013 w 3137705"/>
                <a:gd name="connsiteY17" fmla="*/ 436689 h 2403977"/>
                <a:gd name="connsiteX18" fmla="*/ 165300 w 3137705"/>
                <a:gd name="connsiteY18" fmla="*/ 433514 h 2403977"/>
                <a:gd name="connsiteX19" fmla="*/ 1051126 w 3137705"/>
                <a:gd name="connsiteY19" fmla="*/ 419227 h 2403977"/>
                <a:gd name="connsiteX0" fmla="*/ 1043982 w 3137705"/>
                <a:gd name="connsiteY0" fmla="*/ 420020 h 2403977"/>
                <a:gd name="connsiteX1" fmla="*/ 1359894 w 3137705"/>
                <a:gd name="connsiteY1" fmla="*/ 396208 h 2403977"/>
                <a:gd name="connsiteX2" fmla="*/ 1365451 w 3137705"/>
                <a:gd name="connsiteY2" fmla="*/ 328740 h 2403977"/>
                <a:gd name="connsiteX3" fmla="*/ 1336876 w 3137705"/>
                <a:gd name="connsiteY3" fmla="*/ 57277 h 2403977"/>
                <a:gd name="connsiteX4" fmla="*/ 1601195 w 3137705"/>
                <a:gd name="connsiteY4" fmla="*/ 126 h 2403977"/>
                <a:gd name="connsiteX5" fmla="*/ 1825032 w 3137705"/>
                <a:gd name="connsiteY5" fmla="*/ 57277 h 2403977"/>
                <a:gd name="connsiteX6" fmla="*/ 1772644 w 3137705"/>
                <a:gd name="connsiteY6" fmla="*/ 278733 h 2403977"/>
                <a:gd name="connsiteX7" fmla="*/ 1779788 w 3137705"/>
                <a:gd name="connsiteY7" fmla="*/ 371601 h 2403977"/>
                <a:gd name="connsiteX8" fmla="*/ 1936951 w 3137705"/>
                <a:gd name="connsiteY8" fmla="*/ 404939 h 2403977"/>
                <a:gd name="connsiteX9" fmla="*/ 2622750 w 3137705"/>
                <a:gd name="connsiteY9" fmla="*/ 433514 h 2403977"/>
                <a:gd name="connsiteX10" fmla="*/ 3137705 w 3137705"/>
                <a:gd name="connsiteY10" fmla="*/ 404939 h 2403977"/>
                <a:gd name="connsiteX11" fmla="*/ 3132942 w 3137705"/>
                <a:gd name="connsiteY11" fmla="*/ 2403977 h 2403977"/>
                <a:gd name="connsiteX12" fmla="*/ 165300 w 3137705"/>
                <a:gd name="connsiteY12" fmla="*/ 2403977 h 2403977"/>
                <a:gd name="connsiteX13" fmla="*/ 46238 w 3137705"/>
                <a:gd name="connsiteY13" fmla="*/ 1703514 h 2403977"/>
                <a:gd name="connsiteX14" fmla="*/ 779661 w 3137705"/>
                <a:gd name="connsiteY14" fmla="*/ 1671764 h 2403977"/>
                <a:gd name="connsiteX15" fmla="*/ 776489 w 3137705"/>
                <a:gd name="connsiteY15" fmla="*/ 1265364 h 2403977"/>
                <a:gd name="connsiteX16" fmla="*/ 103389 w 3137705"/>
                <a:gd name="connsiteY16" fmla="*/ 1116139 h 2403977"/>
                <a:gd name="connsiteX17" fmla="*/ 151013 w 3137705"/>
                <a:gd name="connsiteY17" fmla="*/ 436689 h 2403977"/>
                <a:gd name="connsiteX18" fmla="*/ 165300 w 3137705"/>
                <a:gd name="connsiteY18" fmla="*/ 433514 h 2403977"/>
                <a:gd name="connsiteX19" fmla="*/ 1051126 w 3137705"/>
                <a:gd name="connsiteY19" fmla="*/ 419227 h 2403977"/>
                <a:gd name="connsiteX0" fmla="*/ 1043982 w 3137705"/>
                <a:gd name="connsiteY0" fmla="*/ 420020 h 2403977"/>
                <a:gd name="connsiteX1" fmla="*/ 1359894 w 3137705"/>
                <a:gd name="connsiteY1" fmla="*/ 396208 h 2403977"/>
                <a:gd name="connsiteX2" fmla="*/ 1365451 w 3137705"/>
                <a:gd name="connsiteY2" fmla="*/ 328740 h 2403977"/>
                <a:gd name="connsiteX3" fmla="*/ 1336876 w 3137705"/>
                <a:gd name="connsiteY3" fmla="*/ 57277 h 2403977"/>
                <a:gd name="connsiteX4" fmla="*/ 1601195 w 3137705"/>
                <a:gd name="connsiteY4" fmla="*/ 126 h 2403977"/>
                <a:gd name="connsiteX5" fmla="*/ 1825032 w 3137705"/>
                <a:gd name="connsiteY5" fmla="*/ 57277 h 2403977"/>
                <a:gd name="connsiteX6" fmla="*/ 1772644 w 3137705"/>
                <a:gd name="connsiteY6" fmla="*/ 278733 h 2403977"/>
                <a:gd name="connsiteX7" fmla="*/ 1779788 w 3137705"/>
                <a:gd name="connsiteY7" fmla="*/ 371601 h 2403977"/>
                <a:gd name="connsiteX8" fmla="*/ 1936951 w 3137705"/>
                <a:gd name="connsiteY8" fmla="*/ 404939 h 2403977"/>
                <a:gd name="connsiteX9" fmla="*/ 2622750 w 3137705"/>
                <a:gd name="connsiteY9" fmla="*/ 433514 h 2403977"/>
                <a:gd name="connsiteX10" fmla="*/ 3137705 w 3137705"/>
                <a:gd name="connsiteY10" fmla="*/ 404939 h 2403977"/>
                <a:gd name="connsiteX11" fmla="*/ 3132942 w 3137705"/>
                <a:gd name="connsiteY11" fmla="*/ 2403977 h 2403977"/>
                <a:gd name="connsiteX12" fmla="*/ 165300 w 3137705"/>
                <a:gd name="connsiteY12" fmla="*/ 2403977 h 2403977"/>
                <a:gd name="connsiteX13" fmla="*/ 46238 w 3137705"/>
                <a:gd name="connsiteY13" fmla="*/ 1703514 h 2403977"/>
                <a:gd name="connsiteX14" fmla="*/ 779661 w 3137705"/>
                <a:gd name="connsiteY14" fmla="*/ 1671764 h 2403977"/>
                <a:gd name="connsiteX15" fmla="*/ 776489 w 3137705"/>
                <a:gd name="connsiteY15" fmla="*/ 1265364 h 2403977"/>
                <a:gd name="connsiteX16" fmla="*/ 103389 w 3137705"/>
                <a:gd name="connsiteY16" fmla="*/ 1116139 h 2403977"/>
                <a:gd name="connsiteX17" fmla="*/ 151013 w 3137705"/>
                <a:gd name="connsiteY17" fmla="*/ 436689 h 2403977"/>
                <a:gd name="connsiteX18" fmla="*/ 165300 w 3137705"/>
                <a:gd name="connsiteY18" fmla="*/ 433514 h 2403977"/>
                <a:gd name="connsiteX19" fmla="*/ 1051126 w 3137705"/>
                <a:gd name="connsiteY19" fmla="*/ 419227 h 2403977"/>
                <a:gd name="connsiteX0" fmla="*/ 1043982 w 3137705"/>
                <a:gd name="connsiteY0" fmla="*/ 420020 h 2403977"/>
                <a:gd name="connsiteX1" fmla="*/ 1359894 w 3137705"/>
                <a:gd name="connsiteY1" fmla="*/ 396208 h 2403977"/>
                <a:gd name="connsiteX2" fmla="*/ 1365451 w 3137705"/>
                <a:gd name="connsiteY2" fmla="*/ 328740 h 2403977"/>
                <a:gd name="connsiteX3" fmla="*/ 1336876 w 3137705"/>
                <a:gd name="connsiteY3" fmla="*/ 57277 h 2403977"/>
                <a:gd name="connsiteX4" fmla="*/ 1601195 w 3137705"/>
                <a:gd name="connsiteY4" fmla="*/ 126 h 2403977"/>
                <a:gd name="connsiteX5" fmla="*/ 1825032 w 3137705"/>
                <a:gd name="connsiteY5" fmla="*/ 57277 h 2403977"/>
                <a:gd name="connsiteX6" fmla="*/ 1772644 w 3137705"/>
                <a:gd name="connsiteY6" fmla="*/ 278733 h 2403977"/>
                <a:gd name="connsiteX7" fmla="*/ 1779788 w 3137705"/>
                <a:gd name="connsiteY7" fmla="*/ 371601 h 2403977"/>
                <a:gd name="connsiteX8" fmla="*/ 1936951 w 3137705"/>
                <a:gd name="connsiteY8" fmla="*/ 404939 h 2403977"/>
                <a:gd name="connsiteX9" fmla="*/ 2622750 w 3137705"/>
                <a:gd name="connsiteY9" fmla="*/ 433514 h 2403977"/>
                <a:gd name="connsiteX10" fmla="*/ 3137705 w 3137705"/>
                <a:gd name="connsiteY10" fmla="*/ 404939 h 2403977"/>
                <a:gd name="connsiteX11" fmla="*/ 3132942 w 3137705"/>
                <a:gd name="connsiteY11" fmla="*/ 2403977 h 2403977"/>
                <a:gd name="connsiteX12" fmla="*/ 165300 w 3137705"/>
                <a:gd name="connsiteY12" fmla="*/ 2403977 h 2403977"/>
                <a:gd name="connsiteX13" fmla="*/ 46238 w 3137705"/>
                <a:gd name="connsiteY13" fmla="*/ 1697164 h 2403977"/>
                <a:gd name="connsiteX14" fmla="*/ 779661 w 3137705"/>
                <a:gd name="connsiteY14" fmla="*/ 1671764 h 2403977"/>
                <a:gd name="connsiteX15" fmla="*/ 776489 w 3137705"/>
                <a:gd name="connsiteY15" fmla="*/ 1265364 h 2403977"/>
                <a:gd name="connsiteX16" fmla="*/ 103389 w 3137705"/>
                <a:gd name="connsiteY16" fmla="*/ 1116139 h 2403977"/>
                <a:gd name="connsiteX17" fmla="*/ 151013 w 3137705"/>
                <a:gd name="connsiteY17" fmla="*/ 436689 h 2403977"/>
                <a:gd name="connsiteX18" fmla="*/ 165300 w 3137705"/>
                <a:gd name="connsiteY18" fmla="*/ 433514 h 2403977"/>
                <a:gd name="connsiteX19" fmla="*/ 1051126 w 3137705"/>
                <a:gd name="connsiteY19" fmla="*/ 419227 h 240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37705" h="2403977">
                  <a:moveTo>
                    <a:pt x="1043982" y="420020"/>
                  </a:moveTo>
                  <a:cubicBezTo>
                    <a:pt x="1053904" y="418829"/>
                    <a:pt x="1352353" y="408511"/>
                    <a:pt x="1359894" y="396208"/>
                  </a:cubicBezTo>
                  <a:cubicBezTo>
                    <a:pt x="1364921" y="375306"/>
                    <a:pt x="1362806" y="354405"/>
                    <a:pt x="1365451" y="328740"/>
                  </a:cubicBezTo>
                  <a:cubicBezTo>
                    <a:pt x="1371007" y="270796"/>
                    <a:pt x="1288060" y="94584"/>
                    <a:pt x="1336876" y="57277"/>
                  </a:cubicBezTo>
                  <a:cubicBezTo>
                    <a:pt x="1383310" y="-5429"/>
                    <a:pt x="1519836" y="126"/>
                    <a:pt x="1601195" y="126"/>
                  </a:cubicBezTo>
                  <a:cubicBezTo>
                    <a:pt x="1682554" y="126"/>
                    <a:pt x="1788123" y="3302"/>
                    <a:pt x="1825032" y="57277"/>
                  </a:cubicBezTo>
                  <a:cubicBezTo>
                    <a:pt x="1859957" y="100933"/>
                    <a:pt x="1776216" y="229521"/>
                    <a:pt x="1772644" y="278733"/>
                  </a:cubicBezTo>
                  <a:cubicBezTo>
                    <a:pt x="1769072" y="327945"/>
                    <a:pt x="1752404" y="350567"/>
                    <a:pt x="1779788" y="371601"/>
                  </a:cubicBezTo>
                  <a:cubicBezTo>
                    <a:pt x="1807173" y="392635"/>
                    <a:pt x="1796457" y="394620"/>
                    <a:pt x="1936951" y="404939"/>
                  </a:cubicBezTo>
                  <a:lnTo>
                    <a:pt x="2622750" y="433514"/>
                  </a:lnTo>
                  <a:lnTo>
                    <a:pt x="3137705" y="404939"/>
                  </a:lnTo>
                  <a:cubicBezTo>
                    <a:pt x="3136117" y="1071285"/>
                    <a:pt x="3134530" y="1737631"/>
                    <a:pt x="3132942" y="2403977"/>
                  </a:cubicBezTo>
                  <a:lnTo>
                    <a:pt x="165300" y="2403977"/>
                  </a:lnTo>
                  <a:cubicBezTo>
                    <a:pt x="-3076" y="2014183"/>
                    <a:pt x="-42927" y="1709133"/>
                    <a:pt x="46238" y="1697164"/>
                  </a:cubicBezTo>
                  <a:cubicBezTo>
                    <a:pt x="142282" y="1569837"/>
                    <a:pt x="654778" y="1703514"/>
                    <a:pt x="779661" y="1671764"/>
                  </a:cubicBezTo>
                  <a:cubicBezTo>
                    <a:pt x="831520" y="1592389"/>
                    <a:pt x="882851" y="1352676"/>
                    <a:pt x="776489" y="1265364"/>
                  </a:cubicBezTo>
                  <a:cubicBezTo>
                    <a:pt x="782045" y="1119314"/>
                    <a:pt x="207635" y="1254251"/>
                    <a:pt x="103389" y="1116139"/>
                  </a:cubicBezTo>
                  <a:cubicBezTo>
                    <a:pt x="-857" y="978027"/>
                    <a:pt x="170857" y="816101"/>
                    <a:pt x="151013" y="436689"/>
                  </a:cubicBezTo>
                  <a:lnTo>
                    <a:pt x="165300" y="433514"/>
                  </a:lnTo>
                  <a:cubicBezTo>
                    <a:pt x="463750" y="432720"/>
                    <a:pt x="757438" y="425974"/>
                    <a:pt x="1051126" y="419227"/>
                  </a:cubicBezTo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" name="Textfeld 57"/>
            <p:cNvSpPr txBox="1"/>
            <p:nvPr/>
          </p:nvSpPr>
          <p:spPr>
            <a:xfrm>
              <a:off x="3437681" y="1554486"/>
              <a:ext cx="1496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</a:rPr>
                <a:t>FAM:</a:t>
              </a:r>
            </a:p>
            <a:p>
              <a:pPr algn="r"/>
              <a:r>
                <a:rPr lang="en-US" sz="1600" b="1" dirty="0">
                  <a:solidFill>
                    <a:schemeClr val="bg1"/>
                  </a:solidFill>
                </a:rPr>
                <a:t>CAM &amp; GAT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EAC2340C-E270-FFB7-C662-D484C1A0FC9A}"/>
              </a:ext>
            </a:extLst>
          </p:cNvPr>
          <p:cNvSpPr txBox="1"/>
          <p:nvPr/>
        </p:nvSpPr>
        <p:spPr>
          <a:xfrm>
            <a:off x="6810206" y="5243120"/>
            <a:ext cx="2204866" cy="738662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b="1" dirty="0">
                <a:solidFill>
                  <a:schemeClr val="bg1"/>
                </a:solidFill>
              </a:rPr>
              <a:t>half-yearly update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b="1" dirty="0">
                <a:solidFill>
                  <a:schemeClr val="bg1"/>
                </a:solidFill>
              </a:rPr>
              <a:t> (Baukoordinierung Gespräche) </a:t>
            </a:r>
            <a:endParaRPr lang="en-AU" sz="1400" b="1" dirty="0">
              <a:solidFill>
                <a:schemeClr val="bg1"/>
              </a:solidFill>
            </a:endParaRP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EF583233-A03C-AEC5-30E8-74FBCE751571}"/>
              </a:ext>
            </a:extLst>
          </p:cNvPr>
          <p:cNvSpPr txBox="1"/>
          <p:nvPr/>
        </p:nvSpPr>
        <p:spPr>
          <a:xfrm>
            <a:off x="4051300" y="6616080"/>
            <a:ext cx="1143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/>
            </a:lvl1pPr>
          </a:lstStyle>
          <a:p>
            <a:r>
              <a:rPr lang="de-DE" dirty="0"/>
              <a:t>ICS - BTR 2024</a:t>
            </a:r>
            <a:endParaRPr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CA7F72A-4DE0-782A-CF31-9F903EFA1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0" y="3472303"/>
            <a:ext cx="6105339" cy="298182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5073479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Contribution by </a:t>
            </a:r>
            <a:r>
              <a:rPr lang="de-DE" sz="2400" b="1" dirty="0">
                <a:solidFill>
                  <a:schemeClr val="accent6"/>
                </a:solidFill>
              </a:rPr>
              <a:t>GSI</a:t>
            </a:r>
            <a:r>
              <a:rPr lang="en-US" sz="2400" b="1" dirty="0">
                <a:solidFill>
                  <a:schemeClr val="accent6"/>
                </a:solidFill>
              </a:rPr>
              <a:t> Accelerator </a:t>
            </a:r>
            <a:r>
              <a:rPr lang="de-DE" sz="2400" b="1" dirty="0">
                <a:solidFill>
                  <a:schemeClr val="accent6"/>
                </a:solidFill>
              </a:rPr>
              <a:t>&amp; Upgrade Projects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9CBBE-E415-DC4D-9BEB-036CCDBBB4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8</a:t>
            </a:fld>
            <a:endParaRPr lang="en-DE"/>
          </a:p>
        </p:txBody>
      </p:sp>
      <p:sp>
        <p:nvSpPr>
          <p:cNvPr id="9" name="TextBox 8"/>
          <p:cNvSpPr txBox="1"/>
          <p:nvPr/>
        </p:nvSpPr>
        <p:spPr>
          <a:xfrm>
            <a:off x="198854" y="1354466"/>
            <a:ext cx="5442016" cy="34624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indent="0">
              <a:buFont typeface="Wingdings" panose="05000000000000000000" pitchFamily="2" charset="2"/>
              <a:buNone/>
              <a:defRPr sz="1600" b="1"/>
            </a:lvl1pPr>
          </a:lstStyle>
          <a:p>
            <a:pPr marL="400050" indent="-400050">
              <a:buFont typeface="+mj-lt"/>
              <a:buAutoNum type="romanUcPeriod"/>
            </a:pPr>
            <a:r>
              <a:rPr lang="en-US" sz="2000" dirty="0"/>
              <a:t>Beamtime &amp; shutdown blocks</a:t>
            </a:r>
          </a:p>
          <a:p>
            <a:pPr marL="400050" indent="-400050">
              <a:buFont typeface="+mj-lt"/>
              <a:buAutoNum type="romanUcPeriod"/>
            </a:pPr>
            <a:endParaRPr lang="en-US" sz="2000" dirty="0"/>
          </a:p>
          <a:p>
            <a:pPr marL="400050" indent="-400050">
              <a:buFont typeface="+mj-lt"/>
              <a:buAutoNum type="romanUcPeriod"/>
            </a:pPr>
            <a:endParaRPr lang="en-US" sz="2000" dirty="0"/>
          </a:p>
          <a:p>
            <a:pPr marL="400050" indent="-400050">
              <a:buFont typeface="+mj-lt"/>
              <a:buAutoNum type="romanUcPeriod"/>
            </a:pPr>
            <a:endParaRPr lang="en-US" sz="2000" dirty="0"/>
          </a:p>
          <a:p>
            <a:pPr marL="400050" indent="-400050">
              <a:buFont typeface="+mj-lt"/>
              <a:buAutoNum type="romanUcPeriod"/>
            </a:pPr>
            <a:endParaRPr lang="en-US" sz="900" dirty="0"/>
          </a:p>
          <a:p>
            <a:pPr marL="400050" indent="-400050">
              <a:buFont typeface="+mj-lt"/>
              <a:buAutoNum type="romanUcPeriod"/>
            </a:pPr>
            <a:r>
              <a:rPr lang="en-US" sz="2000" dirty="0"/>
              <a:t>Shutdown planning</a:t>
            </a:r>
          </a:p>
          <a:p>
            <a:r>
              <a:rPr lang="en-US" sz="2000" dirty="0"/>
              <a:t> </a:t>
            </a:r>
            <a:r>
              <a:rPr lang="en-US" sz="1800" dirty="0">
                <a:solidFill>
                  <a:schemeClr val="accent1"/>
                </a:solidFill>
              </a:rPr>
              <a:t>in PLW 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 with generic resources</a:t>
            </a:r>
            <a:r>
              <a:rPr lang="en-US" sz="2000" dirty="0">
                <a:solidFill>
                  <a:schemeClr val="accent1"/>
                </a:solidFill>
              </a:rPr>
              <a:t>!</a:t>
            </a:r>
            <a:r>
              <a:rPr lang="en-US" sz="2000" dirty="0"/>
              <a:t> </a:t>
            </a:r>
          </a:p>
          <a:p>
            <a:pPr marL="457200" lvl="1" indent="0"/>
            <a:endParaRPr lang="en-US" sz="900" dirty="0"/>
          </a:p>
          <a:p>
            <a:pPr marL="457200" lvl="1" indent="0"/>
            <a:endParaRPr lang="en-US" sz="900" dirty="0"/>
          </a:p>
          <a:p>
            <a:pPr marL="457200" lvl="1" indent="0"/>
            <a:endParaRPr lang="en-US" sz="900" dirty="0"/>
          </a:p>
          <a:p>
            <a:pPr marL="857250" lvl="1" indent="-40005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400050" lvl="0" indent="-400050">
              <a:buFont typeface="+mj-lt"/>
              <a:buAutoNum type="romanUcPeriod" startAt="3"/>
            </a:pPr>
            <a:r>
              <a:rPr lang="en-US" sz="2000" dirty="0"/>
              <a:t>ACC upgrade projects</a:t>
            </a:r>
            <a:endParaRPr lang="en-US" sz="1400" b="0" dirty="0"/>
          </a:p>
          <a:p>
            <a:pPr lvl="2"/>
            <a:r>
              <a:rPr lang="en-US" sz="1400" dirty="0"/>
              <a:t>	</a:t>
            </a:r>
            <a:endParaRPr lang="en-US" sz="1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8C9B32-9AAA-DB33-A387-80F93034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94" y="4807606"/>
            <a:ext cx="5082091" cy="12827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BFF895A-A6C7-32D8-AC5A-365320967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795" y="2652035"/>
            <a:ext cx="4637801" cy="168693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2E4F899-8672-0912-D159-DF30F0F9A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68" y="4579315"/>
            <a:ext cx="2296544" cy="184843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F66BDB3-0FEF-9647-B4F3-92E970C06C53}"/>
              </a:ext>
            </a:extLst>
          </p:cNvPr>
          <p:cNvGrpSpPr/>
          <p:nvPr/>
        </p:nvGrpSpPr>
        <p:grpSpPr>
          <a:xfrm>
            <a:off x="6920385" y="1257999"/>
            <a:ext cx="2123098" cy="1282700"/>
            <a:chOff x="6794489" y="4515943"/>
            <a:chExt cx="2123098" cy="1282700"/>
          </a:xfrm>
        </p:grpSpPr>
        <p:sp>
          <p:nvSpPr>
            <p:cNvPr id="20" name="Freihandform 48"/>
            <p:cNvSpPr/>
            <p:nvPr/>
          </p:nvSpPr>
          <p:spPr>
            <a:xfrm>
              <a:off x="6811913" y="4515943"/>
              <a:ext cx="2105674" cy="1282700"/>
            </a:xfrm>
            <a:custGeom>
              <a:avLst/>
              <a:gdLst>
                <a:gd name="connsiteX0" fmla="*/ 908339 w 3593233"/>
                <a:gd name="connsiteY0" fmla="*/ 0 h 1999038"/>
                <a:gd name="connsiteX1" fmla="*/ 2937164 w 3593233"/>
                <a:gd name="connsiteY1" fmla="*/ 26988 h 1999038"/>
                <a:gd name="connsiteX2" fmla="*/ 2874266 w 3593233"/>
                <a:gd name="connsiteY2" fmla="*/ 739338 h 1999038"/>
                <a:gd name="connsiteX3" fmla="*/ 2934420 w 3593233"/>
                <a:gd name="connsiteY3" fmla="*/ 820224 h 1999038"/>
                <a:gd name="connsiteX4" fmla="*/ 2988395 w 3593233"/>
                <a:gd name="connsiteY4" fmla="*/ 817310 h 1999038"/>
                <a:gd name="connsiteX5" fmla="*/ 3593233 w 3593233"/>
                <a:gd name="connsiteY5" fmla="*/ 1141160 h 1999038"/>
                <a:gd name="connsiteX6" fmla="*/ 2988395 w 3593233"/>
                <a:gd name="connsiteY6" fmla="*/ 1465010 h 1999038"/>
                <a:gd name="connsiteX7" fmla="*/ 2866499 w 3593233"/>
                <a:gd name="connsiteY7" fmla="*/ 1458431 h 1999038"/>
                <a:gd name="connsiteX8" fmla="*/ 2758928 w 3593233"/>
                <a:gd name="connsiteY8" fmla="*/ 1440552 h 1999038"/>
                <a:gd name="connsiteX9" fmla="*/ 2756189 w 3593233"/>
                <a:gd name="connsiteY9" fmla="*/ 1466851 h 1999038"/>
                <a:gd name="connsiteX10" fmla="*/ 2937164 w 3593233"/>
                <a:gd name="connsiteY10" fmla="*/ 1999038 h 1999038"/>
                <a:gd name="connsiteX11" fmla="*/ 0 w 3593233"/>
                <a:gd name="connsiteY11" fmla="*/ 1999038 h 1999038"/>
                <a:gd name="connsiteX12" fmla="*/ 0 w 3593233"/>
                <a:gd name="connsiteY12" fmla="*/ 26988 h 1999038"/>
                <a:gd name="connsiteX13" fmla="*/ 908339 w 3593233"/>
                <a:gd name="connsiteY13" fmla="*/ 0 h 1999038"/>
                <a:gd name="connsiteX0" fmla="*/ 908339 w 3593233"/>
                <a:gd name="connsiteY0" fmla="*/ 0 h 1999038"/>
                <a:gd name="connsiteX1" fmla="*/ 2937164 w 3593233"/>
                <a:gd name="connsiteY1" fmla="*/ 26988 h 1999038"/>
                <a:gd name="connsiteX2" fmla="*/ 2874266 w 3593233"/>
                <a:gd name="connsiteY2" fmla="*/ 739338 h 1999038"/>
                <a:gd name="connsiteX3" fmla="*/ 2905845 w 3593233"/>
                <a:gd name="connsiteY3" fmla="*/ 805937 h 1999038"/>
                <a:gd name="connsiteX4" fmla="*/ 2988395 w 3593233"/>
                <a:gd name="connsiteY4" fmla="*/ 817310 h 1999038"/>
                <a:gd name="connsiteX5" fmla="*/ 3593233 w 3593233"/>
                <a:gd name="connsiteY5" fmla="*/ 1141160 h 1999038"/>
                <a:gd name="connsiteX6" fmla="*/ 2988395 w 3593233"/>
                <a:gd name="connsiteY6" fmla="*/ 1465010 h 1999038"/>
                <a:gd name="connsiteX7" fmla="*/ 2866499 w 3593233"/>
                <a:gd name="connsiteY7" fmla="*/ 1458431 h 1999038"/>
                <a:gd name="connsiteX8" fmla="*/ 2758928 w 3593233"/>
                <a:gd name="connsiteY8" fmla="*/ 1440552 h 1999038"/>
                <a:gd name="connsiteX9" fmla="*/ 2756189 w 3593233"/>
                <a:gd name="connsiteY9" fmla="*/ 1466851 h 1999038"/>
                <a:gd name="connsiteX10" fmla="*/ 2937164 w 3593233"/>
                <a:gd name="connsiteY10" fmla="*/ 1999038 h 1999038"/>
                <a:gd name="connsiteX11" fmla="*/ 0 w 3593233"/>
                <a:gd name="connsiteY11" fmla="*/ 1999038 h 1999038"/>
                <a:gd name="connsiteX12" fmla="*/ 0 w 3593233"/>
                <a:gd name="connsiteY12" fmla="*/ 26988 h 1999038"/>
                <a:gd name="connsiteX13" fmla="*/ 908339 w 3593233"/>
                <a:gd name="connsiteY13" fmla="*/ 0 h 1999038"/>
                <a:gd name="connsiteX0" fmla="*/ 908339 w 3593293"/>
                <a:gd name="connsiteY0" fmla="*/ 0 h 1999038"/>
                <a:gd name="connsiteX1" fmla="*/ 2937164 w 3593293"/>
                <a:gd name="connsiteY1" fmla="*/ 26988 h 1999038"/>
                <a:gd name="connsiteX2" fmla="*/ 2874266 w 3593293"/>
                <a:gd name="connsiteY2" fmla="*/ 739338 h 1999038"/>
                <a:gd name="connsiteX3" fmla="*/ 2905845 w 3593293"/>
                <a:gd name="connsiteY3" fmla="*/ 805937 h 1999038"/>
                <a:gd name="connsiteX4" fmla="*/ 2959820 w 3593293"/>
                <a:gd name="connsiteY4" fmla="*/ 874460 h 1999038"/>
                <a:gd name="connsiteX5" fmla="*/ 3593233 w 3593293"/>
                <a:gd name="connsiteY5" fmla="*/ 1141160 h 1999038"/>
                <a:gd name="connsiteX6" fmla="*/ 2988395 w 3593293"/>
                <a:gd name="connsiteY6" fmla="*/ 1465010 h 1999038"/>
                <a:gd name="connsiteX7" fmla="*/ 2866499 w 3593293"/>
                <a:gd name="connsiteY7" fmla="*/ 1458431 h 1999038"/>
                <a:gd name="connsiteX8" fmla="*/ 2758928 w 3593293"/>
                <a:gd name="connsiteY8" fmla="*/ 1440552 h 1999038"/>
                <a:gd name="connsiteX9" fmla="*/ 2756189 w 3593293"/>
                <a:gd name="connsiteY9" fmla="*/ 1466851 h 1999038"/>
                <a:gd name="connsiteX10" fmla="*/ 2937164 w 3593293"/>
                <a:gd name="connsiteY10" fmla="*/ 1999038 h 1999038"/>
                <a:gd name="connsiteX11" fmla="*/ 0 w 3593293"/>
                <a:gd name="connsiteY11" fmla="*/ 1999038 h 1999038"/>
                <a:gd name="connsiteX12" fmla="*/ 0 w 3593293"/>
                <a:gd name="connsiteY12" fmla="*/ 26988 h 1999038"/>
                <a:gd name="connsiteX13" fmla="*/ 908339 w 3593293"/>
                <a:gd name="connsiteY13" fmla="*/ 0 h 1999038"/>
                <a:gd name="connsiteX0" fmla="*/ 908339 w 3630411"/>
                <a:gd name="connsiteY0" fmla="*/ 0 h 1999038"/>
                <a:gd name="connsiteX1" fmla="*/ 2937164 w 3630411"/>
                <a:gd name="connsiteY1" fmla="*/ 26988 h 1999038"/>
                <a:gd name="connsiteX2" fmla="*/ 2874266 w 3630411"/>
                <a:gd name="connsiteY2" fmla="*/ 739338 h 1999038"/>
                <a:gd name="connsiteX3" fmla="*/ 2905845 w 3630411"/>
                <a:gd name="connsiteY3" fmla="*/ 805937 h 1999038"/>
                <a:gd name="connsiteX4" fmla="*/ 2959820 w 3630411"/>
                <a:gd name="connsiteY4" fmla="*/ 874460 h 1999038"/>
                <a:gd name="connsiteX5" fmla="*/ 3499139 w 3630411"/>
                <a:gd name="connsiteY5" fmla="*/ 800100 h 1999038"/>
                <a:gd name="connsiteX6" fmla="*/ 3593233 w 3630411"/>
                <a:gd name="connsiteY6" fmla="*/ 1141160 h 1999038"/>
                <a:gd name="connsiteX7" fmla="*/ 2988395 w 3630411"/>
                <a:gd name="connsiteY7" fmla="*/ 1465010 h 1999038"/>
                <a:gd name="connsiteX8" fmla="*/ 2866499 w 3630411"/>
                <a:gd name="connsiteY8" fmla="*/ 1458431 h 1999038"/>
                <a:gd name="connsiteX9" fmla="*/ 2758928 w 3630411"/>
                <a:gd name="connsiteY9" fmla="*/ 1440552 h 1999038"/>
                <a:gd name="connsiteX10" fmla="*/ 2756189 w 3630411"/>
                <a:gd name="connsiteY10" fmla="*/ 1466851 h 1999038"/>
                <a:gd name="connsiteX11" fmla="*/ 2937164 w 3630411"/>
                <a:gd name="connsiteY11" fmla="*/ 1999038 h 1999038"/>
                <a:gd name="connsiteX12" fmla="*/ 0 w 3630411"/>
                <a:gd name="connsiteY12" fmla="*/ 1999038 h 1999038"/>
                <a:gd name="connsiteX13" fmla="*/ 0 w 3630411"/>
                <a:gd name="connsiteY13" fmla="*/ 26988 h 1999038"/>
                <a:gd name="connsiteX14" fmla="*/ 908339 w 3630411"/>
                <a:gd name="connsiteY14" fmla="*/ 0 h 1999038"/>
                <a:gd name="connsiteX0" fmla="*/ 908339 w 3613519"/>
                <a:gd name="connsiteY0" fmla="*/ 0 h 1999038"/>
                <a:gd name="connsiteX1" fmla="*/ 2937164 w 3613519"/>
                <a:gd name="connsiteY1" fmla="*/ 26988 h 1999038"/>
                <a:gd name="connsiteX2" fmla="*/ 2874266 w 3613519"/>
                <a:gd name="connsiteY2" fmla="*/ 739338 h 1999038"/>
                <a:gd name="connsiteX3" fmla="*/ 2905845 w 3613519"/>
                <a:gd name="connsiteY3" fmla="*/ 805937 h 1999038"/>
                <a:gd name="connsiteX4" fmla="*/ 2959820 w 3613519"/>
                <a:gd name="connsiteY4" fmla="*/ 874460 h 1999038"/>
                <a:gd name="connsiteX5" fmla="*/ 3499139 w 3613519"/>
                <a:gd name="connsiteY5" fmla="*/ 800100 h 1999038"/>
                <a:gd name="connsiteX6" fmla="*/ 3593233 w 3613519"/>
                <a:gd name="connsiteY6" fmla="*/ 1141160 h 1999038"/>
                <a:gd name="connsiteX7" fmla="*/ 3551527 w 3613519"/>
                <a:gd name="connsiteY7" fmla="*/ 1390650 h 1999038"/>
                <a:gd name="connsiteX8" fmla="*/ 2988395 w 3613519"/>
                <a:gd name="connsiteY8" fmla="*/ 1465010 h 1999038"/>
                <a:gd name="connsiteX9" fmla="*/ 2866499 w 3613519"/>
                <a:gd name="connsiteY9" fmla="*/ 1458431 h 1999038"/>
                <a:gd name="connsiteX10" fmla="*/ 2758928 w 3613519"/>
                <a:gd name="connsiteY10" fmla="*/ 1440552 h 1999038"/>
                <a:gd name="connsiteX11" fmla="*/ 2756189 w 3613519"/>
                <a:gd name="connsiteY11" fmla="*/ 1466851 h 1999038"/>
                <a:gd name="connsiteX12" fmla="*/ 2937164 w 3613519"/>
                <a:gd name="connsiteY12" fmla="*/ 1999038 h 1999038"/>
                <a:gd name="connsiteX13" fmla="*/ 0 w 3613519"/>
                <a:gd name="connsiteY13" fmla="*/ 1999038 h 1999038"/>
                <a:gd name="connsiteX14" fmla="*/ 0 w 3613519"/>
                <a:gd name="connsiteY14" fmla="*/ 26988 h 1999038"/>
                <a:gd name="connsiteX15" fmla="*/ 908339 w 3613519"/>
                <a:gd name="connsiteY15" fmla="*/ 0 h 1999038"/>
                <a:gd name="connsiteX0" fmla="*/ 908339 w 3613519"/>
                <a:gd name="connsiteY0" fmla="*/ 0 h 1999038"/>
                <a:gd name="connsiteX1" fmla="*/ 2937164 w 3613519"/>
                <a:gd name="connsiteY1" fmla="*/ 26988 h 1999038"/>
                <a:gd name="connsiteX2" fmla="*/ 2874266 w 3613519"/>
                <a:gd name="connsiteY2" fmla="*/ 739338 h 1999038"/>
                <a:gd name="connsiteX3" fmla="*/ 2905845 w 3613519"/>
                <a:gd name="connsiteY3" fmla="*/ 805937 h 1999038"/>
                <a:gd name="connsiteX4" fmla="*/ 2959820 w 3613519"/>
                <a:gd name="connsiteY4" fmla="*/ 874460 h 1999038"/>
                <a:gd name="connsiteX5" fmla="*/ 3499139 w 3613519"/>
                <a:gd name="connsiteY5" fmla="*/ 800100 h 1999038"/>
                <a:gd name="connsiteX6" fmla="*/ 3593233 w 3613519"/>
                <a:gd name="connsiteY6" fmla="*/ 1141160 h 1999038"/>
                <a:gd name="connsiteX7" fmla="*/ 3551527 w 3613519"/>
                <a:gd name="connsiteY7" fmla="*/ 1390650 h 1999038"/>
                <a:gd name="connsiteX8" fmla="*/ 2783607 w 3613519"/>
                <a:gd name="connsiteY8" fmla="*/ 1312610 h 1999038"/>
                <a:gd name="connsiteX9" fmla="*/ 2866499 w 3613519"/>
                <a:gd name="connsiteY9" fmla="*/ 1458431 h 1999038"/>
                <a:gd name="connsiteX10" fmla="*/ 2758928 w 3613519"/>
                <a:gd name="connsiteY10" fmla="*/ 1440552 h 1999038"/>
                <a:gd name="connsiteX11" fmla="*/ 2756189 w 3613519"/>
                <a:gd name="connsiteY11" fmla="*/ 1466851 h 1999038"/>
                <a:gd name="connsiteX12" fmla="*/ 2937164 w 3613519"/>
                <a:gd name="connsiteY12" fmla="*/ 1999038 h 1999038"/>
                <a:gd name="connsiteX13" fmla="*/ 0 w 3613519"/>
                <a:gd name="connsiteY13" fmla="*/ 1999038 h 1999038"/>
                <a:gd name="connsiteX14" fmla="*/ 0 w 3613519"/>
                <a:gd name="connsiteY14" fmla="*/ 26988 h 1999038"/>
                <a:gd name="connsiteX15" fmla="*/ 908339 w 3613519"/>
                <a:gd name="connsiteY15" fmla="*/ 0 h 1999038"/>
                <a:gd name="connsiteX0" fmla="*/ 908339 w 3613519"/>
                <a:gd name="connsiteY0" fmla="*/ 0 h 1999038"/>
                <a:gd name="connsiteX1" fmla="*/ 2937164 w 3613519"/>
                <a:gd name="connsiteY1" fmla="*/ 26988 h 1999038"/>
                <a:gd name="connsiteX2" fmla="*/ 2874266 w 3613519"/>
                <a:gd name="connsiteY2" fmla="*/ 739338 h 1999038"/>
                <a:gd name="connsiteX3" fmla="*/ 2905845 w 3613519"/>
                <a:gd name="connsiteY3" fmla="*/ 805937 h 1999038"/>
                <a:gd name="connsiteX4" fmla="*/ 2959820 w 3613519"/>
                <a:gd name="connsiteY4" fmla="*/ 874460 h 1999038"/>
                <a:gd name="connsiteX5" fmla="*/ 3499139 w 3613519"/>
                <a:gd name="connsiteY5" fmla="*/ 800100 h 1999038"/>
                <a:gd name="connsiteX6" fmla="*/ 3593233 w 3613519"/>
                <a:gd name="connsiteY6" fmla="*/ 1141160 h 1999038"/>
                <a:gd name="connsiteX7" fmla="*/ 3551527 w 3613519"/>
                <a:gd name="connsiteY7" fmla="*/ 1390650 h 1999038"/>
                <a:gd name="connsiteX8" fmla="*/ 2783607 w 3613519"/>
                <a:gd name="connsiteY8" fmla="*/ 1312610 h 1999038"/>
                <a:gd name="connsiteX9" fmla="*/ 2771249 w 3613519"/>
                <a:gd name="connsiteY9" fmla="*/ 1482244 h 1999038"/>
                <a:gd name="connsiteX10" fmla="*/ 2758928 w 3613519"/>
                <a:gd name="connsiteY10" fmla="*/ 1440552 h 1999038"/>
                <a:gd name="connsiteX11" fmla="*/ 2756189 w 3613519"/>
                <a:gd name="connsiteY11" fmla="*/ 1466851 h 1999038"/>
                <a:gd name="connsiteX12" fmla="*/ 2937164 w 3613519"/>
                <a:gd name="connsiteY12" fmla="*/ 1999038 h 1999038"/>
                <a:gd name="connsiteX13" fmla="*/ 0 w 3613519"/>
                <a:gd name="connsiteY13" fmla="*/ 1999038 h 1999038"/>
                <a:gd name="connsiteX14" fmla="*/ 0 w 3613519"/>
                <a:gd name="connsiteY14" fmla="*/ 26988 h 1999038"/>
                <a:gd name="connsiteX15" fmla="*/ 908339 w 3613519"/>
                <a:gd name="connsiteY15" fmla="*/ 0 h 1999038"/>
                <a:gd name="connsiteX0" fmla="*/ 908339 w 3613519"/>
                <a:gd name="connsiteY0" fmla="*/ 0 h 1999038"/>
                <a:gd name="connsiteX1" fmla="*/ 2937164 w 3613519"/>
                <a:gd name="connsiteY1" fmla="*/ 26988 h 1999038"/>
                <a:gd name="connsiteX2" fmla="*/ 2874266 w 3613519"/>
                <a:gd name="connsiteY2" fmla="*/ 739338 h 1999038"/>
                <a:gd name="connsiteX3" fmla="*/ 2905845 w 3613519"/>
                <a:gd name="connsiteY3" fmla="*/ 805937 h 1999038"/>
                <a:gd name="connsiteX4" fmla="*/ 2888383 w 3613519"/>
                <a:gd name="connsiteY4" fmla="*/ 722060 h 1999038"/>
                <a:gd name="connsiteX5" fmla="*/ 3499139 w 3613519"/>
                <a:gd name="connsiteY5" fmla="*/ 800100 h 1999038"/>
                <a:gd name="connsiteX6" fmla="*/ 3593233 w 3613519"/>
                <a:gd name="connsiteY6" fmla="*/ 1141160 h 1999038"/>
                <a:gd name="connsiteX7" fmla="*/ 3551527 w 3613519"/>
                <a:gd name="connsiteY7" fmla="*/ 1390650 h 1999038"/>
                <a:gd name="connsiteX8" fmla="*/ 2783607 w 3613519"/>
                <a:gd name="connsiteY8" fmla="*/ 1312610 h 1999038"/>
                <a:gd name="connsiteX9" fmla="*/ 2771249 w 3613519"/>
                <a:gd name="connsiteY9" fmla="*/ 1482244 h 1999038"/>
                <a:gd name="connsiteX10" fmla="*/ 2758928 w 3613519"/>
                <a:gd name="connsiteY10" fmla="*/ 1440552 h 1999038"/>
                <a:gd name="connsiteX11" fmla="*/ 2756189 w 3613519"/>
                <a:gd name="connsiteY11" fmla="*/ 1466851 h 1999038"/>
                <a:gd name="connsiteX12" fmla="*/ 2937164 w 3613519"/>
                <a:gd name="connsiteY12" fmla="*/ 1999038 h 1999038"/>
                <a:gd name="connsiteX13" fmla="*/ 0 w 3613519"/>
                <a:gd name="connsiteY13" fmla="*/ 1999038 h 1999038"/>
                <a:gd name="connsiteX14" fmla="*/ 0 w 3613519"/>
                <a:gd name="connsiteY14" fmla="*/ 26988 h 1999038"/>
                <a:gd name="connsiteX15" fmla="*/ 908339 w 3613519"/>
                <a:gd name="connsiteY15" fmla="*/ 0 h 1999038"/>
                <a:gd name="connsiteX0" fmla="*/ 908339 w 3613519"/>
                <a:gd name="connsiteY0" fmla="*/ 0 h 1999038"/>
                <a:gd name="connsiteX1" fmla="*/ 2937164 w 3613519"/>
                <a:gd name="connsiteY1" fmla="*/ 26988 h 1999038"/>
                <a:gd name="connsiteX2" fmla="*/ 2874266 w 3613519"/>
                <a:gd name="connsiteY2" fmla="*/ 739338 h 1999038"/>
                <a:gd name="connsiteX3" fmla="*/ 2888383 w 3613519"/>
                <a:gd name="connsiteY3" fmla="*/ 722060 h 1999038"/>
                <a:gd name="connsiteX4" fmla="*/ 3499139 w 3613519"/>
                <a:gd name="connsiteY4" fmla="*/ 800100 h 1999038"/>
                <a:gd name="connsiteX5" fmla="*/ 3593233 w 3613519"/>
                <a:gd name="connsiteY5" fmla="*/ 1141160 h 1999038"/>
                <a:gd name="connsiteX6" fmla="*/ 3551527 w 3613519"/>
                <a:gd name="connsiteY6" fmla="*/ 1390650 h 1999038"/>
                <a:gd name="connsiteX7" fmla="*/ 2783607 w 3613519"/>
                <a:gd name="connsiteY7" fmla="*/ 1312610 h 1999038"/>
                <a:gd name="connsiteX8" fmla="*/ 2771249 w 3613519"/>
                <a:gd name="connsiteY8" fmla="*/ 1482244 h 1999038"/>
                <a:gd name="connsiteX9" fmla="*/ 2758928 w 3613519"/>
                <a:gd name="connsiteY9" fmla="*/ 1440552 h 1999038"/>
                <a:gd name="connsiteX10" fmla="*/ 2756189 w 3613519"/>
                <a:gd name="connsiteY10" fmla="*/ 1466851 h 1999038"/>
                <a:gd name="connsiteX11" fmla="*/ 2937164 w 3613519"/>
                <a:gd name="connsiteY11" fmla="*/ 1999038 h 1999038"/>
                <a:gd name="connsiteX12" fmla="*/ 0 w 3613519"/>
                <a:gd name="connsiteY12" fmla="*/ 1999038 h 1999038"/>
                <a:gd name="connsiteX13" fmla="*/ 0 w 3613519"/>
                <a:gd name="connsiteY13" fmla="*/ 26988 h 1999038"/>
                <a:gd name="connsiteX14" fmla="*/ 908339 w 3613519"/>
                <a:gd name="connsiteY14" fmla="*/ 0 h 1999038"/>
                <a:gd name="connsiteX0" fmla="*/ 908339 w 3613519"/>
                <a:gd name="connsiteY0" fmla="*/ 0 h 1999038"/>
                <a:gd name="connsiteX1" fmla="*/ 2937164 w 3613519"/>
                <a:gd name="connsiteY1" fmla="*/ 26988 h 1999038"/>
                <a:gd name="connsiteX2" fmla="*/ 2888383 w 3613519"/>
                <a:gd name="connsiteY2" fmla="*/ 722060 h 1999038"/>
                <a:gd name="connsiteX3" fmla="*/ 3499139 w 3613519"/>
                <a:gd name="connsiteY3" fmla="*/ 800100 h 1999038"/>
                <a:gd name="connsiteX4" fmla="*/ 3593233 w 3613519"/>
                <a:gd name="connsiteY4" fmla="*/ 1141160 h 1999038"/>
                <a:gd name="connsiteX5" fmla="*/ 3551527 w 3613519"/>
                <a:gd name="connsiteY5" fmla="*/ 1390650 h 1999038"/>
                <a:gd name="connsiteX6" fmla="*/ 2783607 w 3613519"/>
                <a:gd name="connsiteY6" fmla="*/ 1312610 h 1999038"/>
                <a:gd name="connsiteX7" fmla="*/ 2771249 w 3613519"/>
                <a:gd name="connsiteY7" fmla="*/ 1482244 h 1999038"/>
                <a:gd name="connsiteX8" fmla="*/ 2758928 w 3613519"/>
                <a:gd name="connsiteY8" fmla="*/ 1440552 h 1999038"/>
                <a:gd name="connsiteX9" fmla="*/ 2756189 w 3613519"/>
                <a:gd name="connsiteY9" fmla="*/ 1466851 h 1999038"/>
                <a:gd name="connsiteX10" fmla="*/ 2937164 w 3613519"/>
                <a:gd name="connsiteY10" fmla="*/ 1999038 h 1999038"/>
                <a:gd name="connsiteX11" fmla="*/ 0 w 3613519"/>
                <a:gd name="connsiteY11" fmla="*/ 1999038 h 1999038"/>
                <a:gd name="connsiteX12" fmla="*/ 0 w 3613519"/>
                <a:gd name="connsiteY12" fmla="*/ 26988 h 1999038"/>
                <a:gd name="connsiteX13" fmla="*/ 908339 w 3613519"/>
                <a:gd name="connsiteY13" fmla="*/ 0 h 1999038"/>
                <a:gd name="connsiteX0" fmla="*/ 908339 w 3613519"/>
                <a:gd name="connsiteY0" fmla="*/ 0 h 1999038"/>
                <a:gd name="connsiteX1" fmla="*/ 2918114 w 3613519"/>
                <a:gd name="connsiteY1" fmla="*/ 26988 h 1999038"/>
                <a:gd name="connsiteX2" fmla="*/ 2888383 w 3613519"/>
                <a:gd name="connsiteY2" fmla="*/ 722060 h 1999038"/>
                <a:gd name="connsiteX3" fmla="*/ 3499139 w 3613519"/>
                <a:gd name="connsiteY3" fmla="*/ 800100 h 1999038"/>
                <a:gd name="connsiteX4" fmla="*/ 3593233 w 3613519"/>
                <a:gd name="connsiteY4" fmla="*/ 1141160 h 1999038"/>
                <a:gd name="connsiteX5" fmla="*/ 3551527 w 3613519"/>
                <a:gd name="connsiteY5" fmla="*/ 1390650 h 1999038"/>
                <a:gd name="connsiteX6" fmla="*/ 2783607 w 3613519"/>
                <a:gd name="connsiteY6" fmla="*/ 1312610 h 1999038"/>
                <a:gd name="connsiteX7" fmla="*/ 2771249 w 3613519"/>
                <a:gd name="connsiteY7" fmla="*/ 1482244 h 1999038"/>
                <a:gd name="connsiteX8" fmla="*/ 2758928 w 3613519"/>
                <a:gd name="connsiteY8" fmla="*/ 1440552 h 1999038"/>
                <a:gd name="connsiteX9" fmla="*/ 2756189 w 3613519"/>
                <a:gd name="connsiteY9" fmla="*/ 1466851 h 1999038"/>
                <a:gd name="connsiteX10" fmla="*/ 2937164 w 3613519"/>
                <a:gd name="connsiteY10" fmla="*/ 1999038 h 1999038"/>
                <a:gd name="connsiteX11" fmla="*/ 0 w 3613519"/>
                <a:gd name="connsiteY11" fmla="*/ 1999038 h 1999038"/>
                <a:gd name="connsiteX12" fmla="*/ 0 w 3613519"/>
                <a:gd name="connsiteY12" fmla="*/ 26988 h 1999038"/>
                <a:gd name="connsiteX13" fmla="*/ 908339 w 3613519"/>
                <a:gd name="connsiteY13" fmla="*/ 0 h 1999038"/>
                <a:gd name="connsiteX0" fmla="*/ 908339 w 3613519"/>
                <a:gd name="connsiteY0" fmla="*/ 0 h 1999038"/>
                <a:gd name="connsiteX1" fmla="*/ 2918114 w 3613519"/>
                <a:gd name="connsiteY1" fmla="*/ 26988 h 1999038"/>
                <a:gd name="connsiteX2" fmla="*/ 2888383 w 3613519"/>
                <a:gd name="connsiteY2" fmla="*/ 722060 h 1999038"/>
                <a:gd name="connsiteX3" fmla="*/ 3499139 w 3613519"/>
                <a:gd name="connsiteY3" fmla="*/ 800100 h 1999038"/>
                <a:gd name="connsiteX4" fmla="*/ 3593233 w 3613519"/>
                <a:gd name="connsiteY4" fmla="*/ 1141160 h 1999038"/>
                <a:gd name="connsiteX5" fmla="*/ 3551527 w 3613519"/>
                <a:gd name="connsiteY5" fmla="*/ 1390650 h 1999038"/>
                <a:gd name="connsiteX6" fmla="*/ 2783607 w 3613519"/>
                <a:gd name="connsiteY6" fmla="*/ 1312610 h 1999038"/>
                <a:gd name="connsiteX7" fmla="*/ 2771249 w 3613519"/>
                <a:gd name="connsiteY7" fmla="*/ 1482244 h 1999038"/>
                <a:gd name="connsiteX8" fmla="*/ 2758928 w 3613519"/>
                <a:gd name="connsiteY8" fmla="*/ 1440552 h 1999038"/>
                <a:gd name="connsiteX9" fmla="*/ 2756189 w 3613519"/>
                <a:gd name="connsiteY9" fmla="*/ 1466851 h 1999038"/>
                <a:gd name="connsiteX10" fmla="*/ 2937164 w 3613519"/>
                <a:gd name="connsiteY10" fmla="*/ 1999038 h 1999038"/>
                <a:gd name="connsiteX11" fmla="*/ 0 w 3613519"/>
                <a:gd name="connsiteY11" fmla="*/ 1999038 h 1999038"/>
                <a:gd name="connsiteX12" fmla="*/ 0 w 3613519"/>
                <a:gd name="connsiteY12" fmla="*/ 26988 h 1999038"/>
                <a:gd name="connsiteX13" fmla="*/ 908339 w 3613519"/>
                <a:gd name="connsiteY13" fmla="*/ 0 h 1999038"/>
                <a:gd name="connsiteX0" fmla="*/ 908339 w 3613519"/>
                <a:gd name="connsiteY0" fmla="*/ 0 h 1999038"/>
                <a:gd name="connsiteX1" fmla="*/ 2918114 w 3613519"/>
                <a:gd name="connsiteY1" fmla="*/ 26988 h 1999038"/>
                <a:gd name="connsiteX2" fmla="*/ 2888383 w 3613519"/>
                <a:gd name="connsiteY2" fmla="*/ 722060 h 1999038"/>
                <a:gd name="connsiteX3" fmla="*/ 3499139 w 3613519"/>
                <a:gd name="connsiteY3" fmla="*/ 800100 h 1999038"/>
                <a:gd name="connsiteX4" fmla="*/ 3593233 w 3613519"/>
                <a:gd name="connsiteY4" fmla="*/ 1141160 h 1999038"/>
                <a:gd name="connsiteX5" fmla="*/ 3551527 w 3613519"/>
                <a:gd name="connsiteY5" fmla="*/ 1390650 h 1999038"/>
                <a:gd name="connsiteX6" fmla="*/ 2783607 w 3613519"/>
                <a:gd name="connsiteY6" fmla="*/ 1312610 h 1999038"/>
                <a:gd name="connsiteX7" fmla="*/ 2771249 w 3613519"/>
                <a:gd name="connsiteY7" fmla="*/ 1482244 h 1999038"/>
                <a:gd name="connsiteX8" fmla="*/ 2758928 w 3613519"/>
                <a:gd name="connsiteY8" fmla="*/ 1440552 h 1999038"/>
                <a:gd name="connsiteX9" fmla="*/ 2756189 w 3613519"/>
                <a:gd name="connsiteY9" fmla="*/ 1466851 h 1999038"/>
                <a:gd name="connsiteX10" fmla="*/ 2937164 w 3613519"/>
                <a:gd name="connsiteY10" fmla="*/ 1999038 h 1999038"/>
                <a:gd name="connsiteX11" fmla="*/ 0 w 3613519"/>
                <a:gd name="connsiteY11" fmla="*/ 1999038 h 1999038"/>
                <a:gd name="connsiteX12" fmla="*/ 0 w 3613519"/>
                <a:gd name="connsiteY12" fmla="*/ 26988 h 1999038"/>
                <a:gd name="connsiteX13" fmla="*/ 908339 w 3613519"/>
                <a:gd name="connsiteY13" fmla="*/ 0 h 1999038"/>
                <a:gd name="connsiteX0" fmla="*/ 908339 w 3594809"/>
                <a:gd name="connsiteY0" fmla="*/ 0 h 1999038"/>
                <a:gd name="connsiteX1" fmla="*/ 2918114 w 3594809"/>
                <a:gd name="connsiteY1" fmla="*/ 26988 h 1999038"/>
                <a:gd name="connsiteX2" fmla="*/ 2888383 w 3594809"/>
                <a:gd name="connsiteY2" fmla="*/ 722060 h 1999038"/>
                <a:gd name="connsiteX3" fmla="*/ 3499139 w 3594809"/>
                <a:gd name="connsiteY3" fmla="*/ 800100 h 1999038"/>
                <a:gd name="connsiteX4" fmla="*/ 3593233 w 3594809"/>
                <a:gd name="connsiteY4" fmla="*/ 1141160 h 1999038"/>
                <a:gd name="connsiteX5" fmla="*/ 3480090 w 3594809"/>
                <a:gd name="connsiteY5" fmla="*/ 1278731 h 1999038"/>
                <a:gd name="connsiteX6" fmla="*/ 2783607 w 3594809"/>
                <a:gd name="connsiteY6" fmla="*/ 1312610 h 1999038"/>
                <a:gd name="connsiteX7" fmla="*/ 2771249 w 3594809"/>
                <a:gd name="connsiteY7" fmla="*/ 1482244 h 1999038"/>
                <a:gd name="connsiteX8" fmla="*/ 2758928 w 3594809"/>
                <a:gd name="connsiteY8" fmla="*/ 1440552 h 1999038"/>
                <a:gd name="connsiteX9" fmla="*/ 2756189 w 3594809"/>
                <a:gd name="connsiteY9" fmla="*/ 1466851 h 1999038"/>
                <a:gd name="connsiteX10" fmla="*/ 2937164 w 3594809"/>
                <a:gd name="connsiteY10" fmla="*/ 1999038 h 1999038"/>
                <a:gd name="connsiteX11" fmla="*/ 0 w 3594809"/>
                <a:gd name="connsiteY11" fmla="*/ 1999038 h 1999038"/>
                <a:gd name="connsiteX12" fmla="*/ 0 w 3594809"/>
                <a:gd name="connsiteY12" fmla="*/ 26988 h 1999038"/>
                <a:gd name="connsiteX13" fmla="*/ 908339 w 3594809"/>
                <a:gd name="connsiteY13" fmla="*/ 0 h 1999038"/>
                <a:gd name="connsiteX0" fmla="*/ 908339 w 3594809"/>
                <a:gd name="connsiteY0" fmla="*/ 0 h 1999038"/>
                <a:gd name="connsiteX1" fmla="*/ 2918114 w 3594809"/>
                <a:gd name="connsiteY1" fmla="*/ 26988 h 1999038"/>
                <a:gd name="connsiteX2" fmla="*/ 2888383 w 3594809"/>
                <a:gd name="connsiteY2" fmla="*/ 722060 h 1999038"/>
                <a:gd name="connsiteX3" fmla="*/ 3499139 w 3594809"/>
                <a:gd name="connsiteY3" fmla="*/ 800100 h 1999038"/>
                <a:gd name="connsiteX4" fmla="*/ 3593233 w 3594809"/>
                <a:gd name="connsiteY4" fmla="*/ 1141160 h 1999038"/>
                <a:gd name="connsiteX5" fmla="*/ 3480090 w 3594809"/>
                <a:gd name="connsiteY5" fmla="*/ 1278731 h 1999038"/>
                <a:gd name="connsiteX6" fmla="*/ 3005063 w 3594809"/>
                <a:gd name="connsiteY6" fmla="*/ 1367379 h 1999038"/>
                <a:gd name="connsiteX7" fmla="*/ 2771249 w 3594809"/>
                <a:gd name="connsiteY7" fmla="*/ 1482244 h 1999038"/>
                <a:gd name="connsiteX8" fmla="*/ 2758928 w 3594809"/>
                <a:gd name="connsiteY8" fmla="*/ 1440552 h 1999038"/>
                <a:gd name="connsiteX9" fmla="*/ 2756189 w 3594809"/>
                <a:gd name="connsiteY9" fmla="*/ 1466851 h 1999038"/>
                <a:gd name="connsiteX10" fmla="*/ 2937164 w 3594809"/>
                <a:gd name="connsiteY10" fmla="*/ 1999038 h 1999038"/>
                <a:gd name="connsiteX11" fmla="*/ 0 w 3594809"/>
                <a:gd name="connsiteY11" fmla="*/ 1999038 h 1999038"/>
                <a:gd name="connsiteX12" fmla="*/ 0 w 3594809"/>
                <a:gd name="connsiteY12" fmla="*/ 26988 h 1999038"/>
                <a:gd name="connsiteX13" fmla="*/ 908339 w 3594809"/>
                <a:gd name="connsiteY13" fmla="*/ 0 h 1999038"/>
                <a:gd name="connsiteX0" fmla="*/ 908339 w 3594809"/>
                <a:gd name="connsiteY0" fmla="*/ 0 h 1999038"/>
                <a:gd name="connsiteX1" fmla="*/ 2918114 w 3594809"/>
                <a:gd name="connsiteY1" fmla="*/ 26988 h 1999038"/>
                <a:gd name="connsiteX2" fmla="*/ 2888383 w 3594809"/>
                <a:gd name="connsiteY2" fmla="*/ 722060 h 1999038"/>
                <a:gd name="connsiteX3" fmla="*/ 3499139 w 3594809"/>
                <a:gd name="connsiteY3" fmla="*/ 800100 h 1999038"/>
                <a:gd name="connsiteX4" fmla="*/ 3593233 w 3594809"/>
                <a:gd name="connsiteY4" fmla="*/ 1141160 h 1999038"/>
                <a:gd name="connsiteX5" fmla="*/ 3480090 w 3594809"/>
                <a:gd name="connsiteY5" fmla="*/ 1278731 h 1999038"/>
                <a:gd name="connsiteX6" fmla="*/ 3005063 w 3594809"/>
                <a:gd name="connsiteY6" fmla="*/ 1367379 h 1999038"/>
                <a:gd name="connsiteX7" fmla="*/ 2771249 w 3594809"/>
                <a:gd name="connsiteY7" fmla="*/ 1482244 h 1999038"/>
                <a:gd name="connsiteX8" fmla="*/ 2758928 w 3594809"/>
                <a:gd name="connsiteY8" fmla="*/ 1440552 h 1999038"/>
                <a:gd name="connsiteX9" fmla="*/ 2937164 w 3594809"/>
                <a:gd name="connsiteY9" fmla="*/ 1999038 h 1999038"/>
                <a:gd name="connsiteX10" fmla="*/ 0 w 3594809"/>
                <a:gd name="connsiteY10" fmla="*/ 1999038 h 1999038"/>
                <a:gd name="connsiteX11" fmla="*/ 0 w 3594809"/>
                <a:gd name="connsiteY11" fmla="*/ 26988 h 1999038"/>
                <a:gd name="connsiteX12" fmla="*/ 908339 w 3594809"/>
                <a:gd name="connsiteY12" fmla="*/ 0 h 1999038"/>
                <a:gd name="connsiteX0" fmla="*/ 908339 w 3594809"/>
                <a:gd name="connsiteY0" fmla="*/ 0 h 1999038"/>
                <a:gd name="connsiteX1" fmla="*/ 2918114 w 3594809"/>
                <a:gd name="connsiteY1" fmla="*/ 26988 h 1999038"/>
                <a:gd name="connsiteX2" fmla="*/ 2888383 w 3594809"/>
                <a:gd name="connsiteY2" fmla="*/ 722060 h 1999038"/>
                <a:gd name="connsiteX3" fmla="*/ 3499139 w 3594809"/>
                <a:gd name="connsiteY3" fmla="*/ 800100 h 1999038"/>
                <a:gd name="connsiteX4" fmla="*/ 3593233 w 3594809"/>
                <a:gd name="connsiteY4" fmla="*/ 1141160 h 1999038"/>
                <a:gd name="connsiteX5" fmla="*/ 3480090 w 3594809"/>
                <a:gd name="connsiteY5" fmla="*/ 1278731 h 1999038"/>
                <a:gd name="connsiteX6" fmla="*/ 3005063 w 3594809"/>
                <a:gd name="connsiteY6" fmla="*/ 1367379 h 1999038"/>
                <a:gd name="connsiteX7" fmla="*/ 2771249 w 3594809"/>
                <a:gd name="connsiteY7" fmla="*/ 1482244 h 1999038"/>
                <a:gd name="connsiteX8" fmla="*/ 2937164 w 3594809"/>
                <a:gd name="connsiteY8" fmla="*/ 1999038 h 1999038"/>
                <a:gd name="connsiteX9" fmla="*/ 0 w 3594809"/>
                <a:gd name="connsiteY9" fmla="*/ 1999038 h 1999038"/>
                <a:gd name="connsiteX10" fmla="*/ 0 w 3594809"/>
                <a:gd name="connsiteY10" fmla="*/ 26988 h 1999038"/>
                <a:gd name="connsiteX11" fmla="*/ 908339 w 3594809"/>
                <a:gd name="connsiteY11" fmla="*/ 0 h 1999038"/>
                <a:gd name="connsiteX0" fmla="*/ 908339 w 3594809"/>
                <a:gd name="connsiteY0" fmla="*/ 0 h 1999038"/>
                <a:gd name="connsiteX1" fmla="*/ 2918114 w 3594809"/>
                <a:gd name="connsiteY1" fmla="*/ 26988 h 1999038"/>
                <a:gd name="connsiteX2" fmla="*/ 2888383 w 3594809"/>
                <a:gd name="connsiteY2" fmla="*/ 722060 h 1999038"/>
                <a:gd name="connsiteX3" fmla="*/ 3499139 w 3594809"/>
                <a:gd name="connsiteY3" fmla="*/ 800100 h 1999038"/>
                <a:gd name="connsiteX4" fmla="*/ 3593233 w 3594809"/>
                <a:gd name="connsiteY4" fmla="*/ 1141160 h 1999038"/>
                <a:gd name="connsiteX5" fmla="*/ 3480090 w 3594809"/>
                <a:gd name="connsiteY5" fmla="*/ 1278731 h 1999038"/>
                <a:gd name="connsiteX6" fmla="*/ 3005063 w 3594809"/>
                <a:gd name="connsiteY6" fmla="*/ 1367379 h 1999038"/>
                <a:gd name="connsiteX7" fmla="*/ 2835542 w 3594809"/>
                <a:gd name="connsiteY7" fmla="*/ 1456051 h 1999038"/>
                <a:gd name="connsiteX8" fmla="*/ 2937164 w 3594809"/>
                <a:gd name="connsiteY8" fmla="*/ 1999038 h 1999038"/>
                <a:gd name="connsiteX9" fmla="*/ 0 w 3594809"/>
                <a:gd name="connsiteY9" fmla="*/ 1999038 h 1999038"/>
                <a:gd name="connsiteX10" fmla="*/ 0 w 3594809"/>
                <a:gd name="connsiteY10" fmla="*/ 26988 h 1999038"/>
                <a:gd name="connsiteX11" fmla="*/ 908339 w 3594809"/>
                <a:gd name="connsiteY11" fmla="*/ 0 h 1999038"/>
                <a:gd name="connsiteX0" fmla="*/ 908339 w 3594809"/>
                <a:gd name="connsiteY0" fmla="*/ 0 h 1999038"/>
                <a:gd name="connsiteX1" fmla="*/ 2918114 w 3594809"/>
                <a:gd name="connsiteY1" fmla="*/ 26988 h 1999038"/>
                <a:gd name="connsiteX2" fmla="*/ 2888383 w 3594809"/>
                <a:gd name="connsiteY2" fmla="*/ 722060 h 1999038"/>
                <a:gd name="connsiteX3" fmla="*/ 3499139 w 3594809"/>
                <a:gd name="connsiteY3" fmla="*/ 800100 h 1999038"/>
                <a:gd name="connsiteX4" fmla="*/ 3593233 w 3594809"/>
                <a:gd name="connsiteY4" fmla="*/ 1141160 h 1999038"/>
                <a:gd name="connsiteX5" fmla="*/ 3480090 w 3594809"/>
                <a:gd name="connsiteY5" fmla="*/ 1278731 h 1999038"/>
                <a:gd name="connsiteX6" fmla="*/ 3005063 w 3594809"/>
                <a:gd name="connsiteY6" fmla="*/ 1367379 h 1999038"/>
                <a:gd name="connsiteX7" fmla="*/ 2835542 w 3594809"/>
                <a:gd name="connsiteY7" fmla="*/ 1456051 h 1999038"/>
                <a:gd name="connsiteX8" fmla="*/ 2937164 w 3594809"/>
                <a:gd name="connsiteY8" fmla="*/ 1999038 h 1999038"/>
                <a:gd name="connsiteX9" fmla="*/ 0 w 3594809"/>
                <a:gd name="connsiteY9" fmla="*/ 1999038 h 1999038"/>
                <a:gd name="connsiteX10" fmla="*/ 0 w 3594809"/>
                <a:gd name="connsiteY10" fmla="*/ 26988 h 1999038"/>
                <a:gd name="connsiteX11" fmla="*/ 908339 w 3594809"/>
                <a:gd name="connsiteY11" fmla="*/ 0 h 1999038"/>
                <a:gd name="connsiteX0" fmla="*/ 908339 w 3594809"/>
                <a:gd name="connsiteY0" fmla="*/ 0 h 1999038"/>
                <a:gd name="connsiteX1" fmla="*/ 2918114 w 3594809"/>
                <a:gd name="connsiteY1" fmla="*/ 26988 h 1999038"/>
                <a:gd name="connsiteX2" fmla="*/ 2888383 w 3594809"/>
                <a:gd name="connsiteY2" fmla="*/ 722060 h 1999038"/>
                <a:gd name="connsiteX3" fmla="*/ 3499139 w 3594809"/>
                <a:gd name="connsiteY3" fmla="*/ 800100 h 1999038"/>
                <a:gd name="connsiteX4" fmla="*/ 3593233 w 3594809"/>
                <a:gd name="connsiteY4" fmla="*/ 1141160 h 1999038"/>
                <a:gd name="connsiteX5" fmla="*/ 3480090 w 3594809"/>
                <a:gd name="connsiteY5" fmla="*/ 1278731 h 1999038"/>
                <a:gd name="connsiteX6" fmla="*/ 3005063 w 3594809"/>
                <a:gd name="connsiteY6" fmla="*/ 1367379 h 1999038"/>
                <a:gd name="connsiteX7" fmla="*/ 2835542 w 3594809"/>
                <a:gd name="connsiteY7" fmla="*/ 1456051 h 1999038"/>
                <a:gd name="connsiteX8" fmla="*/ 2937164 w 3594809"/>
                <a:gd name="connsiteY8" fmla="*/ 1999038 h 1999038"/>
                <a:gd name="connsiteX9" fmla="*/ 0 w 3594809"/>
                <a:gd name="connsiteY9" fmla="*/ 1999038 h 1999038"/>
                <a:gd name="connsiteX10" fmla="*/ 0 w 3594809"/>
                <a:gd name="connsiteY10" fmla="*/ 26988 h 1999038"/>
                <a:gd name="connsiteX11" fmla="*/ 908339 w 3594809"/>
                <a:gd name="connsiteY11" fmla="*/ 0 h 1999038"/>
                <a:gd name="connsiteX0" fmla="*/ 908339 w 3594809"/>
                <a:gd name="connsiteY0" fmla="*/ 0 h 1999038"/>
                <a:gd name="connsiteX1" fmla="*/ 2918114 w 3594809"/>
                <a:gd name="connsiteY1" fmla="*/ 26988 h 1999038"/>
                <a:gd name="connsiteX2" fmla="*/ 2888383 w 3594809"/>
                <a:gd name="connsiteY2" fmla="*/ 722060 h 1999038"/>
                <a:gd name="connsiteX3" fmla="*/ 3499139 w 3594809"/>
                <a:gd name="connsiteY3" fmla="*/ 800100 h 1999038"/>
                <a:gd name="connsiteX4" fmla="*/ 3593233 w 3594809"/>
                <a:gd name="connsiteY4" fmla="*/ 1141160 h 1999038"/>
                <a:gd name="connsiteX5" fmla="*/ 3480090 w 3594809"/>
                <a:gd name="connsiteY5" fmla="*/ 1278731 h 1999038"/>
                <a:gd name="connsiteX6" fmla="*/ 3005063 w 3594809"/>
                <a:gd name="connsiteY6" fmla="*/ 1367379 h 1999038"/>
                <a:gd name="connsiteX7" fmla="*/ 2835542 w 3594809"/>
                <a:gd name="connsiteY7" fmla="*/ 1456051 h 1999038"/>
                <a:gd name="connsiteX8" fmla="*/ 2937164 w 3594809"/>
                <a:gd name="connsiteY8" fmla="*/ 1999038 h 1999038"/>
                <a:gd name="connsiteX9" fmla="*/ 0 w 3594809"/>
                <a:gd name="connsiteY9" fmla="*/ 1999038 h 1999038"/>
                <a:gd name="connsiteX10" fmla="*/ 0 w 3594809"/>
                <a:gd name="connsiteY10" fmla="*/ 26988 h 1999038"/>
                <a:gd name="connsiteX11" fmla="*/ 908339 w 3594809"/>
                <a:gd name="connsiteY11" fmla="*/ 0 h 1999038"/>
                <a:gd name="connsiteX0" fmla="*/ 908339 w 3594809"/>
                <a:gd name="connsiteY0" fmla="*/ 0 h 1999038"/>
                <a:gd name="connsiteX1" fmla="*/ 2918114 w 3594809"/>
                <a:gd name="connsiteY1" fmla="*/ 26988 h 1999038"/>
                <a:gd name="connsiteX2" fmla="*/ 2888383 w 3594809"/>
                <a:gd name="connsiteY2" fmla="*/ 722060 h 1999038"/>
                <a:gd name="connsiteX3" fmla="*/ 3499139 w 3594809"/>
                <a:gd name="connsiteY3" fmla="*/ 800100 h 1999038"/>
                <a:gd name="connsiteX4" fmla="*/ 3593233 w 3594809"/>
                <a:gd name="connsiteY4" fmla="*/ 1141160 h 1999038"/>
                <a:gd name="connsiteX5" fmla="*/ 3480090 w 3594809"/>
                <a:gd name="connsiteY5" fmla="*/ 1278731 h 1999038"/>
                <a:gd name="connsiteX6" fmla="*/ 2862188 w 3594809"/>
                <a:gd name="connsiteY6" fmla="*/ 1360235 h 1999038"/>
                <a:gd name="connsiteX7" fmla="*/ 2835542 w 3594809"/>
                <a:gd name="connsiteY7" fmla="*/ 1456051 h 1999038"/>
                <a:gd name="connsiteX8" fmla="*/ 2937164 w 3594809"/>
                <a:gd name="connsiteY8" fmla="*/ 1999038 h 1999038"/>
                <a:gd name="connsiteX9" fmla="*/ 0 w 3594809"/>
                <a:gd name="connsiteY9" fmla="*/ 1999038 h 1999038"/>
                <a:gd name="connsiteX10" fmla="*/ 0 w 3594809"/>
                <a:gd name="connsiteY10" fmla="*/ 26988 h 1999038"/>
                <a:gd name="connsiteX11" fmla="*/ 908339 w 3594809"/>
                <a:gd name="connsiteY11" fmla="*/ 0 h 1999038"/>
                <a:gd name="connsiteX0" fmla="*/ 2835542 w 3594809"/>
                <a:gd name="connsiteY0" fmla="*/ 1456051 h 1999038"/>
                <a:gd name="connsiteX1" fmla="*/ 2937164 w 3594809"/>
                <a:gd name="connsiteY1" fmla="*/ 1999038 h 1999038"/>
                <a:gd name="connsiteX2" fmla="*/ 0 w 3594809"/>
                <a:gd name="connsiteY2" fmla="*/ 1999038 h 1999038"/>
                <a:gd name="connsiteX3" fmla="*/ 0 w 3594809"/>
                <a:gd name="connsiteY3" fmla="*/ 26988 h 1999038"/>
                <a:gd name="connsiteX4" fmla="*/ 908339 w 3594809"/>
                <a:gd name="connsiteY4" fmla="*/ 0 h 1999038"/>
                <a:gd name="connsiteX5" fmla="*/ 2918114 w 3594809"/>
                <a:gd name="connsiteY5" fmla="*/ 26988 h 1999038"/>
                <a:gd name="connsiteX6" fmla="*/ 2888383 w 3594809"/>
                <a:gd name="connsiteY6" fmla="*/ 722060 h 1999038"/>
                <a:gd name="connsiteX7" fmla="*/ 3499139 w 3594809"/>
                <a:gd name="connsiteY7" fmla="*/ 800100 h 1999038"/>
                <a:gd name="connsiteX8" fmla="*/ 3593233 w 3594809"/>
                <a:gd name="connsiteY8" fmla="*/ 1141160 h 1999038"/>
                <a:gd name="connsiteX9" fmla="*/ 3480090 w 3594809"/>
                <a:gd name="connsiteY9" fmla="*/ 1278731 h 1999038"/>
                <a:gd name="connsiteX10" fmla="*/ 2953628 w 3594809"/>
                <a:gd name="connsiteY10" fmla="*/ 1451675 h 1999038"/>
                <a:gd name="connsiteX0" fmla="*/ 2835542 w 3594809"/>
                <a:gd name="connsiteY0" fmla="*/ 1456051 h 1999038"/>
                <a:gd name="connsiteX1" fmla="*/ 2937164 w 3594809"/>
                <a:gd name="connsiteY1" fmla="*/ 1999038 h 1999038"/>
                <a:gd name="connsiteX2" fmla="*/ 0 w 3594809"/>
                <a:gd name="connsiteY2" fmla="*/ 1999038 h 1999038"/>
                <a:gd name="connsiteX3" fmla="*/ 0 w 3594809"/>
                <a:gd name="connsiteY3" fmla="*/ 26988 h 1999038"/>
                <a:gd name="connsiteX4" fmla="*/ 908339 w 3594809"/>
                <a:gd name="connsiteY4" fmla="*/ 0 h 1999038"/>
                <a:gd name="connsiteX5" fmla="*/ 2918114 w 3594809"/>
                <a:gd name="connsiteY5" fmla="*/ 26988 h 1999038"/>
                <a:gd name="connsiteX6" fmla="*/ 2888383 w 3594809"/>
                <a:gd name="connsiteY6" fmla="*/ 722060 h 1999038"/>
                <a:gd name="connsiteX7" fmla="*/ 3499139 w 3594809"/>
                <a:gd name="connsiteY7" fmla="*/ 800100 h 1999038"/>
                <a:gd name="connsiteX8" fmla="*/ 3593233 w 3594809"/>
                <a:gd name="connsiteY8" fmla="*/ 1141160 h 1999038"/>
                <a:gd name="connsiteX9" fmla="*/ 3480090 w 3594809"/>
                <a:gd name="connsiteY9" fmla="*/ 1278731 h 1999038"/>
                <a:gd name="connsiteX10" fmla="*/ 2851235 w 3594809"/>
                <a:gd name="connsiteY10" fmla="*/ 1482632 h 1999038"/>
                <a:gd name="connsiteX0" fmla="*/ 2835542 w 3594809"/>
                <a:gd name="connsiteY0" fmla="*/ 1456051 h 1999038"/>
                <a:gd name="connsiteX1" fmla="*/ 2937164 w 3594809"/>
                <a:gd name="connsiteY1" fmla="*/ 1999038 h 1999038"/>
                <a:gd name="connsiteX2" fmla="*/ 0 w 3594809"/>
                <a:gd name="connsiteY2" fmla="*/ 1999038 h 1999038"/>
                <a:gd name="connsiteX3" fmla="*/ 0 w 3594809"/>
                <a:gd name="connsiteY3" fmla="*/ 26988 h 1999038"/>
                <a:gd name="connsiteX4" fmla="*/ 908339 w 3594809"/>
                <a:gd name="connsiteY4" fmla="*/ 0 h 1999038"/>
                <a:gd name="connsiteX5" fmla="*/ 2918114 w 3594809"/>
                <a:gd name="connsiteY5" fmla="*/ 26988 h 1999038"/>
                <a:gd name="connsiteX6" fmla="*/ 2888383 w 3594809"/>
                <a:gd name="connsiteY6" fmla="*/ 722060 h 1999038"/>
                <a:gd name="connsiteX7" fmla="*/ 3499139 w 3594809"/>
                <a:gd name="connsiteY7" fmla="*/ 800100 h 1999038"/>
                <a:gd name="connsiteX8" fmla="*/ 3593233 w 3594809"/>
                <a:gd name="connsiteY8" fmla="*/ 1141160 h 1999038"/>
                <a:gd name="connsiteX9" fmla="*/ 3480090 w 3594809"/>
                <a:gd name="connsiteY9" fmla="*/ 1278731 h 1999038"/>
                <a:gd name="connsiteX10" fmla="*/ 2856202 w 3594809"/>
                <a:gd name="connsiteY10" fmla="*/ 1250156 h 1999038"/>
                <a:gd name="connsiteX11" fmla="*/ 2851235 w 3594809"/>
                <a:gd name="connsiteY11" fmla="*/ 1482632 h 1999038"/>
                <a:gd name="connsiteX0" fmla="*/ 2835542 w 3594809"/>
                <a:gd name="connsiteY0" fmla="*/ 1456051 h 1999038"/>
                <a:gd name="connsiteX1" fmla="*/ 2937164 w 3594809"/>
                <a:gd name="connsiteY1" fmla="*/ 1999038 h 1999038"/>
                <a:gd name="connsiteX2" fmla="*/ 0 w 3594809"/>
                <a:gd name="connsiteY2" fmla="*/ 1999038 h 1999038"/>
                <a:gd name="connsiteX3" fmla="*/ 0 w 3594809"/>
                <a:gd name="connsiteY3" fmla="*/ 26988 h 1999038"/>
                <a:gd name="connsiteX4" fmla="*/ 908339 w 3594809"/>
                <a:gd name="connsiteY4" fmla="*/ 0 h 1999038"/>
                <a:gd name="connsiteX5" fmla="*/ 2918114 w 3594809"/>
                <a:gd name="connsiteY5" fmla="*/ 26988 h 1999038"/>
                <a:gd name="connsiteX6" fmla="*/ 2888383 w 3594809"/>
                <a:gd name="connsiteY6" fmla="*/ 722060 h 1999038"/>
                <a:gd name="connsiteX7" fmla="*/ 3499139 w 3594809"/>
                <a:gd name="connsiteY7" fmla="*/ 800100 h 1999038"/>
                <a:gd name="connsiteX8" fmla="*/ 3593233 w 3594809"/>
                <a:gd name="connsiteY8" fmla="*/ 1141160 h 1999038"/>
                <a:gd name="connsiteX9" fmla="*/ 3480090 w 3594809"/>
                <a:gd name="connsiteY9" fmla="*/ 1278731 h 1999038"/>
                <a:gd name="connsiteX10" fmla="*/ 2856202 w 3594809"/>
                <a:gd name="connsiteY10" fmla="*/ 1250156 h 1999038"/>
                <a:gd name="connsiteX11" fmla="*/ 2851235 w 3594809"/>
                <a:gd name="connsiteY11" fmla="*/ 1482632 h 1999038"/>
                <a:gd name="connsiteX0" fmla="*/ 2835542 w 3594809"/>
                <a:gd name="connsiteY0" fmla="*/ 1456051 h 1999038"/>
                <a:gd name="connsiteX1" fmla="*/ 2937164 w 3594809"/>
                <a:gd name="connsiteY1" fmla="*/ 1999038 h 1999038"/>
                <a:gd name="connsiteX2" fmla="*/ 0 w 3594809"/>
                <a:gd name="connsiteY2" fmla="*/ 1999038 h 1999038"/>
                <a:gd name="connsiteX3" fmla="*/ 0 w 3594809"/>
                <a:gd name="connsiteY3" fmla="*/ 26988 h 1999038"/>
                <a:gd name="connsiteX4" fmla="*/ 908339 w 3594809"/>
                <a:gd name="connsiteY4" fmla="*/ 0 h 1999038"/>
                <a:gd name="connsiteX5" fmla="*/ 2918114 w 3594809"/>
                <a:gd name="connsiteY5" fmla="*/ 26988 h 1999038"/>
                <a:gd name="connsiteX6" fmla="*/ 2888383 w 3594809"/>
                <a:gd name="connsiteY6" fmla="*/ 722060 h 1999038"/>
                <a:gd name="connsiteX7" fmla="*/ 3499139 w 3594809"/>
                <a:gd name="connsiteY7" fmla="*/ 800100 h 1999038"/>
                <a:gd name="connsiteX8" fmla="*/ 3593233 w 3594809"/>
                <a:gd name="connsiteY8" fmla="*/ 1141160 h 1999038"/>
                <a:gd name="connsiteX9" fmla="*/ 3480090 w 3594809"/>
                <a:gd name="connsiteY9" fmla="*/ 1278731 h 1999038"/>
                <a:gd name="connsiteX10" fmla="*/ 2856202 w 3594809"/>
                <a:gd name="connsiteY10" fmla="*/ 1250156 h 1999038"/>
                <a:gd name="connsiteX11" fmla="*/ 2851235 w 3594809"/>
                <a:gd name="connsiteY11" fmla="*/ 1482632 h 1999038"/>
                <a:gd name="connsiteX0" fmla="*/ 2835542 w 3594809"/>
                <a:gd name="connsiteY0" fmla="*/ 1456051 h 1999038"/>
                <a:gd name="connsiteX1" fmla="*/ 2937164 w 3594809"/>
                <a:gd name="connsiteY1" fmla="*/ 1999038 h 1999038"/>
                <a:gd name="connsiteX2" fmla="*/ 0 w 3594809"/>
                <a:gd name="connsiteY2" fmla="*/ 1999038 h 1999038"/>
                <a:gd name="connsiteX3" fmla="*/ 0 w 3594809"/>
                <a:gd name="connsiteY3" fmla="*/ 26988 h 1999038"/>
                <a:gd name="connsiteX4" fmla="*/ 908339 w 3594809"/>
                <a:gd name="connsiteY4" fmla="*/ 0 h 1999038"/>
                <a:gd name="connsiteX5" fmla="*/ 2918114 w 3594809"/>
                <a:gd name="connsiteY5" fmla="*/ 26988 h 1999038"/>
                <a:gd name="connsiteX6" fmla="*/ 2888383 w 3594809"/>
                <a:gd name="connsiteY6" fmla="*/ 722060 h 1999038"/>
                <a:gd name="connsiteX7" fmla="*/ 3499139 w 3594809"/>
                <a:gd name="connsiteY7" fmla="*/ 800100 h 1999038"/>
                <a:gd name="connsiteX8" fmla="*/ 3593233 w 3594809"/>
                <a:gd name="connsiteY8" fmla="*/ 1141160 h 1999038"/>
                <a:gd name="connsiteX9" fmla="*/ 3480090 w 3594809"/>
                <a:gd name="connsiteY9" fmla="*/ 1278731 h 1999038"/>
                <a:gd name="connsiteX10" fmla="*/ 2856202 w 3594809"/>
                <a:gd name="connsiteY10" fmla="*/ 1250156 h 1999038"/>
                <a:gd name="connsiteX11" fmla="*/ 2851235 w 3594809"/>
                <a:gd name="connsiteY11" fmla="*/ 1482632 h 1999038"/>
                <a:gd name="connsiteX0" fmla="*/ 2835542 w 3594809"/>
                <a:gd name="connsiteY0" fmla="*/ 1456051 h 1999038"/>
                <a:gd name="connsiteX1" fmla="*/ 2937164 w 3594809"/>
                <a:gd name="connsiteY1" fmla="*/ 1999038 h 1999038"/>
                <a:gd name="connsiteX2" fmla="*/ 0 w 3594809"/>
                <a:gd name="connsiteY2" fmla="*/ 1999038 h 1999038"/>
                <a:gd name="connsiteX3" fmla="*/ 0 w 3594809"/>
                <a:gd name="connsiteY3" fmla="*/ 26988 h 1999038"/>
                <a:gd name="connsiteX4" fmla="*/ 908339 w 3594809"/>
                <a:gd name="connsiteY4" fmla="*/ 0 h 1999038"/>
                <a:gd name="connsiteX5" fmla="*/ 2918114 w 3594809"/>
                <a:gd name="connsiteY5" fmla="*/ 26988 h 1999038"/>
                <a:gd name="connsiteX6" fmla="*/ 2888383 w 3594809"/>
                <a:gd name="connsiteY6" fmla="*/ 722060 h 1999038"/>
                <a:gd name="connsiteX7" fmla="*/ 3499139 w 3594809"/>
                <a:gd name="connsiteY7" fmla="*/ 800100 h 1999038"/>
                <a:gd name="connsiteX8" fmla="*/ 3593233 w 3594809"/>
                <a:gd name="connsiteY8" fmla="*/ 1141160 h 1999038"/>
                <a:gd name="connsiteX9" fmla="*/ 3480090 w 3594809"/>
                <a:gd name="connsiteY9" fmla="*/ 1278731 h 1999038"/>
                <a:gd name="connsiteX10" fmla="*/ 2856202 w 3594809"/>
                <a:gd name="connsiteY10" fmla="*/ 1250156 h 1999038"/>
                <a:gd name="connsiteX11" fmla="*/ 2851235 w 3594809"/>
                <a:gd name="connsiteY11" fmla="*/ 1482632 h 1999038"/>
                <a:gd name="connsiteX0" fmla="*/ 2835542 w 3594809"/>
                <a:gd name="connsiteY0" fmla="*/ 1456051 h 1999038"/>
                <a:gd name="connsiteX1" fmla="*/ 2937164 w 3594809"/>
                <a:gd name="connsiteY1" fmla="*/ 1999038 h 1999038"/>
                <a:gd name="connsiteX2" fmla="*/ 0 w 3594809"/>
                <a:gd name="connsiteY2" fmla="*/ 1999038 h 1999038"/>
                <a:gd name="connsiteX3" fmla="*/ 0 w 3594809"/>
                <a:gd name="connsiteY3" fmla="*/ 26988 h 1999038"/>
                <a:gd name="connsiteX4" fmla="*/ 908339 w 3594809"/>
                <a:gd name="connsiteY4" fmla="*/ 0 h 1999038"/>
                <a:gd name="connsiteX5" fmla="*/ 2918114 w 3594809"/>
                <a:gd name="connsiteY5" fmla="*/ 26988 h 1999038"/>
                <a:gd name="connsiteX6" fmla="*/ 2888383 w 3594809"/>
                <a:gd name="connsiteY6" fmla="*/ 722060 h 1999038"/>
                <a:gd name="connsiteX7" fmla="*/ 3499139 w 3594809"/>
                <a:gd name="connsiteY7" fmla="*/ 800100 h 1999038"/>
                <a:gd name="connsiteX8" fmla="*/ 3593233 w 3594809"/>
                <a:gd name="connsiteY8" fmla="*/ 1141160 h 1999038"/>
                <a:gd name="connsiteX9" fmla="*/ 3480090 w 3594809"/>
                <a:gd name="connsiteY9" fmla="*/ 1278731 h 1999038"/>
                <a:gd name="connsiteX10" fmla="*/ 2856202 w 3594809"/>
                <a:gd name="connsiteY10" fmla="*/ 1250156 h 1999038"/>
                <a:gd name="connsiteX11" fmla="*/ 2851235 w 3594809"/>
                <a:gd name="connsiteY11" fmla="*/ 1482632 h 1999038"/>
                <a:gd name="connsiteX0" fmla="*/ 2835542 w 3594809"/>
                <a:gd name="connsiteY0" fmla="*/ 1456051 h 1999038"/>
                <a:gd name="connsiteX1" fmla="*/ 2937164 w 3594809"/>
                <a:gd name="connsiteY1" fmla="*/ 1999038 h 1999038"/>
                <a:gd name="connsiteX2" fmla="*/ 0 w 3594809"/>
                <a:gd name="connsiteY2" fmla="*/ 1999038 h 1999038"/>
                <a:gd name="connsiteX3" fmla="*/ 0 w 3594809"/>
                <a:gd name="connsiteY3" fmla="*/ 26988 h 1999038"/>
                <a:gd name="connsiteX4" fmla="*/ 908339 w 3594809"/>
                <a:gd name="connsiteY4" fmla="*/ 0 h 1999038"/>
                <a:gd name="connsiteX5" fmla="*/ 2918114 w 3594809"/>
                <a:gd name="connsiteY5" fmla="*/ 26988 h 1999038"/>
                <a:gd name="connsiteX6" fmla="*/ 2888383 w 3594809"/>
                <a:gd name="connsiteY6" fmla="*/ 722060 h 1999038"/>
                <a:gd name="connsiteX7" fmla="*/ 3499139 w 3594809"/>
                <a:gd name="connsiteY7" fmla="*/ 800100 h 1999038"/>
                <a:gd name="connsiteX8" fmla="*/ 3593233 w 3594809"/>
                <a:gd name="connsiteY8" fmla="*/ 1141160 h 1999038"/>
                <a:gd name="connsiteX9" fmla="*/ 3480090 w 3594809"/>
                <a:gd name="connsiteY9" fmla="*/ 1278731 h 1999038"/>
                <a:gd name="connsiteX10" fmla="*/ 2856202 w 3594809"/>
                <a:gd name="connsiteY10" fmla="*/ 1250156 h 1999038"/>
                <a:gd name="connsiteX11" fmla="*/ 2851235 w 3594809"/>
                <a:gd name="connsiteY11" fmla="*/ 1482632 h 1999038"/>
                <a:gd name="connsiteX0" fmla="*/ 2835542 w 3594809"/>
                <a:gd name="connsiteY0" fmla="*/ 1456051 h 1999038"/>
                <a:gd name="connsiteX1" fmla="*/ 2937164 w 3594809"/>
                <a:gd name="connsiteY1" fmla="*/ 1999038 h 1999038"/>
                <a:gd name="connsiteX2" fmla="*/ 0 w 3594809"/>
                <a:gd name="connsiteY2" fmla="*/ 1999038 h 1999038"/>
                <a:gd name="connsiteX3" fmla="*/ 0 w 3594809"/>
                <a:gd name="connsiteY3" fmla="*/ 26988 h 1999038"/>
                <a:gd name="connsiteX4" fmla="*/ 908339 w 3594809"/>
                <a:gd name="connsiteY4" fmla="*/ 0 h 1999038"/>
                <a:gd name="connsiteX5" fmla="*/ 2918114 w 3594809"/>
                <a:gd name="connsiteY5" fmla="*/ 26988 h 1999038"/>
                <a:gd name="connsiteX6" fmla="*/ 2888383 w 3594809"/>
                <a:gd name="connsiteY6" fmla="*/ 722060 h 1999038"/>
                <a:gd name="connsiteX7" fmla="*/ 3499139 w 3594809"/>
                <a:gd name="connsiteY7" fmla="*/ 800100 h 1999038"/>
                <a:gd name="connsiteX8" fmla="*/ 3593233 w 3594809"/>
                <a:gd name="connsiteY8" fmla="*/ 1141160 h 1999038"/>
                <a:gd name="connsiteX9" fmla="*/ 3480090 w 3594809"/>
                <a:gd name="connsiteY9" fmla="*/ 1278731 h 1999038"/>
                <a:gd name="connsiteX10" fmla="*/ 2856202 w 3594809"/>
                <a:gd name="connsiteY10" fmla="*/ 1250156 h 1999038"/>
                <a:gd name="connsiteX11" fmla="*/ 2873460 w 3594809"/>
                <a:gd name="connsiteY11" fmla="*/ 1657257 h 1999038"/>
                <a:gd name="connsiteX0" fmla="*/ 2937164 w 3594809"/>
                <a:gd name="connsiteY0" fmla="*/ 1999038 h 1999038"/>
                <a:gd name="connsiteX1" fmla="*/ 0 w 3594809"/>
                <a:gd name="connsiteY1" fmla="*/ 1999038 h 1999038"/>
                <a:gd name="connsiteX2" fmla="*/ 0 w 3594809"/>
                <a:gd name="connsiteY2" fmla="*/ 26988 h 1999038"/>
                <a:gd name="connsiteX3" fmla="*/ 908339 w 3594809"/>
                <a:gd name="connsiteY3" fmla="*/ 0 h 1999038"/>
                <a:gd name="connsiteX4" fmla="*/ 2918114 w 3594809"/>
                <a:gd name="connsiteY4" fmla="*/ 26988 h 1999038"/>
                <a:gd name="connsiteX5" fmla="*/ 2888383 w 3594809"/>
                <a:gd name="connsiteY5" fmla="*/ 722060 h 1999038"/>
                <a:gd name="connsiteX6" fmla="*/ 3499139 w 3594809"/>
                <a:gd name="connsiteY6" fmla="*/ 800100 h 1999038"/>
                <a:gd name="connsiteX7" fmla="*/ 3593233 w 3594809"/>
                <a:gd name="connsiteY7" fmla="*/ 1141160 h 1999038"/>
                <a:gd name="connsiteX8" fmla="*/ 3480090 w 3594809"/>
                <a:gd name="connsiteY8" fmla="*/ 1278731 h 1999038"/>
                <a:gd name="connsiteX9" fmla="*/ 2856202 w 3594809"/>
                <a:gd name="connsiteY9" fmla="*/ 1250156 h 1999038"/>
                <a:gd name="connsiteX10" fmla="*/ 2873460 w 3594809"/>
                <a:gd name="connsiteY10" fmla="*/ 1657257 h 1999038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2918114 w 3594809"/>
                <a:gd name="connsiteY4" fmla="*/ 26988 h 2003332"/>
                <a:gd name="connsiteX5" fmla="*/ 2888383 w 3594809"/>
                <a:gd name="connsiteY5" fmla="*/ 722060 h 2003332"/>
                <a:gd name="connsiteX6" fmla="*/ 3499139 w 3594809"/>
                <a:gd name="connsiteY6" fmla="*/ 800100 h 2003332"/>
                <a:gd name="connsiteX7" fmla="*/ 3593233 w 3594809"/>
                <a:gd name="connsiteY7" fmla="*/ 1141160 h 2003332"/>
                <a:gd name="connsiteX8" fmla="*/ 3480090 w 3594809"/>
                <a:gd name="connsiteY8" fmla="*/ 1278731 h 2003332"/>
                <a:gd name="connsiteX9" fmla="*/ 2856202 w 3594809"/>
                <a:gd name="connsiteY9" fmla="*/ 1250156 h 2003332"/>
                <a:gd name="connsiteX10" fmla="*/ 2940135 w 3594809"/>
                <a:gd name="connsiteY10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2918114 w 3594809"/>
                <a:gd name="connsiteY4" fmla="*/ 26988 h 2003332"/>
                <a:gd name="connsiteX5" fmla="*/ 2888383 w 3594809"/>
                <a:gd name="connsiteY5" fmla="*/ 722060 h 2003332"/>
                <a:gd name="connsiteX6" fmla="*/ 3499139 w 3594809"/>
                <a:gd name="connsiteY6" fmla="*/ 800100 h 2003332"/>
                <a:gd name="connsiteX7" fmla="*/ 3593233 w 3594809"/>
                <a:gd name="connsiteY7" fmla="*/ 1141160 h 2003332"/>
                <a:gd name="connsiteX8" fmla="*/ 3480090 w 3594809"/>
                <a:gd name="connsiteY8" fmla="*/ 1278731 h 2003332"/>
                <a:gd name="connsiteX9" fmla="*/ 2856202 w 3594809"/>
                <a:gd name="connsiteY9" fmla="*/ 1250156 h 2003332"/>
                <a:gd name="connsiteX10" fmla="*/ 2940135 w 3594809"/>
                <a:gd name="connsiteY10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2918114 w 3594809"/>
                <a:gd name="connsiteY4" fmla="*/ 26988 h 2003332"/>
                <a:gd name="connsiteX5" fmla="*/ 2888383 w 3594809"/>
                <a:gd name="connsiteY5" fmla="*/ 722060 h 2003332"/>
                <a:gd name="connsiteX6" fmla="*/ 3499139 w 3594809"/>
                <a:gd name="connsiteY6" fmla="*/ 800100 h 2003332"/>
                <a:gd name="connsiteX7" fmla="*/ 3593233 w 3594809"/>
                <a:gd name="connsiteY7" fmla="*/ 1141160 h 2003332"/>
                <a:gd name="connsiteX8" fmla="*/ 3480090 w 3594809"/>
                <a:gd name="connsiteY8" fmla="*/ 1278731 h 2003332"/>
                <a:gd name="connsiteX9" fmla="*/ 2856202 w 3594809"/>
                <a:gd name="connsiteY9" fmla="*/ 1250156 h 2003332"/>
                <a:gd name="connsiteX10" fmla="*/ 2940135 w 3594809"/>
                <a:gd name="connsiteY10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260764 w 3594809"/>
                <a:gd name="connsiteY4" fmla="*/ 314325 h 2003332"/>
                <a:gd name="connsiteX5" fmla="*/ 2918114 w 3594809"/>
                <a:gd name="connsiteY5" fmla="*/ 26988 h 2003332"/>
                <a:gd name="connsiteX6" fmla="*/ 2888383 w 3594809"/>
                <a:gd name="connsiteY6" fmla="*/ 722060 h 2003332"/>
                <a:gd name="connsiteX7" fmla="*/ 3499139 w 3594809"/>
                <a:gd name="connsiteY7" fmla="*/ 800100 h 2003332"/>
                <a:gd name="connsiteX8" fmla="*/ 3593233 w 3594809"/>
                <a:gd name="connsiteY8" fmla="*/ 1141160 h 2003332"/>
                <a:gd name="connsiteX9" fmla="*/ 3480090 w 3594809"/>
                <a:gd name="connsiteY9" fmla="*/ 1278731 h 2003332"/>
                <a:gd name="connsiteX10" fmla="*/ 2856202 w 3594809"/>
                <a:gd name="connsiteY10" fmla="*/ 1250156 h 2003332"/>
                <a:gd name="connsiteX11" fmla="*/ 2940135 w 3594809"/>
                <a:gd name="connsiteY11" fmla="*/ 2003332 h 2003332"/>
                <a:gd name="connsiteX0" fmla="*/ 2937164 w 3594809"/>
                <a:gd name="connsiteY0" fmla="*/ 2018737 h 2023031"/>
                <a:gd name="connsiteX1" fmla="*/ 0 w 3594809"/>
                <a:gd name="connsiteY1" fmla="*/ 2018737 h 2023031"/>
                <a:gd name="connsiteX2" fmla="*/ 0 w 3594809"/>
                <a:gd name="connsiteY2" fmla="*/ 46687 h 2023031"/>
                <a:gd name="connsiteX3" fmla="*/ 908339 w 3594809"/>
                <a:gd name="connsiteY3" fmla="*/ 19699 h 2023031"/>
                <a:gd name="connsiteX4" fmla="*/ 1133764 w 3594809"/>
                <a:gd name="connsiteY4" fmla="*/ 22874 h 2023031"/>
                <a:gd name="connsiteX5" fmla="*/ 1260764 w 3594809"/>
                <a:gd name="connsiteY5" fmla="*/ 334024 h 2023031"/>
                <a:gd name="connsiteX6" fmla="*/ 2918114 w 3594809"/>
                <a:gd name="connsiteY6" fmla="*/ 46687 h 2023031"/>
                <a:gd name="connsiteX7" fmla="*/ 2888383 w 3594809"/>
                <a:gd name="connsiteY7" fmla="*/ 741759 h 2023031"/>
                <a:gd name="connsiteX8" fmla="*/ 3499139 w 3594809"/>
                <a:gd name="connsiteY8" fmla="*/ 819799 h 2023031"/>
                <a:gd name="connsiteX9" fmla="*/ 3593233 w 3594809"/>
                <a:gd name="connsiteY9" fmla="*/ 1160859 h 2023031"/>
                <a:gd name="connsiteX10" fmla="*/ 3480090 w 3594809"/>
                <a:gd name="connsiteY10" fmla="*/ 1298430 h 2023031"/>
                <a:gd name="connsiteX11" fmla="*/ 2856202 w 3594809"/>
                <a:gd name="connsiteY11" fmla="*/ 1269855 h 2023031"/>
                <a:gd name="connsiteX12" fmla="*/ 2940135 w 3594809"/>
                <a:gd name="connsiteY12" fmla="*/ 2023031 h 2023031"/>
                <a:gd name="connsiteX0" fmla="*/ 2937164 w 3594809"/>
                <a:gd name="connsiteY0" fmla="*/ 2008756 h 2013050"/>
                <a:gd name="connsiteX1" fmla="*/ 0 w 3594809"/>
                <a:gd name="connsiteY1" fmla="*/ 2008756 h 2013050"/>
                <a:gd name="connsiteX2" fmla="*/ 0 w 3594809"/>
                <a:gd name="connsiteY2" fmla="*/ 36706 h 2013050"/>
                <a:gd name="connsiteX3" fmla="*/ 908339 w 3594809"/>
                <a:gd name="connsiteY3" fmla="*/ 9718 h 2013050"/>
                <a:gd name="connsiteX4" fmla="*/ 1181389 w 3594809"/>
                <a:gd name="connsiteY4" fmla="*/ 27181 h 2013050"/>
                <a:gd name="connsiteX5" fmla="*/ 1260764 w 3594809"/>
                <a:gd name="connsiteY5" fmla="*/ 324043 h 2013050"/>
                <a:gd name="connsiteX6" fmla="*/ 2918114 w 3594809"/>
                <a:gd name="connsiteY6" fmla="*/ 36706 h 2013050"/>
                <a:gd name="connsiteX7" fmla="*/ 2888383 w 3594809"/>
                <a:gd name="connsiteY7" fmla="*/ 731778 h 2013050"/>
                <a:gd name="connsiteX8" fmla="*/ 3499139 w 3594809"/>
                <a:gd name="connsiteY8" fmla="*/ 809818 h 2013050"/>
                <a:gd name="connsiteX9" fmla="*/ 3593233 w 3594809"/>
                <a:gd name="connsiteY9" fmla="*/ 1150878 h 2013050"/>
                <a:gd name="connsiteX10" fmla="*/ 3480090 w 3594809"/>
                <a:gd name="connsiteY10" fmla="*/ 1288449 h 2013050"/>
                <a:gd name="connsiteX11" fmla="*/ 2856202 w 3594809"/>
                <a:gd name="connsiteY11" fmla="*/ 1259874 h 2013050"/>
                <a:gd name="connsiteX12" fmla="*/ 2940135 w 3594809"/>
                <a:gd name="connsiteY12" fmla="*/ 2013050 h 2013050"/>
                <a:gd name="connsiteX0" fmla="*/ 2937164 w 3594809"/>
                <a:gd name="connsiteY0" fmla="*/ 2008756 h 2013050"/>
                <a:gd name="connsiteX1" fmla="*/ 0 w 3594809"/>
                <a:gd name="connsiteY1" fmla="*/ 2008756 h 2013050"/>
                <a:gd name="connsiteX2" fmla="*/ 0 w 3594809"/>
                <a:gd name="connsiteY2" fmla="*/ 36706 h 2013050"/>
                <a:gd name="connsiteX3" fmla="*/ 908339 w 3594809"/>
                <a:gd name="connsiteY3" fmla="*/ 9718 h 2013050"/>
                <a:gd name="connsiteX4" fmla="*/ 1181389 w 3594809"/>
                <a:gd name="connsiteY4" fmla="*/ 27181 h 2013050"/>
                <a:gd name="connsiteX5" fmla="*/ 1332201 w 3594809"/>
                <a:gd name="connsiteY5" fmla="*/ 290705 h 2013050"/>
                <a:gd name="connsiteX6" fmla="*/ 2918114 w 3594809"/>
                <a:gd name="connsiteY6" fmla="*/ 36706 h 2013050"/>
                <a:gd name="connsiteX7" fmla="*/ 2888383 w 3594809"/>
                <a:gd name="connsiteY7" fmla="*/ 731778 h 2013050"/>
                <a:gd name="connsiteX8" fmla="*/ 3499139 w 3594809"/>
                <a:gd name="connsiteY8" fmla="*/ 809818 h 2013050"/>
                <a:gd name="connsiteX9" fmla="*/ 3593233 w 3594809"/>
                <a:gd name="connsiteY9" fmla="*/ 1150878 h 2013050"/>
                <a:gd name="connsiteX10" fmla="*/ 3480090 w 3594809"/>
                <a:gd name="connsiteY10" fmla="*/ 1288449 h 2013050"/>
                <a:gd name="connsiteX11" fmla="*/ 2856202 w 3594809"/>
                <a:gd name="connsiteY11" fmla="*/ 1259874 h 2013050"/>
                <a:gd name="connsiteX12" fmla="*/ 2940135 w 3594809"/>
                <a:gd name="connsiteY12" fmla="*/ 2013050 h 2013050"/>
                <a:gd name="connsiteX0" fmla="*/ 2937164 w 3594809"/>
                <a:gd name="connsiteY0" fmla="*/ 2008756 h 2013050"/>
                <a:gd name="connsiteX1" fmla="*/ 0 w 3594809"/>
                <a:gd name="connsiteY1" fmla="*/ 2008756 h 2013050"/>
                <a:gd name="connsiteX2" fmla="*/ 0 w 3594809"/>
                <a:gd name="connsiteY2" fmla="*/ 36706 h 2013050"/>
                <a:gd name="connsiteX3" fmla="*/ 908339 w 3594809"/>
                <a:gd name="connsiteY3" fmla="*/ 9718 h 2013050"/>
                <a:gd name="connsiteX4" fmla="*/ 1181389 w 3594809"/>
                <a:gd name="connsiteY4" fmla="*/ 27181 h 2013050"/>
                <a:gd name="connsiteX5" fmla="*/ 1332201 w 3594809"/>
                <a:gd name="connsiteY5" fmla="*/ 290705 h 2013050"/>
                <a:gd name="connsiteX6" fmla="*/ 1670340 w 3594809"/>
                <a:gd name="connsiteY6" fmla="*/ 280711 h 2013050"/>
                <a:gd name="connsiteX7" fmla="*/ 2918114 w 3594809"/>
                <a:gd name="connsiteY7" fmla="*/ 36706 h 2013050"/>
                <a:gd name="connsiteX8" fmla="*/ 2888383 w 3594809"/>
                <a:gd name="connsiteY8" fmla="*/ 731778 h 2013050"/>
                <a:gd name="connsiteX9" fmla="*/ 3499139 w 3594809"/>
                <a:gd name="connsiteY9" fmla="*/ 809818 h 2013050"/>
                <a:gd name="connsiteX10" fmla="*/ 3593233 w 3594809"/>
                <a:gd name="connsiteY10" fmla="*/ 1150878 h 2013050"/>
                <a:gd name="connsiteX11" fmla="*/ 3480090 w 3594809"/>
                <a:gd name="connsiteY11" fmla="*/ 1288449 h 2013050"/>
                <a:gd name="connsiteX12" fmla="*/ 2856202 w 3594809"/>
                <a:gd name="connsiteY12" fmla="*/ 1259874 h 2013050"/>
                <a:gd name="connsiteX13" fmla="*/ 2940135 w 3594809"/>
                <a:gd name="connsiteY13" fmla="*/ 2013050 h 2013050"/>
                <a:gd name="connsiteX0" fmla="*/ 2937164 w 3594809"/>
                <a:gd name="connsiteY0" fmla="*/ 2008756 h 2013050"/>
                <a:gd name="connsiteX1" fmla="*/ 0 w 3594809"/>
                <a:gd name="connsiteY1" fmla="*/ 2008756 h 2013050"/>
                <a:gd name="connsiteX2" fmla="*/ 0 w 3594809"/>
                <a:gd name="connsiteY2" fmla="*/ 36706 h 2013050"/>
                <a:gd name="connsiteX3" fmla="*/ 908339 w 3594809"/>
                <a:gd name="connsiteY3" fmla="*/ 9718 h 2013050"/>
                <a:gd name="connsiteX4" fmla="*/ 1181389 w 3594809"/>
                <a:gd name="connsiteY4" fmla="*/ 27181 h 2013050"/>
                <a:gd name="connsiteX5" fmla="*/ 1332201 w 3594809"/>
                <a:gd name="connsiteY5" fmla="*/ 290705 h 2013050"/>
                <a:gd name="connsiteX6" fmla="*/ 1670340 w 3594809"/>
                <a:gd name="connsiteY6" fmla="*/ 280711 h 2013050"/>
                <a:gd name="connsiteX7" fmla="*/ 2918114 w 3594809"/>
                <a:gd name="connsiteY7" fmla="*/ 36706 h 2013050"/>
                <a:gd name="connsiteX8" fmla="*/ 2888383 w 3594809"/>
                <a:gd name="connsiteY8" fmla="*/ 731778 h 2013050"/>
                <a:gd name="connsiteX9" fmla="*/ 3499139 w 3594809"/>
                <a:gd name="connsiteY9" fmla="*/ 809818 h 2013050"/>
                <a:gd name="connsiteX10" fmla="*/ 3593233 w 3594809"/>
                <a:gd name="connsiteY10" fmla="*/ 1150878 h 2013050"/>
                <a:gd name="connsiteX11" fmla="*/ 3480090 w 3594809"/>
                <a:gd name="connsiteY11" fmla="*/ 1288449 h 2013050"/>
                <a:gd name="connsiteX12" fmla="*/ 2856202 w 3594809"/>
                <a:gd name="connsiteY12" fmla="*/ 1259874 h 2013050"/>
                <a:gd name="connsiteX13" fmla="*/ 2940135 w 3594809"/>
                <a:gd name="connsiteY13" fmla="*/ 2013050 h 2013050"/>
                <a:gd name="connsiteX0" fmla="*/ 2937164 w 3594809"/>
                <a:gd name="connsiteY0" fmla="*/ 2008756 h 2013050"/>
                <a:gd name="connsiteX1" fmla="*/ 0 w 3594809"/>
                <a:gd name="connsiteY1" fmla="*/ 2008756 h 2013050"/>
                <a:gd name="connsiteX2" fmla="*/ 0 w 3594809"/>
                <a:gd name="connsiteY2" fmla="*/ 36706 h 2013050"/>
                <a:gd name="connsiteX3" fmla="*/ 908339 w 3594809"/>
                <a:gd name="connsiteY3" fmla="*/ 9718 h 2013050"/>
                <a:gd name="connsiteX4" fmla="*/ 1181389 w 3594809"/>
                <a:gd name="connsiteY4" fmla="*/ 27181 h 2013050"/>
                <a:gd name="connsiteX5" fmla="*/ 1332201 w 3594809"/>
                <a:gd name="connsiteY5" fmla="*/ 290705 h 2013050"/>
                <a:gd name="connsiteX6" fmla="*/ 1670340 w 3594809"/>
                <a:gd name="connsiteY6" fmla="*/ 280711 h 2013050"/>
                <a:gd name="connsiteX7" fmla="*/ 2918114 w 3594809"/>
                <a:gd name="connsiteY7" fmla="*/ 36706 h 2013050"/>
                <a:gd name="connsiteX8" fmla="*/ 2888383 w 3594809"/>
                <a:gd name="connsiteY8" fmla="*/ 731778 h 2013050"/>
                <a:gd name="connsiteX9" fmla="*/ 3499139 w 3594809"/>
                <a:gd name="connsiteY9" fmla="*/ 809818 h 2013050"/>
                <a:gd name="connsiteX10" fmla="*/ 3593233 w 3594809"/>
                <a:gd name="connsiteY10" fmla="*/ 1150878 h 2013050"/>
                <a:gd name="connsiteX11" fmla="*/ 3480090 w 3594809"/>
                <a:gd name="connsiteY11" fmla="*/ 1288449 h 2013050"/>
                <a:gd name="connsiteX12" fmla="*/ 2856202 w 3594809"/>
                <a:gd name="connsiteY12" fmla="*/ 1259874 h 2013050"/>
                <a:gd name="connsiteX13" fmla="*/ 2940135 w 3594809"/>
                <a:gd name="connsiteY13" fmla="*/ 2013050 h 2013050"/>
                <a:gd name="connsiteX0" fmla="*/ 2937164 w 3594809"/>
                <a:gd name="connsiteY0" fmla="*/ 2008756 h 2013050"/>
                <a:gd name="connsiteX1" fmla="*/ 0 w 3594809"/>
                <a:gd name="connsiteY1" fmla="*/ 2008756 h 2013050"/>
                <a:gd name="connsiteX2" fmla="*/ 0 w 3594809"/>
                <a:gd name="connsiteY2" fmla="*/ 36706 h 2013050"/>
                <a:gd name="connsiteX3" fmla="*/ 908339 w 3594809"/>
                <a:gd name="connsiteY3" fmla="*/ 9718 h 2013050"/>
                <a:gd name="connsiteX4" fmla="*/ 1181389 w 3594809"/>
                <a:gd name="connsiteY4" fmla="*/ 27181 h 2013050"/>
                <a:gd name="connsiteX5" fmla="*/ 1332201 w 3594809"/>
                <a:gd name="connsiteY5" fmla="*/ 290705 h 2013050"/>
                <a:gd name="connsiteX6" fmla="*/ 1670340 w 3594809"/>
                <a:gd name="connsiteY6" fmla="*/ 280711 h 2013050"/>
                <a:gd name="connsiteX7" fmla="*/ 2918114 w 3594809"/>
                <a:gd name="connsiteY7" fmla="*/ 36706 h 2013050"/>
                <a:gd name="connsiteX8" fmla="*/ 2888383 w 3594809"/>
                <a:gd name="connsiteY8" fmla="*/ 731778 h 2013050"/>
                <a:gd name="connsiteX9" fmla="*/ 3499139 w 3594809"/>
                <a:gd name="connsiteY9" fmla="*/ 809818 h 2013050"/>
                <a:gd name="connsiteX10" fmla="*/ 3593233 w 3594809"/>
                <a:gd name="connsiteY10" fmla="*/ 1150878 h 2013050"/>
                <a:gd name="connsiteX11" fmla="*/ 3480090 w 3594809"/>
                <a:gd name="connsiteY11" fmla="*/ 1288449 h 2013050"/>
                <a:gd name="connsiteX12" fmla="*/ 2856202 w 3594809"/>
                <a:gd name="connsiteY12" fmla="*/ 1259874 h 2013050"/>
                <a:gd name="connsiteX13" fmla="*/ 2940135 w 3594809"/>
                <a:gd name="connsiteY13" fmla="*/ 2013050 h 2013050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81389 w 3594809"/>
                <a:gd name="connsiteY4" fmla="*/ 17463 h 2003332"/>
                <a:gd name="connsiteX5" fmla="*/ 1332201 w 3594809"/>
                <a:gd name="connsiteY5" fmla="*/ 280987 h 2003332"/>
                <a:gd name="connsiteX6" fmla="*/ 1670340 w 3594809"/>
                <a:gd name="connsiteY6" fmla="*/ 270993 h 2003332"/>
                <a:gd name="connsiteX7" fmla="*/ 2918114 w 3594809"/>
                <a:gd name="connsiteY7" fmla="*/ 26988 h 2003332"/>
                <a:gd name="connsiteX8" fmla="*/ 2888383 w 3594809"/>
                <a:gd name="connsiteY8" fmla="*/ 722060 h 2003332"/>
                <a:gd name="connsiteX9" fmla="*/ 3499139 w 3594809"/>
                <a:gd name="connsiteY9" fmla="*/ 800100 h 2003332"/>
                <a:gd name="connsiteX10" fmla="*/ 3593233 w 3594809"/>
                <a:gd name="connsiteY10" fmla="*/ 1141160 h 2003332"/>
                <a:gd name="connsiteX11" fmla="*/ 3480090 w 3594809"/>
                <a:gd name="connsiteY11" fmla="*/ 1278731 h 2003332"/>
                <a:gd name="connsiteX12" fmla="*/ 2856202 w 3594809"/>
                <a:gd name="connsiteY12" fmla="*/ 1250156 h 2003332"/>
                <a:gd name="connsiteX13" fmla="*/ 2940135 w 3594809"/>
                <a:gd name="connsiteY13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81389 w 3594809"/>
                <a:gd name="connsiteY4" fmla="*/ 17463 h 2003332"/>
                <a:gd name="connsiteX5" fmla="*/ 1332201 w 3594809"/>
                <a:gd name="connsiteY5" fmla="*/ 280987 h 2003332"/>
                <a:gd name="connsiteX6" fmla="*/ 1670340 w 3594809"/>
                <a:gd name="connsiteY6" fmla="*/ 270993 h 2003332"/>
                <a:gd name="connsiteX7" fmla="*/ 2918114 w 3594809"/>
                <a:gd name="connsiteY7" fmla="*/ 26988 h 2003332"/>
                <a:gd name="connsiteX8" fmla="*/ 2888383 w 3594809"/>
                <a:gd name="connsiteY8" fmla="*/ 722060 h 2003332"/>
                <a:gd name="connsiteX9" fmla="*/ 3499139 w 3594809"/>
                <a:gd name="connsiteY9" fmla="*/ 800100 h 2003332"/>
                <a:gd name="connsiteX10" fmla="*/ 3593233 w 3594809"/>
                <a:gd name="connsiteY10" fmla="*/ 1141160 h 2003332"/>
                <a:gd name="connsiteX11" fmla="*/ 3480090 w 3594809"/>
                <a:gd name="connsiteY11" fmla="*/ 1278731 h 2003332"/>
                <a:gd name="connsiteX12" fmla="*/ 2856202 w 3594809"/>
                <a:gd name="connsiteY12" fmla="*/ 1250156 h 2003332"/>
                <a:gd name="connsiteX13" fmla="*/ 2940135 w 3594809"/>
                <a:gd name="connsiteY13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81389 w 3594809"/>
                <a:gd name="connsiteY4" fmla="*/ 17463 h 2003332"/>
                <a:gd name="connsiteX5" fmla="*/ 1332201 w 3594809"/>
                <a:gd name="connsiteY5" fmla="*/ 280987 h 2003332"/>
                <a:gd name="connsiteX6" fmla="*/ 1670340 w 3594809"/>
                <a:gd name="connsiteY6" fmla="*/ 270993 h 2003332"/>
                <a:gd name="connsiteX7" fmla="*/ 2918114 w 3594809"/>
                <a:gd name="connsiteY7" fmla="*/ 26988 h 2003332"/>
                <a:gd name="connsiteX8" fmla="*/ 2888383 w 3594809"/>
                <a:gd name="connsiteY8" fmla="*/ 722060 h 2003332"/>
                <a:gd name="connsiteX9" fmla="*/ 3499139 w 3594809"/>
                <a:gd name="connsiteY9" fmla="*/ 800100 h 2003332"/>
                <a:gd name="connsiteX10" fmla="*/ 3593233 w 3594809"/>
                <a:gd name="connsiteY10" fmla="*/ 1141160 h 2003332"/>
                <a:gd name="connsiteX11" fmla="*/ 3480090 w 3594809"/>
                <a:gd name="connsiteY11" fmla="*/ 1278731 h 2003332"/>
                <a:gd name="connsiteX12" fmla="*/ 2856202 w 3594809"/>
                <a:gd name="connsiteY12" fmla="*/ 1250156 h 2003332"/>
                <a:gd name="connsiteX13" fmla="*/ 2940135 w 3594809"/>
                <a:gd name="connsiteY13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81389 w 3594809"/>
                <a:gd name="connsiteY4" fmla="*/ 17463 h 2003332"/>
                <a:gd name="connsiteX5" fmla="*/ 1332201 w 3594809"/>
                <a:gd name="connsiteY5" fmla="*/ 280987 h 2003332"/>
                <a:gd name="connsiteX6" fmla="*/ 1670340 w 3594809"/>
                <a:gd name="connsiteY6" fmla="*/ 270993 h 2003332"/>
                <a:gd name="connsiteX7" fmla="*/ 2918114 w 3594809"/>
                <a:gd name="connsiteY7" fmla="*/ 26988 h 2003332"/>
                <a:gd name="connsiteX8" fmla="*/ 2888383 w 3594809"/>
                <a:gd name="connsiteY8" fmla="*/ 722060 h 2003332"/>
                <a:gd name="connsiteX9" fmla="*/ 3499139 w 3594809"/>
                <a:gd name="connsiteY9" fmla="*/ 800100 h 2003332"/>
                <a:gd name="connsiteX10" fmla="*/ 3593233 w 3594809"/>
                <a:gd name="connsiteY10" fmla="*/ 1141160 h 2003332"/>
                <a:gd name="connsiteX11" fmla="*/ 3480090 w 3594809"/>
                <a:gd name="connsiteY11" fmla="*/ 1278731 h 2003332"/>
                <a:gd name="connsiteX12" fmla="*/ 2856202 w 3594809"/>
                <a:gd name="connsiteY12" fmla="*/ 1250156 h 2003332"/>
                <a:gd name="connsiteX13" fmla="*/ 2940135 w 3594809"/>
                <a:gd name="connsiteY13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81389 w 3594809"/>
                <a:gd name="connsiteY4" fmla="*/ 17463 h 2003332"/>
                <a:gd name="connsiteX5" fmla="*/ 1332201 w 3594809"/>
                <a:gd name="connsiteY5" fmla="*/ 304799 h 2003332"/>
                <a:gd name="connsiteX6" fmla="*/ 1670340 w 3594809"/>
                <a:gd name="connsiteY6" fmla="*/ 270993 h 2003332"/>
                <a:gd name="connsiteX7" fmla="*/ 2918114 w 3594809"/>
                <a:gd name="connsiteY7" fmla="*/ 26988 h 2003332"/>
                <a:gd name="connsiteX8" fmla="*/ 2888383 w 3594809"/>
                <a:gd name="connsiteY8" fmla="*/ 722060 h 2003332"/>
                <a:gd name="connsiteX9" fmla="*/ 3499139 w 3594809"/>
                <a:gd name="connsiteY9" fmla="*/ 800100 h 2003332"/>
                <a:gd name="connsiteX10" fmla="*/ 3593233 w 3594809"/>
                <a:gd name="connsiteY10" fmla="*/ 1141160 h 2003332"/>
                <a:gd name="connsiteX11" fmla="*/ 3480090 w 3594809"/>
                <a:gd name="connsiteY11" fmla="*/ 1278731 h 2003332"/>
                <a:gd name="connsiteX12" fmla="*/ 2856202 w 3594809"/>
                <a:gd name="connsiteY12" fmla="*/ 1250156 h 2003332"/>
                <a:gd name="connsiteX13" fmla="*/ 2940135 w 3594809"/>
                <a:gd name="connsiteY13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32201 w 3594809"/>
                <a:gd name="connsiteY5" fmla="*/ 304799 h 2003332"/>
                <a:gd name="connsiteX6" fmla="*/ 1670340 w 3594809"/>
                <a:gd name="connsiteY6" fmla="*/ 270993 h 2003332"/>
                <a:gd name="connsiteX7" fmla="*/ 2918114 w 3594809"/>
                <a:gd name="connsiteY7" fmla="*/ 26988 h 2003332"/>
                <a:gd name="connsiteX8" fmla="*/ 2888383 w 3594809"/>
                <a:gd name="connsiteY8" fmla="*/ 722060 h 2003332"/>
                <a:gd name="connsiteX9" fmla="*/ 3499139 w 3594809"/>
                <a:gd name="connsiteY9" fmla="*/ 800100 h 2003332"/>
                <a:gd name="connsiteX10" fmla="*/ 3593233 w 3594809"/>
                <a:gd name="connsiteY10" fmla="*/ 1141160 h 2003332"/>
                <a:gd name="connsiteX11" fmla="*/ 3480090 w 3594809"/>
                <a:gd name="connsiteY11" fmla="*/ 1278731 h 2003332"/>
                <a:gd name="connsiteX12" fmla="*/ 2856202 w 3594809"/>
                <a:gd name="connsiteY12" fmla="*/ 1250156 h 2003332"/>
                <a:gd name="connsiteX13" fmla="*/ 2940135 w 3594809"/>
                <a:gd name="connsiteY13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32201 w 3594809"/>
                <a:gd name="connsiteY5" fmla="*/ 304799 h 2003332"/>
                <a:gd name="connsiteX6" fmla="*/ 1670340 w 3594809"/>
                <a:gd name="connsiteY6" fmla="*/ 270993 h 2003332"/>
                <a:gd name="connsiteX7" fmla="*/ 2918114 w 3594809"/>
                <a:gd name="connsiteY7" fmla="*/ 26988 h 2003332"/>
                <a:gd name="connsiteX8" fmla="*/ 2888383 w 3594809"/>
                <a:gd name="connsiteY8" fmla="*/ 722060 h 2003332"/>
                <a:gd name="connsiteX9" fmla="*/ 3499139 w 3594809"/>
                <a:gd name="connsiteY9" fmla="*/ 800100 h 2003332"/>
                <a:gd name="connsiteX10" fmla="*/ 3593233 w 3594809"/>
                <a:gd name="connsiteY10" fmla="*/ 1141160 h 2003332"/>
                <a:gd name="connsiteX11" fmla="*/ 3480090 w 3594809"/>
                <a:gd name="connsiteY11" fmla="*/ 1278731 h 2003332"/>
                <a:gd name="connsiteX12" fmla="*/ 2856202 w 3594809"/>
                <a:gd name="connsiteY12" fmla="*/ 1250156 h 2003332"/>
                <a:gd name="connsiteX13" fmla="*/ 2940135 w 3594809"/>
                <a:gd name="connsiteY13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70340 w 3594809"/>
                <a:gd name="connsiteY6" fmla="*/ 270993 h 2003332"/>
                <a:gd name="connsiteX7" fmla="*/ 2918114 w 3594809"/>
                <a:gd name="connsiteY7" fmla="*/ 26988 h 2003332"/>
                <a:gd name="connsiteX8" fmla="*/ 2888383 w 3594809"/>
                <a:gd name="connsiteY8" fmla="*/ 722060 h 2003332"/>
                <a:gd name="connsiteX9" fmla="*/ 3499139 w 3594809"/>
                <a:gd name="connsiteY9" fmla="*/ 800100 h 2003332"/>
                <a:gd name="connsiteX10" fmla="*/ 3593233 w 3594809"/>
                <a:gd name="connsiteY10" fmla="*/ 1141160 h 2003332"/>
                <a:gd name="connsiteX11" fmla="*/ 3480090 w 3594809"/>
                <a:gd name="connsiteY11" fmla="*/ 1278731 h 2003332"/>
                <a:gd name="connsiteX12" fmla="*/ 2856202 w 3594809"/>
                <a:gd name="connsiteY12" fmla="*/ 1250156 h 2003332"/>
                <a:gd name="connsiteX13" fmla="*/ 2940135 w 3594809"/>
                <a:gd name="connsiteY13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70340 w 3594809"/>
                <a:gd name="connsiteY6" fmla="*/ 270993 h 2003332"/>
                <a:gd name="connsiteX7" fmla="*/ 2918114 w 3594809"/>
                <a:gd name="connsiteY7" fmla="*/ 26988 h 2003332"/>
                <a:gd name="connsiteX8" fmla="*/ 2888383 w 3594809"/>
                <a:gd name="connsiteY8" fmla="*/ 722060 h 2003332"/>
                <a:gd name="connsiteX9" fmla="*/ 3499139 w 3594809"/>
                <a:gd name="connsiteY9" fmla="*/ 800100 h 2003332"/>
                <a:gd name="connsiteX10" fmla="*/ 3593233 w 3594809"/>
                <a:gd name="connsiteY10" fmla="*/ 1141160 h 2003332"/>
                <a:gd name="connsiteX11" fmla="*/ 3480090 w 3594809"/>
                <a:gd name="connsiteY11" fmla="*/ 1278731 h 2003332"/>
                <a:gd name="connsiteX12" fmla="*/ 2856202 w 3594809"/>
                <a:gd name="connsiteY12" fmla="*/ 1250156 h 2003332"/>
                <a:gd name="connsiteX13" fmla="*/ 2940135 w 3594809"/>
                <a:gd name="connsiteY13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63990 w 3594809"/>
                <a:gd name="connsiteY6" fmla="*/ 251943 h 2003332"/>
                <a:gd name="connsiteX7" fmla="*/ 2918114 w 3594809"/>
                <a:gd name="connsiteY7" fmla="*/ 26988 h 2003332"/>
                <a:gd name="connsiteX8" fmla="*/ 2888383 w 3594809"/>
                <a:gd name="connsiteY8" fmla="*/ 722060 h 2003332"/>
                <a:gd name="connsiteX9" fmla="*/ 3499139 w 3594809"/>
                <a:gd name="connsiteY9" fmla="*/ 800100 h 2003332"/>
                <a:gd name="connsiteX10" fmla="*/ 3593233 w 3594809"/>
                <a:gd name="connsiteY10" fmla="*/ 1141160 h 2003332"/>
                <a:gd name="connsiteX11" fmla="*/ 3480090 w 3594809"/>
                <a:gd name="connsiteY11" fmla="*/ 1278731 h 2003332"/>
                <a:gd name="connsiteX12" fmla="*/ 2856202 w 3594809"/>
                <a:gd name="connsiteY12" fmla="*/ 1250156 h 2003332"/>
                <a:gd name="connsiteX13" fmla="*/ 2940135 w 3594809"/>
                <a:gd name="connsiteY13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63990 w 3594809"/>
                <a:gd name="connsiteY6" fmla="*/ 251943 h 2003332"/>
                <a:gd name="connsiteX7" fmla="*/ 1616365 w 3594809"/>
                <a:gd name="connsiteY7" fmla="*/ 20168 h 2003332"/>
                <a:gd name="connsiteX8" fmla="*/ 2918114 w 3594809"/>
                <a:gd name="connsiteY8" fmla="*/ 26988 h 2003332"/>
                <a:gd name="connsiteX9" fmla="*/ 2888383 w 3594809"/>
                <a:gd name="connsiteY9" fmla="*/ 722060 h 2003332"/>
                <a:gd name="connsiteX10" fmla="*/ 3499139 w 3594809"/>
                <a:gd name="connsiteY10" fmla="*/ 800100 h 2003332"/>
                <a:gd name="connsiteX11" fmla="*/ 3593233 w 3594809"/>
                <a:gd name="connsiteY11" fmla="*/ 1141160 h 2003332"/>
                <a:gd name="connsiteX12" fmla="*/ 3480090 w 3594809"/>
                <a:gd name="connsiteY12" fmla="*/ 1278731 h 2003332"/>
                <a:gd name="connsiteX13" fmla="*/ 2856202 w 3594809"/>
                <a:gd name="connsiteY13" fmla="*/ 1250156 h 2003332"/>
                <a:gd name="connsiteX14" fmla="*/ 2940135 w 3594809"/>
                <a:gd name="connsiteY14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63990 w 3594809"/>
                <a:gd name="connsiteY6" fmla="*/ 251943 h 2003332"/>
                <a:gd name="connsiteX7" fmla="*/ 1616365 w 3594809"/>
                <a:gd name="connsiteY7" fmla="*/ 20168 h 2003332"/>
                <a:gd name="connsiteX8" fmla="*/ 2918114 w 3594809"/>
                <a:gd name="connsiteY8" fmla="*/ 26988 h 2003332"/>
                <a:gd name="connsiteX9" fmla="*/ 2888383 w 3594809"/>
                <a:gd name="connsiteY9" fmla="*/ 722060 h 2003332"/>
                <a:gd name="connsiteX10" fmla="*/ 3499139 w 3594809"/>
                <a:gd name="connsiteY10" fmla="*/ 800100 h 2003332"/>
                <a:gd name="connsiteX11" fmla="*/ 3593233 w 3594809"/>
                <a:gd name="connsiteY11" fmla="*/ 1141160 h 2003332"/>
                <a:gd name="connsiteX12" fmla="*/ 3480090 w 3594809"/>
                <a:gd name="connsiteY12" fmla="*/ 1278731 h 2003332"/>
                <a:gd name="connsiteX13" fmla="*/ 2856202 w 3594809"/>
                <a:gd name="connsiteY13" fmla="*/ 1250156 h 2003332"/>
                <a:gd name="connsiteX14" fmla="*/ 2940135 w 3594809"/>
                <a:gd name="connsiteY14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63990 w 3594809"/>
                <a:gd name="connsiteY6" fmla="*/ 251943 h 2003332"/>
                <a:gd name="connsiteX7" fmla="*/ 1616365 w 3594809"/>
                <a:gd name="connsiteY7" fmla="*/ 20168 h 2003332"/>
                <a:gd name="connsiteX8" fmla="*/ 2918114 w 3594809"/>
                <a:gd name="connsiteY8" fmla="*/ 26988 h 2003332"/>
                <a:gd name="connsiteX9" fmla="*/ 2888383 w 3594809"/>
                <a:gd name="connsiteY9" fmla="*/ 722060 h 2003332"/>
                <a:gd name="connsiteX10" fmla="*/ 3499139 w 3594809"/>
                <a:gd name="connsiteY10" fmla="*/ 800100 h 2003332"/>
                <a:gd name="connsiteX11" fmla="*/ 3593233 w 3594809"/>
                <a:gd name="connsiteY11" fmla="*/ 1141160 h 2003332"/>
                <a:gd name="connsiteX12" fmla="*/ 3480090 w 3594809"/>
                <a:gd name="connsiteY12" fmla="*/ 1278731 h 2003332"/>
                <a:gd name="connsiteX13" fmla="*/ 2856202 w 3594809"/>
                <a:gd name="connsiteY13" fmla="*/ 1250156 h 2003332"/>
                <a:gd name="connsiteX14" fmla="*/ 2940135 w 3594809"/>
                <a:gd name="connsiteY14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63990 w 3594809"/>
                <a:gd name="connsiteY6" fmla="*/ 251943 h 2003332"/>
                <a:gd name="connsiteX7" fmla="*/ 1616365 w 3594809"/>
                <a:gd name="connsiteY7" fmla="*/ 20168 h 2003332"/>
                <a:gd name="connsiteX8" fmla="*/ 2918114 w 3594809"/>
                <a:gd name="connsiteY8" fmla="*/ 26988 h 2003332"/>
                <a:gd name="connsiteX9" fmla="*/ 2888383 w 3594809"/>
                <a:gd name="connsiteY9" fmla="*/ 722060 h 2003332"/>
                <a:gd name="connsiteX10" fmla="*/ 3499139 w 3594809"/>
                <a:gd name="connsiteY10" fmla="*/ 800100 h 2003332"/>
                <a:gd name="connsiteX11" fmla="*/ 3593233 w 3594809"/>
                <a:gd name="connsiteY11" fmla="*/ 1141160 h 2003332"/>
                <a:gd name="connsiteX12" fmla="*/ 3480090 w 3594809"/>
                <a:gd name="connsiteY12" fmla="*/ 1278731 h 2003332"/>
                <a:gd name="connsiteX13" fmla="*/ 2856202 w 3594809"/>
                <a:gd name="connsiteY13" fmla="*/ 1250156 h 2003332"/>
                <a:gd name="connsiteX14" fmla="*/ 2940135 w 3594809"/>
                <a:gd name="connsiteY14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38590 w 3594809"/>
                <a:gd name="connsiteY6" fmla="*/ 245593 h 2003332"/>
                <a:gd name="connsiteX7" fmla="*/ 1616365 w 3594809"/>
                <a:gd name="connsiteY7" fmla="*/ 20168 h 2003332"/>
                <a:gd name="connsiteX8" fmla="*/ 2918114 w 3594809"/>
                <a:gd name="connsiteY8" fmla="*/ 26988 h 2003332"/>
                <a:gd name="connsiteX9" fmla="*/ 2888383 w 3594809"/>
                <a:gd name="connsiteY9" fmla="*/ 722060 h 2003332"/>
                <a:gd name="connsiteX10" fmla="*/ 3499139 w 3594809"/>
                <a:gd name="connsiteY10" fmla="*/ 800100 h 2003332"/>
                <a:gd name="connsiteX11" fmla="*/ 3593233 w 3594809"/>
                <a:gd name="connsiteY11" fmla="*/ 1141160 h 2003332"/>
                <a:gd name="connsiteX12" fmla="*/ 3480090 w 3594809"/>
                <a:gd name="connsiteY12" fmla="*/ 1278731 h 2003332"/>
                <a:gd name="connsiteX13" fmla="*/ 2856202 w 3594809"/>
                <a:gd name="connsiteY13" fmla="*/ 1250156 h 2003332"/>
                <a:gd name="connsiteX14" fmla="*/ 2940135 w 3594809"/>
                <a:gd name="connsiteY14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38590 w 3594809"/>
                <a:gd name="connsiteY6" fmla="*/ 245593 h 2003332"/>
                <a:gd name="connsiteX7" fmla="*/ 1616365 w 3594809"/>
                <a:gd name="connsiteY7" fmla="*/ 20168 h 2003332"/>
                <a:gd name="connsiteX8" fmla="*/ 2918114 w 3594809"/>
                <a:gd name="connsiteY8" fmla="*/ 26988 h 2003332"/>
                <a:gd name="connsiteX9" fmla="*/ 2888383 w 3594809"/>
                <a:gd name="connsiteY9" fmla="*/ 722060 h 2003332"/>
                <a:gd name="connsiteX10" fmla="*/ 3499139 w 3594809"/>
                <a:gd name="connsiteY10" fmla="*/ 800100 h 2003332"/>
                <a:gd name="connsiteX11" fmla="*/ 3593233 w 3594809"/>
                <a:gd name="connsiteY11" fmla="*/ 1141160 h 2003332"/>
                <a:gd name="connsiteX12" fmla="*/ 3480090 w 3594809"/>
                <a:gd name="connsiteY12" fmla="*/ 1278731 h 2003332"/>
                <a:gd name="connsiteX13" fmla="*/ 2856202 w 3594809"/>
                <a:gd name="connsiteY13" fmla="*/ 1250156 h 2003332"/>
                <a:gd name="connsiteX14" fmla="*/ 2940135 w 3594809"/>
                <a:gd name="connsiteY14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29065 w 3594809"/>
                <a:gd name="connsiteY6" fmla="*/ 236068 h 2003332"/>
                <a:gd name="connsiteX7" fmla="*/ 1616365 w 3594809"/>
                <a:gd name="connsiteY7" fmla="*/ 20168 h 2003332"/>
                <a:gd name="connsiteX8" fmla="*/ 2918114 w 3594809"/>
                <a:gd name="connsiteY8" fmla="*/ 26988 h 2003332"/>
                <a:gd name="connsiteX9" fmla="*/ 2888383 w 3594809"/>
                <a:gd name="connsiteY9" fmla="*/ 722060 h 2003332"/>
                <a:gd name="connsiteX10" fmla="*/ 3499139 w 3594809"/>
                <a:gd name="connsiteY10" fmla="*/ 800100 h 2003332"/>
                <a:gd name="connsiteX11" fmla="*/ 3593233 w 3594809"/>
                <a:gd name="connsiteY11" fmla="*/ 1141160 h 2003332"/>
                <a:gd name="connsiteX12" fmla="*/ 3480090 w 3594809"/>
                <a:gd name="connsiteY12" fmla="*/ 1278731 h 2003332"/>
                <a:gd name="connsiteX13" fmla="*/ 2856202 w 3594809"/>
                <a:gd name="connsiteY13" fmla="*/ 1250156 h 2003332"/>
                <a:gd name="connsiteX14" fmla="*/ 2940135 w 3594809"/>
                <a:gd name="connsiteY14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29065 w 3594809"/>
                <a:gd name="connsiteY6" fmla="*/ 236068 h 2003332"/>
                <a:gd name="connsiteX7" fmla="*/ 1616365 w 3594809"/>
                <a:gd name="connsiteY7" fmla="*/ 20168 h 2003332"/>
                <a:gd name="connsiteX8" fmla="*/ 2918114 w 3594809"/>
                <a:gd name="connsiteY8" fmla="*/ 26988 h 2003332"/>
                <a:gd name="connsiteX9" fmla="*/ 2888383 w 3594809"/>
                <a:gd name="connsiteY9" fmla="*/ 722060 h 2003332"/>
                <a:gd name="connsiteX10" fmla="*/ 3499139 w 3594809"/>
                <a:gd name="connsiteY10" fmla="*/ 800100 h 2003332"/>
                <a:gd name="connsiteX11" fmla="*/ 3593233 w 3594809"/>
                <a:gd name="connsiteY11" fmla="*/ 1141160 h 2003332"/>
                <a:gd name="connsiteX12" fmla="*/ 3480090 w 3594809"/>
                <a:gd name="connsiteY12" fmla="*/ 1278731 h 2003332"/>
                <a:gd name="connsiteX13" fmla="*/ 2856202 w 3594809"/>
                <a:gd name="connsiteY13" fmla="*/ 1250156 h 2003332"/>
                <a:gd name="connsiteX14" fmla="*/ 2940135 w 3594809"/>
                <a:gd name="connsiteY14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29065 w 3594809"/>
                <a:gd name="connsiteY6" fmla="*/ 236068 h 2003332"/>
                <a:gd name="connsiteX7" fmla="*/ 1616365 w 3594809"/>
                <a:gd name="connsiteY7" fmla="*/ 20168 h 2003332"/>
                <a:gd name="connsiteX8" fmla="*/ 2918114 w 3594809"/>
                <a:gd name="connsiteY8" fmla="*/ 26988 h 2003332"/>
                <a:gd name="connsiteX9" fmla="*/ 2888383 w 3594809"/>
                <a:gd name="connsiteY9" fmla="*/ 722060 h 2003332"/>
                <a:gd name="connsiteX10" fmla="*/ 3499139 w 3594809"/>
                <a:gd name="connsiteY10" fmla="*/ 800100 h 2003332"/>
                <a:gd name="connsiteX11" fmla="*/ 3593233 w 3594809"/>
                <a:gd name="connsiteY11" fmla="*/ 1141160 h 2003332"/>
                <a:gd name="connsiteX12" fmla="*/ 3480090 w 3594809"/>
                <a:gd name="connsiteY12" fmla="*/ 1278731 h 2003332"/>
                <a:gd name="connsiteX13" fmla="*/ 2856202 w 3594809"/>
                <a:gd name="connsiteY13" fmla="*/ 1250156 h 2003332"/>
                <a:gd name="connsiteX14" fmla="*/ 2940135 w 3594809"/>
                <a:gd name="connsiteY14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29065 w 3594809"/>
                <a:gd name="connsiteY6" fmla="*/ 236068 h 2003332"/>
                <a:gd name="connsiteX7" fmla="*/ 1616365 w 3594809"/>
                <a:gd name="connsiteY7" fmla="*/ 20168 h 2003332"/>
                <a:gd name="connsiteX8" fmla="*/ 2918114 w 3594809"/>
                <a:gd name="connsiteY8" fmla="*/ 26988 h 2003332"/>
                <a:gd name="connsiteX9" fmla="*/ 2888383 w 3594809"/>
                <a:gd name="connsiteY9" fmla="*/ 722060 h 2003332"/>
                <a:gd name="connsiteX10" fmla="*/ 3499139 w 3594809"/>
                <a:gd name="connsiteY10" fmla="*/ 800100 h 2003332"/>
                <a:gd name="connsiteX11" fmla="*/ 3593233 w 3594809"/>
                <a:gd name="connsiteY11" fmla="*/ 1141160 h 2003332"/>
                <a:gd name="connsiteX12" fmla="*/ 3480090 w 3594809"/>
                <a:gd name="connsiteY12" fmla="*/ 1278731 h 2003332"/>
                <a:gd name="connsiteX13" fmla="*/ 2856202 w 3594809"/>
                <a:gd name="connsiteY13" fmla="*/ 1250156 h 2003332"/>
                <a:gd name="connsiteX14" fmla="*/ 2940135 w 3594809"/>
                <a:gd name="connsiteY14" fmla="*/ 2003332 h 2003332"/>
                <a:gd name="connsiteX0" fmla="*/ 2937164 w 3594809"/>
                <a:gd name="connsiteY0" fmla="*/ 1999038 h 2003332"/>
                <a:gd name="connsiteX1" fmla="*/ 0 w 3594809"/>
                <a:gd name="connsiteY1" fmla="*/ 1999038 h 2003332"/>
                <a:gd name="connsiteX2" fmla="*/ 0 w 3594809"/>
                <a:gd name="connsiteY2" fmla="*/ 26988 h 2003332"/>
                <a:gd name="connsiteX3" fmla="*/ 908339 w 3594809"/>
                <a:gd name="connsiteY3" fmla="*/ 0 h 2003332"/>
                <a:gd name="connsiteX4" fmla="*/ 1194089 w 3594809"/>
                <a:gd name="connsiteY4" fmla="*/ 1588 h 2003332"/>
                <a:gd name="connsiteX5" fmla="*/ 1344901 w 3594809"/>
                <a:gd name="connsiteY5" fmla="*/ 292099 h 2003332"/>
                <a:gd name="connsiteX6" fmla="*/ 1629065 w 3594809"/>
                <a:gd name="connsiteY6" fmla="*/ 236068 h 2003332"/>
                <a:gd name="connsiteX7" fmla="*/ 1616365 w 3594809"/>
                <a:gd name="connsiteY7" fmla="*/ 20168 h 2003332"/>
                <a:gd name="connsiteX8" fmla="*/ 2918114 w 3594809"/>
                <a:gd name="connsiteY8" fmla="*/ 26988 h 2003332"/>
                <a:gd name="connsiteX9" fmla="*/ 2888383 w 3594809"/>
                <a:gd name="connsiteY9" fmla="*/ 722060 h 2003332"/>
                <a:gd name="connsiteX10" fmla="*/ 3499139 w 3594809"/>
                <a:gd name="connsiteY10" fmla="*/ 800100 h 2003332"/>
                <a:gd name="connsiteX11" fmla="*/ 3593233 w 3594809"/>
                <a:gd name="connsiteY11" fmla="*/ 1141160 h 2003332"/>
                <a:gd name="connsiteX12" fmla="*/ 3480090 w 3594809"/>
                <a:gd name="connsiteY12" fmla="*/ 1278731 h 2003332"/>
                <a:gd name="connsiteX13" fmla="*/ 2856202 w 3594809"/>
                <a:gd name="connsiteY13" fmla="*/ 1250156 h 2003332"/>
                <a:gd name="connsiteX14" fmla="*/ 2940135 w 3594809"/>
                <a:gd name="connsiteY14" fmla="*/ 2003332 h 200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94809" h="2003332">
                  <a:moveTo>
                    <a:pt x="2937164" y="1999038"/>
                  </a:moveTo>
                  <a:lnTo>
                    <a:pt x="0" y="1999038"/>
                  </a:lnTo>
                  <a:lnTo>
                    <a:pt x="0" y="26988"/>
                  </a:lnTo>
                  <a:cubicBezTo>
                    <a:pt x="293255" y="25930"/>
                    <a:pt x="615084" y="1058"/>
                    <a:pt x="908339" y="0"/>
                  </a:cubicBezTo>
                  <a:cubicBezTo>
                    <a:pt x="1078250" y="5556"/>
                    <a:pt x="1044864" y="-3174"/>
                    <a:pt x="1194089" y="1588"/>
                  </a:cubicBezTo>
                  <a:cubicBezTo>
                    <a:pt x="1171864" y="39688"/>
                    <a:pt x="1041952" y="306995"/>
                    <a:pt x="1344901" y="292099"/>
                  </a:cubicBezTo>
                  <a:cubicBezTo>
                    <a:pt x="1502065" y="298293"/>
                    <a:pt x="1584614" y="296549"/>
                    <a:pt x="1629065" y="236068"/>
                  </a:cubicBezTo>
                  <a:cubicBezTo>
                    <a:pt x="1647057" y="148226"/>
                    <a:pt x="1598373" y="25460"/>
                    <a:pt x="1616365" y="20168"/>
                  </a:cubicBezTo>
                  <a:lnTo>
                    <a:pt x="2918114" y="26988"/>
                  </a:lnTo>
                  <a:cubicBezTo>
                    <a:pt x="2967133" y="373550"/>
                    <a:pt x="2794721" y="593208"/>
                    <a:pt x="2888383" y="722060"/>
                  </a:cubicBezTo>
                  <a:cubicBezTo>
                    <a:pt x="2982046" y="850912"/>
                    <a:pt x="3393570" y="755650"/>
                    <a:pt x="3499139" y="800100"/>
                  </a:cubicBezTo>
                  <a:cubicBezTo>
                    <a:pt x="3604708" y="844550"/>
                    <a:pt x="3596408" y="1061388"/>
                    <a:pt x="3593233" y="1141160"/>
                  </a:cubicBezTo>
                  <a:cubicBezTo>
                    <a:pt x="3590058" y="1220932"/>
                    <a:pt x="3566416" y="1264931"/>
                    <a:pt x="3480090" y="1278731"/>
                  </a:cubicBezTo>
                  <a:cubicBezTo>
                    <a:pt x="3350902" y="1268719"/>
                    <a:pt x="3056261" y="1200297"/>
                    <a:pt x="2856202" y="1250156"/>
                  </a:cubicBezTo>
                  <a:cubicBezTo>
                    <a:pt x="2608518" y="1385740"/>
                    <a:pt x="2917944" y="1969745"/>
                    <a:pt x="2940135" y="2003332"/>
                  </a:cubicBezTo>
                </a:path>
              </a:pathLst>
            </a:custGeom>
            <a:solidFill>
              <a:srgbClr val="FF99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56"/>
            <p:cNvSpPr txBox="1"/>
            <p:nvPr/>
          </p:nvSpPr>
          <p:spPr>
            <a:xfrm>
              <a:off x="6794489" y="5005647"/>
              <a:ext cx="1888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Upgrade of existing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accelerators</a:t>
              </a:r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7199ABD8-20E9-5F58-5BB7-6084AD1757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099"/>
          <a:stretch/>
        </p:blipFill>
        <p:spPr>
          <a:xfrm>
            <a:off x="433577" y="1703904"/>
            <a:ext cx="6106914" cy="78993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02CBBBA-A5EC-4F6C-230A-06CCFBD3248E}"/>
              </a:ext>
            </a:extLst>
          </p:cNvPr>
          <p:cNvSpPr txBox="1"/>
          <p:nvPr/>
        </p:nvSpPr>
        <p:spPr>
          <a:xfrm>
            <a:off x="7215436" y="5211849"/>
            <a:ext cx="1434749" cy="307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partially actual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B5985C1-1032-D0B4-81FF-A241FF0A43C8}"/>
              </a:ext>
            </a:extLst>
          </p:cNvPr>
          <p:cNvSpPr txBox="1"/>
          <p:nvPr/>
        </p:nvSpPr>
        <p:spPr>
          <a:xfrm>
            <a:off x="3568094" y="2700703"/>
            <a:ext cx="1479884" cy="307775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b="1" dirty="0">
                <a:solidFill>
                  <a:schemeClr val="bg1"/>
                </a:solidFill>
              </a:rPr>
              <a:t>w</a:t>
            </a:r>
            <a:r>
              <a:rPr kumimoji="0" lang="en-AU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eekly </a:t>
            </a:r>
            <a:r>
              <a:rPr lang="en-AU" sz="1400" b="1" dirty="0">
                <a:solidFill>
                  <a:schemeClr val="bg1"/>
                </a:solidFill>
              </a:rPr>
              <a:t>u</a:t>
            </a:r>
            <a:r>
              <a:rPr kumimoji="0" lang="en-AU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pdate </a:t>
            </a: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AA69112-6049-96ED-E3FD-C72F4824ACE9}"/>
              </a:ext>
            </a:extLst>
          </p:cNvPr>
          <p:cNvSpPr txBox="1"/>
          <p:nvPr/>
        </p:nvSpPr>
        <p:spPr>
          <a:xfrm>
            <a:off x="7170301" y="5570883"/>
            <a:ext cx="1479884" cy="523218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b="1" dirty="0">
                <a:solidFill>
                  <a:schemeClr val="bg1"/>
                </a:solidFill>
              </a:rPr>
              <a:t>Quarterly</a:t>
            </a:r>
            <a:r>
              <a:rPr kumimoji="0" lang="en-AU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1400" b="1" dirty="0">
                <a:solidFill>
                  <a:schemeClr val="bg1"/>
                </a:solidFill>
              </a:rPr>
              <a:t>u</a:t>
            </a:r>
            <a:r>
              <a:rPr kumimoji="0" lang="en-AU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pdate </a:t>
            </a: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1D031D87-FF21-8E58-1007-78E851217821}"/>
              </a:ext>
            </a:extLst>
          </p:cNvPr>
          <p:cNvSpPr txBox="1"/>
          <p:nvPr/>
        </p:nvSpPr>
        <p:spPr>
          <a:xfrm>
            <a:off x="4051300" y="6616080"/>
            <a:ext cx="1143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/>
            </a:lvl1pPr>
          </a:lstStyle>
          <a:p>
            <a:r>
              <a:rPr lang="de-DE" dirty="0"/>
              <a:t>ICS - BTR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49625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1899"/>
            <a:ext cx="5584536" cy="787559"/>
          </a:xfrm>
        </p:spPr>
        <p:txBody>
          <a:bodyPr>
            <a:normAutofit/>
          </a:bodyPr>
          <a:lstStyle/>
          <a:p>
            <a:r>
              <a:rPr lang="en-US" dirty="0"/>
              <a:t>New project analysis: HELIAC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9CBBE-E415-DC4D-9BEB-036CCDBBB4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9</a:t>
            </a:fld>
            <a:endParaRPr lang="en-DE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1D031D87-FF21-8E58-1007-78E851217821}"/>
              </a:ext>
            </a:extLst>
          </p:cNvPr>
          <p:cNvSpPr txBox="1"/>
          <p:nvPr/>
        </p:nvSpPr>
        <p:spPr>
          <a:xfrm>
            <a:off x="4051300" y="6616080"/>
            <a:ext cx="1143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000"/>
            </a:lvl1pPr>
          </a:lstStyle>
          <a:p>
            <a:r>
              <a:rPr lang="de-DE" dirty="0"/>
              <a:t>ICS - BTR 2024</a:t>
            </a:r>
            <a:endParaRPr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B89CD9-78AF-C091-295E-3259B472E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003" y="1476323"/>
            <a:ext cx="4617572" cy="334217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69CED9-9827-EFAE-615A-46F8180C6E4C}"/>
              </a:ext>
            </a:extLst>
          </p:cNvPr>
          <p:cNvSpPr txBox="1"/>
          <p:nvPr/>
        </p:nvSpPr>
        <p:spPr>
          <a:xfrm>
            <a:off x="239870" y="1270789"/>
            <a:ext cx="4119133" cy="5355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Presentation of the new HELIAC project in 2023 to the ICS team and the departments concerned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Appointment of contact persons by the specialist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(Rough) estimate by the specialist departments: </a:t>
            </a:r>
            <a:r>
              <a:rPr lang="en-AU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FTE/costs/duration (deadlines) /interface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Presentation of the interim results by the HELIAC project management in the same round (March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Presentation of the planning by the HELIAC project management to the GSI management June 2024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B94C7FD-5B2A-3D78-892E-4877F6D0FF38}"/>
              </a:ext>
            </a:extLst>
          </p:cNvPr>
          <p:cNvSpPr txBox="1"/>
          <p:nvPr/>
        </p:nvSpPr>
        <p:spPr>
          <a:xfrm>
            <a:off x="4359002" y="5080470"/>
            <a:ext cx="461757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AU" dirty="0"/>
              <a:t>All data is available</a:t>
            </a:r>
          </a:p>
          <a:p>
            <a:pPr algn="ctr"/>
            <a:r>
              <a:rPr lang="en-AU" dirty="0"/>
              <a:t> a decision on the start of the project will be made in the coming years</a:t>
            </a:r>
          </a:p>
        </p:txBody>
      </p:sp>
    </p:spTree>
    <p:extLst>
      <p:ext uri="{BB962C8B-B14F-4D97-AF65-F5344CB8AC3E}">
        <p14:creationId xmlns:p14="http://schemas.microsoft.com/office/powerpoint/2010/main" val="1895751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air-gsi-folienmaster_2016_onering">
  <a:themeElements>
    <a:clrScheme name="fair-gsi-folienmaster_2016_oner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air-gsi-folienmaster_2016_onering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air-gsi-folienmaster_2016_oner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ir-gsi-folienmaster_2016_onering">
  <a:themeElements>
    <a:clrScheme name="fair-gsi-folienmaster_2016_oner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air-gsi-folienmaster_2016_onering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air-gsi-folienmaster_2016_oner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645</Words>
  <Application>Microsoft Macintosh PowerPoint</Application>
  <PresentationFormat>Affichage à l'écran (4:3)</PresentationFormat>
  <Paragraphs>156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ArialMT</vt:lpstr>
      <vt:lpstr>Calibri</vt:lpstr>
      <vt:lpstr>Courier New</vt:lpstr>
      <vt:lpstr>Helvetica</vt:lpstr>
      <vt:lpstr>Wingdings</vt:lpstr>
      <vt:lpstr>fair-gsi-folienmaster_2016_onering</vt:lpstr>
      <vt:lpstr>Integrated Campus Schedule</vt:lpstr>
      <vt:lpstr>Strategic goals of FAIR &amp; GSI are clearly determined They have a lot of dependencies and impacts</vt:lpstr>
      <vt:lpstr>Integrated Campus Scheduling makes dependencies and effects visible and manageable </vt:lpstr>
      <vt:lpstr>Overall FAIR &amp; GSI Schedule</vt:lpstr>
      <vt:lpstr>Contribution by FAIR Project</vt:lpstr>
      <vt:lpstr>Contribution by FAIR Phase 0 Research</vt:lpstr>
      <vt:lpstr>Contribution by Campus Development (CAM) &amp; Plant &amp; Facility Engineering (GAT)</vt:lpstr>
      <vt:lpstr>Contribution by GSI Accelerator &amp; Upgrade Projects</vt:lpstr>
      <vt:lpstr>New project analysis: HELIAC</vt:lpstr>
      <vt:lpstr>ICS webpage at gsi.de</vt:lpstr>
      <vt:lpstr>Summary – Status – Next Steps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PMO Update</dc:title>
  <dc:creator>Winters, Natalya Dr.</dc:creator>
  <cp:lastModifiedBy>Emmanuel Rosi</cp:lastModifiedBy>
  <cp:revision>221</cp:revision>
  <cp:lastPrinted>2024-07-10T17:48:07Z</cp:lastPrinted>
  <dcterms:modified xsi:type="dcterms:W3CDTF">2024-07-10T17:51:52Z</dcterms:modified>
</cp:coreProperties>
</file>