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318" r:id="rId2"/>
    <p:sldId id="319" r:id="rId3"/>
    <p:sldId id="320" r:id="rId4"/>
  </p:sldIdLst>
  <p:sldSz cx="9144000" cy="6858000" type="screen4x3"/>
  <p:notesSz cx="6797675" cy="99266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0000FF"/>
    <a:srgbClr val="FFFF99"/>
    <a:srgbClr val="97D4F9"/>
    <a:srgbClr val="00CC66"/>
    <a:srgbClr val="A1D9EF"/>
    <a:srgbClr val="A1D1EF"/>
    <a:srgbClr val="A8DBFA"/>
    <a:srgbClr val="A3DCFF"/>
    <a:srgbClr val="B7E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6D9F66E-5EB9-4882-86FB-DCBF35E3C3E4}" styleName="Mittlere Formatvorlage 4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8B1032C-EA38-4F05-BA0D-38AFFFC7BED3}" styleName="Helle Formatvorlage 3 - Akz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Helle Formatvorlage 3 - Akz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Mittlere Formatvorlage 4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Helle Formatvorlage 3 - Akz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78410" autoAdjust="0"/>
  </p:normalViewPr>
  <p:slideViewPr>
    <p:cSldViewPr snapToObjects="1">
      <p:cViewPr varScale="1">
        <p:scale>
          <a:sx n="131" d="100"/>
          <a:sy n="131" d="100"/>
        </p:scale>
        <p:origin x="267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90" d="100"/>
          <a:sy n="90" d="100"/>
        </p:scale>
        <p:origin x="-3744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0B851660-0934-124D-A4B3-496C7F320307}" type="datetimeFigureOut">
              <a:rPr lang="de-DE" smtClean="0"/>
              <a:t>31.01.2024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7F3A3EDE-7EBB-0F4A-80C2-34DB9D2E2ED3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98C828EF-C252-394A-93BF-1C478CFA0896}" type="datetimeFigureOut">
              <a:rPr lang="de-DE" smtClean="0"/>
              <a:t>31.01.2024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5562" tIns="47781" rIns="95562" bIns="47781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DAE02386-BEE7-5D4D-B4E7-4BB579C47884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1 bis 1.5 Parallel </a:t>
            </a:r>
            <a:r>
              <a:rPr lang="de-DE" dirty="0" err="1"/>
              <a:t>Machine</a:t>
            </a:r>
            <a:r>
              <a:rPr lang="de-DE" dirty="0"/>
              <a:t> </a:t>
            </a:r>
            <a:r>
              <a:rPr lang="de-DE" dirty="0" err="1"/>
              <a:t>Exp</a:t>
            </a:r>
            <a:r>
              <a:rPr lang="de-DE" dirty="0"/>
              <a:t>; </a:t>
            </a:r>
            <a:r>
              <a:rPr lang="de-DE" dirty="0" err="1"/>
              <a:t>Cryring</a:t>
            </a:r>
            <a:r>
              <a:rPr lang="de-DE" dirty="0"/>
              <a:t> </a:t>
            </a:r>
            <a:r>
              <a:rPr lang="de-DE" dirty="0" err="1"/>
              <a:t>worked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local</a:t>
            </a:r>
            <a:r>
              <a:rPr lang="de-DE" dirty="0"/>
              <a:t> Source</a:t>
            </a:r>
          </a:p>
          <a:p>
            <a:r>
              <a:rPr lang="de-DE" dirty="0"/>
              <a:t>4th </a:t>
            </a:r>
            <a:r>
              <a:rPr lang="de-DE" dirty="0" err="1"/>
              <a:t>week</a:t>
            </a:r>
            <a:r>
              <a:rPr lang="de-DE" dirty="0"/>
              <a:t> – </a:t>
            </a:r>
            <a:r>
              <a:rPr lang="de-DE" dirty="0" err="1"/>
              <a:t>change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Uranium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02386-BEE7-5D4D-B4E7-4BB579C47884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9332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Unilac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listed</a:t>
            </a:r>
            <a:r>
              <a:rPr lang="de-DE" dirty="0"/>
              <a:t> </a:t>
            </a:r>
            <a:r>
              <a:rPr lang="de-DE" dirty="0" err="1"/>
              <a:t>here</a:t>
            </a:r>
            <a:endParaRPr lang="de-DE" dirty="0"/>
          </a:p>
          <a:p>
            <a:r>
              <a:rPr lang="de-DE" dirty="0"/>
              <a:t>Controls – Frontend (PE Error, Real Time Error)</a:t>
            </a:r>
          </a:p>
          <a:p>
            <a:r>
              <a:rPr lang="de-DE" dirty="0" err="1"/>
              <a:t>Inj</a:t>
            </a:r>
            <a:r>
              <a:rPr lang="de-DE" dirty="0"/>
              <a:t>/</a:t>
            </a:r>
            <a:r>
              <a:rPr lang="de-DE" dirty="0" err="1"/>
              <a:t>Extr</a:t>
            </a:r>
            <a:r>
              <a:rPr lang="de-DE" dirty="0"/>
              <a:t> – </a:t>
            </a:r>
            <a:r>
              <a:rPr lang="de-DE"/>
              <a:t>TK Chopper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02386-BEE7-5D4D-B4E7-4BB579C47884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0953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02386-BEE7-5D4D-B4E7-4BB579C47884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85254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fair-mesh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3" t="11489" r="5373" b="5511"/>
          <a:stretch/>
        </p:blipFill>
        <p:spPr>
          <a:xfrm>
            <a:off x="110437" y="1417154"/>
            <a:ext cx="8926586" cy="50562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2443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0242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grpSp>
        <p:nvGrpSpPr>
          <p:cNvPr id="12" name="Gruppierung 11"/>
          <p:cNvGrpSpPr/>
          <p:nvPr userDrawn="1"/>
        </p:nvGrpSpPr>
        <p:grpSpPr>
          <a:xfrm>
            <a:off x="3193470" y="150090"/>
            <a:ext cx="5615712" cy="845209"/>
            <a:chOff x="3193470" y="150090"/>
            <a:chExt cx="5615712" cy="845209"/>
          </a:xfrm>
        </p:grpSpPr>
        <p:sp>
          <p:nvSpPr>
            <p:cNvPr id="9" name="Rechteck 8"/>
            <p:cNvSpPr/>
            <p:nvPr userDrawn="1"/>
          </p:nvSpPr>
          <p:spPr>
            <a:xfrm>
              <a:off x="7031182" y="150090"/>
              <a:ext cx="1778000" cy="5605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" name="Textfeld 7"/>
            <p:cNvSpPr txBox="1"/>
            <p:nvPr userDrawn="1"/>
          </p:nvSpPr>
          <p:spPr>
            <a:xfrm>
              <a:off x="3193470" y="595189"/>
              <a:ext cx="55308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dirty="0">
                  <a:solidFill>
                    <a:srgbClr val="333333"/>
                  </a:solidFill>
                  <a:latin typeface="Arial"/>
                  <a:cs typeface="Arial"/>
                </a:rPr>
                <a:t>GSI Helmholtzzentrum für Schwerionenforschung GmbH</a:t>
              </a:r>
            </a:p>
            <a:p>
              <a:pPr algn="r"/>
              <a:endParaRPr lang="de-DE" sz="1000" dirty="0">
                <a:solidFill>
                  <a:srgbClr val="333333"/>
                </a:solidFill>
                <a:latin typeface="Arial"/>
                <a:cs typeface="Arial"/>
              </a:endParaRPr>
            </a:p>
          </p:txBody>
        </p:sp>
        <p:pic>
          <p:nvPicPr>
            <p:cNvPr id="10" name="Bild 9" descr="GSI_Logo_rgb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7965" y="178975"/>
              <a:ext cx="1349516" cy="449839"/>
            </a:xfrm>
            <a:prstGeom prst="rect">
              <a:avLst/>
            </a:prstGeom>
          </p:spPr>
        </p:pic>
      </p:grp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6242342" cy="78755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66700" indent="-266700">
              <a:defRPr sz="1600"/>
            </a:lvl1pPr>
            <a:lvl2pPr marL="628650" indent="-171450">
              <a:defRPr sz="1400"/>
            </a:lvl2pPr>
            <a:lvl3pPr marL="1076325" indent="-161925">
              <a:defRPr sz="1200"/>
            </a:lvl3pPr>
            <a:lvl4pPr marL="1524000" indent="-152400">
              <a:defRPr sz="1100"/>
            </a:lvl4pPr>
            <a:lvl5pPr marL="1971675" indent="-142875">
              <a:defRPr sz="105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4" y="6552643"/>
            <a:ext cx="825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20.05.2015</a:t>
            </a:r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03399" y="6560611"/>
            <a:ext cx="2895600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/>
              <a:t>D. Ondreka, FAIR Operation, 1st FCCWG Meeting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 marL="180975" indent="-180975">
              <a:spcBef>
                <a:spcPts val="600"/>
              </a:spcBef>
              <a:defRPr sz="1400"/>
            </a:lvl1pPr>
            <a:lvl2pPr marL="447675" indent="-180975">
              <a:defRPr sz="1200"/>
            </a:lvl2pPr>
            <a:lvl3pPr marL="714375" indent="-171450">
              <a:defRPr sz="1100"/>
            </a:lvl3pPr>
            <a:lvl4pPr marL="895350" indent="-180975">
              <a:defRPr sz="1050"/>
            </a:lvl4pPr>
            <a:lvl5pPr marL="1076325" indent="-180975"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 marL="180975" indent="-180975">
              <a:spcBef>
                <a:spcPts val="600"/>
              </a:spcBef>
              <a:defRPr sz="1400"/>
            </a:lvl1pPr>
            <a:lvl2pPr marL="447675" indent="-180975">
              <a:defRPr sz="1200"/>
            </a:lvl2pPr>
            <a:lvl3pPr marL="714375" indent="-171450">
              <a:defRPr sz="1100"/>
            </a:lvl3pPr>
            <a:lvl4pPr marL="895350" indent="-180975">
              <a:defRPr sz="1050"/>
            </a:lvl4pPr>
            <a:lvl5pPr marL="1076325" indent="-180975"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20.05.2015</a:t>
            </a:r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/>
            <a:r>
              <a:rPr lang="en-US" dirty="0"/>
              <a:t>D. Ondreka, FAIR Operation, 1st FCCWG Meeting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20.05.2015</a:t>
            </a:r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03399" y="6560611"/>
            <a:ext cx="2895600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/>
              <a:t>D. Ondreka, FAIR Operation, 1st FCCWG Meeting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965" y="259790"/>
            <a:ext cx="1349516" cy="449839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35267" y="6620368"/>
            <a:ext cx="3780832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59790"/>
            <a:ext cx="6242342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333333"/>
                </a:solidFill>
              </a:defRPr>
            </a:lvl1pPr>
          </a:lstStyle>
          <a:p>
            <a:r>
              <a:rPr lang="de-DE" dirty="0"/>
              <a:t>20.05.2015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03399" y="6560611"/>
            <a:ext cx="2895600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 dirty="0"/>
              <a:t>D. Ondreka, FAIR Operation, 1st FCCWG Meeting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2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1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</a:t>
            </a:fld>
            <a:endParaRPr lang="de-DE" dirty="0"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4203398" y="6560611"/>
            <a:ext cx="4041009" cy="357157"/>
          </a:xfrm>
        </p:spPr>
        <p:txBody>
          <a:bodyPr/>
          <a:lstStyle/>
          <a:p>
            <a:pPr algn="l"/>
            <a:r>
              <a:rPr lang="en-US" dirty="0"/>
              <a:t>O. Geithner, M. Klich</a:t>
            </a:r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B76F8A96-9016-4158-BCC2-8D2A04F16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Wochenstatistik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D6F4F8A-0AA9-462B-8362-87C1BC9702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56792"/>
            <a:ext cx="91440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322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EF66BF-48C7-43BE-B20B-4F7FE6915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Ausfälle der gesamten Anlage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73A2895-3C32-4457-8468-2899023E7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2</a:t>
            </a:fld>
            <a:endParaRPr lang="de-DE" dirty="0"/>
          </a:p>
        </p:txBody>
      </p:sp>
      <p:sp>
        <p:nvSpPr>
          <p:cNvPr id="7" name="Fußzeilenplatzhalter 5">
            <a:extLst>
              <a:ext uri="{FF2B5EF4-FFF2-40B4-BE49-F238E27FC236}">
                <a16:creationId xmlns:a16="http://schemas.microsoft.com/office/drawing/2014/main" id="{75BEE8D4-9776-436C-8B42-381DEFDDB8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03398" y="6560611"/>
            <a:ext cx="4041009" cy="357157"/>
          </a:xfrm>
        </p:spPr>
        <p:txBody>
          <a:bodyPr/>
          <a:lstStyle/>
          <a:p>
            <a:pPr algn="l"/>
            <a:r>
              <a:rPr lang="en-US" dirty="0"/>
              <a:t>O. Geithner, M. Klich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6A7C51E-CB3F-47CB-9C13-22B140BCC8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109" y="1875597"/>
            <a:ext cx="4734125" cy="364163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488AC82E-D44F-4888-A089-C328A96A5A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7984" y="1844824"/>
            <a:ext cx="4827736" cy="371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555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EF66BF-48C7-43BE-B20B-4F7FE6915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Ausfälle pro Maschine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73A2895-3C32-4457-8468-2899023E7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3</a:t>
            </a:fld>
            <a:endParaRPr 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4A95073D-30FF-437D-AAA1-E143786F8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75" y="3456384"/>
            <a:ext cx="4457700" cy="34290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5FFB98C6-D0EA-40AE-A1DB-79BDFFD335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9684" y="0"/>
            <a:ext cx="4457700" cy="34290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01237565-326B-4F85-BB50-14EBDDF9DA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9" y="17145"/>
            <a:ext cx="4568552" cy="34341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E2767E0C-AE53-44AE-AC99-DCC5C0EA2A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0563" y="3394710"/>
            <a:ext cx="4479988" cy="344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994778"/>
      </p:ext>
    </p:extLst>
  </p:cSld>
  <p:clrMapOvr>
    <a:masterClrMapping/>
  </p:clrMapOvr>
</p:sld>
</file>

<file path=ppt/theme/theme1.xml><?xml version="1.0" encoding="utf-8"?>
<a:theme xmlns:a="http://schemas.openxmlformats.org/drawingml/2006/main" name="gsi-folienmaster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gsi-folienmaster</Template>
  <TotalTime>0</TotalTime>
  <Words>67</Words>
  <Application>Microsoft Office PowerPoint</Application>
  <PresentationFormat>On-screen Show (4:3)</PresentationFormat>
  <Paragraphs>16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Wingdings</vt:lpstr>
      <vt:lpstr>gsi-folienmaster</vt:lpstr>
      <vt:lpstr>Wochenstatistik</vt:lpstr>
      <vt:lpstr>Ausfälle der gesamten Anlage</vt:lpstr>
      <vt:lpstr>Ausfälle pro Maschine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Ondreka, David Dr.</dc:creator>
  <cp:lastModifiedBy>Geithner, Oksana Dr.</cp:lastModifiedBy>
  <cp:revision>1015</cp:revision>
  <cp:lastPrinted>2016-06-29T09:34:20Z</cp:lastPrinted>
  <dcterms:created xsi:type="dcterms:W3CDTF">2014-09-30T08:52:41Z</dcterms:created>
  <dcterms:modified xsi:type="dcterms:W3CDTF">2024-01-31T14:58:47Z</dcterms:modified>
</cp:coreProperties>
</file>