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95" r:id="rId3"/>
    <p:sldId id="594" r:id="rId4"/>
    <p:sldId id="593" r:id="rId5"/>
    <p:sldId id="592" r:id="rId6"/>
    <p:sldId id="596" r:id="rId7"/>
    <p:sldId id="601" r:id="rId8"/>
    <p:sldId id="277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787"/>
    <a:srgbClr val="FFFFFF"/>
    <a:srgbClr val="000000"/>
    <a:srgbClr val="EAEAEA"/>
    <a:srgbClr val="FDBB63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5" autoAdjust="0"/>
    <p:restoredTop sz="94694" autoAdjust="0"/>
  </p:normalViewPr>
  <p:slideViewPr>
    <p:cSldViewPr snapToGrid="0" snapToObjects="1">
      <p:cViewPr varScale="1">
        <p:scale>
          <a:sx n="156" d="100"/>
          <a:sy n="156" d="100"/>
        </p:scale>
        <p:origin x="53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50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01.02.24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01.02.24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44746" y="4914482"/>
            <a:ext cx="415943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1160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R. Aßmann - ACC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PerfKom #1, 1 Feb 2024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R. Aßmann - ACC</a:t>
            </a:r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PerfKom #1, 1 Feb 2024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85386" y="4914482"/>
            <a:ext cx="375303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11983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R. Aßmann - ACC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PerfKom #1, 1 Feb 2024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92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832162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R. Aßmann - ACC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PerfKom #1, 1 Feb 2024</a:t>
            </a:r>
          </a:p>
        </p:txBody>
      </p:sp>
      <p:pic>
        <p:nvPicPr>
          <p:cNvPr id="4" name="Bild 12" descr="FAIR_Logo_rgb.png">
            <a:extLst>
              <a:ext uri="{FF2B5EF4-FFF2-40B4-BE49-F238E27FC236}">
                <a16:creationId xmlns:a16="http://schemas.microsoft.com/office/drawing/2014/main" id="{118DAADD-420A-2945-A3FF-32CFB9A7CE1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641314" y="223126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8" r:id="rId5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94777" y="2504253"/>
            <a:ext cx="3816564" cy="584900"/>
          </a:xfrm>
        </p:spPr>
        <p:txBody>
          <a:bodyPr/>
          <a:lstStyle/>
          <a:p>
            <a:r>
              <a:rPr lang="de-DE" sz="2000" dirty="0"/>
              <a:t>Willkommen</a:t>
            </a:r>
            <a:br>
              <a:rPr lang="de-DE" sz="2000" dirty="0"/>
            </a:br>
            <a:r>
              <a:rPr lang="de-DE" sz="2000" dirty="0"/>
              <a:t>zum</a:t>
            </a:r>
            <a:br>
              <a:rPr lang="de-DE" sz="2000" dirty="0"/>
            </a:br>
            <a:r>
              <a:rPr lang="de-DE" sz="2000" dirty="0"/>
              <a:t>1. Performance Komitee</a:t>
            </a:r>
            <a:endParaRPr lang="de-DE" b="0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163684"/>
            <a:ext cx="4303060" cy="531851"/>
          </a:xfrm>
        </p:spPr>
        <p:txBody>
          <a:bodyPr>
            <a:noAutofit/>
          </a:bodyPr>
          <a:lstStyle/>
          <a:p>
            <a:r>
              <a:rPr lang="de-DE" sz="1200" dirty="0"/>
              <a:t>Meeting #01, GSI, Germany</a:t>
            </a:r>
          </a:p>
          <a:p>
            <a:r>
              <a:rPr lang="de-DE" sz="1200" dirty="0"/>
              <a:t>Ralph W. Aßmann</a:t>
            </a:r>
          </a:p>
          <a:p>
            <a:r>
              <a:rPr lang="de-DE" sz="1200" dirty="0"/>
              <a:t>01.02.2024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69F13-7BC2-DE49-3D78-65DF3BD8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Mandat: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63E92E-A45F-D8FB-708A-BD3E7DAE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974791"/>
            <a:ext cx="8420176" cy="3677689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von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Performance Indikatoren 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KPI´s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für die existierenden und zukünftigen Beschleunigeranlagen bei GSI/FAIR.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ist hier in einem breiten Sinn definiert und deckt die gesamte Leistungsfähigkeit der Beschleuniger ab.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beinhaltet z.B. technische Ausfallraten, 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Readiness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Inbetriebnahme mit Strahl, Diversität der Ionenstrahlen, integrierte und momentane Ionenstrahlrate, Ionenstrahldichte, Transmissionswerte, Anzahl der ausgelieferten Ionen am Experiment, …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Kontinuierliche, quantitative Überwachung und Analyse 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erreichten Performance-Parameter.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und Nachverfolgung von Studien oder Messungen, die einem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verbesserten Verständnis der erreichten Performance 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dienen und mögliche Verbesserungsmaßnahmen definieren.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20A83E-6188-A376-52A4-D7691CBBB4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R. Aßmann - ACC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FC5E92-C97B-1B0A-12CA-6E2068D85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PerfKom #1, 1 Feb 2024</a:t>
            </a:r>
          </a:p>
        </p:txBody>
      </p:sp>
    </p:spTree>
    <p:extLst>
      <p:ext uri="{BB962C8B-B14F-4D97-AF65-F5344CB8AC3E}">
        <p14:creationId xmlns:p14="http://schemas.microsoft.com/office/powerpoint/2010/main" val="323295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69F13-7BC2-DE49-3D78-65DF3BD8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Mandat: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63E92E-A45F-D8FB-708A-BD3E7DAE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974791"/>
            <a:ext cx="8420176" cy="3677689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 startAt="6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Beschreibung von möglichen technischen Maßnahmen, die neben dem Impakt (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und </a:t>
            </a:r>
            <a:r>
              <a:rPr lang="de-DE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Reliability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der technischen Maßnahme auch die erforderlichen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Ressourcen und Budgets 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abschätzen. </a:t>
            </a:r>
          </a:p>
          <a:p>
            <a:pPr marL="342900" lvl="0" indent="-342900" algn="just">
              <a:buFont typeface="+mj-lt"/>
              <a:buAutoNum type="arabicPeriod" startAt="6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Entwicklung einer kombinierten und priorisierten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technischen Roadmap 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die GSI/FAIR Beschleunigeranlagen und der erreichbaren Performance-Parameter. Die realistische Priorisierung soll Impakt und verfügbare Ressourcen, sowie Budget berücksichtigen. </a:t>
            </a:r>
          </a:p>
          <a:p>
            <a:pPr marL="342900" lvl="0" indent="-342900" algn="just">
              <a:buFont typeface="+mj-lt"/>
              <a:buAutoNum type="arabicPeriod" startAt="6"/>
            </a:pP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Empfehlungen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notwendigen und gewünschten Maßnahmen bei den GSI/FAIR Beschleunigern.</a:t>
            </a:r>
          </a:p>
          <a:p>
            <a:pPr marL="342900" lvl="0" indent="-342900" algn="just">
              <a:buFont typeface="+mj-lt"/>
              <a:buAutoNum type="arabicPeriod" startAt="6"/>
            </a:pP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Zusatzfinanzbedarfe der GSI 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technische Themen über die institutionelle Förderung hinaus sollen für die Periode ab 1.1.2026 erfasst und beschrieben werden (inklusive POF-5 = 2028 – </a:t>
            </a:r>
            <a:r>
              <a:rPr lang="de-DE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2035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20A83E-6188-A376-52A4-D7691CBBB4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R. Aßmann - ACC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FC5E92-C97B-1B0A-12CA-6E2068D85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PerfKom #1, 1 Feb 2024</a:t>
            </a:r>
          </a:p>
        </p:txBody>
      </p:sp>
    </p:spTree>
    <p:extLst>
      <p:ext uri="{BB962C8B-B14F-4D97-AF65-F5344CB8AC3E}">
        <p14:creationId xmlns:p14="http://schemas.microsoft.com/office/powerpoint/2010/main" val="371592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69F13-7BC2-DE49-3D78-65DF3BD8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Funktion: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63E92E-A45F-D8FB-708A-BD3E7DAE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974791"/>
            <a:ext cx="8420176" cy="3677689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1 Technisches Treffen des GSI-Geschäftsbereiches „Beschleunigerbetrieb und -entwicklung“.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Review, Diskussion und Empfehlungen zu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größeren technischen Themen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die Inbetriebnahme mit Strahl, den Betrieb und die Weiterentwicklung der Beschleunigeranlagen bei GSI/FAIR betreffen.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Review, Diskussion und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Empfehlungen zu Projekten 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Beschleunigerentwicklung, größeren Modernisierungsmaßnahmen und neuen Beschleunigeranlagen.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Technische Koordinierung mit beschleuniger-relevanten Projekten an angebundenen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Universitäten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Präsentation, Diskussion und Koordinierung beschleuniger-relevanter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Drittmittelprojekte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(Helmholtz, EU, international).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Abgleich der technischen Leistungsziele mit den Erwartungen der Wissenschaft und der Geldgeber („</a:t>
            </a:r>
            <a:r>
              <a:rPr lang="de-DE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Expectation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“).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20A83E-6188-A376-52A4-D7691CBBB4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R. Aßmann - ACC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FC5E92-C97B-1B0A-12CA-6E2068D85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PerfKom #1, 1 Feb 2024</a:t>
            </a:r>
          </a:p>
        </p:txBody>
      </p:sp>
    </p:spTree>
    <p:extLst>
      <p:ext uri="{BB962C8B-B14F-4D97-AF65-F5344CB8AC3E}">
        <p14:creationId xmlns:p14="http://schemas.microsoft.com/office/powerpoint/2010/main" val="267440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69F13-7BC2-DE49-3D78-65DF3BD8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Meilensteine</a:t>
            </a:r>
            <a:r>
              <a:rPr lang="en-US" dirty="0"/>
              <a:t> des Performance </a:t>
            </a:r>
            <a:r>
              <a:rPr lang="en-US" dirty="0" err="1"/>
              <a:t>Komitees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63E92E-A45F-D8FB-708A-BD3E7DAE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38399"/>
            <a:ext cx="8420176" cy="3677689"/>
          </a:xfrm>
        </p:spPr>
        <p:txBody>
          <a:bodyPr/>
          <a:lstStyle/>
          <a:p>
            <a:pPr marL="342900" lvl="0" indent="-342900" algn="just">
              <a:buFont typeface="Symbol" pitchFamily="2" charset="2"/>
              <a:buChar char=""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/2024 	Kickoff Treffen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3/2024		Definition der </a:t>
            </a:r>
            <a:r>
              <a:rPr lang="de-DE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KPI´s</a:t>
            </a:r>
            <a:endParaRPr lang="de-DE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9/2024		Tabellarische Übersicht zu momentanem Stand und zukünftigen </a:t>
            </a:r>
            <a:b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Erwartungen</a:t>
            </a:r>
            <a:endParaRPr lang="de-DE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10/2024	Vorläufige Liste Zusatzfinanzbedarfe der GSI für technische Themen </a:t>
            </a:r>
            <a:b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über die institutionelle Förderung hinaus für </a:t>
            </a:r>
            <a:r>
              <a:rPr lang="de-D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POF V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de-DE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12/2024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Erste Version einer </a:t>
            </a:r>
            <a:r>
              <a:rPr lang="de-DE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kombinierten und priorisierten technischen </a:t>
            </a:r>
            <a:br>
              <a:rPr lang="de-DE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Roadmap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die GSI/FAIR Beschleunigeranlagen und für die </a:t>
            </a:r>
            <a:b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erreichbaren Performance-Parameter, inklusive erster Abschätzung der </a:t>
            </a:r>
            <a:b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Kosten für eventuelle Maßnahmen.</a:t>
            </a:r>
          </a:p>
          <a:p>
            <a:pPr marL="0" lvl="0" indent="0" algn="just">
              <a:buNone/>
            </a:pPr>
            <a:endParaRPr lang="de-DE" sz="5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 algn="just">
              <a:buNone/>
            </a:pPr>
            <a:r>
              <a:rPr lang="de-D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 	Format des Treffens </a:t>
            </a:r>
            <a:r>
              <a:rPr lang="de-DE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muß</a:t>
            </a:r>
            <a:r>
              <a:rPr lang="de-D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der Erreichung der obigen Ziele dienen. D.h. </a:t>
            </a:r>
            <a:r>
              <a:rPr lang="de-DE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daß</a:t>
            </a:r>
            <a:r>
              <a:rPr lang="de-D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das Format des </a:t>
            </a:r>
            <a:r>
              <a:rPr lang="de-DE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Komitees </a:t>
            </a:r>
            <a:r>
              <a:rPr lang="de-DE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angepaßt</a:t>
            </a:r>
            <a:r>
              <a:rPr lang="de-DE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wird, wenn sich das als nötig erweisen sollte. </a:t>
            </a:r>
            <a:endParaRPr lang="de-DE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20A83E-6188-A376-52A4-D7691CBBB4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R. Aßmann - ACC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FC5E92-C97B-1B0A-12CA-6E2068D85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PerfKom #1, 1 Feb 2024</a:t>
            </a:r>
          </a:p>
        </p:txBody>
      </p:sp>
    </p:spTree>
    <p:extLst>
      <p:ext uri="{BB962C8B-B14F-4D97-AF65-F5344CB8AC3E}">
        <p14:creationId xmlns:p14="http://schemas.microsoft.com/office/powerpoint/2010/main" val="346834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63E92E-A45F-D8FB-708A-BD3E7DAE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974791"/>
            <a:ext cx="8420176" cy="3677689"/>
          </a:xfrm>
        </p:spPr>
        <p:txBody>
          <a:bodyPr/>
          <a:lstStyle/>
          <a:p>
            <a:pPr marL="0" indent="0" algn="just">
              <a:buNone/>
            </a:pPr>
            <a:r>
              <a:rPr lang="de-DE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Dauer und Häufigkeit: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Etwa 2 Stunden.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2 Wochen (damit sind erfahrungsgemäß etwa 20 Treffen pro Jahr realisierbar).</a:t>
            </a:r>
            <a:endParaRPr lang="de-DE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de-DE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Häufigkeit kann reduziert werden:</a:t>
            </a:r>
          </a:p>
          <a:p>
            <a:pPr marL="361950" indent="-361950" algn="just"/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</a:t>
            </a:r>
            <a:r>
              <a:rPr lang="de-DE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spezielle Probleme in kleineren Gruppen </a:t>
            </a: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diskutiert und abgearbeitet werden (z.B. Ausformulierung erster Entwurf technische Roadmap, Ressourcenabschätzung, …)</a:t>
            </a:r>
          </a:p>
          <a:p>
            <a:pPr marL="361950" indent="-361950" algn="just"/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Zeiten außergewöhnlich großer personeller Belastung (Krisenmodus, Zusatzbelastungen, Krankheitspeaks, …)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20A83E-6188-A376-52A4-D7691CBBB4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R. Aßmann - ACC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FC5E92-C97B-1B0A-12CA-6E2068D85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PerfKom #1, 1 Feb 2024</a:t>
            </a:r>
          </a:p>
        </p:txBody>
      </p:sp>
    </p:spTree>
    <p:extLst>
      <p:ext uri="{BB962C8B-B14F-4D97-AF65-F5344CB8AC3E}">
        <p14:creationId xmlns:p14="http://schemas.microsoft.com/office/powerpoint/2010/main" val="246484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C94B0-A112-138D-28D0-760E01C2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  <a:r>
              <a:rPr lang="en-US" dirty="0" err="1"/>
              <a:t>Struktur</a:t>
            </a:r>
            <a:r>
              <a:rPr lang="en-US" dirty="0"/>
              <a:t> (120 min)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EAE457-F611-AFDF-3209-6C662F77E2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R. Aßmann - ACC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896BFE-1261-2B88-6BF9-2DECEC8AB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PerfKom #1, 1 Feb 2024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412387-68F5-956C-528C-3E915AC6FB04}"/>
              </a:ext>
            </a:extLst>
          </p:cNvPr>
          <p:cNvSpPr txBox="1"/>
          <p:nvPr/>
        </p:nvSpPr>
        <p:spPr>
          <a:xfrm>
            <a:off x="217667" y="1080069"/>
            <a:ext cx="875140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Welcome, Approval of Minutes, Agenda 						(R.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Assmann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5min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review action item list and statistics 					(O. Geithner), 5min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Kurzbericht Leiter GSI Betrieb und GSI/FAIR Inbetriebnahme 	(S. Reimann), 10min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Relevante Themen aus FAIR 								(J. Blaurock / O. 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Boine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b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	Frankenheim), 10min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Topic #1 										(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tbd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20+10min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Topic #2 										(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tbd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20+10min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Topic 										(</a:t>
            </a:r>
            <a:r>
              <a:rPr lang="de-D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tbd</a:t>
            </a: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10+5min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and Follow-Up Items 							(R.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Assmann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5min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AOB/Reserve, 10min</a:t>
            </a:r>
          </a:p>
        </p:txBody>
      </p:sp>
    </p:spTree>
    <p:extLst>
      <p:ext uri="{BB962C8B-B14F-4D97-AF65-F5344CB8AC3E}">
        <p14:creationId xmlns:p14="http://schemas.microsoft.com/office/powerpoint/2010/main" val="193246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4149432" cy="590668"/>
          </a:xfrm>
        </p:spPr>
        <p:txBody>
          <a:bodyPr/>
          <a:lstStyle/>
          <a:p>
            <a:r>
              <a:rPr lang="en-US" dirty="0" err="1"/>
              <a:t>Danke</a:t>
            </a:r>
            <a:r>
              <a:rPr lang="en-US" dirty="0"/>
              <a:t> für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Aufmerksamkeit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D900FB-F046-0E28-EE0A-D04EFF3454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8701"/>
            <a:ext cx="9144000" cy="381476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5F1D6E-3E57-6FCE-AD7C-123FB7EFF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PerfKom #1, 1 Feb 2024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E18299-703B-1523-0413-E5F0A5C5A3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R. Aßmann - ACC</a:t>
            </a:r>
          </a:p>
        </p:txBody>
      </p:sp>
    </p:spTree>
    <p:extLst>
      <p:ext uri="{BB962C8B-B14F-4D97-AF65-F5344CB8AC3E}">
        <p14:creationId xmlns:p14="http://schemas.microsoft.com/office/powerpoint/2010/main" val="79930817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-folienmaster_2019_50Jahre_16zu9" id="{80228A31-CB38-8C45-BA44-B2C6B2F0FBFF}" vid="{EEE01115-FCFC-4442-9D97-3CF7E176002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fair-gsi-folienmaster_2017_onering</Template>
  <TotalTime>0</TotalTime>
  <Words>784</Words>
  <Application>Microsoft Macintosh PowerPoint</Application>
  <PresentationFormat>Bildschirmpräsentation (16:9)</PresentationFormat>
  <Paragraphs>62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fair-gsi-folienmaster_2017_onering</vt:lpstr>
      <vt:lpstr>Willkommen zum 1. Performance Komitee</vt:lpstr>
      <vt:lpstr>Mandat:</vt:lpstr>
      <vt:lpstr>Mandat:</vt:lpstr>
      <vt:lpstr>Funktion:</vt:lpstr>
      <vt:lpstr>Meilensteine des Performance Komitees</vt:lpstr>
      <vt:lpstr>PowerPoint-Präsentation</vt:lpstr>
      <vt:lpstr>Agenda Struktur (120 min)</vt:lpstr>
      <vt:lpstr>Danke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Abteilungssitzung BCO</dc:title>
  <dc:creator>Microsoft Office User</dc:creator>
  <cp:lastModifiedBy>Ralph Assmann</cp:lastModifiedBy>
  <cp:revision>418</cp:revision>
  <dcterms:created xsi:type="dcterms:W3CDTF">2022-12-05T11:40:13Z</dcterms:created>
  <dcterms:modified xsi:type="dcterms:W3CDTF">2024-02-01T06:30:13Z</dcterms:modified>
</cp:coreProperties>
</file>