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5FB846D-392C-4BE1-859A-CF75D0564314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8535F04-9AA5-43D3-8BC8-7A77E97F11B9}" type="slidenum">
              <a:rPr lang="en-GB" smtClean="0"/>
              <a:t>‹N›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ec_meeting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23728" y="2060848"/>
            <a:ext cx="458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MVD</a:t>
            </a:r>
            <a:r>
              <a:rPr lang="en-GB" sz="3200" dirty="0" smtClean="0"/>
              <a:t> updates </a:t>
            </a:r>
            <a:r>
              <a:rPr lang="it-IT" sz="3200" dirty="0" smtClean="0"/>
              <a:t>- </a:t>
            </a:r>
            <a:r>
              <a:rPr lang="en-GB" sz="3200" dirty="0" smtClean="0"/>
              <a:t>mechanics</a:t>
            </a:r>
            <a:endParaRPr lang="en-GB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24396" y="6488668"/>
            <a:ext cx="18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Paris 11 Set.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24396" y="6488668"/>
            <a:ext cx="18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Paris 11 Set. 2012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692696"/>
            <a:ext cx="686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mechanical model of the </a:t>
            </a:r>
            <a:r>
              <a:rPr lang="en-US" dirty="0" err="1" smtClean="0"/>
              <a:t>MVD’s</a:t>
            </a:r>
            <a:r>
              <a:rPr lang="en-US" dirty="0" smtClean="0"/>
              <a:t> pixel </a:t>
            </a:r>
            <a:r>
              <a:rPr lang="en-US" dirty="0" smtClean="0"/>
              <a:t>support is ready </a:t>
            </a:r>
            <a:r>
              <a:rPr lang="en-US" dirty="0" smtClean="0">
                <a:solidFill>
                  <a:srgbClr val="FF0000"/>
                </a:solidFill>
              </a:rPr>
              <a:t>(prototype 1.0)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giraudo\panda\presentazioni\11092012_parigi\PICT0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9" y="1772816"/>
            <a:ext cx="577088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140421" y="1268757"/>
            <a:ext cx="6035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aim of this model  </a:t>
            </a:r>
            <a:r>
              <a:rPr lang="en-US" dirty="0" smtClean="0">
                <a:sym typeface="Wingdings" pitchFamily="2" charset="2"/>
              </a:rPr>
              <a:t> geometry (space and interferences) </a:t>
            </a: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             assembly procedure</a:t>
            </a: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             services routing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77251" y="4725144"/>
            <a:ext cx="349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NOT A STRUCTURAL MODEL</a:t>
            </a:r>
          </a:p>
          <a:p>
            <a:r>
              <a:rPr lang="en-US" dirty="0" smtClean="0"/>
              <a:t>ABS is a soft material.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980728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model </a:t>
            </a:r>
            <a:r>
              <a:rPr lang="en-GB" dirty="0" smtClean="0"/>
              <a:t>has been</a:t>
            </a:r>
            <a:r>
              <a:rPr lang="en-GB" dirty="0" smtClean="0"/>
              <a:t> </a:t>
            </a:r>
            <a:r>
              <a:rPr lang="en-GB" dirty="0" smtClean="0"/>
              <a:t>made in </a:t>
            </a:r>
            <a:r>
              <a:rPr lang="en-GB" dirty="0" err="1" smtClean="0"/>
              <a:t>Frascati</a:t>
            </a:r>
            <a:r>
              <a:rPr lang="en-GB" dirty="0" smtClean="0"/>
              <a:t> (</a:t>
            </a:r>
            <a:r>
              <a:rPr lang="en-GB" dirty="0" err="1" smtClean="0"/>
              <a:t>LNF</a:t>
            </a:r>
            <a:r>
              <a:rPr lang="en-GB" dirty="0" smtClean="0"/>
              <a:t>) – Rapid </a:t>
            </a:r>
            <a:r>
              <a:rPr lang="en-GB" dirty="0" smtClean="0"/>
              <a:t>prototyping (3D printing)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4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88840"/>
            <a:ext cx="577088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38867" y="476672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orrection of connection critical point. </a:t>
            </a:r>
            <a:endParaRPr lang="en-GB" dirty="0"/>
          </a:p>
        </p:txBody>
      </p:sp>
      <p:cxnSp>
        <p:nvCxnSpPr>
          <p:cNvPr id="4" name="Connettore 2 3"/>
          <p:cNvCxnSpPr>
            <a:stCxn id="2" idx="2"/>
            <a:endCxn id="7" idx="0"/>
          </p:cNvCxnSpPr>
          <p:nvPr/>
        </p:nvCxnSpPr>
        <p:spPr>
          <a:xfrm>
            <a:off x="2660227" y="846004"/>
            <a:ext cx="75569" cy="3519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5796136" y="4221088"/>
            <a:ext cx="2376264" cy="197557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0" t="-250000" r="-400000" b="-200000"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2555776" y="436510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1 9"/>
          <p:cNvCxnSpPr>
            <a:stCxn id="7" idx="0"/>
            <a:endCxn id="5" idx="0"/>
          </p:cNvCxnSpPr>
          <p:nvPr/>
        </p:nvCxnSpPr>
        <p:spPr>
          <a:xfrm flipV="1">
            <a:off x="2735796" y="4221088"/>
            <a:ext cx="4248472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7" idx="4"/>
            <a:endCxn id="5" idx="3"/>
          </p:cNvCxnSpPr>
          <p:nvPr/>
        </p:nvCxnSpPr>
        <p:spPr>
          <a:xfrm>
            <a:off x="2735796" y="4653136"/>
            <a:ext cx="3408336" cy="1254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995936" y="908720"/>
            <a:ext cx="348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material in the interface area</a:t>
            </a:r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2915816" y="3566988"/>
            <a:ext cx="581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2 10"/>
          <p:cNvCxnSpPr>
            <a:stCxn id="3" idx="2"/>
            <a:endCxn id="8" idx="0"/>
          </p:cNvCxnSpPr>
          <p:nvPr/>
        </p:nvCxnSpPr>
        <p:spPr>
          <a:xfrm flipH="1">
            <a:off x="3206408" y="1278052"/>
            <a:ext cx="2531351" cy="2288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5737759" y="1624960"/>
            <a:ext cx="2599483" cy="187604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0" t="-300000" r="-350000" b="-450000"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ttore 1 19"/>
          <p:cNvCxnSpPr>
            <a:stCxn id="8" idx="0"/>
            <a:endCxn id="16" idx="1"/>
          </p:cNvCxnSpPr>
          <p:nvPr/>
        </p:nvCxnSpPr>
        <p:spPr>
          <a:xfrm flipV="1">
            <a:off x="3206408" y="1899701"/>
            <a:ext cx="2912036" cy="1667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8" idx="4"/>
            <a:endCxn id="16" idx="4"/>
          </p:cNvCxnSpPr>
          <p:nvPr/>
        </p:nvCxnSpPr>
        <p:spPr>
          <a:xfrm flipV="1">
            <a:off x="3206408" y="3501008"/>
            <a:ext cx="3831093" cy="426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324396" y="6488668"/>
            <a:ext cx="18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Paris 11 Set. 2012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660232" y="404664"/>
            <a:ext cx="147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NEXT STEPS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3" grpId="0"/>
      <p:bldP spid="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24396" y="6488668"/>
            <a:ext cx="18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Paris 11 Set. 2012</a:t>
            </a:r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836712"/>
            <a:ext cx="7232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study of the </a:t>
            </a:r>
            <a:r>
              <a:rPr lang="en-GB" dirty="0" err="1" smtClean="0"/>
              <a:t>MVD’s</a:t>
            </a:r>
            <a:r>
              <a:rPr lang="en-GB" dirty="0" smtClean="0"/>
              <a:t> services routing started: 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July restricted Technical </a:t>
            </a:r>
            <a:r>
              <a:rPr lang="en-GB" dirty="0" smtClean="0"/>
              <a:t>Board (</a:t>
            </a:r>
            <a:r>
              <a:rPr lang="en-GB" dirty="0" err="1" smtClean="0"/>
              <a:t>GSI</a:t>
            </a:r>
            <a:r>
              <a:rPr lang="en-GB" dirty="0" smtClean="0"/>
              <a:t>)</a:t>
            </a:r>
            <a:endParaRPr lang="en-GB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everal integration problems isolated: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GB" dirty="0" smtClean="0"/>
              <a:t>Backwards EMC inner diameter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GB" dirty="0" smtClean="0"/>
              <a:t>Support structure for Backwards EMC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GB" dirty="0" smtClean="0"/>
              <a:t>Temperature reached by the </a:t>
            </a:r>
            <a:r>
              <a:rPr lang="en-GB" dirty="0" err="1" smtClean="0"/>
              <a:t>MVD’s</a:t>
            </a:r>
            <a:r>
              <a:rPr lang="en-GB" dirty="0" smtClean="0"/>
              <a:t> electronics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GB" dirty="0" smtClean="0"/>
              <a:t>Patch panel boxes in front of the magnet doors 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GB" dirty="0" smtClean="0"/>
              <a:t>Working group will start job ASAP</a:t>
            </a:r>
            <a:endParaRPr lang="en-GB" dirty="0"/>
          </a:p>
        </p:txBody>
      </p:sp>
      <p:sp>
        <p:nvSpPr>
          <p:cNvPr id="3" name="CasellaDiTesto 2">
            <a:hlinkClick r:id="rId2" action="ppaction://hlinkpres?slideindex=1&amp;slidetitle="/>
          </p:cNvPr>
          <p:cNvSpPr txBox="1"/>
          <p:nvPr/>
        </p:nvSpPr>
        <p:spPr>
          <a:xfrm>
            <a:off x="1691680" y="429309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 in details….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24396" y="6488668"/>
            <a:ext cx="18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Paris 11 Set.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24396" y="6488668"/>
            <a:ext cx="18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Paris 11 Set.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igi_11092012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parigi_11092012</Template>
  <TotalTime>179</TotalTime>
  <Words>177</Words>
  <Application>Microsoft Office PowerPoint</Application>
  <PresentationFormat>Presentazione su schermo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parigi_11092012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15</cp:revision>
  <dcterms:created xsi:type="dcterms:W3CDTF">2012-09-09T10:17:44Z</dcterms:created>
  <dcterms:modified xsi:type="dcterms:W3CDTF">2012-09-10T08:09:45Z</dcterms:modified>
</cp:coreProperties>
</file>