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5.xml" ContentType="application/inkml+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2" r:id="rId2"/>
    <p:sldMasterId id="2147483686" r:id="rId3"/>
    <p:sldMasterId id="2147483688" r:id="rId4"/>
    <p:sldMasterId id="2147483690" r:id="rId5"/>
    <p:sldMasterId id="2147483699" r:id="rId6"/>
    <p:sldMasterId id="2147483701" r:id="rId7"/>
  </p:sldMasterIdLst>
  <p:notesMasterIdLst>
    <p:notesMasterId r:id="rId66"/>
  </p:notesMasterIdLst>
  <p:sldIdLst>
    <p:sldId id="330" r:id="rId8"/>
    <p:sldId id="506" r:id="rId9"/>
    <p:sldId id="401" r:id="rId10"/>
    <p:sldId id="400" r:id="rId11"/>
    <p:sldId id="385" r:id="rId12"/>
    <p:sldId id="453" r:id="rId13"/>
    <p:sldId id="407" r:id="rId14"/>
    <p:sldId id="505" r:id="rId15"/>
    <p:sldId id="444" r:id="rId16"/>
    <p:sldId id="454" r:id="rId17"/>
    <p:sldId id="509" r:id="rId18"/>
    <p:sldId id="467" r:id="rId19"/>
    <p:sldId id="436" r:id="rId20"/>
    <p:sldId id="516" r:id="rId21"/>
    <p:sldId id="504" r:id="rId22"/>
    <p:sldId id="517" r:id="rId23"/>
    <p:sldId id="468" r:id="rId24"/>
    <p:sldId id="380" r:id="rId25"/>
    <p:sldId id="344" r:id="rId26"/>
    <p:sldId id="396" r:id="rId27"/>
    <p:sldId id="323" r:id="rId28"/>
    <p:sldId id="310" r:id="rId29"/>
    <p:sldId id="472" r:id="rId30"/>
    <p:sldId id="384" r:id="rId31"/>
    <p:sldId id="262" r:id="rId32"/>
    <p:sldId id="508" r:id="rId33"/>
    <p:sldId id="477" r:id="rId34"/>
    <p:sldId id="324" r:id="rId35"/>
    <p:sldId id="463" r:id="rId36"/>
    <p:sldId id="382" r:id="rId37"/>
    <p:sldId id="464" r:id="rId38"/>
    <p:sldId id="362" r:id="rId39"/>
    <p:sldId id="465" r:id="rId40"/>
    <p:sldId id="511" r:id="rId41"/>
    <p:sldId id="512" r:id="rId42"/>
    <p:sldId id="518" r:id="rId43"/>
    <p:sldId id="373" r:id="rId44"/>
    <p:sldId id="519" r:id="rId45"/>
    <p:sldId id="510" r:id="rId46"/>
    <p:sldId id="478" r:id="rId47"/>
    <p:sldId id="502" r:id="rId48"/>
    <p:sldId id="299" r:id="rId49"/>
    <p:sldId id="473" r:id="rId50"/>
    <p:sldId id="484" r:id="rId51"/>
    <p:sldId id="341" r:id="rId52"/>
    <p:sldId id="398" r:id="rId53"/>
    <p:sldId id="503" r:id="rId54"/>
    <p:sldId id="387" r:id="rId55"/>
    <p:sldId id="442" r:id="rId56"/>
    <p:sldId id="443" r:id="rId57"/>
    <p:sldId id="437" r:id="rId58"/>
    <p:sldId id="345" r:id="rId59"/>
    <p:sldId id="361" r:id="rId60"/>
    <p:sldId id="451" r:id="rId61"/>
    <p:sldId id="363" r:id="rId62"/>
    <p:sldId id="367" r:id="rId63"/>
    <p:sldId id="371" r:id="rId64"/>
    <p:sldId id="37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E92"/>
    <a:srgbClr val="C8A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DCC78-171C-48BD-B90F-0506223C05A0}" v="53" dt="2023-07-18T10:41:17.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0" autoAdjust="0"/>
    <p:restoredTop sz="89412" autoAdjust="0"/>
  </p:normalViewPr>
  <p:slideViewPr>
    <p:cSldViewPr snapToGrid="0">
      <p:cViewPr>
        <p:scale>
          <a:sx n="77" d="100"/>
          <a:sy n="77" d="100"/>
        </p:scale>
        <p:origin x="725" y="115"/>
      </p:cViewPr>
      <p:guideLst/>
    </p:cSldViewPr>
  </p:slideViewPr>
  <p:notesTextViewPr>
    <p:cViewPr>
      <p:scale>
        <a:sx n="1" d="1"/>
        <a:sy n="1" d="1"/>
      </p:scale>
      <p:origin x="0" y="0"/>
    </p:cViewPr>
  </p:notesTextViewPr>
  <p:sorterViewPr>
    <p:cViewPr>
      <p:scale>
        <a:sx n="118" d="100"/>
        <a:sy n="118" d="100"/>
      </p:scale>
      <p:origin x="0" y="-1166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shek Mohapatra" userId="55fe1bddae0fa15b" providerId="LiveId" clId="{F7494476-6E88-4B36-88DC-10FB1727D9F6}"/>
    <pc:docChg chg="undo custSel addSld delSld modSld sldOrd">
      <pc:chgData name="Abhishek Mohapatra" userId="55fe1bddae0fa15b" providerId="LiveId" clId="{F7494476-6E88-4B36-88DC-10FB1727D9F6}" dt="2022-07-30T09:37:04.037" v="3648" actId="1076"/>
      <pc:docMkLst>
        <pc:docMk/>
      </pc:docMkLst>
      <pc:sldChg chg="modSp mod">
        <pc:chgData name="Abhishek Mohapatra" userId="55fe1bddae0fa15b" providerId="LiveId" clId="{F7494476-6E88-4B36-88DC-10FB1727D9F6}" dt="2022-07-27T19:02:45.409" v="197" actId="1076"/>
        <pc:sldMkLst>
          <pc:docMk/>
          <pc:sldMk cId="2847663435" sldId="257"/>
        </pc:sldMkLst>
        <pc:spChg chg="mod">
          <ac:chgData name="Abhishek Mohapatra" userId="55fe1bddae0fa15b" providerId="LiveId" clId="{F7494476-6E88-4B36-88DC-10FB1727D9F6}" dt="2022-07-27T16:48:42.829" v="18" actId="20577"/>
          <ac:spMkLst>
            <pc:docMk/>
            <pc:sldMk cId="2847663435" sldId="257"/>
            <ac:spMk id="5" creationId="{834F40D1-7DAA-46EE-9A48-81C91FA3558F}"/>
          </ac:spMkLst>
        </pc:spChg>
        <pc:spChg chg="mod">
          <ac:chgData name="Abhishek Mohapatra" userId="55fe1bddae0fa15b" providerId="LiveId" clId="{F7494476-6E88-4B36-88DC-10FB1727D9F6}" dt="2022-07-27T19:02:45.409" v="197" actId="1076"/>
          <ac:spMkLst>
            <pc:docMk/>
            <pc:sldMk cId="2847663435" sldId="257"/>
            <ac:spMk id="8" creationId="{08097899-5821-491B-BEF1-FD053F6FFD79}"/>
          </ac:spMkLst>
        </pc:spChg>
      </pc:sldChg>
      <pc:sldChg chg="modSp mod">
        <pc:chgData name="Abhishek Mohapatra" userId="55fe1bddae0fa15b" providerId="LiveId" clId="{F7494476-6E88-4B36-88DC-10FB1727D9F6}" dt="2022-07-29T09:46:23.279" v="2142" actId="20577"/>
        <pc:sldMkLst>
          <pc:docMk/>
          <pc:sldMk cId="472945707" sldId="258"/>
        </pc:sldMkLst>
        <pc:spChg chg="mod">
          <ac:chgData name="Abhishek Mohapatra" userId="55fe1bddae0fa15b" providerId="LiveId" clId="{F7494476-6E88-4B36-88DC-10FB1727D9F6}" dt="2022-07-29T09:46:23.279" v="2142" actId="20577"/>
          <ac:spMkLst>
            <pc:docMk/>
            <pc:sldMk cId="472945707" sldId="258"/>
            <ac:spMk id="12" creationId="{9769EE8C-89D7-4935-A7E5-3520AE63F339}"/>
          </ac:spMkLst>
        </pc:spChg>
      </pc:sldChg>
      <pc:sldChg chg="addSp delSp modSp mod">
        <pc:chgData name="Abhishek Mohapatra" userId="55fe1bddae0fa15b" providerId="LiveId" clId="{F7494476-6E88-4B36-88DC-10FB1727D9F6}" dt="2022-07-28T19:27:12.374" v="544" actId="1076"/>
        <pc:sldMkLst>
          <pc:docMk/>
          <pc:sldMk cId="4160270203" sldId="261"/>
        </pc:sldMkLst>
        <pc:spChg chg="mod">
          <ac:chgData name="Abhishek Mohapatra" userId="55fe1bddae0fa15b" providerId="LiveId" clId="{F7494476-6E88-4B36-88DC-10FB1727D9F6}" dt="2022-07-28T19:22:33.435" v="441" actId="113"/>
          <ac:spMkLst>
            <pc:docMk/>
            <pc:sldMk cId="4160270203" sldId="261"/>
            <ac:spMk id="7" creationId="{00000000-0000-0000-0000-000000000000}"/>
          </ac:spMkLst>
        </pc:spChg>
        <pc:spChg chg="mod">
          <ac:chgData name="Abhishek Mohapatra" userId="55fe1bddae0fa15b" providerId="LiveId" clId="{F7494476-6E88-4B36-88DC-10FB1727D9F6}" dt="2022-07-28T19:15:16.330" v="412" actId="1076"/>
          <ac:spMkLst>
            <pc:docMk/>
            <pc:sldMk cId="4160270203" sldId="261"/>
            <ac:spMk id="12" creationId="{00000000-0000-0000-0000-000000000000}"/>
          </ac:spMkLst>
        </pc:spChg>
        <pc:spChg chg="mod">
          <ac:chgData name="Abhishek Mohapatra" userId="55fe1bddae0fa15b" providerId="LiveId" clId="{F7494476-6E88-4B36-88DC-10FB1727D9F6}" dt="2022-07-28T19:19:42.739" v="423" actId="20577"/>
          <ac:spMkLst>
            <pc:docMk/>
            <pc:sldMk cId="4160270203" sldId="261"/>
            <ac:spMk id="14" creationId="{84806EFA-90B6-4067-983B-6F820E668612}"/>
          </ac:spMkLst>
        </pc:spChg>
        <pc:spChg chg="del">
          <ac:chgData name="Abhishek Mohapatra" userId="55fe1bddae0fa15b" providerId="LiveId" clId="{F7494476-6E88-4B36-88DC-10FB1727D9F6}" dt="2022-07-28T19:13:32.233" v="405" actId="478"/>
          <ac:spMkLst>
            <pc:docMk/>
            <pc:sldMk cId="4160270203" sldId="261"/>
            <ac:spMk id="15" creationId="{84806EFA-90B6-4067-983B-6F820E668612}"/>
          </ac:spMkLst>
        </pc:spChg>
        <pc:spChg chg="del">
          <ac:chgData name="Abhishek Mohapatra" userId="55fe1bddae0fa15b" providerId="LiveId" clId="{F7494476-6E88-4B36-88DC-10FB1727D9F6}" dt="2022-07-28T19:20:49.752" v="431" actId="478"/>
          <ac:spMkLst>
            <pc:docMk/>
            <pc:sldMk cId="4160270203" sldId="261"/>
            <ac:spMk id="16" creationId="{00000000-0000-0000-0000-000000000000}"/>
          </ac:spMkLst>
        </pc:spChg>
        <pc:spChg chg="mod">
          <ac:chgData name="Abhishek Mohapatra" userId="55fe1bddae0fa15b" providerId="LiveId" clId="{F7494476-6E88-4B36-88DC-10FB1727D9F6}" dt="2022-07-28T19:23:12.416" v="453" actId="207"/>
          <ac:spMkLst>
            <pc:docMk/>
            <pc:sldMk cId="4160270203" sldId="261"/>
            <ac:spMk id="17" creationId="{00000000-0000-0000-0000-000000000000}"/>
          </ac:spMkLst>
        </pc:spChg>
        <pc:spChg chg="mod">
          <ac:chgData name="Abhishek Mohapatra" userId="55fe1bddae0fa15b" providerId="LiveId" clId="{F7494476-6E88-4B36-88DC-10FB1727D9F6}" dt="2022-07-28T19:23:21.490" v="455" actId="1076"/>
          <ac:spMkLst>
            <pc:docMk/>
            <pc:sldMk cId="4160270203" sldId="261"/>
            <ac:spMk id="18" creationId="{00000000-0000-0000-0000-000000000000}"/>
          </ac:spMkLst>
        </pc:spChg>
        <pc:spChg chg="del">
          <ac:chgData name="Abhishek Mohapatra" userId="55fe1bddae0fa15b" providerId="LiveId" clId="{F7494476-6E88-4B36-88DC-10FB1727D9F6}" dt="2022-07-28T19:13:34.992" v="406" actId="478"/>
          <ac:spMkLst>
            <pc:docMk/>
            <pc:sldMk cId="4160270203" sldId="261"/>
            <ac:spMk id="19" creationId="{00000000-0000-0000-0000-000000000000}"/>
          </ac:spMkLst>
        </pc:spChg>
        <pc:spChg chg="del">
          <ac:chgData name="Abhishek Mohapatra" userId="55fe1bddae0fa15b" providerId="LiveId" clId="{F7494476-6E88-4B36-88DC-10FB1727D9F6}" dt="2022-07-28T19:13:27.205" v="404" actId="478"/>
          <ac:spMkLst>
            <pc:docMk/>
            <pc:sldMk cId="4160270203" sldId="261"/>
            <ac:spMk id="20" creationId="{00000000-0000-0000-0000-000000000000}"/>
          </ac:spMkLst>
        </pc:spChg>
        <pc:spChg chg="add mod">
          <ac:chgData name="Abhishek Mohapatra" userId="55fe1bddae0fa15b" providerId="LiveId" clId="{F7494476-6E88-4B36-88DC-10FB1727D9F6}" dt="2022-07-28T19:23:17.612" v="454" actId="1076"/>
          <ac:spMkLst>
            <pc:docMk/>
            <pc:sldMk cId="4160270203" sldId="261"/>
            <ac:spMk id="30" creationId="{AB22C89F-4C52-87FC-A8DF-77971AAD1003}"/>
          </ac:spMkLst>
        </pc:spChg>
        <pc:spChg chg="add del mod">
          <ac:chgData name="Abhishek Mohapatra" userId="55fe1bddae0fa15b" providerId="LiveId" clId="{F7494476-6E88-4B36-88DC-10FB1727D9F6}" dt="2022-07-28T19:20:49.752" v="431" actId="478"/>
          <ac:spMkLst>
            <pc:docMk/>
            <pc:sldMk cId="4160270203" sldId="261"/>
            <ac:spMk id="31" creationId="{B83B273C-F2EA-2921-4A72-60223A053ED9}"/>
          </ac:spMkLst>
        </pc:spChg>
        <pc:spChg chg="add mod">
          <ac:chgData name="Abhishek Mohapatra" userId="55fe1bddae0fa15b" providerId="LiveId" clId="{F7494476-6E88-4B36-88DC-10FB1727D9F6}" dt="2022-07-28T19:27:12.374" v="544" actId="1076"/>
          <ac:spMkLst>
            <pc:docMk/>
            <pc:sldMk cId="4160270203" sldId="261"/>
            <ac:spMk id="32" creationId="{0CA21CE0-7479-7CA1-EB4C-24ACEC6B6E83}"/>
          </ac:spMkLst>
        </pc:spChg>
        <pc:picChg chg="del">
          <ac:chgData name="Abhishek Mohapatra" userId="55fe1bddae0fa15b" providerId="LiveId" clId="{F7494476-6E88-4B36-88DC-10FB1727D9F6}" dt="2022-07-28T19:05:00.992" v="359" actId="478"/>
          <ac:picMkLst>
            <pc:docMk/>
            <pc:sldMk cId="4160270203" sldId="261"/>
            <ac:picMk id="2" creationId="{00000000-0000-0000-0000-000000000000}"/>
          </ac:picMkLst>
        </pc:picChg>
        <pc:picChg chg="del">
          <ac:chgData name="Abhishek Mohapatra" userId="55fe1bddae0fa15b" providerId="LiveId" clId="{F7494476-6E88-4B36-88DC-10FB1727D9F6}" dt="2022-07-28T19:11:01.142" v="391" actId="478"/>
          <ac:picMkLst>
            <pc:docMk/>
            <pc:sldMk cId="4160270203" sldId="261"/>
            <ac:picMk id="6" creationId="{00000000-0000-0000-0000-000000000000}"/>
          </ac:picMkLst>
        </pc:picChg>
        <pc:picChg chg="add mod">
          <ac:chgData name="Abhishek Mohapatra" userId="55fe1bddae0fa15b" providerId="LiveId" clId="{F7494476-6E88-4B36-88DC-10FB1727D9F6}" dt="2022-07-28T19:15:16.330" v="412" actId="1076"/>
          <ac:picMkLst>
            <pc:docMk/>
            <pc:sldMk cId="4160270203" sldId="261"/>
            <ac:picMk id="13" creationId="{D4062C2A-EB1C-244D-2232-BC29516A50FA}"/>
          </ac:picMkLst>
        </pc:picChg>
        <pc:picChg chg="add mod">
          <ac:chgData name="Abhishek Mohapatra" userId="55fe1bddae0fa15b" providerId="LiveId" clId="{F7494476-6E88-4B36-88DC-10FB1727D9F6}" dt="2022-07-28T19:15:16.330" v="412" actId="1076"/>
          <ac:picMkLst>
            <pc:docMk/>
            <pc:sldMk cId="4160270203" sldId="261"/>
            <ac:picMk id="22" creationId="{BAA87C3C-B803-D9D9-9BEC-F28A6F332A95}"/>
          </ac:picMkLst>
        </pc:picChg>
        <pc:picChg chg="add mod">
          <ac:chgData name="Abhishek Mohapatra" userId="55fe1bddae0fa15b" providerId="LiveId" clId="{F7494476-6E88-4B36-88DC-10FB1727D9F6}" dt="2022-07-28T19:15:16.330" v="412" actId="1076"/>
          <ac:picMkLst>
            <pc:docMk/>
            <pc:sldMk cId="4160270203" sldId="261"/>
            <ac:picMk id="24" creationId="{942A4FDB-1511-849C-CBD9-B0F38635708B}"/>
          </ac:picMkLst>
        </pc:picChg>
        <pc:picChg chg="add mod">
          <ac:chgData name="Abhishek Mohapatra" userId="55fe1bddae0fa15b" providerId="LiveId" clId="{F7494476-6E88-4B36-88DC-10FB1727D9F6}" dt="2022-07-28T19:19:26.610" v="422" actId="14861"/>
          <ac:picMkLst>
            <pc:docMk/>
            <pc:sldMk cId="4160270203" sldId="261"/>
            <ac:picMk id="26" creationId="{D913D808-DB4E-CB42-D38C-D6566263F8ED}"/>
          </ac:picMkLst>
        </pc:picChg>
        <pc:picChg chg="add del mod">
          <ac:chgData name="Abhishek Mohapatra" userId="55fe1bddae0fa15b" providerId="LiveId" clId="{F7494476-6E88-4B36-88DC-10FB1727D9F6}" dt="2022-07-28T19:19:00.736" v="417" actId="478"/>
          <ac:picMkLst>
            <pc:docMk/>
            <pc:sldMk cId="4160270203" sldId="261"/>
            <ac:picMk id="27" creationId="{152CAF11-4E0F-0B63-5B3B-3857088C6539}"/>
          </ac:picMkLst>
        </pc:picChg>
      </pc:sldChg>
      <pc:sldChg chg="modSp del mod">
        <pc:chgData name="Abhishek Mohapatra" userId="55fe1bddae0fa15b" providerId="LiveId" clId="{F7494476-6E88-4B36-88DC-10FB1727D9F6}" dt="2022-07-28T22:14:34.332" v="987" actId="47"/>
        <pc:sldMkLst>
          <pc:docMk/>
          <pc:sldMk cId="427592746" sldId="262"/>
        </pc:sldMkLst>
        <pc:spChg chg="mod">
          <ac:chgData name="Abhishek Mohapatra" userId="55fe1bddae0fa15b" providerId="LiveId" clId="{F7494476-6E88-4B36-88DC-10FB1727D9F6}" dt="2022-07-28T20:22:17.690" v="563" actId="20577"/>
          <ac:spMkLst>
            <pc:docMk/>
            <pc:sldMk cId="427592746" sldId="262"/>
            <ac:spMk id="6" creationId="{84806EFA-90B6-4067-983B-6F820E668612}"/>
          </ac:spMkLst>
        </pc:spChg>
        <pc:spChg chg="mod">
          <ac:chgData name="Abhishek Mohapatra" userId="55fe1bddae0fa15b" providerId="LiveId" clId="{F7494476-6E88-4B36-88DC-10FB1727D9F6}" dt="2022-07-28T19:27:43.491" v="546" actId="207"/>
          <ac:spMkLst>
            <pc:docMk/>
            <pc:sldMk cId="427592746" sldId="262"/>
            <ac:spMk id="10" creationId="{00000000-0000-0000-0000-000000000000}"/>
          </ac:spMkLst>
        </pc:spChg>
      </pc:sldChg>
      <pc:sldChg chg="del">
        <pc:chgData name="Abhishek Mohapatra" userId="55fe1bddae0fa15b" providerId="LiveId" clId="{F7494476-6E88-4B36-88DC-10FB1727D9F6}" dt="2022-07-28T22:54:42.350" v="1480" actId="47"/>
        <pc:sldMkLst>
          <pc:docMk/>
          <pc:sldMk cId="709626818" sldId="265"/>
        </pc:sldMkLst>
      </pc:sldChg>
      <pc:sldChg chg="modSp ord">
        <pc:chgData name="Abhishek Mohapatra" userId="55fe1bddae0fa15b" providerId="LiveId" clId="{F7494476-6E88-4B36-88DC-10FB1727D9F6}" dt="2022-07-28T23:21:23.250" v="1840" actId="20577"/>
        <pc:sldMkLst>
          <pc:docMk/>
          <pc:sldMk cId="2673569953" sldId="266"/>
        </pc:sldMkLst>
        <pc:spChg chg="mod">
          <ac:chgData name="Abhishek Mohapatra" userId="55fe1bddae0fa15b" providerId="LiveId" clId="{F7494476-6E88-4B36-88DC-10FB1727D9F6}" dt="2022-07-28T23:21:23.250" v="1840" actId="20577"/>
          <ac:spMkLst>
            <pc:docMk/>
            <pc:sldMk cId="2673569953" sldId="266"/>
            <ac:spMk id="5" creationId="{00000000-0000-0000-0000-000000000000}"/>
          </ac:spMkLst>
        </pc:spChg>
      </pc:sldChg>
      <pc:sldChg chg="addSp delSp modSp add mod">
        <pc:chgData name="Abhishek Mohapatra" userId="55fe1bddae0fa15b" providerId="LiveId" clId="{F7494476-6E88-4B36-88DC-10FB1727D9F6}" dt="2022-07-30T09:33:08.782" v="3567" actId="1076"/>
        <pc:sldMkLst>
          <pc:docMk/>
          <pc:sldMk cId="1085013991" sldId="271"/>
        </pc:sldMkLst>
        <pc:spChg chg="del">
          <ac:chgData name="Abhishek Mohapatra" userId="55fe1bddae0fa15b" providerId="LiveId" clId="{F7494476-6E88-4B36-88DC-10FB1727D9F6}" dt="2022-07-30T09:27:05.951" v="3469" actId="478"/>
          <ac:spMkLst>
            <pc:docMk/>
            <pc:sldMk cId="1085013991" sldId="271"/>
            <ac:spMk id="6" creationId="{B06605AC-5CA2-4EAE-95CA-AA8070BE05DD}"/>
          </ac:spMkLst>
        </pc:spChg>
        <pc:spChg chg="mod">
          <ac:chgData name="Abhishek Mohapatra" userId="55fe1bddae0fa15b" providerId="LiveId" clId="{F7494476-6E88-4B36-88DC-10FB1727D9F6}" dt="2022-07-30T09:26:58.993" v="3467" actId="164"/>
          <ac:spMkLst>
            <pc:docMk/>
            <pc:sldMk cId="1085013991" sldId="271"/>
            <ac:spMk id="9" creationId="{91DA2A55-E720-42E9-BF9A-3F6CA4CBB2C1}"/>
          </ac:spMkLst>
        </pc:spChg>
        <pc:spChg chg="add mod">
          <ac:chgData name="Abhishek Mohapatra" userId="55fe1bddae0fa15b" providerId="LiveId" clId="{F7494476-6E88-4B36-88DC-10FB1727D9F6}" dt="2022-07-30T09:27:06.473" v="3470"/>
          <ac:spMkLst>
            <pc:docMk/>
            <pc:sldMk cId="1085013991" sldId="271"/>
            <ac:spMk id="11" creationId="{6970A880-2A9E-6117-4F63-193E99ECF048}"/>
          </ac:spMkLst>
        </pc:spChg>
        <pc:spChg chg="mod">
          <ac:chgData name="Abhishek Mohapatra" userId="55fe1bddae0fa15b" providerId="LiveId" clId="{F7494476-6E88-4B36-88DC-10FB1727D9F6}" dt="2022-07-30T09:26:58.993" v="3467" actId="164"/>
          <ac:spMkLst>
            <pc:docMk/>
            <pc:sldMk cId="1085013991" sldId="271"/>
            <ac:spMk id="12" creationId="{1E5FF2CE-F3C8-4500-8332-BB771DFF77B3}"/>
          </ac:spMkLst>
        </pc:spChg>
        <pc:spChg chg="mod">
          <ac:chgData name="Abhishek Mohapatra" userId="55fe1bddae0fa15b" providerId="LiveId" clId="{F7494476-6E88-4B36-88DC-10FB1727D9F6}" dt="2022-07-30T09:26:58.993" v="3467" actId="164"/>
          <ac:spMkLst>
            <pc:docMk/>
            <pc:sldMk cId="1085013991" sldId="271"/>
            <ac:spMk id="13" creationId="{8EF2D91A-B722-425B-B73C-9DDC02FB9CA5}"/>
          </ac:spMkLst>
        </pc:spChg>
        <pc:spChg chg="mod">
          <ac:chgData name="Abhishek Mohapatra" userId="55fe1bddae0fa15b" providerId="LiveId" clId="{F7494476-6E88-4B36-88DC-10FB1727D9F6}" dt="2022-07-30T09:26:58.993" v="3467" actId="164"/>
          <ac:spMkLst>
            <pc:docMk/>
            <pc:sldMk cId="1085013991" sldId="271"/>
            <ac:spMk id="14" creationId="{7A0CA058-EE71-43F7-8B65-6EA59DA81451}"/>
          </ac:spMkLst>
        </pc:spChg>
        <pc:spChg chg="add mod">
          <ac:chgData name="Abhishek Mohapatra" userId="55fe1bddae0fa15b" providerId="LiveId" clId="{F7494476-6E88-4B36-88DC-10FB1727D9F6}" dt="2022-07-30T09:27:27.965" v="3496" actId="313"/>
          <ac:spMkLst>
            <pc:docMk/>
            <pc:sldMk cId="1085013991" sldId="271"/>
            <ac:spMk id="15" creationId="{54DF1498-0F0D-0B18-1DA5-1D3B02E43DDD}"/>
          </ac:spMkLst>
        </pc:spChg>
        <pc:spChg chg="add mod">
          <ac:chgData name="Abhishek Mohapatra" userId="55fe1bddae0fa15b" providerId="LiveId" clId="{F7494476-6E88-4B36-88DC-10FB1727D9F6}" dt="2022-07-30T09:33:08.782" v="3567" actId="1076"/>
          <ac:spMkLst>
            <pc:docMk/>
            <pc:sldMk cId="1085013991" sldId="271"/>
            <ac:spMk id="16" creationId="{729AB346-8017-F827-C80E-901E0F68A2E7}"/>
          </ac:spMkLst>
        </pc:spChg>
        <pc:spChg chg="mod">
          <ac:chgData name="Abhishek Mohapatra" userId="55fe1bddae0fa15b" providerId="LiveId" clId="{F7494476-6E88-4B36-88DC-10FB1727D9F6}" dt="2022-07-30T09:26:58.993" v="3467" actId="164"/>
          <ac:spMkLst>
            <pc:docMk/>
            <pc:sldMk cId="1085013991" sldId="271"/>
            <ac:spMk id="17" creationId="{612D3B87-382E-49BE-BA7F-61252535DCFC}"/>
          </ac:spMkLst>
        </pc:spChg>
        <pc:spChg chg="mod">
          <ac:chgData name="Abhishek Mohapatra" userId="55fe1bddae0fa15b" providerId="LiveId" clId="{F7494476-6E88-4B36-88DC-10FB1727D9F6}" dt="2022-07-30T09:26:58.993" v="3467" actId="164"/>
          <ac:spMkLst>
            <pc:docMk/>
            <pc:sldMk cId="1085013991" sldId="271"/>
            <ac:spMk id="18" creationId="{61C07D27-BBEC-4428-8485-83C41F84BE38}"/>
          </ac:spMkLst>
        </pc:spChg>
        <pc:grpChg chg="add mod">
          <ac:chgData name="Abhishek Mohapatra" userId="55fe1bddae0fa15b" providerId="LiveId" clId="{F7494476-6E88-4B36-88DC-10FB1727D9F6}" dt="2022-07-30T09:27:01.730" v="3468" actId="1076"/>
          <ac:grpSpMkLst>
            <pc:docMk/>
            <pc:sldMk cId="1085013991" sldId="271"/>
            <ac:grpSpMk id="2" creationId="{2A4DE700-DDB3-8DCF-EC2C-CA428DA88434}"/>
          </ac:grpSpMkLst>
        </pc:grpChg>
        <pc:picChg chg="mod">
          <ac:chgData name="Abhishek Mohapatra" userId="55fe1bddae0fa15b" providerId="LiveId" clId="{F7494476-6E88-4B36-88DC-10FB1727D9F6}" dt="2022-07-30T09:26:58.993" v="3467" actId="164"/>
          <ac:picMkLst>
            <pc:docMk/>
            <pc:sldMk cId="1085013991" sldId="271"/>
            <ac:picMk id="8" creationId="{2FC75299-8030-431B-8F22-E75E9B007806}"/>
          </ac:picMkLst>
        </pc:picChg>
      </pc:sldChg>
      <pc:sldChg chg="modSp mod">
        <pc:chgData name="Abhishek Mohapatra" userId="55fe1bddae0fa15b" providerId="LiveId" clId="{F7494476-6E88-4B36-88DC-10FB1727D9F6}" dt="2022-07-28T19:27:28.107" v="545" actId="207"/>
        <pc:sldMkLst>
          <pc:docMk/>
          <pc:sldMk cId="2688354727" sldId="273"/>
        </pc:sldMkLst>
        <pc:spChg chg="mod">
          <ac:chgData name="Abhishek Mohapatra" userId="55fe1bddae0fa15b" providerId="LiveId" clId="{F7494476-6E88-4B36-88DC-10FB1727D9F6}" dt="2022-07-28T19:27:28.107" v="545" actId="207"/>
          <ac:spMkLst>
            <pc:docMk/>
            <pc:sldMk cId="2688354727" sldId="273"/>
            <ac:spMk id="16" creationId="{00000000-0000-0000-0000-000000000000}"/>
          </ac:spMkLst>
        </pc:spChg>
        <pc:spChg chg="mod">
          <ac:chgData name="Abhishek Mohapatra" userId="55fe1bddae0fa15b" providerId="LiveId" clId="{F7494476-6E88-4B36-88DC-10FB1727D9F6}" dt="2022-07-28T19:27:28.107" v="545" actId="207"/>
          <ac:spMkLst>
            <pc:docMk/>
            <pc:sldMk cId="2688354727" sldId="273"/>
            <ac:spMk id="17" creationId="{00000000-0000-0000-0000-000000000000}"/>
          </ac:spMkLst>
        </pc:spChg>
      </pc:sldChg>
      <pc:sldChg chg="ord">
        <pc:chgData name="Abhishek Mohapatra" userId="55fe1bddae0fa15b" providerId="LiveId" clId="{F7494476-6E88-4B36-88DC-10FB1727D9F6}" dt="2022-07-28T17:29:47.991" v="335"/>
        <pc:sldMkLst>
          <pc:docMk/>
          <pc:sldMk cId="2056422479" sldId="275"/>
        </pc:sldMkLst>
      </pc:sldChg>
      <pc:sldChg chg="addSp delSp modSp mod ord delAnim">
        <pc:chgData name="Abhishek Mohapatra" userId="55fe1bddae0fa15b" providerId="LiveId" clId="{F7494476-6E88-4B36-88DC-10FB1727D9F6}" dt="2022-07-29T10:38:03.287" v="2417" actId="1076"/>
        <pc:sldMkLst>
          <pc:docMk/>
          <pc:sldMk cId="2355658566" sldId="277"/>
        </pc:sldMkLst>
        <pc:spChg chg="mod">
          <ac:chgData name="Abhishek Mohapatra" userId="55fe1bddae0fa15b" providerId="LiveId" clId="{F7494476-6E88-4B36-88DC-10FB1727D9F6}" dt="2022-07-29T10:07:39.600" v="2258" actId="1076"/>
          <ac:spMkLst>
            <pc:docMk/>
            <pc:sldMk cId="2355658566" sldId="277"/>
            <ac:spMk id="4" creationId="{84806EFA-90B6-4067-983B-6F820E668612}"/>
          </ac:spMkLst>
        </pc:spChg>
        <pc:spChg chg="del mod">
          <ac:chgData name="Abhishek Mohapatra" userId="55fe1bddae0fa15b" providerId="LiveId" clId="{F7494476-6E88-4B36-88DC-10FB1727D9F6}" dt="2022-07-29T10:34:53.095" v="2326" actId="478"/>
          <ac:spMkLst>
            <pc:docMk/>
            <pc:sldMk cId="2355658566" sldId="277"/>
            <ac:spMk id="7" creationId="{84806EFA-90B6-4067-983B-6F820E668612}"/>
          </ac:spMkLst>
        </pc:spChg>
        <pc:spChg chg="del mod">
          <ac:chgData name="Abhishek Mohapatra" userId="55fe1bddae0fa15b" providerId="LiveId" clId="{F7494476-6E88-4B36-88DC-10FB1727D9F6}" dt="2022-07-29T10:09:30.439" v="2277" actId="478"/>
          <ac:spMkLst>
            <pc:docMk/>
            <pc:sldMk cId="2355658566" sldId="277"/>
            <ac:spMk id="8" creationId="{84806EFA-90B6-4067-983B-6F820E668612}"/>
          </ac:spMkLst>
        </pc:spChg>
        <pc:spChg chg="mod">
          <ac:chgData name="Abhishek Mohapatra" userId="55fe1bddae0fa15b" providerId="LiveId" clId="{F7494476-6E88-4B36-88DC-10FB1727D9F6}" dt="2022-07-29T10:05:15.995" v="2250" actId="207"/>
          <ac:spMkLst>
            <pc:docMk/>
            <pc:sldMk cId="2355658566" sldId="277"/>
            <ac:spMk id="9" creationId="{00000000-0000-0000-0000-000000000000}"/>
          </ac:spMkLst>
        </pc:spChg>
        <pc:spChg chg="mod">
          <ac:chgData name="Abhishek Mohapatra" userId="55fe1bddae0fa15b" providerId="LiveId" clId="{F7494476-6E88-4B36-88DC-10FB1727D9F6}" dt="2022-07-29T10:38:03.287" v="2417" actId="1076"/>
          <ac:spMkLst>
            <pc:docMk/>
            <pc:sldMk cId="2355658566" sldId="277"/>
            <ac:spMk id="11" creationId="{84806EFA-90B6-4067-983B-6F820E668612}"/>
          </ac:spMkLst>
        </pc:spChg>
        <pc:spChg chg="del">
          <ac:chgData name="Abhishek Mohapatra" userId="55fe1bddae0fa15b" providerId="LiveId" clId="{F7494476-6E88-4B36-88DC-10FB1727D9F6}" dt="2022-07-29T10:02:02.855" v="2148" actId="478"/>
          <ac:spMkLst>
            <pc:docMk/>
            <pc:sldMk cId="2355658566" sldId="277"/>
            <ac:spMk id="13" creationId="{00000000-0000-0000-0000-000000000000}"/>
          </ac:spMkLst>
        </pc:spChg>
        <pc:spChg chg="add del mod">
          <ac:chgData name="Abhishek Mohapatra" userId="55fe1bddae0fa15b" providerId="LiveId" clId="{F7494476-6E88-4B36-88DC-10FB1727D9F6}" dt="2022-07-29T10:06:21.528" v="2252"/>
          <ac:spMkLst>
            <pc:docMk/>
            <pc:sldMk cId="2355658566" sldId="277"/>
            <ac:spMk id="15" creationId="{ACA67587-3D9B-79E8-D055-FA4B79782EF1}"/>
          </ac:spMkLst>
        </pc:spChg>
        <pc:spChg chg="add del mod">
          <ac:chgData name="Abhishek Mohapatra" userId="55fe1bddae0fa15b" providerId="LiveId" clId="{F7494476-6E88-4B36-88DC-10FB1727D9F6}" dt="2022-07-29T10:06:21.528" v="2252"/>
          <ac:spMkLst>
            <pc:docMk/>
            <pc:sldMk cId="2355658566" sldId="277"/>
            <ac:spMk id="16" creationId="{F200DE58-BFA6-FDCF-8448-E160038ED5BC}"/>
          </ac:spMkLst>
        </pc:spChg>
        <pc:spChg chg="add del mod">
          <ac:chgData name="Abhishek Mohapatra" userId="55fe1bddae0fa15b" providerId="LiveId" clId="{F7494476-6E88-4B36-88DC-10FB1727D9F6}" dt="2022-07-29T10:06:21.528" v="2252"/>
          <ac:spMkLst>
            <pc:docMk/>
            <pc:sldMk cId="2355658566" sldId="277"/>
            <ac:spMk id="17" creationId="{ACBE371E-9DB8-3732-D709-68291CDBB059}"/>
          </ac:spMkLst>
        </pc:spChg>
        <pc:spChg chg="add del mod">
          <ac:chgData name="Abhishek Mohapatra" userId="55fe1bddae0fa15b" providerId="LiveId" clId="{F7494476-6E88-4B36-88DC-10FB1727D9F6}" dt="2022-07-29T10:06:21.528" v="2252"/>
          <ac:spMkLst>
            <pc:docMk/>
            <pc:sldMk cId="2355658566" sldId="277"/>
            <ac:spMk id="18" creationId="{4E98BAE9-8609-767E-23A5-10A5FCD806D8}"/>
          </ac:spMkLst>
        </pc:spChg>
        <pc:spChg chg="add mod">
          <ac:chgData name="Abhishek Mohapatra" userId="55fe1bddae0fa15b" providerId="LiveId" clId="{F7494476-6E88-4B36-88DC-10FB1727D9F6}" dt="2022-07-29T10:31:12.458" v="2292" actId="1076"/>
          <ac:spMkLst>
            <pc:docMk/>
            <pc:sldMk cId="2355658566" sldId="277"/>
            <ac:spMk id="22" creationId="{4295C78F-C9A7-61D0-C0B1-25E47FE6DCBE}"/>
          </ac:spMkLst>
        </pc:spChg>
        <pc:spChg chg="add mod">
          <ac:chgData name="Abhishek Mohapatra" userId="55fe1bddae0fa15b" providerId="LiveId" clId="{F7494476-6E88-4B36-88DC-10FB1727D9F6}" dt="2022-07-29T10:31:12.458" v="2292" actId="1076"/>
          <ac:spMkLst>
            <pc:docMk/>
            <pc:sldMk cId="2355658566" sldId="277"/>
            <ac:spMk id="25" creationId="{BDB86C6E-338D-458C-EEF0-3045B4FA4406}"/>
          </ac:spMkLst>
        </pc:spChg>
        <pc:spChg chg="add mod">
          <ac:chgData name="Abhishek Mohapatra" userId="55fe1bddae0fa15b" providerId="LiveId" clId="{F7494476-6E88-4B36-88DC-10FB1727D9F6}" dt="2022-07-29T10:34:40.977" v="2324" actId="1076"/>
          <ac:spMkLst>
            <pc:docMk/>
            <pc:sldMk cId="2355658566" sldId="277"/>
            <ac:spMk id="30" creationId="{D0BC361C-4161-346E-F9E0-D1810B6DE4BC}"/>
          </ac:spMkLst>
        </pc:spChg>
        <pc:spChg chg="add mod">
          <ac:chgData name="Abhishek Mohapatra" userId="55fe1bddae0fa15b" providerId="LiveId" clId="{F7494476-6E88-4B36-88DC-10FB1727D9F6}" dt="2022-07-29T10:34:01.449" v="2318" actId="1076"/>
          <ac:spMkLst>
            <pc:docMk/>
            <pc:sldMk cId="2355658566" sldId="277"/>
            <ac:spMk id="31" creationId="{11A76FD2-327F-B327-7FF8-1AB7CF0C8756}"/>
          </ac:spMkLst>
        </pc:spChg>
        <pc:spChg chg="add mod">
          <ac:chgData name="Abhishek Mohapatra" userId="55fe1bddae0fa15b" providerId="LiveId" clId="{F7494476-6E88-4B36-88DC-10FB1727D9F6}" dt="2022-07-29T10:34:46.258" v="2325" actId="207"/>
          <ac:spMkLst>
            <pc:docMk/>
            <pc:sldMk cId="2355658566" sldId="277"/>
            <ac:spMk id="32" creationId="{4542A62F-BC7F-10E3-7EBF-4542C269D552}"/>
          </ac:spMkLst>
        </pc:spChg>
        <pc:spChg chg="add mod">
          <ac:chgData name="Abhishek Mohapatra" userId="55fe1bddae0fa15b" providerId="LiveId" clId="{F7494476-6E88-4B36-88DC-10FB1727D9F6}" dt="2022-07-29T10:37:07.300" v="2415" actId="2711"/>
          <ac:spMkLst>
            <pc:docMk/>
            <pc:sldMk cId="2355658566" sldId="277"/>
            <ac:spMk id="33" creationId="{06A169C9-2C42-D975-91ED-24C396230592}"/>
          </ac:spMkLst>
        </pc:spChg>
        <pc:picChg chg="add mod">
          <ac:chgData name="Abhishek Mohapatra" userId="55fe1bddae0fa15b" providerId="LiveId" clId="{F7494476-6E88-4B36-88DC-10FB1727D9F6}" dt="2022-07-29T10:32:58.859" v="2311" actId="1076"/>
          <ac:picMkLst>
            <pc:docMk/>
            <pc:sldMk cId="2355658566" sldId="277"/>
            <ac:picMk id="2" creationId="{CA736F9C-9FBF-FA3E-31AD-7FD1D0F1DC61}"/>
          </ac:picMkLst>
        </pc:picChg>
        <pc:picChg chg="del">
          <ac:chgData name="Abhishek Mohapatra" userId="55fe1bddae0fa15b" providerId="LiveId" clId="{F7494476-6E88-4B36-88DC-10FB1727D9F6}" dt="2022-07-29T10:06:34.133" v="2255" actId="478"/>
          <ac:picMkLst>
            <pc:docMk/>
            <pc:sldMk cId="2355658566" sldId="277"/>
            <ac:picMk id="6" creationId="{00000000-0000-0000-0000-000000000000}"/>
          </ac:picMkLst>
        </pc:picChg>
        <pc:picChg chg="del">
          <ac:chgData name="Abhishek Mohapatra" userId="55fe1bddae0fa15b" providerId="LiveId" clId="{F7494476-6E88-4B36-88DC-10FB1727D9F6}" dt="2022-07-29T10:02:05.074" v="2149" actId="478"/>
          <ac:picMkLst>
            <pc:docMk/>
            <pc:sldMk cId="2355658566" sldId="277"/>
            <ac:picMk id="10" creationId="{00000000-0000-0000-0000-000000000000}"/>
          </ac:picMkLst>
        </pc:picChg>
        <pc:picChg chg="add del mod">
          <ac:chgData name="Abhishek Mohapatra" userId="55fe1bddae0fa15b" providerId="LiveId" clId="{F7494476-6E88-4B36-88DC-10FB1727D9F6}" dt="2022-07-29T10:06:21.528" v="2252"/>
          <ac:picMkLst>
            <pc:docMk/>
            <pc:sldMk cId="2355658566" sldId="277"/>
            <ac:picMk id="14" creationId="{D2EE5C7D-73B5-20D1-0CCF-955641B4E359}"/>
          </ac:picMkLst>
        </pc:picChg>
        <pc:picChg chg="add mod">
          <ac:chgData name="Abhishek Mohapatra" userId="55fe1bddae0fa15b" providerId="LiveId" clId="{F7494476-6E88-4B36-88DC-10FB1727D9F6}" dt="2022-07-29T10:08:23.083" v="2262" actId="1076"/>
          <ac:picMkLst>
            <pc:docMk/>
            <pc:sldMk cId="2355658566" sldId="277"/>
            <ac:picMk id="19" creationId="{4D3E4389-DDF8-CF8D-419A-12AA1E022053}"/>
          </ac:picMkLst>
        </pc:picChg>
        <pc:picChg chg="add del mod">
          <ac:chgData name="Abhishek Mohapatra" userId="55fe1bddae0fa15b" providerId="LiveId" clId="{F7494476-6E88-4B36-88DC-10FB1727D9F6}" dt="2022-07-29T10:27:11.760" v="2280" actId="478"/>
          <ac:picMkLst>
            <pc:docMk/>
            <pc:sldMk cId="2355658566" sldId="277"/>
            <ac:picMk id="20" creationId="{8010D568-7C7D-04B8-465F-D960F0ECE388}"/>
          </ac:picMkLst>
        </pc:picChg>
        <pc:picChg chg="add mod">
          <ac:chgData name="Abhishek Mohapatra" userId="55fe1bddae0fa15b" providerId="LiveId" clId="{F7494476-6E88-4B36-88DC-10FB1727D9F6}" dt="2022-07-29T10:27:27.428" v="2286" actId="1440"/>
          <ac:picMkLst>
            <pc:docMk/>
            <pc:sldMk cId="2355658566" sldId="277"/>
            <ac:picMk id="21" creationId="{F7F575E3-3025-009E-FD29-8DCCDC5A27D5}"/>
          </ac:picMkLst>
        </pc:picChg>
        <pc:picChg chg="add del mod">
          <ac:chgData name="Abhishek Mohapatra" userId="55fe1bddae0fa15b" providerId="LiveId" clId="{F7494476-6E88-4B36-88DC-10FB1727D9F6}" dt="2022-07-29T10:30:59.095" v="2289" actId="478"/>
          <ac:picMkLst>
            <pc:docMk/>
            <pc:sldMk cId="2355658566" sldId="277"/>
            <ac:picMk id="23" creationId="{3C196DDF-9AFE-A3EB-73AB-E79614B22812}"/>
          </ac:picMkLst>
        </pc:picChg>
        <pc:picChg chg="add del mod">
          <ac:chgData name="Abhishek Mohapatra" userId="55fe1bddae0fa15b" providerId="LiveId" clId="{F7494476-6E88-4B36-88DC-10FB1727D9F6}" dt="2022-07-29T10:31:14.743" v="2293" actId="478"/>
          <ac:picMkLst>
            <pc:docMk/>
            <pc:sldMk cId="2355658566" sldId="277"/>
            <ac:picMk id="24" creationId="{71F41384-0E90-3222-F1F1-D2F6C16CAB23}"/>
          </ac:picMkLst>
        </pc:picChg>
        <pc:picChg chg="add mod">
          <ac:chgData name="Abhishek Mohapatra" userId="55fe1bddae0fa15b" providerId="LiveId" clId="{F7494476-6E88-4B36-88DC-10FB1727D9F6}" dt="2022-07-29T10:31:33.862" v="2300" actId="1076"/>
          <ac:picMkLst>
            <pc:docMk/>
            <pc:sldMk cId="2355658566" sldId="277"/>
            <ac:picMk id="27" creationId="{24573B5A-6441-5AC4-1420-BEA7CB870160}"/>
          </ac:picMkLst>
        </pc:picChg>
        <pc:picChg chg="add del mod">
          <ac:chgData name="Abhishek Mohapatra" userId="55fe1bddae0fa15b" providerId="LiveId" clId="{F7494476-6E88-4B36-88DC-10FB1727D9F6}" dt="2022-07-29T10:31:53.975" v="2303" actId="478"/>
          <ac:picMkLst>
            <pc:docMk/>
            <pc:sldMk cId="2355658566" sldId="277"/>
            <ac:picMk id="28" creationId="{FD10204C-40B3-BC04-7C02-BB5B865049C6}"/>
          </ac:picMkLst>
        </pc:picChg>
      </pc:sldChg>
      <pc:sldChg chg="delSp del mod">
        <pc:chgData name="Abhishek Mohapatra" userId="55fe1bddae0fa15b" providerId="LiveId" clId="{F7494476-6E88-4B36-88DC-10FB1727D9F6}" dt="2022-07-30T08:44:43.604" v="3423" actId="47"/>
        <pc:sldMkLst>
          <pc:docMk/>
          <pc:sldMk cId="1474818919" sldId="278"/>
        </pc:sldMkLst>
        <pc:spChg chg="del">
          <ac:chgData name="Abhishek Mohapatra" userId="55fe1bddae0fa15b" providerId="LiveId" clId="{F7494476-6E88-4B36-88DC-10FB1727D9F6}" dt="2022-07-30T08:44:07.201" v="3421" actId="478"/>
          <ac:spMkLst>
            <pc:docMk/>
            <pc:sldMk cId="1474818919" sldId="278"/>
            <ac:spMk id="4" creationId="{00000000-0000-0000-0000-000000000000}"/>
          </ac:spMkLst>
        </pc:spChg>
        <pc:spChg chg="del">
          <ac:chgData name="Abhishek Mohapatra" userId="55fe1bddae0fa15b" providerId="LiveId" clId="{F7494476-6E88-4B36-88DC-10FB1727D9F6}" dt="2022-07-30T08:44:07.201" v="3421" actId="478"/>
          <ac:spMkLst>
            <pc:docMk/>
            <pc:sldMk cId="1474818919" sldId="278"/>
            <ac:spMk id="6" creationId="{C17B6950-0FA4-4F24-82EC-C6C1B6691946}"/>
          </ac:spMkLst>
        </pc:spChg>
        <pc:spChg chg="del">
          <ac:chgData name="Abhishek Mohapatra" userId="55fe1bddae0fa15b" providerId="LiveId" clId="{F7494476-6E88-4B36-88DC-10FB1727D9F6}" dt="2022-07-30T08:44:07.201" v="3421" actId="478"/>
          <ac:spMkLst>
            <pc:docMk/>
            <pc:sldMk cId="1474818919" sldId="278"/>
            <ac:spMk id="7" creationId="{00000000-0000-0000-0000-000000000000}"/>
          </ac:spMkLst>
        </pc:spChg>
        <pc:spChg chg="del">
          <ac:chgData name="Abhishek Mohapatra" userId="55fe1bddae0fa15b" providerId="LiveId" clId="{F7494476-6E88-4B36-88DC-10FB1727D9F6}" dt="2022-07-30T08:44:07.201" v="3421" actId="478"/>
          <ac:spMkLst>
            <pc:docMk/>
            <pc:sldMk cId="1474818919" sldId="278"/>
            <ac:spMk id="8" creationId="{C17B6950-0FA4-4F24-82EC-C6C1B6691946}"/>
          </ac:spMkLst>
        </pc:spChg>
        <pc:picChg chg="del">
          <ac:chgData name="Abhishek Mohapatra" userId="55fe1bddae0fa15b" providerId="LiveId" clId="{F7494476-6E88-4B36-88DC-10FB1727D9F6}" dt="2022-07-30T08:44:01.852" v="3420" actId="478"/>
          <ac:picMkLst>
            <pc:docMk/>
            <pc:sldMk cId="1474818919" sldId="278"/>
            <ac:picMk id="5" creationId="{00000000-0000-0000-0000-000000000000}"/>
          </ac:picMkLst>
        </pc:picChg>
      </pc:sldChg>
      <pc:sldChg chg="del">
        <pc:chgData name="Abhishek Mohapatra" userId="55fe1bddae0fa15b" providerId="LiveId" clId="{F7494476-6E88-4B36-88DC-10FB1727D9F6}" dt="2022-07-30T08:54:07.996" v="3425" actId="47"/>
        <pc:sldMkLst>
          <pc:docMk/>
          <pc:sldMk cId="194225378" sldId="279"/>
        </pc:sldMkLst>
      </pc:sldChg>
      <pc:sldChg chg="del">
        <pc:chgData name="Abhishek Mohapatra" userId="55fe1bddae0fa15b" providerId="LiveId" clId="{F7494476-6E88-4B36-88DC-10FB1727D9F6}" dt="2022-07-30T08:54:07.996" v="3425" actId="47"/>
        <pc:sldMkLst>
          <pc:docMk/>
          <pc:sldMk cId="3313360872" sldId="281"/>
        </pc:sldMkLst>
      </pc:sldChg>
      <pc:sldChg chg="del">
        <pc:chgData name="Abhishek Mohapatra" userId="55fe1bddae0fa15b" providerId="LiveId" clId="{F7494476-6E88-4B36-88DC-10FB1727D9F6}" dt="2022-07-30T08:54:07.996" v="3425" actId="47"/>
        <pc:sldMkLst>
          <pc:docMk/>
          <pc:sldMk cId="1239391366" sldId="282"/>
        </pc:sldMkLst>
      </pc:sldChg>
      <pc:sldChg chg="modSp mod">
        <pc:chgData name="Abhishek Mohapatra" userId="55fe1bddae0fa15b" providerId="LiveId" clId="{F7494476-6E88-4B36-88DC-10FB1727D9F6}" dt="2022-07-30T09:37:04.037" v="3648" actId="1076"/>
        <pc:sldMkLst>
          <pc:docMk/>
          <pc:sldMk cId="75655702" sldId="283"/>
        </pc:sldMkLst>
        <pc:spChg chg="mod">
          <ac:chgData name="Abhishek Mohapatra" userId="55fe1bddae0fa15b" providerId="LiveId" clId="{F7494476-6E88-4B36-88DC-10FB1727D9F6}" dt="2022-07-30T09:36:08.283" v="3647" actId="20577"/>
          <ac:spMkLst>
            <pc:docMk/>
            <pc:sldMk cId="75655702" sldId="283"/>
            <ac:spMk id="36" creationId="{84806EFA-90B6-4067-983B-6F820E668612}"/>
          </ac:spMkLst>
        </pc:spChg>
        <pc:picChg chg="mod">
          <ac:chgData name="Abhishek Mohapatra" userId="55fe1bddae0fa15b" providerId="LiveId" clId="{F7494476-6E88-4B36-88DC-10FB1727D9F6}" dt="2022-07-30T09:37:04.037" v="3648" actId="1076"/>
          <ac:picMkLst>
            <pc:docMk/>
            <pc:sldMk cId="75655702" sldId="283"/>
            <ac:picMk id="16" creationId="{00000000-0000-0000-0000-000000000000}"/>
          </ac:picMkLst>
        </pc:picChg>
      </pc:sldChg>
      <pc:sldChg chg="del">
        <pc:chgData name="Abhishek Mohapatra" userId="55fe1bddae0fa15b" providerId="LiveId" clId="{F7494476-6E88-4B36-88DC-10FB1727D9F6}" dt="2022-07-28T23:30:21.027" v="2119" actId="47"/>
        <pc:sldMkLst>
          <pc:docMk/>
          <pc:sldMk cId="3479847542" sldId="285"/>
        </pc:sldMkLst>
      </pc:sldChg>
      <pc:sldChg chg="del">
        <pc:chgData name="Abhishek Mohapatra" userId="55fe1bddae0fa15b" providerId="LiveId" clId="{F7494476-6E88-4B36-88DC-10FB1727D9F6}" dt="2022-07-28T23:30:21.027" v="2119" actId="47"/>
        <pc:sldMkLst>
          <pc:docMk/>
          <pc:sldMk cId="924707317" sldId="286"/>
        </pc:sldMkLst>
      </pc:sldChg>
      <pc:sldChg chg="del">
        <pc:chgData name="Abhishek Mohapatra" userId="55fe1bddae0fa15b" providerId="LiveId" clId="{F7494476-6E88-4B36-88DC-10FB1727D9F6}" dt="2022-07-28T23:30:21.027" v="2119" actId="47"/>
        <pc:sldMkLst>
          <pc:docMk/>
          <pc:sldMk cId="2468177133" sldId="288"/>
        </pc:sldMkLst>
      </pc:sldChg>
      <pc:sldChg chg="del">
        <pc:chgData name="Abhishek Mohapatra" userId="55fe1bddae0fa15b" providerId="LiveId" clId="{F7494476-6E88-4B36-88DC-10FB1727D9F6}" dt="2022-07-28T23:30:21.027" v="2119" actId="47"/>
        <pc:sldMkLst>
          <pc:docMk/>
          <pc:sldMk cId="508339727" sldId="289"/>
        </pc:sldMkLst>
      </pc:sldChg>
      <pc:sldChg chg="del">
        <pc:chgData name="Abhishek Mohapatra" userId="55fe1bddae0fa15b" providerId="LiveId" clId="{F7494476-6E88-4B36-88DC-10FB1727D9F6}" dt="2022-07-30T07:19:01.814" v="3401" actId="47"/>
        <pc:sldMkLst>
          <pc:docMk/>
          <pc:sldMk cId="4251155177" sldId="291"/>
        </pc:sldMkLst>
      </pc:sldChg>
      <pc:sldChg chg="del">
        <pc:chgData name="Abhishek Mohapatra" userId="55fe1bddae0fa15b" providerId="LiveId" clId="{F7494476-6E88-4B36-88DC-10FB1727D9F6}" dt="2022-07-30T07:19:04.514" v="3402" actId="47"/>
        <pc:sldMkLst>
          <pc:docMk/>
          <pc:sldMk cId="3534211961" sldId="292"/>
        </pc:sldMkLst>
      </pc:sldChg>
      <pc:sldChg chg="del">
        <pc:chgData name="Abhishek Mohapatra" userId="55fe1bddae0fa15b" providerId="LiveId" clId="{F7494476-6E88-4B36-88DC-10FB1727D9F6}" dt="2022-07-30T07:19:08.944" v="3403" actId="47"/>
        <pc:sldMkLst>
          <pc:docMk/>
          <pc:sldMk cId="1709299937" sldId="293"/>
        </pc:sldMkLst>
      </pc:sldChg>
      <pc:sldChg chg="ord">
        <pc:chgData name="Abhishek Mohapatra" userId="55fe1bddae0fa15b" providerId="LiveId" clId="{F7494476-6E88-4B36-88DC-10FB1727D9F6}" dt="2022-07-28T23:21:55.044" v="1842"/>
        <pc:sldMkLst>
          <pc:docMk/>
          <pc:sldMk cId="868718498" sldId="298"/>
        </pc:sldMkLst>
      </pc:sldChg>
      <pc:sldChg chg="addSp delSp modSp mod">
        <pc:chgData name="Abhishek Mohapatra" userId="55fe1bddae0fa15b" providerId="LiveId" clId="{F7494476-6E88-4B36-88DC-10FB1727D9F6}" dt="2022-07-28T20:03:15.080" v="547" actId="14100"/>
        <pc:sldMkLst>
          <pc:docMk/>
          <pc:sldMk cId="2846811400" sldId="301"/>
        </pc:sldMkLst>
        <pc:spChg chg="del">
          <ac:chgData name="Abhishek Mohapatra" userId="55fe1bddae0fa15b" providerId="LiveId" clId="{F7494476-6E88-4B36-88DC-10FB1727D9F6}" dt="2022-07-28T17:26:01.315" v="301" actId="478"/>
          <ac:spMkLst>
            <pc:docMk/>
            <pc:sldMk cId="2846811400" sldId="301"/>
            <ac:spMk id="2" creationId="{00000000-0000-0000-0000-000000000000}"/>
          </ac:spMkLst>
        </pc:spChg>
        <pc:spChg chg="mod">
          <ac:chgData name="Abhishek Mohapatra" userId="55fe1bddae0fa15b" providerId="LiveId" clId="{F7494476-6E88-4B36-88DC-10FB1727D9F6}" dt="2022-07-28T18:08:31.759" v="343" actId="207"/>
          <ac:spMkLst>
            <pc:docMk/>
            <pc:sldMk cId="2846811400" sldId="301"/>
            <ac:spMk id="32" creationId="{00000000-0000-0000-0000-000000000000}"/>
          </ac:spMkLst>
        </pc:spChg>
        <pc:spChg chg="mod">
          <ac:chgData name="Abhishek Mohapatra" userId="55fe1bddae0fa15b" providerId="LiveId" clId="{F7494476-6E88-4B36-88DC-10FB1727D9F6}" dt="2022-07-28T17:21:26.036" v="277" actId="20577"/>
          <ac:spMkLst>
            <pc:docMk/>
            <pc:sldMk cId="2846811400" sldId="301"/>
            <ac:spMk id="33" creationId="{84806EFA-90B6-4067-983B-6F820E668612}"/>
          </ac:spMkLst>
        </pc:spChg>
        <pc:spChg chg="mod">
          <ac:chgData name="Abhishek Mohapatra" userId="55fe1bddae0fa15b" providerId="LiveId" clId="{F7494476-6E88-4B36-88DC-10FB1727D9F6}" dt="2022-07-28T17:26:14.960" v="304" actId="1076"/>
          <ac:spMkLst>
            <pc:docMk/>
            <pc:sldMk cId="2846811400" sldId="301"/>
            <ac:spMk id="34" creationId="{84806EFA-90B6-4067-983B-6F820E668612}"/>
          </ac:spMkLst>
        </pc:spChg>
        <pc:spChg chg="mod">
          <ac:chgData name="Abhishek Mohapatra" userId="55fe1bddae0fa15b" providerId="LiveId" clId="{F7494476-6E88-4B36-88DC-10FB1727D9F6}" dt="2022-07-28T16:33:21.277" v="200"/>
          <ac:spMkLst>
            <pc:docMk/>
            <pc:sldMk cId="2846811400" sldId="301"/>
            <ac:spMk id="36" creationId="{1FAC02AF-FB83-AC03-2F14-06077422C971}"/>
          </ac:spMkLst>
        </pc:spChg>
        <pc:spChg chg="mod">
          <ac:chgData name="Abhishek Mohapatra" userId="55fe1bddae0fa15b" providerId="LiveId" clId="{F7494476-6E88-4B36-88DC-10FB1727D9F6}" dt="2022-07-28T16:33:21.277" v="200"/>
          <ac:spMkLst>
            <pc:docMk/>
            <pc:sldMk cId="2846811400" sldId="301"/>
            <ac:spMk id="37" creationId="{AE7C70DC-C5DF-30F0-467B-888B7B6C6022}"/>
          </ac:spMkLst>
        </pc:spChg>
        <pc:spChg chg="mod">
          <ac:chgData name="Abhishek Mohapatra" userId="55fe1bddae0fa15b" providerId="LiveId" clId="{F7494476-6E88-4B36-88DC-10FB1727D9F6}" dt="2022-07-28T16:33:21.277" v="200"/>
          <ac:spMkLst>
            <pc:docMk/>
            <pc:sldMk cId="2846811400" sldId="301"/>
            <ac:spMk id="38" creationId="{6A25B627-3511-B045-ADF4-6BF9E02B71E4}"/>
          </ac:spMkLst>
        </pc:spChg>
        <pc:spChg chg="mod">
          <ac:chgData name="Abhishek Mohapatra" userId="55fe1bddae0fa15b" providerId="LiveId" clId="{F7494476-6E88-4B36-88DC-10FB1727D9F6}" dt="2022-07-28T16:33:21.277" v="200"/>
          <ac:spMkLst>
            <pc:docMk/>
            <pc:sldMk cId="2846811400" sldId="301"/>
            <ac:spMk id="39" creationId="{3C42B9CA-0E5F-DC79-94D8-1447A2D2CE06}"/>
          </ac:spMkLst>
        </pc:spChg>
        <pc:spChg chg="mod">
          <ac:chgData name="Abhishek Mohapatra" userId="55fe1bddae0fa15b" providerId="LiveId" clId="{F7494476-6E88-4B36-88DC-10FB1727D9F6}" dt="2022-07-28T16:33:21.277" v="200"/>
          <ac:spMkLst>
            <pc:docMk/>
            <pc:sldMk cId="2846811400" sldId="301"/>
            <ac:spMk id="40" creationId="{E296CE97-30BE-B4BF-5FDD-7EAE7DDA417E}"/>
          </ac:spMkLst>
        </pc:spChg>
        <pc:spChg chg="mod">
          <ac:chgData name="Abhishek Mohapatra" userId="55fe1bddae0fa15b" providerId="LiveId" clId="{F7494476-6E88-4B36-88DC-10FB1727D9F6}" dt="2022-07-28T17:20:52.268" v="208" actId="1076"/>
          <ac:spMkLst>
            <pc:docMk/>
            <pc:sldMk cId="2846811400" sldId="301"/>
            <ac:spMk id="41" creationId="{2FBD0F49-C098-2999-B271-CCD084D586F5}"/>
          </ac:spMkLst>
        </pc:spChg>
        <pc:spChg chg="mod">
          <ac:chgData name="Abhishek Mohapatra" userId="55fe1bddae0fa15b" providerId="LiveId" clId="{F7494476-6E88-4B36-88DC-10FB1727D9F6}" dt="2022-07-28T16:33:21.277" v="200"/>
          <ac:spMkLst>
            <pc:docMk/>
            <pc:sldMk cId="2846811400" sldId="301"/>
            <ac:spMk id="42" creationId="{D3A931B4-68D0-21D9-9F54-07BF74A40496}"/>
          </ac:spMkLst>
        </pc:spChg>
        <pc:spChg chg="mod">
          <ac:chgData name="Abhishek Mohapatra" userId="55fe1bddae0fa15b" providerId="LiveId" clId="{F7494476-6E88-4B36-88DC-10FB1727D9F6}" dt="2022-07-28T16:33:21.277" v="200"/>
          <ac:spMkLst>
            <pc:docMk/>
            <pc:sldMk cId="2846811400" sldId="301"/>
            <ac:spMk id="43" creationId="{673C3149-608D-20ED-37FF-8DA5460A60F5}"/>
          </ac:spMkLst>
        </pc:spChg>
        <pc:spChg chg="mod">
          <ac:chgData name="Abhishek Mohapatra" userId="55fe1bddae0fa15b" providerId="LiveId" clId="{F7494476-6E88-4B36-88DC-10FB1727D9F6}" dt="2022-07-28T16:33:21.277" v="200"/>
          <ac:spMkLst>
            <pc:docMk/>
            <pc:sldMk cId="2846811400" sldId="301"/>
            <ac:spMk id="44" creationId="{F99C876C-3553-870E-AFC5-1DD0ACF32E29}"/>
          </ac:spMkLst>
        </pc:spChg>
        <pc:spChg chg="mod">
          <ac:chgData name="Abhishek Mohapatra" userId="55fe1bddae0fa15b" providerId="LiveId" clId="{F7494476-6E88-4B36-88DC-10FB1727D9F6}" dt="2022-07-28T16:33:21.277" v="200"/>
          <ac:spMkLst>
            <pc:docMk/>
            <pc:sldMk cId="2846811400" sldId="301"/>
            <ac:spMk id="45" creationId="{0681C22E-6D78-D082-BA28-65348FFE241F}"/>
          </ac:spMkLst>
        </pc:spChg>
        <pc:spChg chg="mod">
          <ac:chgData name="Abhishek Mohapatra" userId="55fe1bddae0fa15b" providerId="LiveId" clId="{F7494476-6E88-4B36-88DC-10FB1727D9F6}" dt="2022-07-28T16:33:21.277" v="200"/>
          <ac:spMkLst>
            <pc:docMk/>
            <pc:sldMk cId="2846811400" sldId="301"/>
            <ac:spMk id="46" creationId="{F5B03F1F-7E9C-197A-6C2F-7F5B4D85F13E}"/>
          </ac:spMkLst>
        </pc:spChg>
        <pc:spChg chg="mod">
          <ac:chgData name="Abhishek Mohapatra" userId="55fe1bddae0fa15b" providerId="LiveId" clId="{F7494476-6E88-4B36-88DC-10FB1727D9F6}" dt="2022-07-28T16:33:21.277" v="200"/>
          <ac:spMkLst>
            <pc:docMk/>
            <pc:sldMk cId="2846811400" sldId="301"/>
            <ac:spMk id="47" creationId="{C04A65B0-41D4-D770-43DE-DBFA0006836E}"/>
          </ac:spMkLst>
        </pc:spChg>
        <pc:spChg chg="mod">
          <ac:chgData name="Abhishek Mohapatra" userId="55fe1bddae0fa15b" providerId="LiveId" clId="{F7494476-6E88-4B36-88DC-10FB1727D9F6}" dt="2022-07-28T16:33:21.277" v="200"/>
          <ac:spMkLst>
            <pc:docMk/>
            <pc:sldMk cId="2846811400" sldId="301"/>
            <ac:spMk id="48" creationId="{4DE2A166-9266-B5C1-EA22-4C11369564C1}"/>
          </ac:spMkLst>
        </pc:spChg>
        <pc:spChg chg="mod">
          <ac:chgData name="Abhishek Mohapatra" userId="55fe1bddae0fa15b" providerId="LiveId" clId="{F7494476-6E88-4B36-88DC-10FB1727D9F6}" dt="2022-07-28T16:33:21.277" v="200"/>
          <ac:spMkLst>
            <pc:docMk/>
            <pc:sldMk cId="2846811400" sldId="301"/>
            <ac:spMk id="49" creationId="{4BD3BCE2-8A59-2DA0-25C5-E4EAF3941E6D}"/>
          </ac:spMkLst>
        </pc:spChg>
        <pc:spChg chg="mod">
          <ac:chgData name="Abhishek Mohapatra" userId="55fe1bddae0fa15b" providerId="LiveId" clId="{F7494476-6E88-4B36-88DC-10FB1727D9F6}" dt="2022-07-28T16:33:21.277" v="200"/>
          <ac:spMkLst>
            <pc:docMk/>
            <pc:sldMk cId="2846811400" sldId="301"/>
            <ac:spMk id="50" creationId="{C45E8FE2-4434-98FF-56D6-7204DA4508B7}"/>
          </ac:spMkLst>
        </pc:spChg>
        <pc:spChg chg="mod">
          <ac:chgData name="Abhishek Mohapatra" userId="55fe1bddae0fa15b" providerId="LiveId" clId="{F7494476-6E88-4B36-88DC-10FB1727D9F6}" dt="2022-07-28T16:33:21.277" v="200"/>
          <ac:spMkLst>
            <pc:docMk/>
            <pc:sldMk cId="2846811400" sldId="301"/>
            <ac:spMk id="51" creationId="{958F83C9-7E85-94E9-28EA-FD96F7AF6465}"/>
          </ac:spMkLst>
        </pc:spChg>
        <pc:spChg chg="mod">
          <ac:chgData name="Abhishek Mohapatra" userId="55fe1bddae0fa15b" providerId="LiveId" clId="{F7494476-6E88-4B36-88DC-10FB1727D9F6}" dt="2022-07-28T16:33:21.277" v="200"/>
          <ac:spMkLst>
            <pc:docMk/>
            <pc:sldMk cId="2846811400" sldId="301"/>
            <ac:spMk id="52" creationId="{948EA09C-ADEB-D174-A7BD-2028C168389D}"/>
          </ac:spMkLst>
        </pc:spChg>
        <pc:spChg chg="mod">
          <ac:chgData name="Abhishek Mohapatra" userId="55fe1bddae0fa15b" providerId="LiveId" clId="{F7494476-6E88-4B36-88DC-10FB1727D9F6}" dt="2022-07-28T16:33:21.277" v="200"/>
          <ac:spMkLst>
            <pc:docMk/>
            <pc:sldMk cId="2846811400" sldId="301"/>
            <ac:spMk id="53" creationId="{E18DE608-29F3-363A-7D36-D0752D7EA39C}"/>
          </ac:spMkLst>
        </pc:spChg>
        <pc:spChg chg="mod">
          <ac:chgData name="Abhishek Mohapatra" userId="55fe1bddae0fa15b" providerId="LiveId" clId="{F7494476-6E88-4B36-88DC-10FB1727D9F6}" dt="2022-07-28T16:33:21.277" v="200"/>
          <ac:spMkLst>
            <pc:docMk/>
            <pc:sldMk cId="2846811400" sldId="301"/>
            <ac:spMk id="54" creationId="{84843D63-8951-5FC3-B93A-FF1EDF946C40}"/>
          </ac:spMkLst>
        </pc:spChg>
        <pc:spChg chg="add mod">
          <ac:chgData name="Abhishek Mohapatra" userId="55fe1bddae0fa15b" providerId="LiveId" clId="{F7494476-6E88-4B36-88DC-10FB1727D9F6}" dt="2022-07-28T18:16:00.514" v="357" actId="1076"/>
          <ac:spMkLst>
            <pc:docMk/>
            <pc:sldMk cId="2846811400" sldId="301"/>
            <ac:spMk id="55" creationId="{027FEF3A-D850-5130-A7DF-1D470CCA3842}"/>
          </ac:spMkLst>
        </pc:spChg>
        <pc:spChg chg="add del mod">
          <ac:chgData name="Abhishek Mohapatra" userId="55fe1bddae0fa15b" providerId="LiveId" clId="{F7494476-6E88-4B36-88DC-10FB1727D9F6}" dt="2022-07-28T18:15:57.023" v="356" actId="478"/>
          <ac:spMkLst>
            <pc:docMk/>
            <pc:sldMk cId="2846811400" sldId="301"/>
            <ac:spMk id="56" creationId="{DDCC0846-549E-1D22-B51D-9EE7EB0F7DFE}"/>
          </ac:spMkLst>
        </pc:spChg>
        <pc:spChg chg="add mod">
          <ac:chgData name="Abhishek Mohapatra" userId="55fe1bddae0fa15b" providerId="LiveId" clId="{F7494476-6E88-4B36-88DC-10FB1727D9F6}" dt="2022-07-28T18:08:31.759" v="343" actId="207"/>
          <ac:spMkLst>
            <pc:docMk/>
            <pc:sldMk cId="2846811400" sldId="301"/>
            <ac:spMk id="57" creationId="{0377C778-4D95-D1FF-4592-046CFF125EDF}"/>
          </ac:spMkLst>
        </pc:spChg>
        <pc:spChg chg="add mod">
          <ac:chgData name="Abhishek Mohapatra" userId="55fe1bddae0fa15b" providerId="LiveId" clId="{F7494476-6E88-4B36-88DC-10FB1727D9F6}" dt="2022-07-28T18:08:31.759" v="343" actId="207"/>
          <ac:spMkLst>
            <pc:docMk/>
            <pc:sldMk cId="2846811400" sldId="301"/>
            <ac:spMk id="58" creationId="{05C47A7D-F99B-C2E6-04A1-A9853EB62610}"/>
          </ac:spMkLst>
        </pc:spChg>
        <pc:spChg chg="add del mod">
          <ac:chgData name="Abhishek Mohapatra" userId="55fe1bddae0fa15b" providerId="LiveId" clId="{F7494476-6E88-4B36-88DC-10FB1727D9F6}" dt="2022-07-28T18:09:00.415" v="349" actId="478"/>
          <ac:spMkLst>
            <pc:docMk/>
            <pc:sldMk cId="2846811400" sldId="301"/>
            <ac:spMk id="59" creationId="{2AF6D1F0-7E76-5F3F-44F9-ECFB70700FA3}"/>
          </ac:spMkLst>
        </pc:spChg>
        <pc:spChg chg="add del mod">
          <ac:chgData name="Abhishek Mohapatra" userId="55fe1bddae0fa15b" providerId="LiveId" clId="{F7494476-6E88-4B36-88DC-10FB1727D9F6}" dt="2022-07-28T18:08:57.735" v="348" actId="478"/>
          <ac:spMkLst>
            <pc:docMk/>
            <pc:sldMk cId="2846811400" sldId="301"/>
            <ac:spMk id="60" creationId="{8311AA91-0183-C62F-D87E-87F34663D482}"/>
          </ac:spMkLst>
        </pc:spChg>
        <pc:spChg chg="add del mod">
          <ac:chgData name="Abhishek Mohapatra" userId="55fe1bddae0fa15b" providerId="LiveId" clId="{F7494476-6E88-4B36-88DC-10FB1727D9F6}" dt="2022-07-28T18:16:04.628" v="358" actId="478"/>
          <ac:spMkLst>
            <pc:docMk/>
            <pc:sldMk cId="2846811400" sldId="301"/>
            <ac:spMk id="61" creationId="{8E2BBC0A-784B-8151-AC48-6BBEEDBFDD48}"/>
          </ac:spMkLst>
        </pc:spChg>
        <pc:spChg chg="add del mod">
          <ac:chgData name="Abhishek Mohapatra" userId="55fe1bddae0fa15b" providerId="LiveId" clId="{F7494476-6E88-4B36-88DC-10FB1727D9F6}" dt="2022-07-28T18:15:55.024" v="355" actId="478"/>
          <ac:spMkLst>
            <pc:docMk/>
            <pc:sldMk cId="2846811400" sldId="301"/>
            <ac:spMk id="62" creationId="{3B22BB9D-1478-5FC8-5EAB-F315053F1754}"/>
          </ac:spMkLst>
        </pc:spChg>
        <pc:grpChg chg="del">
          <ac:chgData name="Abhishek Mohapatra" userId="55fe1bddae0fa15b" providerId="LiveId" clId="{F7494476-6E88-4B36-88DC-10FB1727D9F6}" dt="2022-07-28T16:33:24.333" v="201" actId="478"/>
          <ac:grpSpMkLst>
            <pc:docMk/>
            <pc:sldMk cId="2846811400" sldId="301"/>
            <ac:grpSpMk id="8" creationId="{00000000-0000-0000-0000-000000000000}"/>
          </ac:grpSpMkLst>
        </pc:grpChg>
        <pc:grpChg chg="mod">
          <ac:chgData name="Abhishek Mohapatra" userId="55fe1bddae0fa15b" providerId="LiveId" clId="{F7494476-6E88-4B36-88DC-10FB1727D9F6}" dt="2022-07-28T20:03:15.080" v="547" actId="14100"/>
          <ac:grpSpMkLst>
            <pc:docMk/>
            <pc:sldMk cId="2846811400" sldId="301"/>
            <ac:grpSpMk id="11" creationId="{00000000-0000-0000-0000-000000000000}"/>
          </ac:grpSpMkLst>
        </pc:grpChg>
        <pc:grpChg chg="add mod">
          <ac:chgData name="Abhishek Mohapatra" userId="55fe1bddae0fa15b" providerId="LiveId" clId="{F7494476-6E88-4B36-88DC-10FB1727D9F6}" dt="2022-07-28T16:33:43.115" v="204" actId="14100"/>
          <ac:grpSpMkLst>
            <pc:docMk/>
            <pc:sldMk cId="2846811400" sldId="301"/>
            <ac:grpSpMk id="26" creationId="{013EA212-B4BC-3F9D-82E0-689B1B3889E5}"/>
          </ac:grpSpMkLst>
        </pc:grpChg>
        <pc:picChg chg="mod">
          <ac:chgData name="Abhishek Mohapatra" userId="55fe1bddae0fa15b" providerId="LiveId" clId="{F7494476-6E88-4B36-88DC-10FB1727D9F6}" dt="2022-07-28T16:33:21.277" v="200"/>
          <ac:picMkLst>
            <pc:docMk/>
            <pc:sldMk cId="2846811400" sldId="301"/>
            <ac:picMk id="35" creationId="{72E11184-AA96-C614-1ADA-0EE3EC21D65A}"/>
          </ac:picMkLst>
        </pc:picChg>
      </pc:sldChg>
      <pc:sldChg chg="del ord">
        <pc:chgData name="Abhishek Mohapatra" userId="55fe1bddae0fa15b" providerId="LiveId" clId="{F7494476-6E88-4B36-88DC-10FB1727D9F6}" dt="2022-07-28T22:55:14.096" v="1484" actId="47"/>
        <pc:sldMkLst>
          <pc:docMk/>
          <pc:sldMk cId="2707225790" sldId="303"/>
        </pc:sldMkLst>
      </pc:sldChg>
      <pc:sldChg chg="del">
        <pc:chgData name="Abhishek Mohapatra" userId="55fe1bddae0fa15b" providerId="LiveId" clId="{F7494476-6E88-4B36-88DC-10FB1727D9F6}" dt="2022-07-28T17:29:58.397" v="336" actId="47"/>
        <pc:sldMkLst>
          <pc:docMk/>
          <pc:sldMk cId="1258619690" sldId="304"/>
        </pc:sldMkLst>
      </pc:sldChg>
      <pc:sldChg chg="del">
        <pc:chgData name="Abhishek Mohapatra" userId="55fe1bddae0fa15b" providerId="LiveId" clId="{F7494476-6E88-4B36-88DC-10FB1727D9F6}" dt="2022-07-28T22:55:20.966" v="1485" actId="47"/>
        <pc:sldMkLst>
          <pc:docMk/>
          <pc:sldMk cId="1598151384" sldId="305"/>
        </pc:sldMkLst>
      </pc:sldChg>
      <pc:sldChg chg="addSp delSp modSp mod">
        <pc:chgData name="Abhishek Mohapatra" userId="55fe1bddae0fa15b" providerId="LiveId" clId="{F7494476-6E88-4B36-88DC-10FB1727D9F6}" dt="2022-07-30T07:19:39.554" v="3419" actId="20577"/>
        <pc:sldMkLst>
          <pc:docMk/>
          <pc:sldMk cId="2949224057" sldId="306"/>
        </pc:sldMkLst>
        <pc:spChg chg="mod">
          <ac:chgData name="Abhishek Mohapatra" userId="55fe1bddae0fa15b" providerId="LiveId" clId="{F7494476-6E88-4B36-88DC-10FB1727D9F6}" dt="2022-07-30T07:13:10.681" v="3222" actId="1076"/>
          <ac:spMkLst>
            <pc:docMk/>
            <pc:sldMk cId="2949224057" sldId="306"/>
            <ac:spMk id="2" creationId="{00000000-0000-0000-0000-000000000000}"/>
          </ac:spMkLst>
        </pc:spChg>
        <pc:spChg chg="mod">
          <ac:chgData name="Abhishek Mohapatra" userId="55fe1bddae0fa15b" providerId="LiveId" clId="{F7494476-6E88-4B36-88DC-10FB1727D9F6}" dt="2022-07-30T07:14:00.154" v="3229" actId="13822"/>
          <ac:spMkLst>
            <pc:docMk/>
            <pc:sldMk cId="2949224057" sldId="306"/>
            <ac:spMk id="8" creationId="{84806EFA-90B6-4067-983B-6F820E668612}"/>
          </ac:spMkLst>
        </pc:spChg>
        <pc:spChg chg="del mod">
          <ac:chgData name="Abhishek Mohapatra" userId="55fe1bddae0fa15b" providerId="LiveId" clId="{F7494476-6E88-4B36-88DC-10FB1727D9F6}" dt="2022-07-30T07:12:39.671" v="3216" actId="478"/>
          <ac:spMkLst>
            <pc:docMk/>
            <pc:sldMk cId="2949224057" sldId="306"/>
            <ac:spMk id="10" creationId="{84806EFA-90B6-4067-983B-6F820E668612}"/>
          </ac:spMkLst>
        </pc:spChg>
        <pc:spChg chg="mod">
          <ac:chgData name="Abhishek Mohapatra" userId="55fe1bddae0fa15b" providerId="LiveId" clId="{F7494476-6E88-4B36-88DC-10FB1727D9F6}" dt="2022-07-30T07:17:11.447" v="3300" actId="14100"/>
          <ac:spMkLst>
            <pc:docMk/>
            <pc:sldMk cId="2949224057" sldId="306"/>
            <ac:spMk id="12" creationId="{84806EFA-90B6-4067-983B-6F820E668612}"/>
          </ac:spMkLst>
        </pc:spChg>
        <pc:spChg chg="mod">
          <ac:chgData name="Abhishek Mohapatra" userId="55fe1bddae0fa15b" providerId="LiveId" clId="{F7494476-6E88-4B36-88DC-10FB1727D9F6}" dt="2022-07-30T07:14:28.995" v="3231" actId="1076"/>
          <ac:spMkLst>
            <pc:docMk/>
            <pc:sldMk cId="2949224057" sldId="306"/>
            <ac:spMk id="13" creationId="{C17B6950-0FA4-4F24-82EC-C6C1B6691946}"/>
          </ac:spMkLst>
        </pc:spChg>
        <pc:spChg chg="add mod">
          <ac:chgData name="Abhishek Mohapatra" userId="55fe1bddae0fa15b" providerId="LiveId" clId="{F7494476-6E88-4B36-88DC-10FB1727D9F6}" dt="2022-07-30T07:13:18.840" v="3224" actId="1076"/>
          <ac:spMkLst>
            <pc:docMk/>
            <pc:sldMk cId="2949224057" sldId="306"/>
            <ac:spMk id="14" creationId="{22316B77-3261-3C41-E18B-678EEA4211FA}"/>
          </ac:spMkLst>
        </pc:spChg>
        <pc:spChg chg="add mod">
          <ac:chgData name="Abhishek Mohapatra" userId="55fe1bddae0fa15b" providerId="LiveId" clId="{F7494476-6E88-4B36-88DC-10FB1727D9F6}" dt="2022-07-30T07:18:03.163" v="3306" actId="1076"/>
          <ac:spMkLst>
            <pc:docMk/>
            <pc:sldMk cId="2949224057" sldId="306"/>
            <ac:spMk id="19" creationId="{88476D48-8B62-0DCC-AD57-620695DC8D55}"/>
          </ac:spMkLst>
        </pc:spChg>
        <pc:spChg chg="add mod">
          <ac:chgData name="Abhishek Mohapatra" userId="55fe1bddae0fa15b" providerId="LiveId" clId="{F7494476-6E88-4B36-88DC-10FB1727D9F6}" dt="2022-07-30T07:18:53.832" v="3400" actId="20577"/>
          <ac:spMkLst>
            <pc:docMk/>
            <pc:sldMk cId="2949224057" sldId="306"/>
            <ac:spMk id="20" creationId="{8F815BCF-FF45-251B-9C2A-AAF0ACA788C5}"/>
          </ac:spMkLst>
        </pc:spChg>
        <pc:spChg chg="add mod">
          <ac:chgData name="Abhishek Mohapatra" userId="55fe1bddae0fa15b" providerId="LiveId" clId="{F7494476-6E88-4B36-88DC-10FB1727D9F6}" dt="2022-07-30T07:19:39.554" v="3419" actId="20577"/>
          <ac:spMkLst>
            <pc:docMk/>
            <pc:sldMk cId="2949224057" sldId="306"/>
            <ac:spMk id="21" creationId="{02E7D059-08C2-52EE-19D1-81E31640154C}"/>
          </ac:spMkLst>
        </pc:spChg>
        <pc:picChg chg="add mod">
          <ac:chgData name="Abhishek Mohapatra" userId="55fe1bddae0fa15b" providerId="LiveId" clId="{F7494476-6E88-4B36-88DC-10FB1727D9F6}" dt="2022-07-30T07:12:47.817" v="3219" actId="1076"/>
          <ac:picMkLst>
            <pc:docMk/>
            <pc:sldMk cId="2949224057" sldId="306"/>
            <ac:picMk id="4" creationId="{64030771-988C-72D6-275B-42437A62FEF5}"/>
          </ac:picMkLst>
        </pc:picChg>
        <pc:picChg chg="del">
          <ac:chgData name="Abhishek Mohapatra" userId="55fe1bddae0fa15b" providerId="LiveId" clId="{F7494476-6E88-4B36-88DC-10FB1727D9F6}" dt="2022-07-30T07:12:27.849" v="3212" actId="478"/>
          <ac:picMkLst>
            <pc:docMk/>
            <pc:sldMk cId="2949224057" sldId="306"/>
            <ac:picMk id="1026" creationId="{00000000-0000-0000-0000-000000000000}"/>
          </ac:picMkLst>
        </pc:picChg>
        <pc:cxnChg chg="add mod">
          <ac:chgData name="Abhishek Mohapatra" userId="55fe1bddae0fa15b" providerId="LiveId" clId="{F7494476-6E88-4B36-88DC-10FB1727D9F6}" dt="2022-07-30T07:13:57.002" v="3228" actId="13822"/>
          <ac:cxnSpMkLst>
            <pc:docMk/>
            <pc:sldMk cId="2949224057" sldId="306"/>
            <ac:cxnSpMk id="7" creationId="{4BE2FB67-F821-06A9-6C6B-BE49C0AFDD3F}"/>
          </ac:cxnSpMkLst>
        </pc:cxnChg>
        <pc:cxnChg chg="add">
          <ac:chgData name="Abhishek Mohapatra" userId="55fe1bddae0fa15b" providerId="LiveId" clId="{F7494476-6E88-4B36-88DC-10FB1727D9F6}" dt="2022-07-30T07:14:10.595" v="3230" actId="11529"/>
          <ac:cxnSpMkLst>
            <pc:docMk/>
            <pc:sldMk cId="2949224057" sldId="306"/>
            <ac:cxnSpMk id="16" creationId="{982266FF-4984-E949-3E29-FADE041AA658}"/>
          </ac:cxnSpMkLst>
        </pc:cxnChg>
      </pc:sldChg>
      <pc:sldChg chg="del">
        <pc:chgData name="Abhishek Mohapatra" userId="55fe1bddae0fa15b" providerId="LiveId" clId="{F7494476-6E88-4B36-88DC-10FB1727D9F6}" dt="2022-07-29T10:07:28.853" v="2257" actId="47"/>
        <pc:sldMkLst>
          <pc:docMk/>
          <pc:sldMk cId="3286587345" sldId="307"/>
        </pc:sldMkLst>
      </pc:sldChg>
      <pc:sldChg chg="del">
        <pc:chgData name="Abhishek Mohapatra" userId="55fe1bddae0fa15b" providerId="LiveId" clId="{F7494476-6E88-4B36-88DC-10FB1727D9F6}" dt="2022-07-30T08:54:07.996" v="3425" actId="47"/>
        <pc:sldMkLst>
          <pc:docMk/>
          <pc:sldMk cId="4251361406" sldId="308"/>
        </pc:sldMkLst>
      </pc:sldChg>
      <pc:sldChg chg="del">
        <pc:chgData name="Abhishek Mohapatra" userId="55fe1bddae0fa15b" providerId="LiveId" clId="{F7494476-6E88-4B36-88DC-10FB1727D9F6}" dt="2022-07-30T08:54:07.996" v="3425" actId="47"/>
        <pc:sldMkLst>
          <pc:docMk/>
          <pc:sldMk cId="2369402774" sldId="309"/>
        </pc:sldMkLst>
      </pc:sldChg>
      <pc:sldChg chg="modSp add del mod">
        <pc:chgData name="Abhishek Mohapatra" userId="55fe1bddae0fa15b" providerId="LiveId" clId="{F7494476-6E88-4B36-88DC-10FB1727D9F6}" dt="2022-07-28T17:26:19.718" v="305" actId="47"/>
        <pc:sldMkLst>
          <pc:docMk/>
          <pc:sldMk cId="1149665845" sldId="310"/>
        </pc:sldMkLst>
        <pc:spChg chg="mod">
          <ac:chgData name="Abhishek Mohapatra" userId="55fe1bddae0fa15b" providerId="LiveId" clId="{F7494476-6E88-4B36-88DC-10FB1727D9F6}" dt="2022-07-28T17:21:48.191" v="299" actId="20577"/>
          <ac:spMkLst>
            <pc:docMk/>
            <pc:sldMk cId="1149665845" sldId="310"/>
            <ac:spMk id="33" creationId="{84806EFA-90B6-4067-983B-6F820E668612}"/>
          </ac:spMkLst>
        </pc:spChg>
      </pc:sldChg>
      <pc:sldChg chg="addSp delSp modSp add mod">
        <pc:chgData name="Abhishek Mohapatra" userId="55fe1bddae0fa15b" providerId="LiveId" clId="{F7494476-6E88-4B36-88DC-10FB1727D9F6}" dt="2022-07-29T16:34:10.187" v="2527" actId="207"/>
        <pc:sldMkLst>
          <pc:docMk/>
          <pc:sldMk cId="3884878416" sldId="310"/>
        </pc:sldMkLst>
        <pc:spChg chg="mod">
          <ac:chgData name="Abhishek Mohapatra" userId="55fe1bddae0fa15b" providerId="LiveId" clId="{F7494476-6E88-4B36-88DC-10FB1727D9F6}" dt="2022-07-29T16:34:10.187" v="2527" actId="207"/>
          <ac:spMkLst>
            <pc:docMk/>
            <pc:sldMk cId="3884878416" sldId="310"/>
            <ac:spMk id="30" creationId="{00000000-0000-0000-0000-000000000000}"/>
          </ac:spMkLst>
        </pc:spChg>
        <pc:spChg chg="mod">
          <ac:chgData name="Abhishek Mohapatra" userId="55fe1bddae0fa15b" providerId="LiveId" clId="{F7494476-6E88-4B36-88DC-10FB1727D9F6}" dt="2022-07-29T16:34:10.187" v="2527" actId="207"/>
          <ac:spMkLst>
            <pc:docMk/>
            <pc:sldMk cId="3884878416" sldId="310"/>
            <ac:spMk id="31" creationId="{00000000-0000-0000-0000-000000000000}"/>
          </ac:spMkLst>
        </pc:spChg>
        <pc:spChg chg="mod">
          <ac:chgData name="Abhishek Mohapatra" userId="55fe1bddae0fa15b" providerId="LiveId" clId="{F7494476-6E88-4B36-88DC-10FB1727D9F6}" dt="2022-07-29T16:34:10.187" v="2527" actId="207"/>
          <ac:spMkLst>
            <pc:docMk/>
            <pc:sldMk cId="3884878416" sldId="310"/>
            <ac:spMk id="32" creationId="{00000000-0000-0000-0000-000000000000}"/>
          </ac:spMkLst>
        </pc:spChg>
        <pc:spChg chg="mod">
          <ac:chgData name="Abhishek Mohapatra" userId="55fe1bddae0fa15b" providerId="LiveId" clId="{F7494476-6E88-4B36-88DC-10FB1727D9F6}" dt="2022-07-28T17:28:01.825" v="332" actId="20577"/>
          <ac:spMkLst>
            <pc:docMk/>
            <pc:sldMk cId="3884878416" sldId="310"/>
            <ac:spMk id="33" creationId="{84806EFA-90B6-4067-983B-6F820E668612}"/>
          </ac:spMkLst>
        </pc:spChg>
        <pc:spChg chg="del">
          <ac:chgData name="Abhishek Mohapatra" userId="55fe1bddae0fa15b" providerId="LiveId" clId="{F7494476-6E88-4B36-88DC-10FB1727D9F6}" dt="2022-07-28T17:30:38.846" v="337" actId="478"/>
          <ac:spMkLst>
            <pc:docMk/>
            <pc:sldMk cId="3884878416" sldId="310"/>
            <ac:spMk id="34" creationId="{84806EFA-90B6-4067-983B-6F820E668612}"/>
          </ac:spMkLst>
        </pc:spChg>
        <pc:spChg chg="mod">
          <ac:chgData name="Abhishek Mohapatra" userId="55fe1bddae0fa15b" providerId="LiveId" clId="{F7494476-6E88-4B36-88DC-10FB1727D9F6}" dt="2022-07-28T17:27:49.201" v="311" actId="255"/>
          <ac:spMkLst>
            <pc:docMk/>
            <pc:sldMk cId="3884878416" sldId="310"/>
            <ac:spMk id="57" creationId="{34DFCFB4-1855-E17D-E0A4-6F6B44931A2F}"/>
          </ac:spMkLst>
        </pc:spChg>
        <pc:spChg chg="mod">
          <ac:chgData name="Abhishek Mohapatra" userId="55fe1bddae0fa15b" providerId="LiveId" clId="{F7494476-6E88-4B36-88DC-10FB1727D9F6}" dt="2022-07-28T17:27:33.533" v="308"/>
          <ac:spMkLst>
            <pc:docMk/>
            <pc:sldMk cId="3884878416" sldId="310"/>
            <ac:spMk id="58" creationId="{9323107A-0C5C-0046-52E4-5F6E3B2C9088}"/>
          </ac:spMkLst>
        </pc:spChg>
        <pc:spChg chg="mod">
          <ac:chgData name="Abhishek Mohapatra" userId="55fe1bddae0fa15b" providerId="LiveId" clId="{F7494476-6E88-4B36-88DC-10FB1727D9F6}" dt="2022-07-28T17:27:33.533" v="308"/>
          <ac:spMkLst>
            <pc:docMk/>
            <pc:sldMk cId="3884878416" sldId="310"/>
            <ac:spMk id="59" creationId="{BF1ACD24-DF89-9EAE-FA01-678BF2D4DAC1}"/>
          </ac:spMkLst>
        </pc:spChg>
        <pc:spChg chg="mod">
          <ac:chgData name="Abhishek Mohapatra" userId="55fe1bddae0fa15b" providerId="LiveId" clId="{F7494476-6E88-4B36-88DC-10FB1727D9F6}" dt="2022-07-28T17:27:33.533" v="308"/>
          <ac:spMkLst>
            <pc:docMk/>
            <pc:sldMk cId="3884878416" sldId="310"/>
            <ac:spMk id="60" creationId="{1D35D5B2-4814-D5FD-91F0-C56FFFDCE1A8}"/>
          </ac:spMkLst>
        </pc:spChg>
        <pc:spChg chg="mod">
          <ac:chgData name="Abhishek Mohapatra" userId="55fe1bddae0fa15b" providerId="LiveId" clId="{F7494476-6E88-4B36-88DC-10FB1727D9F6}" dt="2022-07-28T17:27:33.533" v="308"/>
          <ac:spMkLst>
            <pc:docMk/>
            <pc:sldMk cId="3884878416" sldId="310"/>
            <ac:spMk id="61" creationId="{F15E6987-2F54-5F4E-1F1E-BB9366F3C2D8}"/>
          </ac:spMkLst>
        </pc:spChg>
        <pc:spChg chg="mod">
          <ac:chgData name="Abhishek Mohapatra" userId="55fe1bddae0fa15b" providerId="LiveId" clId="{F7494476-6E88-4B36-88DC-10FB1727D9F6}" dt="2022-07-28T17:27:33.533" v="308"/>
          <ac:spMkLst>
            <pc:docMk/>
            <pc:sldMk cId="3884878416" sldId="310"/>
            <ac:spMk id="62" creationId="{DAB79019-6082-6AA0-EF0A-01B4EB9CEC9C}"/>
          </ac:spMkLst>
        </pc:spChg>
        <pc:spChg chg="mod">
          <ac:chgData name="Abhishek Mohapatra" userId="55fe1bddae0fa15b" providerId="LiveId" clId="{F7494476-6E88-4B36-88DC-10FB1727D9F6}" dt="2022-07-28T17:27:33.533" v="308"/>
          <ac:spMkLst>
            <pc:docMk/>
            <pc:sldMk cId="3884878416" sldId="310"/>
            <ac:spMk id="63" creationId="{E6421E57-2028-FF77-4E8E-04CEF5D0C672}"/>
          </ac:spMkLst>
        </pc:spChg>
        <pc:spChg chg="add mod">
          <ac:chgData name="Abhishek Mohapatra" userId="55fe1bddae0fa15b" providerId="LiveId" clId="{F7494476-6E88-4B36-88DC-10FB1727D9F6}" dt="2022-07-28T18:15:50.375" v="354" actId="1076"/>
          <ac:spMkLst>
            <pc:docMk/>
            <pc:sldMk cId="3884878416" sldId="310"/>
            <ac:spMk id="64" creationId="{9867F38A-ECAD-4850-D157-52307E51B414}"/>
          </ac:spMkLst>
        </pc:spChg>
        <pc:spChg chg="add del mod">
          <ac:chgData name="Abhishek Mohapatra" userId="55fe1bddae0fa15b" providerId="LiveId" clId="{F7494476-6E88-4B36-88DC-10FB1727D9F6}" dt="2022-07-28T18:15:44.295" v="353" actId="478"/>
          <ac:spMkLst>
            <pc:docMk/>
            <pc:sldMk cId="3884878416" sldId="310"/>
            <ac:spMk id="65" creationId="{0C2CE1EE-E8CB-2654-D44D-848102620F33}"/>
          </ac:spMkLst>
        </pc:spChg>
        <pc:grpChg chg="del">
          <ac:chgData name="Abhishek Mohapatra" userId="55fe1bddae0fa15b" providerId="LiveId" clId="{F7494476-6E88-4B36-88DC-10FB1727D9F6}" dt="2022-07-28T17:27:32.453" v="307" actId="478"/>
          <ac:grpSpMkLst>
            <pc:docMk/>
            <pc:sldMk cId="3884878416" sldId="310"/>
            <ac:grpSpMk id="26" creationId="{013EA212-B4BC-3F9D-82E0-689B1B3889E5}"/>
          </ac:grpSpMkLst>
        </pc:grpChg>
        <pc:grpChg chg="add mod">
          <ac:chgData name="Abhishek Mohapatra" userId="55fe1bddae0fa15b" providerId="LiveId" clId="{F7494476-6E88-4B36-88DC-10FB1727D9F6}" dt="2022-07-28T17:28:09.189" v="333" actId="1076"/>
          <ac:grpSpMkLst>
            <pc:docMk/>
            <pc:sldMk cId="3884878416" sldId="310"/>
            <ac:grpSpMk id="55" creationId="{9D172940-9333-5B21-2315-5764FB0C2A6B}"/>
          </ac:grpSpMkLst>
        </pc:grpChg>
        <pc:picChg chg="mod">
          <ac:chgData name="Abhishek Mohapatra" userId="55fe1bddae0fa15b" providerId="LiveId" clId="{F7494476-6E88-4B36-88DC-10FB1727D9F6}" dt="2022-07-28T17:27:33.533" v="308"/>
          <ac:picMkLst>
            <pc:docMk/>
            <pc:sldMk cId="3884878416" sldId="310"/>
            <ac:picMk id="56" creationId="{F0D70232-ED0D-EADD-2951-61B3201C3450}"/>
          </ac:picMkLst>
        </pc:picChg>
      </pc:sldChg>
      <pc:sldChg chg="addSp delSp modSp add mod">
        <pc:chgData name="Abhishek Mohapatra" userId="55fe1bddae0fa15b" providerId="LiveId" clId="{F7494476-6E88-4B36-88DC-10FB1727D9F6}" dt="2022-07-28T22:14:20.256" v="986" actId="1076"/>
        <pc:sldMkLst>
          <pc:docMk/>
          <pc:sldMk cId="3961373073" sldId="311"/>
        </pc:sldMkLst>
        <pc:spChg chg="mod">
          <ac:chgData name="Abhishek Mohapatra" userId="55fe1bddae0fa15b" providerId="LiveId" clId="{F7494476-6E88-4B36-88DC-10FB1727D9F6}" dt="2022-07-28T20:52:38.230" v="698" actId="20577"/>
          <ac:spMkLst>
            <pc:docMk/>
            <pc:sldMk cId="3961373073" sldId="311"/>
            <ac:spMk id="3" creationId="{84806EFA-90B6-4067-983B-6F820E668612}"/>
          </ac:spMkLst>
        </pc:spChg>
        <pc:spChg chg="mod">
          <ac:chgData name="Abhishek Mohapatra" userId="55fe1bddae0fa15b" providerId="LiveId" clId="{F7494476-6E88-4B36-88DC-10FB1727D9F6}" dt="2022-07-28T20:51:36.571" v="640" actId="1076"/>
          <ac:spMkLst>
            <pc:docMk/>
            <pc:sldMk cId="3961373073" sldId="311"/>
            <ac:spMk id="4" creationId="{84806EFA-90B6-4067-983B-6F820E668612}"/>
          </ac:spMkLst>
        </pc:spChg>
        <pc:spChg chg="mod">
          <ac:chgData name="Abhishek Mohapatra" userId="55fe1bddae0fa15b" providerId="LiveId" clId="{F7494476-6E88-4B36-88DC-10FB1727D9F6}" dt="2022-07-28T20:51:31.314" v="639" actId="1076"/>
          <ac:spMkLst>
            <pc:docMk/>
            <pc:sldMk cId="3961373073" sldId="311"/>
            <ac:spMk id="5" creationId="{84806EFA-90B6-4067-983B-6F820E668612}"/>
          </ac:spMkLst>
        </pc:spChg>
        <pc:spChg chg="mod">
          <ac:chgData name="Abhishek Mohapatra" userId="55fe1bddae0fa15b" providerId="LiveId" clId="{F7494476-6E88-4B36-88DC-10FB1727D9F6}" dt="2022-07-28T22:06:05.118" v="730" actId="1035"/>
          <ac:spMkLst>
            <pc:docMk/>
            <pc:sldMk cId="3961373073" sldId="311"/>
            <ac:spMk id="6" creationId="{84806EFA-90B6-4067-983B-6F820E668612}"/>
          </ac:spMkLst>
        </pc:spChg>
        <pc:spChg chg="del">
          <ac:chgData name="Abhishek Mohapatra" userId="55fe1bddae0fa15b" providerId="LiveId" clId="{F7494476-6E88-4B36-88DC-10FB1727D9F6}" dt="2022-07-28T22:05:59.307" v="725" actId="478"/>
          <ac:spMkLst>
            <pc:docMk/>
            <pc:sldMk cId="3961373073" sldId="311"/>
            <ac:spMk id="7" creationId="{00000000-0000-0000-0000-000000000000}"/>
          </ac:spMkLst>
        </pc:spChg>
        <pc:spChg chg="del">
          <ac:chgData name="Abhishek Mohapatra" userId="55fe1bddae0fa15b" providerId="LiveId" clId="{F7494476-6E88-4B36-88DC-10FB1727D9F6}" dt="2022-07-28T22:05:59.307" v="725" actId="478"/>
          <ac:spMkLst>
            <pc:docMk/>
            <pc:sldMk cId="3961373073" sldId="311"/>
            <ac:spMk id="8" creationId="{00000000-0000-0000-0000-000000000000}"/>
          </ac:spMkLst>
        </pc:spChg>
        <pc:spChg chg="mod">
          <ac:chgData name="Abhishek Mohapatra" userId="55fe1bddae0fa15b" providerId="LiveId" clId="{F7494476-6E88-4B36-88DC-10FB1727D9F6}" dt="2022-07-28T22:13:11.689" v="950" actId="1076"/>
          <ac:spMkLst>
            <pc:docMk/>
            <pc:sldMk cId="3961373073" sldId="311"/>
            <ac:spMk id="9" creationId="{00000000-0000-0000-0000-000000000000}"/>
          </ac:spMkLst>
        </pc:spChg>
        <pc:spChg chg="add del mod">
          <ac:chgData name="Abhishek Mohapatra" userId="55fe1bddae0fa15b" providerId="LiveId" clId="{F7494476-6E88-4B36-88DC-10FB1727D9F6}" dt="2022-07-28T20:52:42.084" v="699" actId="478"/>
          <ac:spMkLst>
            <pc:docMk/>
            <pc:sldMk cId="3961373073" sldId="311"/>
            <ac:spMk id="13" creationId="{3B125AF6-D26F-0AB2-1D2C-2BD79FC49096}"/>
          </ac:spMkLst>
        </pc:spChg>
        <pc:spChg chg="add mod">
          <ac:chgData name="Abhishek Mohapatra" userId="55fe1bddae0fa15b" providerId="LiveId" clId="{F7494476-6E88-4B36-88DC-10FB1727D9F6}" dt="2022-07-28T20:54:24.241" v="710" actId="255"/>
          <ac:spMkLst>
            <pc:docMk/>
            <pc:sldMk cId="3961373073" sldId="311"/>
            <ac:spMk id="15" creationId="{4273110C-6C99-965D-2071-50C56F069AF1}"/>
          </ac:spMkLst>
        </pc:spChg>
        <pc:spChg chg="add mod">
          <ac:chgData name="Abhishek Mohapatra" userId="55fe1bddae0fa15b" providerId="LiveId" clId="{F7494476-6E88-4B36-88DC-10FB1727D9F6}" dt="2022-07-28T22:05:45.829" v="724" actId="20577"/>
          <ac:spMkLst>
            <pc:docMk/>
            <pc:sldMk cId="3961373073" sldId="311"/>
            <ac:spMk id="17" creationId="{B2078458-3633-B05D-DDFA-9E0364AD4193}"/>
          </ac:spMkLst>
        </pc:spChg>
        <pc:spChg chg="add mod">
          <ac:chgData name="Abhishek Mohapatra" userId="55fe1bddae0fa15b" providerId="LiveId" clId="{F7494476-6E88-4B36-88DC-10FB1727D9F6}" dt="2022-07-28T22:13:54.527" v="976" actId="20577"/>
          <ac:spMkLst>
            <pc:docMk/>
            <pc:sldMk cId="3961373073" sldId="311"/>
            <ac:spMk id="18" creationId="{0F4CA8B6-BB11-4EE9-783B-30B1AD6A7D0E}"/>
          </ac:spMkLst>
        </pc:spChg>
        <pc:spChg chg="add mod">
          <ac:chgData name="Abhishek Mohapatra" userId="55fe1bddae0fa15b" providerId="LiveId" clId="{F7494476-6E88-4B36-88DC-10FB1727D9F6}" dt="2022-07-28T22:13:49.893" v="966" actId="14100"/>
          <ac:spMkLst>
            <pc:docMk/>
            <pc:sldMk cId="3961373073" sldId="311"/>
            <ac:spMk id="19" creationId="{05897D69-326F-97A2-1AD0-91E2D2A0E0AA}"/>
          </ac:spMkLst>
        </pc:spChg>
        <pc:spChg chg="add mod">
          <ac:chgData name="Abhishek Mohapatra" userId="55fe1bddae0fa15b" providerId="LiveId" clId="{F7494476-6E88-4B36-88DC-10FB1727D9F6}" dt="2022-07-28T22:14:20.256" v="986" actId="1076"/>
          <ac:spMkLst>
            <pc:docMk/>
            <pc:sldMk cId="3961373073" sldId="311"/>
            <ac:spMk id="20" creationId="{56FE8AB9-333D-34CF-DEE8-2B73ADA48D33}"/>
          </ac:spMkLst>
        </pc:spChg>
      </pc:sldChg>
      <pc:sldChg chg="addSp delSp modSp add mod">
        <pc:chgData name="Abhishek Mohapatra" userId="55fe1bddae0fa15b" providerId="LiveId" clId="{F7494476-6E88-4B36-88DC-10FB1727D9F6}" dt="2022-07-29T10:35:19.107" v="2333" actId="20577"/>
        <pc:sldMkLst>
          <pc:docMk/>
          <pc:sldMk cId="2691772707" sldId="312"/>
        </pc:sldMkLst>
        <pc:spChg chg="mod">
          <ac:chgData name="Abhishek Mohapatra" userId="55fe1bddae0fa15b" providerId="LiveId" clId="{F7494476-6E88-4B36-88DC-10FB1727D9F6}" dt="2022-07-29T10:03:51.268" v="2224" actId="1036"/>
          <ac:spMkLst>
            <pc:docMk/>
            <pc:sldMk cId="2691772707" sldId="312"/>
            <ac:spMk id="5" creationId="{00000000-0000-0000-0000-000000000000}"/>
          </ac:spMkLst>
        </pc:spChg>
        <pc:spChg chg="mod">
          <ac:chgData name="Abhishek Mohapatra" userId="55fe1bddae0fa15b" providerId="LiveId" clId="{F7494476-6E88-4B36-88DC-10FB1727D9F6}" dt="2022-07-28T22:36:59.274" v="1219" actId="1076"/>
          <ac:spMkLst>
            <pc:docMk/>
            <pc:sldMk cId="2691772707" sldId="312"/>
            <ac:spMk id="7" creationId="{00000000-0000-0000-0000-000000000000}"/>
          </ac:spMkLst>
        </pc:spChg>
        <pc:spChg chg="del">
          <ac:chgData name="Abhishek Mohapatra" userId="55fe1bddae0fa15b" providerId="LiveId" clId="{F7494476-6E88-4B36-88DC-10FB1727D9F6}" dt="2022-07-28T22:25:40.633" v="1040" actId="478"/>
          <ac:spMkLst>
            <pc:docMk/>
            <pc:sldMk cId="2691772707" sldId="312"/>
            <ac:spMk id="8" creationId="{84806EFA-90B6-4067-983B-6F820E668612}"/>
          </ac:spMkLst>
        </pc:spChg>
        <pc:spChg chg="del">
          <ac:chgData name="Abhishek Mohapatra" userId="55fe1bddae0fa15b" providerId="LiveId" clId="{F7494476-6E88-4B36-88DC-10FB1727D9F6}" dt="2022-07-28T22:25:40.633" v="1040" actId="478"/>
          <ac:spMkLst>
            <pc:docMk/>
            <pc:sldMk cId="2691772707" sldId="312"/>
            <ac:spMk id="9" creationId="{84806EFA-90B6-4067-983B-6F820E668612}"/>
          </ac:spMkLst>
        </pc:spChg>
        <pc:spChg chg="del">
          <ac:chgData name="Abhishek Mohapatra" userId="55fe1bddae0fa15b" providerId="LiveId" clId="{F7494476-6E88-4B36-88DC-10FB1727D9F6}" dt="2022-07-28T22:25:36.551" v="1039" actId="478"/>
          <ac:spMkLst>
            <pc:docMk/>
            <pc:sldMk cId="2691772707" sldId="312"/>
            <ac:spMk id="11" creationId="{84806EFA-90B6-4067-983B-6F820E668612}"/>
          </ac:spMkLst>
        </pc:spChg>
        <pc:spChg chg="del">
          <ac:chgData name="Abhishek Mohapatra" userId="55fe1bddae0fa15b" providerId="LiveId" clId="{F7494476-6E88-4B36-88DC-10FB1727D9F6}" dt="2022-07-28T22:25:44.347" v="1041" actId="478"/>
          <ac:spMkLst>
            <pc:docMk/>
            <pc:sldMk cId="2691772707" sldId="312"/>
            <ac:spMk id="12" creationId="{00000000-0000-0000-0000-000000000000}"/>
          </ac:spMkLst>
        </pc:spChg>
        <pc:spChg chg="del">
          <ac:chgData name="Abhishek Mohapatra" userId="55fe1bddae0fa15b" providerId="LiveId" clId="{F7494476-6E88-4B36-88DC-10FB1727D9F6}" dt="2022-07-28T22:25:40.633" v="1040" actId="478"/>
          <ac:spMkLst>
            <pc:docMk/>
            <pc:sldMk cId="2691772707" sldId="312"/>
            <ac:spMk id="19" creationId="{84806EFA-90B6-4067-983B-6F820E668612}"/>
          </ac:spMkLst>
        </pc:spChg>
        <pc:spChg chg="add mod">
          <ac:chgData name="Abhishek Mohapatra" userId="55fe1bddae0fa15b" providerId="LiveId" clId="{F7494476-6E88-4B36-88DC-10FB1727D9F6}" dt="2022-07-29T10:35:19.107" v="2333" actId="20577"/>
          <ac:spMkLst>
            <pc:docMk/>
            <pc:sldMk cId="2691772707" sldId="312"/>
            <ac:spMk id="20" creationId="{B1B1346A-6959-A0A4-0D78-B5102058F5AC}"/>
          </ac:spMkLst>
        </pc:spChg>
        <pc:spChg chg="del mod">
          <ac:chgData name="Abhishek Mohapatra" userId="55fe1bddae0fa15b" providerId="LiveId" clId="{F7494476-6E88-4B36-88DC-10FB1727D9F6}" dt="2022-07-28T23:06:04.052" v="1609" actId="478"/>
          <ac:spMkLst>
            <pc:docMk/>
            <pc:sldMk cId="2691772707" sldId="312"/>
            <ac:spMk id="22" creationId="{84806EFA-90B6-4067-983B-6F820E668612}"/>
          </ac:spMkLst>
        </pc:spChg>
        <pc:spChg chg="add mod">
          <ac:chgData name="Abhishek Mohapatra" userId="55fe1bddae0fa15b" providerId="LiveId" clId="{F7494476-6E88-4B36-88DC-10FB1727D9F6}" dt="2022-07-29T10:35:12.915" v="2329" actId="14100"/>
          <ac:spMkLst>
            <pc:docMk/>
            <pc:sldMk cId="2691772707" sldId="312"/>
            <ac:spMk id="22" creationId="{A87963AE-9D56-5F97-EF5A-68E573BF2EF7}"/>
          </ac:spMkLst>
        </pc:spChg>
        <pc:spChg chg="add mod">
          <ac:chgData name="Abhishek Mohapatra" userId="55fe1bddae0fa15b" providerId="LiveId" clId="{F7494476-6E88-4B36-88DC-10FB1727D9F6}" dt="2022-07-29T10:04:48.793" v="2243" actId="20577"/>
          <ac:spMkLst>
            <pc:docMk/>
            <pc:sldMk cId="2691772707" sldId="312"/>
            <ac:spMk id="23" creationId="{2DFD91FC-6D27-FEE3-05E9-0F3BA926A0B1}"/>
          </ac:spMkLst>
        </pc:spChg>
        <pc:spChg chg="add mod">
          <ac:chgData name="Abhishek Mohapatra" userId="55fe1bddae0fa15b" providerId="LiveId" clId="{F7494476-6E88-4B36-88DC-10FB1727D9F6}" dt="2022-07-29T10:35:08.254" v="2328" actId="1076"/>
          <ac:spMkLst>
            <pc:docMk/>
            <pc:sldMk cId="2691772707" sldId="312"/>
            <ac:spMk id="24" creationId="{2930EC1D-4C8B-6030-8CD5-32323B435952}"/>
          </ac:spMkLst>
        </pc:spChg>
        <pc:spChg chg="add del mod">
          <ac:chgData name="Abhishek Mohapatra" userId="55fe1bddae0fa15b" providerId="LiveId" clId="{F7494476-6E88-4B36-88DC-10FB1727D9F6}" dt="2022-07-28T22:25:36.551" v="1039" actId="478"/>
          <ac:spMkLst>
            <pc:docMk/>
            <pc:sldMk cId="2691772707" sldId="312"/>
            <ac:spMk id="24" creationId="{E2791139-FFD5-7C12-482F-9FDCA860379E}"/>
          </ac:spMkLst>
        </pc:spChg>
        <pc:spChg chg="add del mod">
          <ac:chgData name="Abhishek Mohapatra" userId="55fe1bddae0fa15b" providerId="LiveId" clId="{F7494476-6E88-4B36-88DC-10FB1727D9F6}" dt="2022-07-28T22:25:36.551" v="1039" actId="478"/>
          <ac:spMkLst>
            <pc:docMk/>
            <pc:sldMk cId="2691772707" sldId="312"/>
            <ac:spMk id="25" creationId="{1FDB4E32-5B51-81ED-CD06-168638BCEF8A}"/>
          </ac:spMkLst>
        </pc:spChg>
        <pc:spChg chg="add del mod">
          <ac:chgData name="Abhishek Mohapatra" userId="55fe1bddae0fa15b" providerId="LiveId" clId="{F7494476-6E88-4B36-88DC-10FB1727D9F6}" dt="2022-07-28T22:25:36.551" v="1039" actId="478"/>
          <ac:spMkLst>
            <pc:docMk/>
            <pc:sldMk cId="2691772707" sldId="312"/>
            <ac:spMk id="26" creationId="{24954D58-1464-73EA-72F1-343EB3ADB563}"/>
          </ac:spMkLst>
        </pc:spChg>
        <pc:spChg chg="add mod">
          <ac:chgData name="Abhishek Mohapatra" userId="55fe1bddae0fa15b" providerId="LiveId" clId="{F7494476-6E88-4B36-88DC-10FB1727D9F6}" dt="2022-07-29T10:03:51.268" v="2224" actId="1036"/>
          <ac:spMkLst>
            <pc:docMk/>
            <pc:sldMk cId="2691772707" sldId="312"/>
            <ac:spMk id="34" creationId="{DB1D61DE-26B0-1604-5A06-BF63A6847ADD}"/>
          </ac:spMkLst>
        </pc:spChg>
        <pc:spChg chg="add mod">
          <ac:chgData name="Abhishek Mohapatra" userId="55fe1bddae0fa15b" providerId="LiveId" clId="{F7494476-6E88-4B36-88DC-10FB1727D9F6}" dt="2022-07-29T10:03:51.268" v="2224" actId="1036"/>
          <ac:spMkLst>
            <pc:docMk/>
            <pc:sldMk cId="2691772707" sldId="312"/>
            <ac:spMk id="35" creationId="{8C567B3F-EC2C-8F73-AAED-43421156F348}"/>
          </ac:spMkLst>
        </pc:spChg>
        <pc:spChg chg="add mod">
          <ac:chgData name="Abhishek Mohapatra" userId="55fe1bddae0fa15b" providerId="LiveId" clId="{F7494476-6E88-4B36-88DC-10FB1727D9F6}" dt="2022-07-29T10:03:51.268" v="2224" actId="1036"/>
          <ac:spMkLst>
            <pc:docMk/>
            <pc:sldMk cId="2691772707" sldId="312"/>
            <ac:spMk id="36" creationId="{D9D7711D-FE88-FC64-5FEE-DC5BF647AA5E}"/>
          </ac:spMkLst>
        </pc:spChg>
        <pc:spChg chg="add mod">
          <ac:chgData name="Abhishek Mohapatra" userId="55fe1bddae0fa15b" providerId="LiveId" clId="{F7494476-6E88-4B36-88DC-10FB1727D9F6}" dt="2022-07-29T10:03:51.268" v="2224" actId="1036"/>
          <ac:spMkLst>
            <pc:docMk/>
            <pc:sldMk cId="2691772707" sldId="312"/>
            <ac:spMk id="37" creationId="{D3FAD0F4-96D4-B494-79DB-9934F34916CE}"/>
          </ac:spMkLst>
        </pc:spChg>
        <pc:spChg chg="add del mod">
          <ac:chgData name="Abhishek Mohapatra" userId="55fe1bddae0fa15b" providerId="LiveId" clId="{F7494476-6E88-4B36-88DC-10FB1727D9F6}" dt="2022-07-28T22:48:58.490" v="1258" actId="478"/>
          <ac:spMkLst>
            <pc:docMk/>
            <pc:sldMk cId="2691772707" sldId="312"/>
            <ac:spMk id="44" creationId="{F3BC22DF-D80B-1F0C-2C3B-66648FC58999}"/>
          </ac:spMkLst>
        </pc:spChg>
        <pc:spChg chg="add del mod">
          <ac:chgData name="Abhishek Mohapatra" userId="55fe1bddae0fa15b" providerId="LiveId" clId="{F7494476-6E88-4B36-88DC-10FB1727D9F6}" dt="2022-07-28T22:52:26.415" v="1341" actId="478"/>
          <ac:spMkLst>
            <pc:docMk/>
            <pc:sldMk cId="2691772707" sldId="312"/>
            <ac:spMk id="51" creationId="{951F828C-1F90-0F90-5C85-5C8448D2DD1F}"/>
          </ac:spMkLst>
        </pc:spChg>
        <pc:spChg chg="add mod">
          <ac:chgData name="Abhishek Mohapatra" userId="55fe1bddae0fa15b" providerId="LiveId" clId="{F7494476-6E88-4B36-88DC-10FB1727D9F6}" dt="2022-07-29T10:03:51.268" v="2224" actId="1036"/>
          <ac:spMkLst>
            <pc:docMk/>
            <pc:sldMk cId="2691772707" sldId="312"/>
            <ac:spMk id="53" creationId="{36A15043-FE8F-7554-093C-CDA8F8339880}"/>
          </ac:spMkLst>
        </pc:spChg>
        <pc:spChg chg="add mod">
          <ac:chgData name="Abhishek Mohapatra" userId="55fe1bddae0fa15b" providerId="LiveId" clId="{F7494476-6E88-4B36-88DC-10FB1727D9F6}" dt="2022-07-29T10:09:03.278" v="2276" actId="20577"/>
          <ac:spMkLst>
            <pc:docMk/>
            <pc:sldMk cId="2691772707" sldId="312"/>
            <ac:spMk id="54" creationId="{19478047-873A-C565-F6C0-A06713BCAA1A}"/>
          </ac:spMkLst>
        </pc:spChg>
        <pc:spChg chg="add del mod">
          <ac:chgData name="Abhishek Mohapatra" userId="55fe1bddae0fa15b" providerId="LiveId" clId="{F7494476-6E88-4B36-88DC-10FB1727D9F6}" dt="2022-07-28T23:22:37.643" v="1857" actId="478"/>
          <ac:spMkLst>
            <pc:docMk/>
            <pc:sldMk cId="2691772707" sldId="312"/>
            <ac:spMk id="55" creationId="{46BA227A-CAA5-D6BD-CF9F-69861BF6FE10}"/>
          </ac:spMkLst>
        </pc:spChg>
        <pc:spChg chg="add mod">
          <ac:chgData name="Abhishek Mohapatra" userId="55fe1bddae0fa15b" providerId="LiveId" clId="{F7494476-6E88-4B36-88DC-10FB1727D9F6}" dt="2022-07-29T10:03:51.268" v="2224" actId="1036"/>
          <ac:spMkLst>
            <pc:docMk/>
            <pc:sldMk cId="2691772707" sldId="312"/>
            <ac:spMk id="56" creationId="{C94E3CE8-3A7B-706A-FED2-04D767890B43}"/>
          </ac:spMkLst>
        </pc:spChg>
        <pc:picChg chg="add del mod">
          <ac:chgData name="Abhishek Mohapatra" userId="55fe1bddae0fa15b" providerId="LiveId" clId="{F7494476-6E88-4B36-88DC-10FB1727D9F6}" dt="2022-07-28T22:21:05.703" v="994" actId="478"/>
          <ac:picMkLst>
            <pc:docMk/>
            <pc:sldMk cId="2691772707" sldId="312"/>
            <ac:picMk id="4" creationId="{72CCDB3E-D1F5-EE62-66FF-5F4B4AFB8EE1}"/>
          </ac:picMkLst>
        </pc:picChg>
        <pc:picChg chg="add del mod">
          <ac:chgData name="Abhishek Mohapatra" userId="55fe1bddae0fa15b" providerId="LiveId" clId="{F7494476-6E88-4B36-88DC-10FB1727D9F6}" dt="2022-07-28T22:26:44.542" v="1051" actId="478"/>
          <ac:picMkLst>
            <pc:docMk/>
            <pc:sldMk cId="2691772707" sldId="312"/>
            <ac:picMk id="10" creationId="{9342720A-9678-E604-1420-F8FF33AC7ECF}"/>
          </ac:picMkLst>
        </pc:picChg>
        <pc:picChg chg="add del mod">
          <ac:chgData name="Abhishek Mohapatra" userId="55fe1bddae0fa15b" providerId="LiveId" clId="{F7494476-6E88-4B36-88DC-10FB1727D9F6}" dt="2022-07-28T22:31:21.779" v="1061" actId="478"/>
          <ac:picMkLst>
            <pc:docMk/>
            <pc:sldMk cId="2691772707" sldId="312"/>
            <ac:picMk id="14" creationId="{640916EA-07A7-4EA3-5931-3614CEED5473}"/>
          </ac:picMkLst>
        </pc:picChg>
        <pc:picChg chg="del mod">
          <ac:chgData name="Abhishek Mohapatra" userId="55fe1bddae0fa15b" providerId="LiveId" clId="{F7494476-6E88-4B36-88DC-10FB1727D9F6}" dt="2022-07-28T22:45:37.678" v="1247" actId="478"/>
          <ac:picMkLst>
            <pc:docMk/>
            <pc:sldMk cId="2691772707" sldId="312"/>
            <ac:picMk id="16" creationId="{00000000-0000-0000-0000-000000000000}"/>
          </ac:picMkLst>
        </pc:picChg>
        <pc:picChg chg="del mod">
          <ac:chgData name="Abhishek Mohapatra" userId="55fe1bddae0fa15b" providerId="LiveId" clId="{F7494476-6E88-4B36-88DC-10FB1727D9F6}" dt="2022-07-28T22:45:37.678" v="1247" actId="478"/>
          <ac:picMkLst>
            <pc:docMk/>
            <pc:sldMk cId="2691772707" sldId="312"/>
            <ac:picMk id="17" creationId="{00000000-0000-0000-0000-000000000000}"/>
          </ac:picMkLst>
        </pc:picChg>
        <pc:picChg chg="del mod">
          <ac:chgData name="Abhishek Mohapatra" userId="55fe1bddae0fa15b" providerId="LiveId" clId="{F7494476-6E88-4B36-88DC-10FB1727D9F6}" dt="2022-07-28T22:38:53.407" v="1231" actId="478"/>
          <ac:picMkLst>
            <pc:docMk/>
            <pc:sldMk cId="2691772707" sldId="312"/>
            <ac:picMk id="18" creationId="{00000000-0000-0000-0000-000000000000}"/>
          </ac:picMkLst>
        </pc:picChg>
        <pc:picChg chg="del">
          <ac:chgData name="Abhishek Mohapatra" userId="55fe1bddae0fa15b" providerId="LiveId" clId="{F7494476-6E88-4B36-88DC-10FB1727D9F6}" dt="2022-07-28T22:20:28.603" v="989" actId="478"/>
          <ac:picMkLst>
            <pc:docMk/>
            <pc:sldMk cId="2691772707" sldId="312"/>
            <ac:picMk id="20" creationId="{00000000-0000-0000-0000-000000000000}"/>
          </ac:picMkLst>
        </pc:picChg>
        <pc:picChg chg="add del mod">
          <ac:chgData name="Abhishek Mohapatra" userId="55fe1bddae0fa15b" providerId="LiveId" clId="{F7494476-6E88-4B36-88DC-10FB1727D9F6}" dt="2022-07-28T22:38:13.824" v="1221" actId="478"/>
          <ac:picMkLst>
            <pc:docMk/>
            <pc:sldMk cId="2691772707" sldId="312"/>
            <ac:picMk id="29" creationId="{82EA6052-DF42-DBF1-03A3-3D23DB9EADEF}"/>
          </ac:picMkLst>
        </pc:picChg>
        <pc:picChg chg="add mod">
          <ac:chgData name="Abhishek Mohapatra" userId="55fe1bddae0fa15b" providerId="LiveId" clId="{F7494476-6E88-4B36-88DC-10FB1727D9F6}" dt="2022-07-29T10:03:51.268" v="2224" actId="1036"/>
          <ac:picMkLst>
            <pc:docMk/>
            <pc:sldMk cId="2691772707" sldId="312"/>
            <ac:picMk id="31" creationId="{46F82B40-FD34-52B5-28A5-3724DFB9DBDE}"/>
          </ac:picMkLst>
        </pc:picChg>
        <pc:picChg chg="add mod">
          <ac:chgData name="Abhishek Mohapatra" userId="55fe1bddae0fa15b" providerId="LiveId" clId="{F7494476-6E88-4B36-88DC-10FB1727D9F6}" dt="2022-07-29T10:03:51.268" v="2224" actId="1036"/>
          <ac:picMkLst>
            <pc:docMk/>
            <pc:sldMk cId="2691772707" sldId="312"/>
            <ac:picMk id="33" creationId="{2463DD2F-C560-578F-BCA6-3F6AF7B5E9F2}"/>
          </ac:picMkLst>
        </pc:picChg>
        <pc:picChg chg="add del mod">
          <ac:chgData name="Abhishek Mohapatra" userId="55fe1bddae0fa15b" providerId="LiveId" clId="{F7494476-6E88-4B36-88DC-10FB1727D9F6}" dt="2022-07-28T22:42:13.402" v="1240" actId="478"/>
          <ac:picMkLst>
            <pc:docMk/>
            <pc:sldMk cId="2691772707" sldId="312"/>
            <ac:picMk id="39" creationId="{25002A32-B319-4795-8360-82665B122DE1}"/>
          </ac:picMkLst>
        </pc:picChg>
        <pc:picChg chg="add mod">
          <ac:chgData name="Abhishek Mohapatra" userId="55fe1bddae0fa15b" providerId="LiveId" clId="{F7494476-6E88-4B36-88DC-10FB1727D9F6}" dt="2022-07-29T10:03:51.268" v="2224" actId="1036"/>
          <ac:picMkLst>
            <pc:docMk/>
            <pc:sldMk cId="2691772707" sldId="312"/>
            <ac:picMk id="41" creationId="{4CB9AA4D-B368-CAB5-76FB-C023653E0B44}"/>
          </ac:picMkLst>
        </pc:picChg>
        <pc:picChg chg="add mod">
          <ac:chgData name="Abhishek Mohapatra" userId="55fe1bddae0fa15b" providerId="LiveId" clId="{F7494476-6E88-4B36-88DC-10FB1727D9F6}" dt="2022-07-29T10:03:51.268" v="2224" actId="1036"/>
          <ac:picMkLst>
            <pc:docMk/>
            <pc:sldMk cId="2691772707" sldId="312"/>
            <ac:picMk id="43" creationId="{515D3D82-F50A-8ACD-E32A-FF49BC22CF90}"/>
          </ac:picMkLst>
        </pc:picChg>
        <pc:picChg chg="add del mod">
          <ac:chgData name="Abhishek Mohapatra" userId="55fe1bddae0fa15b" providerId="LiveId" clId="{F7494476-6E88-4B36-88DC-10FB1727D9F6}" dt="2022-07-28T22:49:37.050" v="1261" actId="478"/>
          <ac:picMkLst>
            <pc:docMk/>
            <pc:sldMk cId="2691772707" sldId="312"/>
            <ac:picMk id="46" creationId="{9A09D4D6-05E0-77B4-B428-4E069C42CECD}"/>
          </ac:picMkLst>
        </pc:picChg>
        <pc:picChg chg="add del mod">
          <ac:chgData name="Abhishek Mohapatra" userId="55fe1bddae0fa15b" providerId="LiveId" clId="{F7494476-6E88-4B36-88DC-10FB1727D9F6}" dt="2022-07-28T22:50:04.582" v="1264" actId="478"/>
          <ac:picMkLst>
            <pc:docMk/>
            <pc:sldMk cId="2691772707" sldId="312"/>
            <ac:picMk id="48" creationId="{96565B4F-B23D-EF4D-B36F-2DBA7E816A30}"/>
          </ac:picMkLst>
        </pc:picChg>
        <pc:picChg chg="add del mod">
          <ac:chgData name="Abhishek Mohapatra" userId="55fe1bddae0fa15b" providerId="LiveId" clId="{F7494476-6E88-4B36-88DC-10FB1727D9F6}" dt="2022-07-28T22:52:26.415" v="1341" actId="478"/>
          <ac:picMkLst>
            <pc:docMk/>
            <pc:sldMk cId="2691772707" sldId="312"/>
            <ac:picMk id="50" creationId="{5B634086-DD47-96A7-C4D4-048A8B88214B}"/>
          </ac:picMkLst>
        </pc:picChg>
        <pc:picChg chg="add mod">
          <ac:chgData name="Abhishek Mohapatra" userId="55fe1bddae0fa15b" providerId="LiveId" clId="{F7494476-6E88-4B36-88DC-10FB1727D9F6}" dt="2022-07-29T10:03:51.268" v="2224" actId="1036"/>
          <ac:picMkLst>
            <pc:docMk/>
            <pc:sldMk cId="2691772707" sldId="312"/>
            <ac:picMk id="52" creationId="{6078BBF8-B75D-2D65-1F09-23E903628117}"/>
          </ac:picMkLst>
        </pc:picChg>
        <pc:picChg chg="add mod">
          <ac:chgData name="Abhishek Mohapatra" userId="55fe1bddae0fa15b" providerId="LiveId" clId="{F7494476-6E88-4B36-88DC-10FB1727D9F6}" dt="2022-07-29T10:03:51.268" v="2224" actId="1036"/>
          <ac:picMkLst>
            <pc:docMk/>
            <pc:sldMk cId="2691772707" sldId="312"/>
            <ac:picMk id="58" creationId="{5150A268-7039-3CA2-D20D-8BD15E0F7B39}"/>
          </ac:picMkLst>
        </pc:picChg>
        <pc:cxnChg chg="add del">
          <ac:chgData name="Abhishek Mohapatra" userId="55fe1bddae0fa15b" providerId="LiveId" clId="{F7494476-6E88-4B36-88DC-10FB1727D9F6}" dt="2022-07-28T22:26:48.218" v="1052" actId="478"/>
          <ac:cxnSpMkLst>
            <pc:docMk/>
            <pc:sldMk cId="2691772707" sldId="312"/>
            <ac:cxnSpMk id="27" creationId="{B06B1A21-3F3E-B25C-1EDF-2EE9A2A6D054}"/>
          </ac:cxnSpMkLst>
        </pc:cxnChg>
      </pc:sldChg>
      <pc:sldChg chg="addSp delSp modSp add mod ord">
        <pc:chgData name="Abhishek Mohapatra" userId="55fe1bddae0fa15b" providerId="LiveId" clId="{F7494476-6E88-4B36-88DC-10FB1727D9F6}" dt="2022-07-28T22:58:25.699" v="1559" actId="207"/>
        <pc:sldMkLst>
          <pc:docMk/>
          <pc:sldMk cId="277962209" sldId="313"/>
        </pc:sldMkLst>
        <pc:spChg chg="del">
          <ac:chgData name="Abhishek Mohapatra" userId="55fe1bddae0fa15b" providerId="LiveId" clId="{F7494476-6E88-4B36-88DC-10FB1727D9F6}" dt="2022-07-28T22:55:36.426" v="1487" actId="478"/>
          <ac:spMkLst>
            <pc:docMk/>
            <pc:sldMk cId="277962209" sldId="313"/>
            <ac:spMk id="5" creationId="{00000000-0000-0000-0000-000000000000}"/>
          </ac:spMkLst>
        </pc:spChg>
        <pc:spChg chg="add del mod">
          <ac:chgData name="Abhishek Mohapatra" userId="55fe1bddae0fa15b" providerId="LiveId" clId="{F7494476-6E88-4B36-88DC-10FB1727D9F6}" dt="2022-07-28T22:56:19.615" v="1495" actId="478"/>
          <ac:spMkLst>
            <pc:docMk/>
            <pc:sldMk cId="277962209" sldId="313"/>
            <ac:spMk id="20" creationId="{3B0E887C-BD9A-1645-455F-F096D5A2B431}"/>
          </ac:spMkLst>
        </pc:spChg>
        <pc:spChg chg="del">
          <ac:chgData name="Abhishek Mohapatra" userId="55fe1bddae0fa15b" providerId="LiveId" clId="{F7494476-6E88-4B36-88DC-10FB1727D9F6}" dt="2022-07-28T22:55:32.911" v="1486" actId="478"/>
          <ac:spMkLst>
            <pc:docMk/>
            <pc:sldMk cId="277962209" sldId="313"/>
            <ac:spMk id="22" creationId="{84806EFA-90B6-4067-983B-6F820E668612}"/>
          </ac:spMkLst>
        </pc:spChg>
        <pc:spChg chg="add del mod">
          <ac:chgData name="Abhishek Mohapatra" userId="55fe1bddae0fa15b" providerId="LiveId" clId="{F7494476-6E88-4B36-88DC-10FB1727D9F6}" dt="2022-07-28T22:56:25.925" v="1497" actId="478"/>
          <ac:spMkLst>
            <pc:docMk/>
            <pc:sldMk cId="277962209" sldId="313"/>
            <ac:spMk id="24" creationId="{4A961D9F-507C-9220-2442-9D1A676CC4CD}"/>
          </ac:spMkLst>
        </pc:spChg>
        <pc:spChg chg="add del mod">
          <ac:chgData name="Abhishek Mohapatra" userId="55fe1bddae0fa15b" providerId="LiveId" clId="{F7494476-6E88-4B36-88DC-10FB1727D9F6}" dt="2022-07-28T22:56:03.013" v="1493" actId="478"/>
          <ac:spMkLst>
            <pc:docMk/>
            <pc:sldMk cId="277962209" sldId="313"/>
            <ac:spMk id="25" creationId="{EB6335D9-D602-468A-FFAC-4C608DD162A8}"/>
          </ac:spMkLst>
        </pc:spChg>
        <pc:spChg chg="add del mod">
          <ac:chgData name="Abhishek Mohapatra" userId="55fe1bddae0fa15b" providerId="LiveId" clId="{F7494476-6E88-4B36-88DC-10FB1727D9F6}" dt="2022-07-28T22:56:16.677" v="1494" actId="478"/>
          <ac:spMkLst>
            <pc:docMk/>
            <pc:sldMk cId="277962209" sldId="313"/>
            <ac:spMk id="26" creationId="{89001E3D-D298-82C2-8260-DAD7A97B4428}"/>
          </ac:spMkLst>
        </pc:spChg>
        <pc:spChg chg="add del mod">
          <ac:chgData name="Abhishek Mohapatra" userId="55fe1bddae0fa15b" providerId="LiveId" clId="{F7494476-6E88-4B36-88DC-10FB1727D9F6}" dt="2022-07-28T22:56:16.677" v="1494" actId="478"/>
          <ac:spMkLst>
            <pc:docMk/>
            <pc:sldMk cId="277962209" sldId="313"/>
            <ac:spMk id="27" creationId="{659B3D35-E2F7-A795-0619-1D7144C070E5}"/>
          </ac:spMkLst>
        </pc:spChg>
        <pc:spChg chg="add del mod">
          <ac:chgData name="Abhishek Mohapatra" userId="55fe1bddae0fa15b" providerId="LiveId" clId="{F7494476-6E88-4B36-88DC-10FB1727D9F6}" dt="2022-07-28T22:56:16.677" v="1494" actId="478"/>
          <ac:spMkLst>
            <pc:docMk/>
            <pc:sldMk cId="277962209" sldId="313"/>
            <ac:spMk id="28" creationId="{83D893F2-F6A6-870F-8CE1-A712B646F324}"/>
          </ac:spMkLst>
        </pc:spChg>
        <pc:spChg chg="add del mod">
          <ac:chgData name="Abhishek Mohapatra" userId="55fe1bddae0fa15b" providerId="LiveId" clId="{F7494476-6E88-4B36-88DC-10FB1727D9F6}" dt="2022-07-28T22:56:03.013" v="1493" actId="478"/>
          <ac:spMkLst>
            <pc:docMk/>
            <pc:sldMk cId="277962209" sldId="313"/>
            <ac:spMk id="29" creationId="{AB9F6E87-013A-1B73-C47E-4800D0B47303}"/>
          </ac:spMkLst>
        </pc:spChg>
        <pc:spChg chg="add del mod">
          <ac:chgData name="Abhishek Mohapatra" userId="55fe1bddae0fa15b" providerId="LiveId" clId="{F7494476-6E88-4B36-88DC-10FB1727D9F6}" dt="2022-07-28T22:56:03.013" v="1493" actId="478"/>
          <ac:spMkLst>
            <pc:docMk/>
            <pc:sldMk cId="277962209" sldId="313"/>
            <ac:spMk id="30" creationId="{989EDACB-9831-8367-C24E-E8141029063C}"/>
          </ac:spMkLst>
        </pc:spChg>
        <pc:spChg chg="add del mod">
          <ac:chgData name="Abhishek Mohapatra" userId="55fe1bddae0fa15b" providerId="LiveId" clId="{F7494476-6E88-4B36-88DC-10FB1727D9F6}" dt="2022-07-28T22:56:03.013" v="1493" actId="478"/>
          <ac:spMkLst>
            <pc:docMk/>
            <pc:sldMk cId="277962209" sldId="313"/>
            <ac:spMk id="32" creationId="{DC071934-B017-5FFD-B452-EE77653D662D}"/>
          </ac:spMkLst>
        </pc:spChg>
        <pc:spChg chg="del">
          <ac:chgData name="Abhishek Mohapatra" userId="55fe1bddae0fa15b" providerId="LiveId" clId="{F7494476-6E88-4B36-88DC-10FB1727D9F6}" dt="2022-07-28T22:56:21.328" v="1496" actId="478"/>
          <ac:spMkLst>
            <pc:docMk/>
            <pc:sldMk cId="277962209" sldId="313"/>
            <ac:spMk id="34" creationId="{DB1D61DE-26B0-1604-5A06-BF63A6847ADD}"/>
          </ac:spMkLst>
        </pc:spChg>
        <pc:spChg chg="del">
          <ac:chgData name="Abhishek Mohapatra" userId="55fe1bddae0fa15b" providerId="LiveId" clId="{F7494476-6E88-4B36-88DC-10FB1727D9F6}" dt="2022-07-28T22:56:16.677" v="1494" actId="478"/>
          <ac:spMkLst>
            <pc:docMk/>
            <pc:sldMk cId="277962209" sldId="313"/>
            <ac:spMk id="35" creationId="{8C567B3F-EC2C-8F73-AAED-43421156F348}"/>
          </ac:spMkLst>
        </pc:spChg>
        <pc:spChg chg="del">
          <ac:chgData name="Abhishek Mohapatra" userId="55fe1bddae0fa15b" providerId="LiveId" clId="{F7494476-6E88-4B36-88DC-10FB1727D9F6}" dt="2022-07-28T22:56:28.516" v="1498" actId="478"/>
          <ac:spMkLst>
            <pc:docMk/>
            <pc:sldMk cId="277962209" sldId="313"/>
            <ac:spMk id="36" creationId="{D9D7711D-FE88-FC64-5FEE-DC5BF647AA5E}"/>
          </ac:spMkLst>
        </pc:spChg>
        <pc:spChg chg="del">
          <ac:chgData name="Abhishek Mohapatra" userId="55fe1bddae0fa15b" providerId="LiveId" clId="{F7494476-6E88-4B36-88DC-10FB1727D9F6}" dt="2022-07-28T22:56:25.925" v="1497" actId="478"/>
          <ac:spMkLst>
            <pc:docMk/>
            <pc:sldMk cId="277962209" sldId="313"/>
            <ac:spMk id="37" creationId="{D3FAD0F4-96D4-B494-79DB-9934F34916CE}"/>
          </ac:spMkLst>
        </pc:spChg>
        <pc:spChg chg="add mod">
          <ac:chgData name="Abhishek Mohapatra" userId="55fe1bddae0fa15b" providerId="LiveId" clId="{F7494476-6E88-4B36-88DC-10FB1727D9F6}" dt="2022-07-28T22:58:25.699" v="1559" actId="207"/>
          <ac:spMkLst>
            <pc:docMk/>
            <pc:sldMk cId="277962209" sldId="313"/>
            <ac:spMk id="38" creationId="{32097C1C-E2C6-528B-5A8F-D5F8AB476D97}"/>
          </ac:spMkLst>
        </pc:spChg>
        <pc:spChg chg="del">
          <ac:chgData name="Abhishek Mohapatra" userId="55fe1bddae0fa15b" providerId="LiveId" clId="{F7494476-6E88-4B36-88DC-10FB1727D9F6}" dt="2022-07-28T22:55:32.911" v="1486" actId="478"/>
          <ac:spMkLst>
            <pc:docMk/>
            <pc:sldMk cId="277962209" sldId="313"/>
            <ac:spMk id="53" creationId="{36A15043-FE8F-7554-093C-CDA8F8339880}"/>
          </ac:spMkLst>
        </pc:spChg>
        <pc:spChg chg="del">
          <ac:chgData name="Abhishek Mohapatra" userId="55fe1bddae0fa15b" providerId="LiveId" clId="{F7494476-6E88-4B36-88DC-10FB1727D9F6}" dt="2022-07-28T22:55:32.911" v="1486" actId="478"/>
          <ac:spMkLst>
            <pc:docMk/>
            <pc:sldMk cId="277962209" sldId="313"/>
            <ac:spMk id="54" creationId="{19478047-873A-C565-F6C0-A06713BCAA1A}"/>
          </ac:spMkLst>
        </pc:spChg>
        <pc:spChg chg="del">
          <ac:chgData name="Abhishek Mohapatra" userId="55fe1bddae0fa15b" providerId="LiveId" clId="{F7494476-6E88-4B36-88DC-10FB1727D9F6}" dt="2022-07-28T22:55:32.911" v="1486" actId="478"/>
          <ac:spMkLst>
            <pc:docMk/>
            <pc:sldMk cId="277962209" sldId="313"/>
            <ac:spMk id="55" creationId="{46BA227A-CAA5-D6BD-CF9F-69861BF6FE10}"/>
          </ac:spMkLst>
        </pc:spChg>
        <pc:picChg chg="add mod">
          <ac:chgData name="Abhishek Mohapatra" userId="55fe1bddae0fa15b" providerId="LiveId" clId="{F7494476-6E88-4B36-88DC-10FB1727D9F6}" dt="2022-07-28T22:57:36.062" v="1507" actId="1440"/>
          <ac:picMkLst>
            <pc:docMk/>
            <pc:sldMk cId="277962209" sldId="313"/>
            <ac:picMk id="4" creationId="{FDC7CC23-5138-625E-501C-CFF75474B618}"/>
          </ac:picMkLst>
        </pc:picChg>
        <pc:picChg chg="mod">
          <ac:chgData name="Abhishek Mohapatra" userId="55fe1bddae0fa15b" providerId="LiveId" clId="{F7494476-6E88-4B36-88DC-10FB1727D9F6}" dt="2022-07-28T22:57:08.054" v="1504" actId="1076"/>
          <ac:picMkLst>
            <pc:docMk/>
            <pc:sldMk cId="277962209" sldId="313"/>
            <ac:picMk id="31" creationId="{46F82B40-FD34-52B5-28A5-3724DFB9DBDE}"/>
          </ac:picMkLst>
        </pc:picChg>
        <pc:picChg chg="mod">
          <ac:chgData name="Abhishek Mohapatra" userId="55fe1bddae0fa15b" providerId="LiveId" clId="{F7494476-6E88-4B36-88DC-10FB1727D9F6}" dt="2022-07-28T22:55:47.130" v="1489" actId="1076"/>
          <ac:picMkLst>
            <pc:docMk/>
            <pc:sldMk cId="277962209" sldId="313"/>
            <ac:picMk id="33" creationId="{2463DD2F-C560-578F-BCA6-3F6AF7B5E9F2}"/>
          </ac:picMkLst>
        </pc:picChg>
        <pc:picChg chg="mod">
          <ac:chgData name="Abhishek Mohapatra" userId="55fe1bddae0fa15b" providerId="LiveId" clId="{F7494476-6E88-4B36-88DC-10FB1727D9F6}" dt="2022-07-28T22:55:43.795" v="1488" actId="1076"/>
          <ac:picMkLst>
            <pc:docMk/>
            <pc:sldMk cId="277962209" sldId="313"/>
            <ac:picMk id="41" creationId="{4CB9AA4D-B368-CAB5-76FB-C023653E0B44}"/>
          </ac:picMkLst>
        </pc:picChg>
        <pc:picChg chg="del">
          <ac:chgData name="Abhishek Mohapatra" userId="55fe1bddae0fa15b" providerId="LiveId" clId="{F7494476-6E88-4B36-88DC-10FB1727D9F6}" dt="2022-07-28T22:55:32.911" v="1486" actId="478"/>
          <ac:picMkLst>
            <pc:docMk/>
            <pc:sldMk cId="277962209" sldId="313"/>
            <ac:picMk id="43" creationId="{515D3D82-F50A-8ACD-E32A-FF49BC22CF90}"/>
          </ac:picMkLst>
        </pc:picChg>
        <pc:picChg chg="del">
          <ac:chgData name="Abhishek Mohapatra" userId="55fe1bddae0fa15b" providerId="LiveId" clId="{F7494476-6E88-4B36-88DC-10FB1727D9F6}" dt="2022-07-28T22:55:32.911" v="1486" actId="478"/>
          <ac:picMkLst>
            <pc:docMk/>
            <pc:sldMk cId="277962209" sldId="313"/>
            <ac:picMk id="52" creationId="{6078BBF8-B75D-2D65-1F09-23E903628117}"/>
          </ac:picMkLst>
        </pc:picChg>
        <pc:cxnChg chg="add mod">
          <ac:chgData name="Abhishek Mohapatra" userId="55fe1bddae0fa15b" providerId="LiveId" clId="{F7494476-6E88-4B36-88DC-10FB1727D9F6}" dt="2022-07-28T22:57:42.624" v="1508" actId="1076"/>
          <ac:cxnSpMkLst>
            <pc:docMk/>
            <pc:sldMk cId="277962209" sldId="313"/>
            <ac:cxnSpMk id="8" creationId="{DFB71FC6-A867-52FB-BA4A-27B5684B2415}"/>
          </ac:cxnSpMkLst>
        </pc:cxnChg>
      </pc:sldChg>
      <pc:sldChg chg="addSp delSp modSp add mod delAnim modAnim">
        <pc:chgData name="Abhishek Mohapatra" userId="55fe1bddae0fa15b" providerId="LiveId" clId="{F7494476-6E88-4B36-88DC-10FB1727D9F6}" dt="2022-07-29T10:04:45.332" v="2242" actId="20577"/>
        <pc:sldMkLst>
          <pc:docMk/>
          <pc:sldMk cId="3072484409" sldId="314"/>
        </pc:sldMkLst>
        <pc:spChg chg="mod">
          <ac:chgData name="Abhishek Mohapatra" userId="55fe1bddae0fa15b" providerId="LiveId" clId="{F7494476-6E88-4B36-88DC-10FB1727D9F6}" dt="2022-07-28T22:59:57.009" v="1571" actId="1076"/>
          <ac:spMkLst>
            <pc:docMk/>
            <pc:sldMk cId="3072484409" sldId="314"/>
            <ac:spMk id="2" creationId="{C17B6950-0FA4-4F24-82EC-C6C1B6691946}"/>
          </ac:spMkLst>
        </pc:spChg>
        <pc:spChg chg="mod">
          <ac:chgData name="Abhishek Mohapatra" userId="55fe1bddae0fa15b" providerId="LiveId" clId="{F7494476-6E88-4B36-88DC-10FB1727D9F6}" dt="2022-07-29T10:04:24.593" v="2239" actId="1036"/>
          <ac:spMkLst>
            <pc:docMk/>
            <pc:sldMk cId="3072484409" sldId="314"/>
            <ac:spMk id="5" creationId="{00000000-0000-0000-0000-000000000000}"/>
          </ac:spMkLst>
        </pc:spChg>
        <pc:spChg chg="add mod">
          <ac:chgData name="Abhishek Mohapatra" userId="55fe1bddae0fa15b" providerId="LiveId" clId="{F7494476-6E88-4B36-88DC-10FB1727D9F6}" dt="2022-07-29T10:04:24.593" v="2239" actId="1036"/>
          <ac:spMkLst>
            <pc:docMk/>
            <pc:sldMk cId="3072484409" sldId="314"/>
            <ac:spMk id="11" creationId="{091CA1DF-53A9-8B27-8EB0-4B15232A2243}"/>
          </ac:spMkLst>
        </pc:spChg>
        <pc:spChg chg="mod">
          <ac:chgData name="Abhishek Mohapatra" userId="55fe1bddae0fa15b" providerId="LiveId" clId="{F7494476-6E88-4B36-88DC-10FB1727D9F6}" dt="2022-07-29T10:04:24.593" v="2239" actId="1036"/>
          <ac:spMkLst>
            <pc:docMk/>
            <pc:sldMk cId="3072484409" sldId="314"/>
            <ac:spMk id="22" creationId="{84806EFA-90B6-4067-983B-6F820E668612}"/>
          </ac:spMkLst>
        </pc:spChg>
        <pc:spChg chg="del">
          <ac:chgData name="Abhishek Mohapatra" userId="55fe1bddae0fa15b" providerId="LiveId" clId="{F7494476-6E88-4B36-88DC-10FB1727D9F6}" dt="2022-07-29T10:04:39.605" v="2240" actId="478"/>
          <ac:spMkLst>
            <pc:docMk/>
            <pc:sldMk cId="3072484409" sldId="314"/>
            <ac:spMk id="23" creationId="{2DFD91FC-6D27-FEE3-05E9-0F3BA926A0B1}"/>
          </ac:spMkLst>
        </pc:spChg>
        <pc:spChg chg="add mod">
          <ac:chgData name="Abhishek Mohapatra" userId="55fe1bddae0fa15b" providerId="LiveId" clId="{F7494476-6E88-4B36-88DC-10FB1727D9F6}" dt="2022-07-29T10:04:45.332" v="2242" actId="20577"/>
          <ac:spMkLst>
            <pc:docMk/>
            <pc:sldMk cId="3072484409" sldId="314"/>
            <ac:spMk id="24" creationId="{5C60F7D0-E583-A546-38B7-C892BDFAA08D}"/>
          </ac:spMkLst>
        </pc:spChg>
        <pc:spChg chg="add del">
          <ac:chgData name="Abhishek Mohapatra" userId="55fe1bddae0fa15b" providerId="LiveId" clId="{F7494476-6E88-4B36-88DC-10FB1727D9F6}" dt="2022-07-28T23:01:44.094" v="1574" actId="478"/>
          <ac:spMkLst>
            <pc:docMk/>
            <pc:sldMk cId="3072484409" sldId="314"/>
            <ac:spMk id="24" creationId="{CA96B001-87F3-AC68-39C3-31721D6412DA}"/>
          </ac:spMkLst>
        </pc:spChg>
        <pc:spChg chg="add mod">
          <ac:chgData name="Abhishek Mohapatra" userId="55fe1bddae0fa15b" providerId="LiveId" clId="{F7494476-6E88-4B36-88DC-10FB1727D9F6}" dt="2022-07-29T10:04:24.593" v="2239" actId="1036"/>
          <ac:spMkLst>
            <pc:docMk/>
            <pc:sldMk cId="3072484409" sldId="314"/>
            <ac:spMk id="25" creationId="{A876E7CE-B335-D518-CCE4-59147DA1DCD0}"/>
          </ac:spMkLst>
        </pc:spChg>
        <pc:spChg chg="add mod">
          <ac:chgData name="Abhishek Mohapatra" userId="55fe1bddae0fa15b" providerId="LiveId" clId="{F7494476-6E88-4B36-88DC-10FB1727D9F6}" dt="2022-07-29T10:04:24.593" v="2239" actId="1036"/>
          <ac:spMkLst>
            <pc:docMk/>
            <pc:sldMk cId="3072484409" sldId="314"/>
            <ac:spMk id="26" creationId="{01121CD1-B570-6502-3965-2C68F8198926}"/>
          </ac:spMkLst>
        </pc:spChg>
        <pc:spChg chg="add del mod">
          <ac:chgData name="Abhishek Mohapatra" userId="55fe1bddae0fa15b" providerId="LiveId" clId="{F7494476-6E88-4B36-88DC-10FB1727D9F6}" dt="2022-07-28T23:03:14.219" v="1584" actId="478"/>
          <ac:spMkLst>
            <pc:docMk/>
            <pc:sldMk cId="3072484409" sldId="314"/>
            <ac:spMk id="27" creationId="{7642805B-1EAE-00C3-13BA-1B4BCDB62255}"/>
          </ac:spMkLst>
        </pc:spChg>
        <pc:spChg chg="add del mod">
          <ac:chgData name="Abhishek Mohapatra" userId="55fe1bddae0fa15b" providerId="LiveId" clId="{F7494476-6E88-4B36-88DC-10FB1727D9F6}" dt="2022-07-28T23:03:14.219" v="1584" actId="478"/>
          <ac:spMkLst>
            <pc:docMk/>
            <pc:sldMk cId="3072484409" sldId="314"/>
            <ac:spMk id="28" creationId="{281F34F2-4327-620B-AF8C-AA1865BCBCE2}"/>
          </ac:spMkLst>
        </pc:spChg>
        <pc:spChg chg="add del mod">
          <ac:chgData name="Abhishek Mohapatra" userId="55fe1bddae0fa15b" providerId="LiveId" clId="{F7494476-6E88-4B36-88DC-10FB1727D9F6}" dt="2022-07-28T23:04:31.724" v="1593" actId="22"/>
          <ac:spMkLst>
            <pc:docMk/>
            <pc:sldMk cId="3072484409" sldId="314"/>
            <ac:spMk id="29" creationId="{86F57D52-E39B-91FF-4C51-5BF8970814BB}"/>
          </ac:spMkLst>
        </pc:spChg>
        <pc:spChg chg="mod">
          <ac:chgData name="Abhishek Mohapatra" userId="55fe1bddae0fa15b" providerId="LiveId" clId="{F7494476-6E88-4B36-88DC-10FB1727D9F6}" dt="2022-07-29T10:04:24.593" v="2239" actId="1036"/>
          <ac:spMkLst>
            <pc:docMk/>
            <pc:sldMk cId="3072484409" sldId="314"/>
            <ac:spMk id="34" creationId="{DB1D61DE-26B0-1604-5A06-BF63A6847ADD}"/>
          </ac:spMkLst>
        </pc:spChg>
        <pc:spChg chg="del">
          <ac:chgData name="Abhishek Mohapatra" userId="55fe1bddae0fa15b" providerId="LiveId" clId="{F7494476-6E88-4B36-88DC-10FB1727D9F6}" dt="2022-07-28T23:03:17.192" v="1585" actId="478"/>
          <ac:spMkLst>
            <pc:docMk/>
            <pc:sldMk cId="3072484409" sldId="314"/>
            <ac:spMk id="35" creationId="{8C567B3F-EC2C-8F73-AAED-43421156F348}"/>
          </ac:spMkLst>
        </pc:spChg>
        <pc:spChg chg="mod">
          <ac:chgData name="Abhishek Mohapatra" userId="55fe1bddae0fa15b" providerId="LiveId" clId="{F7494476-6E88-4B36-88DC-10FB1727D9F6}" dt="2022-07-29T10:04:24.593" v="2239" actId="1036"/>
          <ac:spMkLst>
            <pc:docMk/>
            <pc:sldMk cId="3072484409" sldId="314"/>
            <ac:spMk id="36" creationId="{D9D7711D-FE88-FC64-5FEE-DC5BF647AA5E}"/>
          </ac:spMkLst>
        </pc:spChg>
        <pc:spChg chg="del">
          <ac:chgData name="Abhishek Mohapatra" userId="55fe1bddae0fa15b" providerId="LiveId" clId="{F7494476-6E88-4B36-88DC-10FB1727D9F6}" dt="2022-07-28T23:03:17.192" v="1585" actId="478"/>
          <ac:spMkLst>
            <pc:docMk/>
            <pc:sldMk cId="3072484409" sldId="314"/>
            <ac:spMk id="37" creationId="{D3FAD0F4-96D4-B494-79DB-9934F34916CE}"/>
          </ac:spMkLst>
        </pc:spChg>
        <pc:spChg chg="add mod">
          <ac:chgData name="Abhishek Mohapatra" userId="55fe1bddae0fa15b" providerId="LiveId" clId="{F7494476-6E88-4B36-88DC-10FB1727D9F6}" dt="2022-07-29T10:04:24.593" v="2239" actId="1036"/>
          <ac:spMkLst>
            <pc:docMk/>
            <pc:sldMk cId="3072484409" sldId="314"/>
            <ac:spMk id="38" creationId="{BBDFE6C8-488A-1628-BE1B-E04181FC8A10}"/>
          </ac:spMkLst>
        </pc:spChg>
        <pc:spChg chg="add del mod">
          <ac:chgData name="Abhishek Mohapatra" userId="55fe1bddae0fa15b" providerId="LiveId" clId="{F7494476-6E88-4B36-88DC-10FB1727D9F6}" dt="2022-07-28T23:29:22.440" v="2117" actId="478"/>
          <ac:spMkLst>
            <pc:docMk/>
            <pc:sldMk cId="3072484409" sldId="314"/>
            <ac:spMk id="39" creationId="{24CB92DF-3D41-A751-FE09-32A01D86E1E3}"/>
          </ac:spMkLst>
        </pc:spChg>
        <pc:spChg chg="del">
          <ac:chgData name="Abhishek Mohapatra" userId="55fe1bddae0fa15b" providerId="LiveId" clId="{F7494476-6E88-4B36-88DC-10FB1727D9F6}" dt="2022-07-28T23:06:20.764" v="1612" actId="478"/>
          <ac:spMkLst>
            <pc:docMk/>
            <pc:sldMk cId="3072484409" sldId="314"/>
            <ac:spMk id="53" creationId="{36A15043-FE8F-7554-093C-CDA8F8339880}"/>
          </ac:spMkLst>
        </pc:spChg>
        <pc:spChg chg="mod">
          <ac:chgData name="Abhishek Mohapatra" userId="55fe1bddae0fa15b" providerId="LiveId" clId="{F7494476-6E88-4B36-88DC-10FB1727D9F6}" dt="2022-07-29T10:04:24.593" v="2239" actId="1036"/>
          <ac:spMkLst>
            <pc:docMk/>
            <pc:sldMk cId="3072484409" sldId="314"/>
            <ac:spMk id="54" creationId="{19478047-873A-C565-F6C0-A06713BCAA1A}"/>
          </ac:spMkLst>
        </pc:spChg>
        <pc:spChg chg="mod">
          <ac:chgData name="Abhishek Mohapatra" userId="55fe1bddae0fa15b" providerId="LiveId" clId="{F7494476-6E88-4B36-88DC-10FB1727D9F6}" dt="2022-07-29T10:04:24.593" v="2239" actId="1036"/>
          <ac:spMkLst>
            <pc:docMk/>
            <pc:sldMk cId="3072484409" sldId="314"/>
            <ac:spMk id="55" creationId="{46BA227A-CAA5-D6BD-CF9F-69861BF6FE10}"/>
          </ac:spMkLst>
        </pc:spChg>
        <pc:picChg chg="add mod">
          <ac:chgData name="Abhishek Mohapatra" userId="55fe1bddae0fa15b" providerId="LiveId" clId="{F7494476-6E88-4B36-88DC-10FB1727D9F6}" dt="2022-07-29T10:04:24.593" v="2239" actId="1036"/>
          <ac:picMkLst>
            <pc:docMk/>
            <pc:sldMk cId="3072484409" sldId="314"/>
            <ac:picMk id="6" creationId="{6D079867-DEBE-B437-7C1B-8D0E555369C2}"/>
          </ac:picMkLst>
        </pc:picChg>
        <pc:picChg chg="add mod">
          <ac:chgData name="Abhishek Mohapatra" userId="55fe1bddae0fa15b" providerId="LiveId" clId="{F7494476-6E88-4B36-88DC-10FB1727D9F6}" dt="2022-07-29T10:04:24.593" v="2239" actId="1036"/>
          <ac:picMkLst>
            <pc:docMk/>
            <pc:sldMk cId="3072484409" sldId="314"/>
            <ac:picMk id="10" creationId="{BE99A386-28F1-2A8D-0B61-882783288DCA}"/>
          </ac:picMkLst>
        </pc:picChg>
        <pc:picChg chg="del">
          <ac:chgData name="Abhishek Mohapatra" userId="55fe1bddae0fa15b" providerId="LiveId" clId="{F7494476-6E88-4B36-88DC-10FB1727D9F6}" dt="2022-07-28T23:01:39.729" v="1572" actId="478"/>
          <ac:picMkLst>
            <pc:docMk/>
            <pc:sldMk cId="3072484409" sldId="314"/>
            <ac:picMk id="31" creationId="{46F82B40-FD34-52B5-28A5-3724DFB9DBDE}"/>
          </ac:picMkLst>
        </pc:picChg>
        <pc:picChg chg="add del mod">
          <ac:chgData name="Abhishek Mohapatra" userId="55fe1bddae0fa15b" providerId="LiveId" clId="{F7494476-6E88-4B36-88DC-10FB1727D9F6}" dt="2022-07-28T23:13:12.524" v="1728" actId="478"/>
          <ac:picMkLst>
            <pc:docMk/>
            <pc:sldMk cId="3072484409" sldId="314"/>
            <ac:picMk id="32" creationId="{C6EFB694-6BEB-945E-F840-A97E04149015}"/>
          </ac:picMkLst>
        </pc:picChg>
        <pc:picChg chg="mod">
          <ac:chgData name="Abhishek Mohapatra" userId="55fe1bddae0fa15b" providerId="LiveId" clId="{F7494476-6E88-4B36-88DC-10FB1727D9F6}" dt="2022-07-29T10:04:24.593" v="2239" actId="1036"/>
          <ac:picMkLst>
            <pc:docMk/>
            <pc:sldMk cId="3072484409" sldId="314"/>
            <ac:picMk id="33" creationId="{2463DD2F-C560-578F-BCA6-3F6AF7B5E9F2}"/>
          </ac:picMkLst>
        </pc:picChg>
        <pc:picChg chg="mod">
          <ac:chgData name="Abhishek Mohapatra" userId="55fe1bddae0fa15b" providerId="LiveId" clId="{F7494476-6E88-4B36-88DC-10FB1727D9F6}" dt="2022-07-29T10:04:24.593" v="2239" actId="1036"/>
          <ac:picMkLst>
            <pc:docMk/>
            <pc:sldMk cId="3072484409" sldId="314"/>
            <ac:picMk id="41" creationId="{4CB9AA4D-B368-CAB5-76FB-C023653E0B44}"/>
          </ac:picMkLst>
        </pc:picChg>
        <pc:picChg chg="mod">
          <ac:chgData name="Abhishek Mohapatra" userId="55fe1bddae0fa15b" providerId="LiveId" clId="{F7494476-6E88-4B36-88DC-10FB1727D9F6}" dt="2022-07-29T10:04:24.593" v="2239" actId="1036"/>
          <ac:picMkLst>
            <pc:docMk/>
            <pc:sldMk cId="3072484409" sldId="314"/>
            <ac:picMk id="43" creationId="{515D3D82-F50A-8ACD-E32A-FF49BC22CF90}"/>
          </ac:picMkLst>
        </pc:picChg>
        <pc:picChg chg="del mod">
          <ac:chgData name="Abhishek Mohapatra" userId="55fe1bddae0fa15b" providerId="LiveId" clId="{F7494476-6E88-4B36-88DC-10FB1727D9F6}" dt="2022-07-28T23:06:20.764" v="1612" actId="478"/>
          <ac:picMkLst>
            <pc:docMk/>
            <pc:sldMk cId="3072484409" sldId="314"/>
            <ac:picMk id="52" creationId="{6078BBF8-B75D-2D65-1F09-23E903628117}"/>
          </ac:picMkLst>
        </pc:picChg>
        <pc:cxnChg chg="add mod">
          <ac:chgData name="Abhishek Mohapatra" userId="55fe1bddae0fa15b" providerId="LiveId" clId="{F7494476-6E88-4B36-88DC-10FB1727D9F6}" dt="2022-07-29T10:04:24.593" v="2239" actId="1036"/>
          <ac:cxnSpMkLst>
            <pc:docMk/>
            <pc:sldMk cId="3072484409" sldId="314"/>
            <ac:cxnSpMk id="13" creationId="{BCE4A4FD-458B-EEA6-9E37-2250C59C2893}"/>
          </ac:cxnSpMkLst>
        </pc:cxnChg>
      </pc:sldChg>
      <pc:sldChg chg="addSp delSp modSp new mod">
        <pc:chgData name="Abhishek Mohapatra" userId="55fe1bddae0fa15b" providerId="LiveId" clId="{F7494476-6E88-4B36-88DC-10FB1727D9F6}" dt="2022-07-30T05:42:17.917" v="3101" actId="1076"/>
        <pc:sldMkLst>
          <pc:docMk/>
          <pc:sldMk cId="591280509" sldId="315"/>
        </pc:sldMkLst>
        <pc:spChg chg="del">
          <ac:chgData name="Abhishek Mohapatra" userId="55fe1bddae0fa15b" providerId="LiveId" clId="{F7494476-6E88-4B36-88DC-10FB1727D9F6}" dt="2022-07-29T10:39:02.435" v="2420" actId="478"/>
          <ac:spMkLst>
            <pc:docMk/>
            <pc:sldMk cId="591280509" sldId="315"/>
            <ac:spMk id="2" creationId="{F4D9B577-5BEA-0466-3807-24BA36E71C5E}"/>
          </ac:spMkLst>
        </pc:spChg>
        <pc:spChg chg="del">
          <ac:chgData name="Abhishek Mohapatra" userId="55fe1bddae0fa15b" providerId="LiveId" clId="{F7494476-6E88-4B36-88DC-10FB1727D9F6}" dt="2022-07-29T10:39:02.435" v="2420" actId="478"/>
          <ac:spMkLst>
            <pc:docMk/>
            <pc:sldMk cId="591280509" sldId="315"/>
            <ac:spMk id="3" creationId="{2F60FFA0-F410-1935-7875-B74C3D926B88}"/>
          </ac:spMkLst>
        </pc:spChg>
        <pc:spChg chg="add mod">
          <ac:chgData name="Abhishek Mohapatra" userId="55fe1bddae0fa15b" providerId="LiveId" clId="{F7494476-6E88-4B36-88DC-10FB1727D9F6}" dt="2022-07-29T12:08:29.812" v="2515" actId="1076"/>
          <ac:spMkLst>
            <pc:docMk/>
            <pc:sldMk cId="591280509" sldId="315"/>
            <ac:spMk id="5" creationId="{DB80B953-13D9-3A14-8185-9A7B4BAC0940}"/>
          </ac:spMkLst>
        </pc:spChg>
        <pc:spChg chg="add mod">
          <ac:chgData name="Abhishek Mohapatra" userId="55fe1bddae0fa15b" providerId="LiveId" clId="{F7494476-6E88-4B36-88DC-10FB1727D9F6}" dt="2022-07-29T12:08:17.529" v="2514" actId="20577"/>
          <ac:spMkLst>
            <pc:docMk/>
            <pc:sldMk cId="591280509" sldId="315"/>
            <ac:spMk id="8" creationId="{8ED52701-7CB0-9DCE-48DF-FAD028E0974F}"/>
          </ac:spMkLst>
        </pc:spChg>
        <pc:spChg chg="add mod">
          <ac:chgData name="Abhishek Mohapatra" userId="55fe1bddae0fa15b" providerId="LiveId" clId="{F7494476-6E88-4B36-88DC-10FB1727D9F6}" dt="2022-07-29T16:35:51.111" v="2594" actId="1076"/>
          <ac:spMkLst>
            <pc:docMk/>
            <pc:sldMk cId="591280509" sldId="315"/>
            <ac:spMk id="13" creationId="{F59F808B-A93E-A16C-19F7-D87FB33486AF}"/>
          </ac:spMkLst>
        </pc:spChg>
        <pc:spChg chg="add mod">
          <ac:chgData name="Abhishek Mohapatra" userId="55fe1bddae0fa15b" providerId="LiveId" clId="{F7494476-6E88-4B36-88DC-10FB1727D9F6}" dt="2022-07-29T16:36:11.414" v="2599" actId="113"/>
          <ac:spMkLst>
            <pc:docMk/>
            <pc:sldMk cId="591280509" sldId="315"/>
            <ac:spMk id="15" creationId="{E595FAAC-0B97-FB80-A78C-B60A034BB9F6}"/>
          </ac:spMkLst>
        </pc:spChg>
        <pc:spChg chg="add mod">
          <ac:chgData name="Abhishek Mohapatra" userId="55fe1bddae0fa15b" providerId="LiveId" clId="{F7494476-6E88-4B36-88DC-10FB1727D9F6}" dt="2022-07-29T17:24:14.735" v="2739" actId="1076"/>
          <ac:spMkLst>
            <pc:docMk/>
            <pc:sldMk cId="591280509" sldId="315"/>
            <ac:spMk id="21" creationId="{1BE7BEE2-EBA0-16DA-1CC9-1830F3695850}"/>
          </ac:spMkLst>
        </pc:spChg>
        <pc:spChg chg="add mod">
          <ac:chgData name="Abhishek Mohapatra" userId="55fe1bddae0fa15b" providerId="LiveId" clId="{F7494476-6E88-4B36-88DC-10FB1727D9F6}" dt="2022-07-29T16:56:58.013" v="2696" actId="12"/>
          <ac:spMkLst>
            <pc:docMk/>
            <pc:sldMk cId="591280509" sldId="315"/>
            <ac:spMk id="24" creationId="{89E9CAB4-A78F-2BB5-A9C9-52B057DB600A}"/>
          </ac:spMkLst>
        </pc:spChg>
        <pc:spChg chg="add del mod">
          <ac:chgData name="Abhishek Mohapatra" userId="55fe1bddae0fa15b" providerId="LiveId" clId="{F7494476-6E88-4B36-88DC-10FB1727D9F6}" dt="2022-07-29T17:21:59.692" v="2719" actId="478"/>
          <ac:spMkLst>
            <pc:docMk/>
            <pc:sldMk cId="591280509" sldId="315"/>
            <ac:spMk id="25" creationId="{1ED58AC6-4196-E6BA-167E-2744F1C356FB}"/>
          </ac:spMkLst>
        </pc:spChg>
        <pc:spChg chg="add mod">
          <ac:chgData name="Abhishek Mohapatra" userId="55fe1bddae0fa15b" providerId="LiveId" clId="{F7494476-6E88-4B36-88DC-10FB1727D9F6}" dt="2022-07-29T17:22:39.002" v="2726" actId="1582"/>
          <ac:spMkLst>
            <pc:docMk/>
            <pc:sldMk cId="591280509" sldId="315"/>
            <ac:spMk id="26" creationId="{D01252E7-970C-8E64-EB15-FABCD6846825}"/>
          </ac:spMkLst>
        </pc:spChg>
        <pc:spChg chg="add mod">
          <ac:chgData name="Abhishek Mohapatra" userId="55fe1bddae0fa15b" providerId="LiveId" clId="{F7494476-6E88-4B36-88DC-10FB1727D9F6}" dt="2022-07-29T17:22:54.737" v="2728" actId="1076"/>
          <ac:spMkLst>
            <pc:docMk/>
            <pc:sldMk cId="591280509" sldId="315"/>
            <ac:spMk id="27" creationId="{8B5CBA20-4636-1BE0-FB70-C091D47F0A31}"/>
          </ac:spMkLst>
        </pc:spChg>
        <pc:spChg chg="add mod">
          <ac:chgData name="Abhishek Mohapatra" userId="55fe1bddae0fa15b" providerId="LiveId" clId="{F7494476-6E88-4B36-88DC-10FB1727D9F6}" dt="2022-07-29T17:25:30.740" v="2798" actId="1582"/>
          <ac:spMkLst>
            <pc:docMk/>
            <pc:sldMk cId="591280509" sldId="315"/>
            <ac:spMk id="35" creationId="{C8B97AAA-1A37-3DBB-3AF8-083322996FC1}"/>
          </ac:spMkLst>
        </pc:spChg>
        <pc:spChg chg="add mod">
          <ac:chgData name="Abhishek Mohapatra" userId="55fe1bddae0fa15b" providerId="LiveId" clId="{F7494476-6E88-4B36-88DC-10FB1727D9F6}" dt="2022-07-30T05:22:15.522" v="2914" actId="14100"/>
          <ac:spMkLst>
            <pc:docMk/>
            <pc:sldMk cId="591280509" sldId="315"/>
            <ac:spMk id="42" creationId="{B2F4C724-BF60-9DA6-700E-8F9EE081F15B}"/>
          </ac:spMkLst>
        </pc:spChg>
        <pc:spChg chg="add mod">
          <ac:chgData name="Abhishek Mohapatra" userId="55fe1bddae0fa15b" providerId="LiveId" clId="{F7494476-6E88-4B36-88DC-10FB1727D9F6}" dt="2022-07-30T05:22:51.998" v="2920" actId="1076"/>
          <ac:spMkLst>
            <pc:docMk/>
            <pc:sldMk cId="591280509" sldId="315"/>
            <ac:spMk id="43" creationId="{85E44C75-098C-C5F3-9EE4-916189EA3824}"/>
          </ac:spMkLst>
        </pc:spChg>
        <pc:spChg chg="add mod">
          <ac:chgData name="Abhishek Mohapatra" userId="55fe1bddae0fa15b" providerId="LiveId" clId="{F7494476-6E88-4B36-88DC-10FB1727D9F6}" dt="2022-07-30T05:22:56.288" v="2921" actId="1076"/>
          <ac:spMkLst>
            <pc:docMk/>
            <pc:sldMk cId="591280509" sldId="315"/>
            <ac:spMk id="44" creationId="{A6AE800E-D219-29B0-46FC-3D09B50F4166}"/>
          </ac:spMkLst>
        </pc:spChg>
        <pc:spChg chg="add mod">
          <ac:chgData name="Abhishek Mohapatra" userId="55fe1bddae0fa15b" providerId="LiveId" clId="{F7494476-6E88-4B36-88DC-10FB1727D9F6}" dt="2022-07-30T05:23:09.064" v="2922" actId="208"/>
          <ac:spMkLst>
            <pc:docMk/>
            <pc:sldMk cId="591280509" sldId="315"/>
            <ac:spMk id="45" creationId="{538E6142-D268-8C96-E571-B6FB45D7CC57}"/>
          </ac:spMkLst>
        </pc:spChg>
        <pc:spChg chg="add mod">
          <ac:chgData name="Abhishek Mohapatra" userId="55fe1bddae0fa15b" providerId="LiveId" clId="{F7494476-6E88-4B36-88DC-10FB1727D9F6}" dt="2022-07-30T05:24:05.599" v="2926" actId="207"/>
          <ac:spMkLst>
            <pc:docMk/>
            <pc:sldMk cId="591280509" sldId="315"/>
            <ac:spMk id="46" creationId="{2067EC7B-419A-A504-1A13-AE9EFF29953F}"/>
          </ac:spMkLst>
        </pc:spChg>
        <pc:spChg chg="add mod">
          <ac:chgData name="Abhishek Mohapatra" userId="55fe1bddae0fa15b" providerId="LiveId" clId="{F7494476-6E88-4B36-88DC-10FB1727D9F6}" dt="2022-07-30T05:25:16.543" v="2987" actId="207"/>
          <ac:spMkLst>
            <pc:docMk/>
            <pc:sldMk cId="591280509" sldId="315"/>
            <ac:spMk id="47" creationId="{0862FDE6-76A7-4F53-51DE-91F5391A62A8}"/>
          </ac:spMkLst>
        </pc:spChg>
        <pc:spChg chg="add mod">
          <ac:chgData name="Abhishek Mohapatra" userId="55fe1bddae0fa15b" providerId="LiveId" clId="{F7494476-6E88-4B36-88DC-10FB1727D9F6}" dt="2022-07-30T05:42:17.917" v="3101" actId="1076"/>
          <ac:spMkLst>
            <pc:docMk/>
            <pc:sldMk cId="591280509" sldId="315"/>
            <ac:spMk id="48" creationId="{BD1D895F-F9C4-1A36-B794-BB6A76D0534B}"/>
          </ac:spMkLst>
        </pc:spChg>
        <pc:spChg chg="add mod">
          <ac:chgData name="Abhishek Mohapatra" userId="55fe1bddae0fa15b" providerId="LiveId" clId="{F7494476-6E88-4B36-88DC-10FB1727D9F6}" dt="2022-07-30T05:42:13.856" v="3100" actId="1076"/>
          <ac:spMkLst>
            <pc:docMk/>
            <pc:sldMk cId="591280509" sldId="315"/>
            <ac:spMk id="49" creationId="{C1154C8C-A31F-0ACB-B35A-89CC10AD7200}"/>
          </ac:spMkLst>
        </pc:spChg>
        <pc:picChg chg="add del mod">
          <ac:chgData name="Abhishek Mohapatra" userId="55fe1bddae0fa15b" providerId="LiveId" clId="{F7494476-6E88-4B36-88DC-10FB1727D9F6}" dt="2022-07-29T12:09:30.338" v="2517" actId="478"/>
          <ac:picMkLst>
            <pc:docMk/>
            <pc:sldMk cId="591280509" sldId="315"/>
            <ac:picMk id="7" creationId="{AA836DC6-1CDC-0422-6248-363DA1EB0A9F}"/>
          </ac:picMkLst>
        </pc:picChg>
        <pc:picChg chg="add del mod">
          <ac:chgData name="Abhishek Mohapatra" userId="55fe1bddae0fa15b" providerId="LiveId" clId="{F7494476-6E88-4B36-88DC-10FB1727D9F6}" dt="2022-07-29T16:33:04.096" v="2524" actId="478"/>
          <ac:picMkLst>
            <pc:docMk/>
            <pc:sldMk cId="591280509" sldId="315"/>
            <ac:picMk id="10" creationId="{597EC7F7-F245-410A-98BC-5E8106BCAD3C}"/>
          </ac:picMkLst>
        </pc:picChg>
        <pc:picChg chg="add mod">
          <ac:chgData name="Abhishek Mohapatra" userId="55fe1bddae0fa15b" providerId="LiveId" clId="{F7494476-6E88-4B36-88DC-10FB1727D9F6}" dt="2022-07-29T16:50:48.185" v="2602" actId="1440"/>
          <ac:picMkLst>
            <pc:docMk/>
            <pc:sldMk cId="591280509" sldId="315"/>
            <ac:picMk id="12" creationId="{AD8DC0DE-5B99-B911-1C95-AA67694F68AC}"/>
          </ac:picMkLst>
        </pc:picChg>
        <pc:picChg chg="add mod">
          <ac:chgData name="Abhishek Mohapatra" userId="55fe1bddae0fa15b" providerId="LiveId" clId="{F7494476-6E88-4B36-88DC-10FB1727D9F6}" dt="2022-07-30T05:21:59.161" v="2911" actId="14100"/>
          <ac:picMkLst>
            <pc:docMk/>
            <pc:sldMk cId="591280509" sldId="315"/>
            <ac:picMk id="23" creationId="{BA4F538A-CFC5-9E95-79A8-25D5FEE4FD4F}"/>
          </ac:picMkLst>
        </pc:picChg>
        <pc:picChg chg="add mod">
          <ac:chgData name="Abhishek Mohapatra" userId="55fe1bddae0fa15b" providerId="LiveId" clId="{F7494476-6E88-4B36-88DC-10FB1727D9F6}" dt="2022-07-29T18:25:09.654" v="2803"/>
          <ac:picMkLst>
            <pc:docMk/>
            <pc:sldMk cId="591280509" sldId="315"/>
            <ac:picMk id="37" creationId="{1E466AFE-6108-0062-314A-0FDC09D638F2}"/>
          </ac:picMkLst>
        </pc:picChg>
        <pc:picChg chg="add del mod">
          <ac:chgData name="Abhishek Mohapatra" userId="55fe1bddae0fa15b" providerId="LiveId" clId="{F7494476-6E88-4B36-88DC-10FB1727D9F6}" dt="2022-07-29T18:28:40.781" v="2808" actId="478"/>
          <ac:picMkLst>
            <pc:docMk/>
            <pc:sldMk cId="591280509" sldId="315"/>
            <ac:picMk id="39" creationId="{C533A761-380C-5BAA-E529-869B18E0D0B8}"/>
          </ac:picMkLst>
        </pc:picChg>
        <pc:picChg chg="add del mod">
          <ac:chgData name="Abhishek Mohapatra" userId="55fe1bddae0fa15b" providerId="LiveId" clId="{F7494476-6E88-4B36-88DC-10FB1727D9F6}" dt="2022-07-30T05:18:33.058" v="2824" actId="21"/>
          <ac:picMkLst>
            <pc:docMk/>
            <pc:sldMk cId="591280509" sldId="315"/>
            <ac:picMk id="41" creationId="{58C5947C-9F06-9BE2-D684-CB6545F49072}"/>
          </ac:picMkLst>
        </pc:picChg>
        <pc:cxnChg chg="add del">
          <ac:chgData name="Abhishek Mohapatra" userId="55fe1bddae0fa15b" providerId="LiveId" clId="{F7494476-6E88-4B36-88DC-10FB1727D9F6}" dt="2022-07-29T16:50:43.284" v="2601" actId="478"/>
          <ac:cxnSpMkLst>
            <pc:docMk/>
            <pc:sldMk cId="591280509" sldId="315"/>
            <ac:cxnSpMk id="17" creationId="{76CEC2D6-C33E-4923-AFB0-5BE038286010}"/>
          </ac:cxnSpMkLst>
        </pc:cxnChg>
        <pc:cxnChg chg="add mod">
          <ac:chgData name="Abhishek Mohapatra" userId="55fe1bddae0fa15b" providerId="LiveId" clId="{F7494476-6E88-4B36-88DC-10FB1727D9F6}" dt="2022-07-29T16:51:19.129" v="2606" actId="208"/>
          <ac:cxnSpMkLst>
            <pc:docMk/>
            <pc:sldMk cId="591280509" sldId="315"/>
            <ac:cxnSpMk id="19" creationId="{706204E0-3791-545D-589E-978CF2DD9AC6}"/>
          </ac:cxnSpMkLst>
        </pc:cxnChg>
        <pc:cxnChg chg="add mod">
          <ac:chgData name="Abhishek Mohapatra" userId="55fe1bddae0fa15b" providerId="LiveId" clId="{F7494476-6E88-4B36-88DC-10FB1727D9F6}" dt="2022-07-29T17:24:03.680" v="2738" actId="17032"/>
          <ac:cxnSpMkLst>
            <pc:docMk/>
            <pc:sldMk cId="591280509" sldId="315"/>
            <ac:cxnSpMk id="29" creationId="{2E7996C4-2EC9-9370-1999-62036708F15B}"/>
          </ac:cxnSpMkLst>
        </pc:cxnChg>
        <pc:cxnChg chg="add mod">
          <ac:chgData name="Abhishek Mohapatra" userId="55fe1bddae0fa15b" providerId="LiveId" clId="{F7494476-6E88-4B36-88DC-10FB1727D9F6}" dt="2022-07-29T17:24:03.680" v="2738" actId="17032"/>
          <ac:cxnSpMkLst>
            <pc:docMk/>
            <pc:sldMk cId="591280509" sldId="315"/>
            <ac:cxnSpMk id="32" creationId="{3EEA91DD-E01D-3A62-0159-81FEF8FE69B6}"/>
          </ac:cxnSpMkLst>
        </pc:cxnChg>
      </pc:sldChg>
      <pc:sldChg chg="addSp delSp add del mod ord">
        <pc:chgData name="Abhishek Mohapatra" userId="55fe1bddae0fa15b" providerId="LiveId" clId="{F7494476-6E88-4B36-88DC-10FB1727D9F6}" dt="2022-07-29T10:38:09.500" v="2418" actId="47"/>
        <pc:sldMkLst>
          <pc:docMk/>
          <pc:sldMk cId="2457289924" sldId="315"/>
        </pc:sldMkLst>
        <pc:picChg chg="add del">
          <ac:chgData name="Abhishek Mohapatra" userId="55fe1bddae0fa15b" providerId="LiveId" clId="{F7494476-6E88-4B36-88DC-10FB1727D9F6}" dt="2022-07-29T10:27:07.904" v="2279" actId="478"/>
          <ac:picMkLst>
            <pc:docMk/>
            <pc:sldMk cId="2457289924" sldId="315"/>
            <ac:picMk id="41" creationId="{4CB9AA4D-B368-CAB5-76FB-C023653E0B44}"/>
          </ac:picMkLst>
        </pc:picChg>
      </pc:sldChg>
      <pc:sldChg chg="addSp delSp modSp add mod">
        <pc:chgData name="Abhishek Mohapatra" userId="55fe1bddae0fa15b" providerId="LiveId" clId="{F7494476-6E88-4B36-88DC-10FB1727D9F6}" dt="2022-07-30T06:27:44.811" v="3211" actId="20577"/>
        <pc:sldMkLst>
          <pc:docMk/>
          <pc:sldMk cId="1631702496" sldId="316"/>
        </pc:sldMkLst>
        <pc:spChg chg="del">
          <ac:chgData name="Abhishek Mohapatra" userId="55fe1bddae0fa15b" providerId="LiveId" clId="{F7494476-6E88-4B36-88DC-10FB1727D9F6}" dt="2022-07-29T18:30:53.304" v="2818" actId="478"/>
          <ac:spMkLst>
            <pc:docMk/>
            <pc:sldMk cId="1631702496" sldId="316"/>
            <ac:spMk id="8" creationId="{8ED52701-7CB0-9DCE-48DF-FAD028E0974F}"/>
          </ac:spMkLst>
        </pc:spChg>
        <pc:spChg chg="add mod">
          <ac:chgData name="Abhishek Mohapatra" userId="55fe1bddae0fa15b" providerId="LiveId" clId="{F7494476-6E88-4B36-88DC-10FB1727D9F6}" dt="2022-07-30T06:23:58.889" v="3139" actId="693"/>
          <ac:spMkLst>
            <pc:docMk/>
            <pc:sldMk cId="1631702496" sldId="316"/>
            <ac:spMk id="11" creationId="{66BD9A7D-9690-F3D7-1843-A4ED4BCEA551}"/>
          </ac:spMkLst>
        </pc:spChg>
        <pc:spChg chg="del">
          <ac:chgData name="Abhishek Mohapatra" userId="55fe1bddae0fa15b" providerId="LiveId" clId="{F7494476-6E88-4B36-88DC-10FB1727D9F6}" dt="2022-07-29T18:30:53.304" v="2818" actId="478"/>
          <ac:spMkLst>
            <pc:docMk/>
            <pc:sldMk cId="1631702496" sldId="316"/>
            <ac:spMk id="13" creationId="{F59F808B-A93E-A16C-19F7-D87FB33486AF}"/>
          </ac:spMkLst>
        </pc:spChg>
        <pc:spChg chg="del">
          <ac:chgData name="Abhishek Mohapatra" userId="55fe1bddae0fa15b" providerId="LiveId" clId="{F7494476-6E88-4B36-88DC-10FB1727D9F6}" dt="2022-07-29T18:30:53.304" v="2818" actId="478"/>
          <ac:spMkLst>
            <pc:docMk/>
            <pc:sldMk cId="1631702496" sldId="316"/>
            <ac:spMk id="15" creationId="{E595FAAC-0B97-FB80-A78C-B60A034BB9F6}"/>
          </ac:spMkLst>
        </pc:spChg>
        <pc:spChg chg="del">
          <ac:chgData name="Abhishek Mohapatra" userId="55fe1bddae0fa15b" providerId="LiveId" clId="{F7494476-6E88-4B36-88DC-10FB1727D9F6}" dt="2022-07-29T18:30:53.304" v="2818" actId="478"/>
          <ac:spMkLst>
            <pc:docMk/>
            <pc:sldMk cId="1631702496" sldId="316"/>
            <ac:spMk id="21" creationId="{1BE7BEE2-EBA0-16DA-1CC9-1830F3695850}"/>
          </ac:spMkLst>
        </pc:spChg>
        <pc:spChg chg="del">
          <ac:chgData name="Abhishek Mohapatra" userId="55fe1bddae0fa15b" providerId="LiveId" clId="{F7494476-6E88-4B36-88DC-10FB1727D9F6}" dt="2022-07-29T18:30:53.304" v="2818" actId="478"/>
          <ac:spMkLst>
            <pc:docMk/>
            <pc:sldMk cId="1631702496" sldId="316"/>
            <ac:spMk id="24" creationId="{89E9CAB4-A78F-2BB5-A9C9-52B057DB600A}"/>
          </ac:spMkLst>
        </pc:spChg>
        <pc:spChg chg="del">
          <ac:chgData name="Abhishek Mohapatra" userId="55fe1bddae0fa15b" providerId="LiveId" clId="{F7494476-6E88-4B36-88DC-10FB1727D9F6}" dt="2022-07-29T18:30:53.304" v="2818" actId="478"/>
          <ac:spMkLst>
            <pc:docMk/>
            <pc:sldMk cId="1631702496" sldId="316"/>
            <ac:spMk id="26" creationId="{D01252E7-970C-8E64-EB15-FABCD6846825}"/>
          </ac:spMkLst>
        </pc:spChg>
        <pc:spChg chg="del">
          <ac:chgData name="Abhishek Mohapatra" userId="55fe1bddae0fa15b" providerId="LiveId" clId="{F7494476-6E88-4B36-88DC-10FB1727D9F6}" dt="2022-07-29T18:30:53.304" v="2818" actId="478"/>
          <ac:spMkLst>
            <pc:docMk/>
            <pc:sldMk cId="1631702496" sldId="316"/>
            <ac:spMk id="27" creationId="{8B5CBA20-4636-1BE0-FB70-C091D47F0A31}"/>
          </ac:spMkLst>
        </pc:spChg>
        <pc:spChg chg="add mod">
          <ac:chgData name="Abhishek Mohapatra" userId="55fe1bddae0fa15b" providerId="LiveId" clId="{F7494476-6E88-4B36-88DC-10FB1727D9F6}" dt="2022-07-30T06:23:58.889" v="3139" actId="693"/>
          <ac:spMkLst>
            <pc:docMk/>
            <pc:sldMk cId="1631702496" sldId="316"/>
            <ac:spMk id="28" creationId="{F14AC408-D7A2-7D7D-7AA7-9066A4D38BF0}"/>
          </ac:spMkLst>
        </pc:spChg>
        <pc:spChg chg="add mod">
          <ac:chgData name="Abhishek Mohapatra" userId="55fe1bddae0fa15b" providerId="LiveId" clId="{F7494476-6E88-4B36-88DC-10FB1727D9F6}" dt="2022-07-30T06:23:58.889" v="3139" actId="693"/>
          <ac:spMkLst>
            <pc:docMk/>
            <pc:sldMk cId="1631702496" sldId="316"/>
            <ac:spMk id="30" creationId="{D3EDCDAE-F12F-2663-0A00-6CD1D2319D9D}"/>
          </ac:spMkLst>
        </pc:spChg>
        <pc:spChg chg="add mod">
          <ac:chgData name="Abhishek Mohapatra" userId="55fe1bddae0fa15b" providerId="LiveId" clId="{F7494476-6E88-4B36-88DC-10FB1727D9F6}" dt="2022-07-30T06:25:10.158" v="3144" actId="1076"/>
          <ac:spMkLst>
            <pc:docMk/>
            <pc:sldMk cId="1631702496" sldId="316"/>
            <ac:spMk id="31" creationId="{D8203608-1BD5-84EA-879D-C00EAB655AD0}"/>
          </ac:spMkLst>
        </pc:spChg>
        <pc:spChg chg="add mod">
          <ac:chgData name="Abhishek Mohapatra" userId="55fe1bddae0fa15b" providerId="LiveId" clId="{F7494476-6E88-4B36-88DC-10FB1727D9F6}" dt="2022-07-30T06:25:10.158" v="3144" actId="1076"/>
          <ac:spMkLst>
            <pc:docMk/>
            <pc:sldMk cId="1631702496" sldId="316"/>
            <ac:spMk id="33" creationId="{B1E616CF-6F68-B5CD-846E-4A945C0CBFE2}"/>
          </ac:spMkLst>
        </pc:spChg>
        <pc:spChg chg="add mod">
          <ac:chgData name="Abhishek Mohapatra" userId="55fe1bddae0fa15b" providerId="LiveId" clId="{F7494476-6E88-4B36-88DC-10FB1727D9F6}" dt="2022-07-30T06:25:10.158" v="3144" actId="1076"/>
          <ac:spMkLst>
            <pc:docMk/>
            <pc:sldMk cId="1631702496" sldId="316"/>
            <ac:spMk id="34" creationId="{F358A219-65D8-693D-FF95-CFFA293300B2}"/>
          </ac:spMkLst>
        </pc:spChg>
        <pc:spChg chg="del">
          <ac:chgData name="Abhishek Mohapatra" userId="55fe1bddae0fa15b" providerId="LiveId" clId="{F7494476-6E88-4B36-88DC-10FB1727D9F6}" dt="2022-07-29T18:30:53.304" v="2818" actId="478"/>
          <ac:spMkLst>
            <pc:docMk/>
            <pc:sldMk cId="1631702496" sldId="316"/>
            <ac:spMk id="35" creationId="{C8B97AAA-1A37-3DBB-3AF8-083322996FC1}"/>
          </ac:spMkLst>
        </pc:spChg>
        <pc:spChg chg="add del mod">
          <ac:chgData name="Abhishek Mohapatra" userId="55fe1bddae0fa15b" providerId="LiveId" clId="{F7494476-6E88-4B36-88DC-10FB1727D9F6}" dt="2022-07-30T06:24:35.611" v="3142" actId="478"/>
          <ac:spMkLst>
            <pc:docMk/>
            <pc:sldMk cId="1631702496" sldId="316"/>
            <ac:spMk id="38" creationId="{8FD54AC8-E326-26D5-BD55-9FB1D2DCE81C}"/>
          </ac:spMkLst>
        </pc:spChg>
        <pc:spChg chg="add del mod">
          <ac:chgData name="Abhishek Mohapatra" userId="55fe1bddae0fa15b" providerId="LiveId" clId="{F7494476-6E88-4B36-88DC-10FB1727D9F6}" dt="2022-07-30T06:24:35.611" v="3142" actId="478"/>
          <ac:spMkLst>
            <pc:docMk/>
            <pc:sldMk cId="1631702496" sldId="316"/>
            <ac:spMk id="39" creationId="{9E728473-F0EB-FF7E-5B2C-1E71F93103DB}"/>
          </ac:spMkLst>
        </pc:spChg>
        <pc:spChg chg="add mod">
          <ac:chgData name="Abhishek Mohapatra" userId="55fe1bddae0fa15b" providerId="LiveId" clId="{F7494476-6E88-4B36-88DC-10FB1727D9F6}" dt="2022-07-30T06:27:44.811" v="3211" actId="20577"/>
          <ac:spMkLst>
            <pc:docMk/>
            <pc:sldMk cId="1631702496" sldId="316"/>
            <ac:spMk id="40" creationId="{DC65F002-137C-72F5-1780-0470EDD08A0B}"/>
          </ac:spMkLst>
        </pc:spChg>
        <pc:picChg chg="add del mod">
          <ac:chgData name="Abhishek Mohapatra" userId="55fe1bddae0fa15b" providerId="LiveId" clId="{F7494476-6E88-4B36-88DC-10FB1727D9F6}" dt="2022-07-30T06:21:05.520" v="3118" actId="478"/>
          <ac:picMkLst>
            <pc:docMk/>
            <pc:sldMk cId="1631702496" sldId="316"/>
            <ac:picMk id="3" creationId="{336CC2F7-51BC-DBBC-7291-745818EE337A}"/>
          </ac:picMkLst>
        </pc:picChg>
        <pc:picChg chg="add del mod">
          <ac:chgData name="Abhishek Mohapatra" userId="55fe1bddae0fa15b" providerId="LiveId" clId="{F7494476-6E88-4B36-88DC-10FB1727D9F6}" dt="2022-07-30T06:19:20.885" v="3116" actId="478"/>
          <ac:picMkLst>
            <pc:docMk/>
            <pc:sldMk cId="1631702496" sldId="316"/>
            <ac:picMk id="7" creationId="{7879D35C-560E-2C62-752D-320DF7C76716}"/>
          </ac:picMkLst>
        </pc:picChg>
        <pc:picChg chg="add mod">
          <ac:chgData name="Abhishek Mohapatra" userId="55fe1bddae0fa15b" providerId="LiveId" clId="{F7494476-6E88-4B36-88DC-10FB1727D9F6}" dt="2022-07-30T06:25:10.158" v="3144" actId="1076"/>
          <ac:picMkLst>
            <pc:docMk/>
            <pc:sldMk cId="1631702496" sldId="316"/>
            <ac:picMk id="10" creationId="{52C0A9F2-022B-BA2B-E749-52D4D4E2DAAC}"/>
          </ac:picMkLst>
        </pc:picChg>
        <pc:picChg chg="del">
          <ac:chgData name="Abhishek Mohapatra" userId="55fe1bddae0fa15b" providerId="LiveId" clId="{F7494476-6E88-4B36-88DC-10FB1727D9F6}" dt="2022-07-29T18:30:53.304" v="2818" actId="478"/>
          <ac:picMkLst>
            <pc:docMk/>
            <pc:sldMk cId="1631702496" sldId="316"/>
            <ac:picMk id="12" creationId="{AD8DC0DE-5B99-B911-1C95-AA67694F68AC}"/>
          </ac:picMkLst>
        </pc:picChg>
        <pc:picChg chg="add del mod">
          <ac:chgData name="Abhishek Mohapatra" userId="55fe1bddae0fa15b" providerId="LiveId" clId="{F7494476-6E88-4B36-88DC-10FB1727D9F6}" dt="2022-07-30T06:14:59.452" v="3104" actId="478"/>
          <ac:picMkLst>
            <pc:docMk/>
            <pc:sldMk cId="1631702496" sldId="316"/>
            <ac:picMk id="20" creationId="{664EE597-BB5C-C446-79D1-57B9B5EA21D9}"/>
          </ac:picMkLst>
        </pc:picChg>
        <pc:picChg chg="del">
          <ac:chgData name="Abhishek Mohapatra" userId="55fe1bddae0fa15b" providerId="LiveId" clId="{F7494476-6E88-4B36-88DC-10FB1727D9F6}" dt="2022-07-29T18:30:53.304" v="2818" actId="478"/>
          <ac:picMkLst>
            <pc:docMk/>
            <pc:sldMk cId="1631702496" sldId="316"/>
            <ac:picMk id="23" creationId="{BA4F538A-CFC5-9E95-79A8-25D5FEE4FD4F}"/>
          </ac:picMkLst>
        </pc:picChg>
        <pc:picChg chg="add del mod">
          <ac:chgData name="Abhishek Mohapatra" userId="55fe1bddae0fa15b" providerId="LiveId" clId="{F7494476-6E88-4B36-88DC-10FB1727D9F6}" dt="2022-07-30T06:24:35.611" v="3142" actId="478"/>
          <ac:picMkLst>
            <pc:docMk/>
            <pc:sldMk cId="1631702496" sldId="316"/>
            <ac:picMk id="36" creationId="{3DB3C59C-AA94-CAF5-F26F-21BD0C6A15C2}"/>
          </ac:picMkLst>
        </pc:picChg>
        <pc:picChg chg="del">
          <ac:chgData name="Abhishek Mohapatra" userId="55fe1bddae0fa15b" providerId="LiveId" clId="{F7494476-6E88-4B36-88DC-10FB1727D9F6}" dt="2022-07-29T18:30:53.304" v="2818" actId="478"/>
          <ac:picMkLst>
            <pc:docMk/>
            <pc:sldMk cId="1631702496" sldId="316"/>
            <ac:picMk id="37" creationId="{1E466AFE-6108-0062-314A-0FDC09D638F2}"/>
          </ac:picMkLst>
        </pc:picChg>
        <pc:picChg chg="mod">
          <ac:chgData name="Abhishek Mohapatra" userId="55fe1bddae0fa15b" providerId="LiveId" clId="{F7494476-6E88-4B36-88DC-10FB1727D9F6}" dt="2022-07-30T06:19:26.154" v="3117" actId="1076"/>
          <ac:picMkLst>
            <pc:docMk/>
            <pc:sldMk cId="1631702496" sldId="316"/>
            <ac:picMk id="41" creationId="{58C5947C-9F06-9BE2-D684-CB6545F49072}"/>
          </ac:picMkLst>
        </pc:picChg>
        <pc:cxnChg chg="del mod">
          <ac:chgData name="Abhishek Mohapatra" userId="55fe1bddae0fa15b" providerId="LiveId" clId="{F7494476-6E88-4B36-88DC-10FB1727D9F6}" dt="2022-07-29T18:30:53.304" v="2818" actId="478"/>
          <ac:cxnSpMkLst>
            <pc:docMk/>
            <pc:sldMk cId="1631702496" sldId="316"/>
            <ac:cxnSpMk id="19" creationId="{706204E0-3791-545D-589E-978CF2DD9AC6}"/>
          </ac:cxnSpMkLst>
        </pc:cxnChg>
        <pc:cxnChg chg="del">
          <ac:chgData name="Abhishek Mohapatra" userId="55fe1bddae0fa15b" providerId="LiveId" clId="{F7494476-6E88-4B36-88DC-10FB1727D9F6}" dt="2022-07-29T18:30:53.304" v="2818" actId="478"/>
          <ac:cxnSpMkLst>
            <pc:docMk/>
            <pc:sldMk cId="1631702496" sldId="316"/>
            <ac:cxnSpMk id="29" creationId="{2E7996C4-2EC9-9370-1999-62036708F15B}"/>
          </ac:cxnSpMkLst>
        </pc:cxnChg>
        <pc:cxnChg chg="del mod">
          <ac:chgData name="Abhishek Mohapatra" userId="55fe1bddae0fa15b" providerId="LiveId" clId="{F7494476-6E88-4B36-88DC-10FB1727D9F6}" dt="2022-07-29T18:30:53.304" v="2818" actId="478"/>
          <ac:cxnSpMkLst>
            <pc:docMk/>
            <pc:sldMk cId="1631702496" sldId="316"/>
            <ac:cxnSpMk id="32" creationId="{3EEA91DD-E01D-3A62-0159-81FEF8FE69B6}"/>
          </ac:cxnSpMkLst>
        </pc:cxnChg>
      </pc:sldChg>
      <pc:sldChg chg="addSp modSp add mod">
        <pc:chgData name="Abhishek Mohapatra" userId="55fe1bddae0fa15b" providerId="LiveId" clId="{F7494476-6E88-4B36-88DC-10FB1727D9F6}" dt="2022-07-30T09:32:44.877" v="3560" actId="1076"/>
        <pc:sldMkLst>
          <pc:docMk/>
          <pc:sldMk cId="3379619213" sldId="317"/>
        </pc:sldMkLst>
        <pc:spChg chg="add mod">
          <ac:chgData name="Abhishek Mohapatra" userId="55fe1bddae0fa15b" providerId="LiveId" clId="{F7494476-6E88-4B36-88DC-10FB1727D9F6}" dt="2022-07-30T09:25:47.797" v="3430" actId="1036"/>
          <ac:spMkLst>
            <pc:docMk/>
            <pc:sldMk cId="3379619213" sldId="317"/>
            <ac:spMk id="6" creationId="{493F27B3-4BE0-8B9D-EBD1-72BD9F86058A}"/>
          </ac:spMkLst>
        </pc:spChg>
        <pc:spChg chg="add mod">
          <ac:chgData name="Abhishek Mohapatra" userId="55fe1bddae0fa15b" providerId="LiveId" clId="{F7494476-6E88-4B36-88DC-10FB1727D9F6}" dt="2022-07-30T09:26:34.163" v="3462" actId="1076"/>
          <ac:spMkLst>
            <pc:docMk/>
            <pc:sldMk cId="3379619213" sldId="317"/>
            <ac:spMk id="7" creationId="{A67698D8-D8F1-8A8F-674A-3B14C10705CA}"/>
          </ac:spMkLst>
        </pc:spChg>
        <pc:spChg chg="add mod">
          <ac:chgData name="Abhishek Mohapatra" userId="55fe1bddae0fa15b" providerId="LiveId" clId="{F7494476-6E88-4B36-88DC-10FB1727D9F6}" dt="2022-07-30T09:26:40.116" v="3464" actId="571"/>
          <ac:spMkLst>
            <pc:docMk/>
            <pc:sldMk cId="3379619213" sldId="317"/>
            <ac:spMk id="8" creationId="{40427876-18C9-8A5D-4643-95245651B8D3}"/>
          </ac:spMkLst>
        </pc:spChg>
        <pc:spChg chg="add mod">
          <ac:chgData name="Abhishek Mohapatra" userId="55fe1bddae0fa15b" providerId="LiveId" clId="{F7494476-6E88-4B36-88DC-10FB1727D9F6}" dt="2022-07-30T09:26:40.116" v="3464" actId="571"/>
          <ac:spMkLst>
            <pc:docMk/>
            <pc:sldMk cId="3379619213" sldId="317"/>
            <ac:spMk id="9" creationId="{C8E7040F-67A7-4B71-58EB-90FAF9EEA080}"/>
          </ac:spMkLst>
        </pc:spChg>
        <pc:spChg chg="add mod">
          <ac:chgData name="Abhishek Mohapatra" userId="55fe1bddae0fa15b" providerId="LiveId" clId="{F7494476-6E88-4B36-88DC-10FB1727D9F6}" dt="2022-07-30T09:29:26.910" v="3530" actId="571"/>
          <ac:spMkLst>
            <pc:docMk/>
            <pc:sldMk cId="3379619213" sldId="317"/>
            <ac:spMk id="10" creationId="{82B79042-0886-09DB-5749-EB4DC992EA63}"/>
          </ac:spMkLst>
        </pc:spChg>
        <pc:spChg chg="add mod">
          <ac:chgData name="Abhishek Mohapatra" userId="55fe1bddae0fa15b" providerId="LiveId" clId="{F7494476-6E88-4B36-88DC-10FB1727D9F6}" dt="2022-07-30T09:29:26.910" v="3530" actId="571"/>
          <ac:spMkLst>
            <pc:docMk/>
            <pc:sldMk cId="3379619213" sldId="317"/>
            <ac:spMk id="11" creationId="{4C305950-FE27-0C7C-BC4F-31626F64E5E4}"/>
          </ac:spMkLst>
        </pc:spChg>
        <pc:spChg chg="add mod">
          <ac:chgData name="Abhishek Mohapatra" userId="55fe1bddae0fa15b" providerId="LiveId" clId="{F7494476-6E88-4B36-88DC-10FB1727D9F6}" dt="2022-07-30T09:32:44.877" v="3560" actId="1076"/>
          <ac:spMkLst>
            <pc:docMk/>
            <pc:sldMk cId="3379619213" sldId="317"/>
            <ac:spMk id="12" creationId="{D5C2D19B-CA87-8161-7D69-035F462AFC74}"/>
          </ac:spMkLst>
        </pc:spChg>
        <pc:grpChg chg="mod">
          <ac:chgData name="Abhishek Mohapatra" userId="55fe1bddae0fa15b" providerId="LiveId" clId="{F7494476-6E88-4B36-88DC-10FB1727D9F6}" dt="2022-07-30T09:26:29.653" v="3461" actId="1076"/>
          <ac:grpSpMkLst>
            <pc:docMk/>
            <pc:sldMk cId="3379619213" sldId="317"/>
            <ac:grpSpMk id="5" creationId="{4A9791D5-3328-4767-92E8-4F3DCF8D8794}"/>
          </ac:grpSpMkLst>
        </pc:grpChg>
      </pc:sldChg>
      <pc:sldChg chg="addSp modSp add mod ord">
        <pc:chgData name="Abhishek Mohapatra" userId="55fe1bddae0fa15b" providerId="LiveId" clId="{F7494476-6E88-4B36-88DC-10FB1727D9F6}" dt="2022-07-30T09:32:58.224" v="3564" actId="1076"/>
        <pc:sldMkLst>
          <pc:docMk/>
          <pc:sldMk cId="1097811478" sldId="318"/>
        </pc:sldMkLst>
        <pc:spChg chg="add mod">
          <ac:chgData name="Abhishek Mohapatra" userId="55fe1bddae0fa15b" providerId="LiveId" clId="{F7494476-6E88-4B36-88DC-10FB1727D9F6}" dt="2022-07-30T09:27:46.485" v="3500"/>
          <ac:spMkLst>
            <pc:docMk/>
            <pc:sldMk cId="1097811478" sldId="318"/>
            <ac:spMk id="20" creationId="{4EB8B3D9-F24F-4581-75F4-FF688617F188}"/>
          </ac:spMkLst>
        </pc:spChg>
        <pc:spChg chg="add mod">
          <ac:chgData name="Abhishek Mohapatra" userId="55fe1bddae0fa15b" providerId="LiveId" clId="{F7494476-6E88-4B36-88DC-10FB1727D9F6}" dt="2022-07-30T09:28:09.384" v="3529" actId="1076"/>
          <ac:spMkLst>
            <pc:docMk/>
            <pc:sldMk cId="1097811478" sldId="318"/>
            <ac:spMk id="21" creationId="{8333BEB1-1096-0A22-FC49-22DCA866F1E2}"/>
          </ac:spMkLst>
        </pc:spChg>
        <pc:spChg chg="add mod">
          <ac:chgData name="Abhishek Mohapatra" userId="55fe1bddae0fa15b" providerId="LiveId" clId="{F7494476-6E88-4B36-88DC-10FB1727D9F6}" dt="2022-07-30T09:32:58.224" v="3564" actId="1076"/>
          <ac:spMkLst>
            <pc:docMk/>
            <pc:sldMk cId="1097811478" sldId="318"/>
            <ac:spMk id="22" creationId="{4AE4213A-EE1B-4DCB-1E95-00CAF85E2236}"/>
          </ac:spMkLst>
        </pc:spChg>
        <pc:grpChg chg="mod">
          <ac:chgData name="Abhishek Mohapatra" userId="55fe1bddae0fa15b" providerId="LiveId" clId="{F7494476-6E88-4B36-88DC-10FB1727D9F6}" dt="2022-07-30T09:27:43.805" v="3499" actId="1076"/>
          <ac:grpSpMkLst>
            <pc:docMk/>
            <pc:sldMk cId="1097811478" sldId="318"/>
            <ac:grpSpMk id="2" creationId="{FC802B5E-6152-3DDD-6F19-9CA85B10ED03}"/>
          </ac:grpSpMkLst>
        </pc:grpChg>
      </pc:sldChg>
      <pc:sldChg chg="addSp modSp add mod">
        <pc:chgData name="Abhishek Mohapatra" userId="55fe1bddae0fa15b" providerId="LiveId" clId="{F7494476-6E88-4B36-88DC-10FB1727D9F6}" dt="2022-07-30T09:33:17.131" v="3569" actId="1076"/>
        <pc:sldMkLst>
          <pc:docMk/>
          <pc:sldMk cId="2217109802" sldId="319"/>
        </pc:sldMkLst>
        <pc:spChg chg="add mod">
          <ac:chgData name="Abhishek Mohapatra" userId="55fe1bddae0fa15b" providerId="LiveId" clId="{F7494476-6E88-4B36-88DC-10FB1727D9F6}" dt="2022-07-30T09:30:41.801" v="3557" actId="1076"/>
          <ac:spMkLst>
            <pc:docMk/>
            <pc:sldMk cId="2217109802" sldId="319"/>
            <ac:spMk id="6" creationId="{B6491939-1048-70AE-EC8E-337B3FE37F88}"/>
          </ac:spMkLst>
        </pc:spChg>
        <pc:spChg chg="add mod">
          <ac:chgData name="Abhishek Mohapatra" userId="55fe1bddae0fa15b" providerId="LiveId" clId="{F7494476-6E88-4B36-88DC-10FB1727D9F6}" dt="2022-07-30T09:29:44.632" v="3553" actId="20577"/>
          <ac:spMkLst>
            <pc:docMk/>
            <pc:sldMk cId="2217109802" sldId="319"/>
            <ac:spMk id="7" creationId="{16A523C4-18F8-A9BD-1FA1-08CC45B7E9C3}"/>
          </ac:spMkLst>
        </pc:spChg>
        <pc:spChg chg="add mod">
          <ac:chgData name="Abhishek Mohapatra" userId="55fe1bddae0fa15b" providerId="LiveId" clId="{F7494476-6E88-4B36-88DC-10FB1727D9F6}" dt="2022-07-30T09:33:17.131" v="3569" actId="1076"/>
          <ac:spMkLst>
            <pc:docMk/>
            <pc:sldMk cId="2217109802" sldId="319"/>
            <ac:spMk id="8" creationId="{BF9E5CAC-7833-ECE5-013A-D7E7AD042C97}"/>
          </ac:spMkLst>
        </pc:spChg>
        <pc:grpChg chg="mod">
          <ac:chgData name="Abhishek Mohapatra" userId="55fe1bddae0fa15b" providerId="LiveId" clId="{F7494476-6E88-4B36-88DC-10FB1727D9F6}" dt="2022-07-30T09:29:33.971" v="3531" actId="1076"/>
          <ac:grpSpMkLst>
            <pc:docMk/>
            <pc:sldMk cId="2217109802" sldId="319"/>
            <ac:grpSpMk id="5" creationId="{6197A867-867A-426B-8924-9B8D2348D873}"/>
          </ac:grpSpMkLst>
        </pc:grpChg>
      </pc:sldChg>
      <pc:sldChg chg="addSp modSp add mod">
        <pc:chgData name="Abhishek Mohapatra" userId="55fe1bddae0fa15b" providerId="LiveId" clId="{F7494476-6E88-4B36-88DC-10FB1727D9F6}" dt="2022-07-30T09:33:30.617" v="3574" actId="14100"/>
        <pc:sldMkLst>
          <pc:docMk/>
          <pc:sldMk cId="3556817480" sldId="320"/>
        </pc:sldMkLst>
        <pc:spChg chg="add mod">
          <ac:chgData name="Abhishek Mohapatra" userId="55fe1bddae0fa15b" providerId="LiveId" clId="{F7494476-6E88-4B36-88DC-10FB1727D9F6}" dt="2022-07-30T09:30:37.354" v="3556"/>
          <ac:spMkLst>
            <pc:docMk/>
            <pc:sldMk cId="3556817480" sldId="320"/>
            <ac:spMk id="8" creationId="{2A2E5704-C788-7A71-6576-0E20963D96BD}"/>
          </ac:spMkLst>
        </pc:spChg>
        <pc:spChg chg="add mod">
          <ac:chgData name="Abhishek Mohapatra" userId="55fe1bddae0fa15b" providerId="LiveId" clId="{F7494476-6E88-4B36-88DC-10FB1727D9F6}" dt="2022-07-30T09:30:45.408" v="3558"/>
          <ac:spMkLst>
            <pc:docMk/>
            <pc:sldMk cId="3556817480" sldId="320"/>
            <ac:spMk id="9" creationId="{F1491387-DF7F-948C-AD24-5A69998FAE79}"/>
          </ac:spMkLst>
        </pc:spChg>
        <pc:spChg chg="mod">
          <ac:chgData name="Abhishek Mohapatra" userId="55fe1bddae0fa15b" providerId="LiveId" clId="{F7494476-6E88-4B36-88DC-10FB1727D9F6}" dt="2022-07-30T09:29:58.798" v="3554" actId="164"/>
          <ac:spMkLst>
            <pc:docMk/>
            <pc:sldMk cId="3556817480" sldId="320"/>
            <ac:spMk id="10" creationId="{5800B118-66B0-43A5-AF54-245257EC8894}"/>
          </ac:spMkLst>
        </pc:spChg>
        <pc:spChg chg="mod">
          <ac:chgData name="Abhishek Mohapatra" userId="55fe1bddae0fa15b" providerId="LiveId" clId="{F7494476-6E88-4B36-88DC-10FB1727D9F6}" dt="2022-07-30T09:29:58.798" v="3554" actId="164"/>
          <ac:spMkLst>
            <pc:docMk/>
            <pc:sldMk cId="3556817480" sldId="320"/>
            <ac:spMk id="11" creationId="{BD08E932-3189-4951-AD04-52028B30525F}"/>
          </ac:spMkLst>
        </pc:spChg>
        <pc:spChg chg="mod">
          <ac:chgData name="Abhishek Mohapatra" userId="55fe1bddae0fa15b" providerId="LiveId" clId="{F7494476-6E88-4B36-88DC-10FB1727D9F6}" dt="2022-07-30T09:29:58.798" v="3554" actId="164"/>
          <ac:spMkLst>
            <pc:docMk/>
            <pc:sldMk cId="3556817480" sldId="320"/>
            <ac:spMk id="12" creationId="{552BF4E2-2529-4F13-B243-1D9DF4D06DE9}"/>
          </ac:spMkLst>
        </pc:spChg>
        <pc:spChg chg="add mod">
          <ac:chgData name="Abhishek Mohapatra" userId="55fe1bddae0fa15b" providerId="LiveId" clId="{F7494476-6E88-4B36-88DC-10FB1727D9F6}" dt="2022-07-30T09:33:30.617" v="3574" actId="14100"/>
          <ac:spMkLst>
            <pc:docMk/>
            <pc:sldMk cId="3556817480" sldId="320"/>
            <ac:spMk id="13" creationId="{0A97C1B8-CFE0-7362-F568-2557E55F1A3A}"/>
          </ac:spMkLst>
        </pc:spChg>
        <pc:spChg chg="mod">
          <ac:chgData name="Abhishek Mohapatra" userId="55fe1bddae0fa15b" providerId="LiveId" clId="{F7494476-6E88-4B36-88DC-10FB1727D9F6}" dt="2022-07-30T09:29:58.798" v="3554" actId="164"/>
          <ac:spMkLst>
            <pc:docMk/>
            <pc:sldMk cId="3556817480" sldId="320"/>
            <ac:spMk id="18" creationId="{DD2B194D-6846-4121-9DA8-91DEE64C13DD}"/>
          </ac:spMkLst>
        </pc:spChg>
        <pc:grpChg chg="add mod">
          <ac:chgData name="Abhishek Mohapatra" userId="55fe1bddae0fa15b" providerId="LiveId" clId="{F7494476-6E88-4B36-88DC-10FB1727D9F6}" dt="2022-07-30T09:30:03.370" v="3555" actId="1076"/>
          <ac:grpSpMkLst>
            <pc:docMk/>
            <pc:sldMk cId="3556817480" sldId="320"/>
            <ac:grpSpMk id="2" creationId="{0BE7EEF2-0452-9610-4DAE-4F978C6255D8}"/>
          </ac:grpSpMkLst>
        </pc:grpChg>
        <pc:picChg chg="mod">
          <ac:chgData name="Abhishek Mohapatra" userId="55fe1bddae0fa15b" providerId="LiveId" clId="{F7494476-6E88-4B36-88DC-10FB1727D9F6}" dt="2022-07-30T09:29:58.798" v="3554" actId="164"/>
          <ac:picMkLst>
            <pc:docMk/>
            <pc:sldMk cId="3556817480" sldId="320"/>
            <ac:picMk id="3" creationId="{7F1F668B-D231-465E-89A7-8C51C4605295}"/>
          </ac:picMkLst>
        </pc:picChg>
      </pc:sldChg>
    </pc:docChg>
  </pc:docChgLst>
  <pc:docChgLst>
    <pc:chgData name="Abhishek Mohapatra" userId="55fe1bddae0fa15b" providerId="LiveId" clId="{90FC8190-4AA3-497A-9D41-D833DBC69E49}"/>
    <pc:docChg chg="modSld">
      <pc:chgData name="Abhishek Mohapatra" userId="55fe1bddae0fa15b" providerId="LiveId" clId="{90FC8190-4AA3-497A-9D41-D833DBC69E49}" dt="2023-01-30T09:11:16.825" v="0"/>
      <pc:docMkLst>
        <pc:docMk/>
      </pc:docMkLst>
      <pc:sldChg chg="addSp">
        <pc:chgData name="Abhishek Mohapatra" userId="55fe1bddae0fa15b" providerId="LiveId" clId="{90FC8190-4AA3-497A-9D41-D833DBC69E49}" dt="2023-01-30T09:11:16.825" v="0"/>
        <pc:sldMkLst>
          <pc:docMk/>
          <pc:sldMk cId="3231124332" sldId="371"/>
        </pc:sldMkLst>
        <pc:inkChg chg="add">
          <ac:chgData name="Abhishek Mohapatra" userId="55fe1bddae0fa15b" providerId="LiveId" clId="{90FC8190-4AA3-497A-9D41-D833DBC69E49}" dt="2023-01-30T09:11:16.825" v="0"/>
          <ac:inkMkLst>
            <pc:docMk/>
            <pc:sldMk cId="3231124332" sldId="371"/>
            <ac:inkMk id="3" creationId="{83DEA853-2232-33EA-3887-2DAB860706C6}"/>
          </ac:inkMkLst>
        </pc:inkChg>
      </pc:sldChg>
    </pc:docChg>
  </pc:docChgLst>
  <pc:docChgLst>
    <pc:chgData name="Abhishek Mohapatra" userId="55fe1bddae0fa15b" providerId="LiveId" clId="{88DDCC78-171C-48BD-B90F-0506223C05A0}"/>
    <pc:docChg chg="undo custSel addSld delSld modSld sldOrd">
      <pc:chgData name="Abhishek Mohapatra" userId="55fe1bddae0fa15b" providerId="LiveId" clId="{88DDCC78-171C-48BD-B90F-0506223C05A0}" dt="2023-07-18T13:39:43.541" v="278" actId="478"/>
      <pc:docMkLst>
        <pc:docMk/>
      </pc:docMkLst>
      <pc:sldChg chg="add del">
        <pc:chgData name="Abhishek Mohapatra" userId="55fe1bddae0fa15b" providerId="LiveId" clId="{88DDCC78-171C-48BD-B90F-0506223C05A0}" dt="2023-07-18T08:37:03.682" v="206" actId="47"/>
        <pc:sldMkLst>
          <pc:docMk/>
          <pc:sldMk cId="2367901369" sldId="264"/>
        </pc:sldMkLst>
      </pc:sldChg>
      <pc:sldChg chg="addSp modSp mod modAnim">
        <pc:chgData name="Abhishek Mohapatra" userId="55fe1bddae0fa15b" providerId="LiveId" clId="{88DDCC78-171C-48BD-B90F-0506223C05A0}" dt="2023-07-18T07:33:06.244" v="67"/>
        <pc:sldMkLst>
          <pc:docMk/>
          <pc:sldMk cId="2986797339" sldId="270"/>
        </pc:sldMkLst>
        <pc:spChg chg="add mod">
          <ac:chgData name="Abhishek Mohapatra" userId="55fe1bddae0fa15b" providerId="LiveId" clId="{88DDCC78-171C-48BD-B90F-0506223C05A0}" dt="2023-07-18T07:32:46.661" v="64" actId="571"/>
          <ac:spMkLst>
            <pc:docMk/>
            <pc:sldMk cId="2986797339" sldId="270"/>
            <ac:spMk id="8" creationId="{C3EA5939-F6B8-B192-5AEA-ADF0D5B19670}"/>
          </ac:spMkLst>
        </pc:spChg>
        <pc:picChg chg="add mod">
          <ac:chgData name="Abhishek Mohapatra" userId="55fe1bddae0fa15b" providerId="LiveId" clId="{88DDCC78-171C-48BD-B90F-0506223C05A0}" dt="2023-07-18T07:32:46.661" v="64" actId="571"/>
          <ac:picMkLst>
            <pc:docMk/>
            <pc:sldMk cId="2986797339" sldId="270"/>
            <ac:picMk id="10" creationId="{C0F11822-9AB0-4470-249B-F6D9A1CE5118}"/>
          </ac:picMkLst>
        </pc:picChg>
        <pc:picChg chg="mod">
          <ac:chgData name="Abhishek Mohapatra" userId="55fe1bddae0fa15b" providerId="LiveId" clId="{88DDCC78-171C-48BD-B90F-0506223C05A0}" dt="2023-07-18T07:32:46.089" v="63" actId="1076"/>
          <ac:picMkLst>
            <pc:docMk/>
            <pc:sldMk cId="2986797339" sldId="270"/>
            <ac:picMk id="25" creationId="{868AEA80-72DF-C871-9EAE-202BF10851B5}"/>
          </ac:picMkLst>
        </pc:picChg>
      </pc:sldChg>
      <pc:sldChg chg="addSp">
        <pc:chgData name="Abhishek Mohapatra" userId="55fe1bddae0fa15b" providerId="LiveId" clId="{88DDCC78-171C-48BD-B90F-0506223C05A0}" dt="2023-07-18T10:41:17.172" v="259"/>
        <pc:sldMkLst>
          <pc:docMk/>
          <pc:sldMk cId="2688354727" sldId="273"/>
        </pc:sldMkLst>
        <pc:inkChg chg="add">
          <ac:chgData name="Abhishek Mohapatra" userId="55fe1bddae0fa15b" providerId="LiveId" clId="{88DDCC78-171C-48BD-B90F-0506223C05A0}" dt="2023-07-18T10:41:17.172" v="259"/>
          <ac:inkMkLst>
            <pc:docMk/>
            <pc:sldMk cId="2688354727" sldId="273"/>
            <ac:inkMk id="3" creationId="{C3EEC52D-B230-2166-22F9-2F7E99DEB62A}"/>
          </ac:inkMkLst>
        </pc:inkChg>
      </pc:sldChg>
      <pc:sldChg chg="addSp delSp mod">
        <pc:chgData name="Abhishek Mohapatra" userId="55fe1bddae0fa15b" providerId="LiveId" clId="{88DDCC78-171C-48BD-B90F-0506223C05A0}" dt="2023-07-18T13:36:00.144" v="264" actId="478"/>
        <pc:sldMkLst>
          <pc:docMk/>
          <pc:sldMk cId="3627102597" sldId="276"/>
        </pc:sldMkLst>
        <pc:inkChg chg="add del">
          <ac:chgData name="Abhishek Mohapatra" userId="55fe1bddae0fa15b" providerId="LiveId" clId="{88DDCC78-171C-48BD-B90F-0506223C05A0}" dt="2023-07-18T13:36:00.144" v="264" actId="478"/>
          <ac:inkMkLst>
            <pc:docMk/>
            <pc:sldMk cId="3627102597" sldId="276"/>
            <ac:inkMk id="3" creationId="{76A8AC05-6C7F-9325-4B21-C415BEDCA9B3}"/>
          </ac:inkMkLst>
        </pc:inkChg>
      </pc:sldChg>
      <pc:sldChg chg="addSp">
        <pc:chgData name="Abhishek Mohapatra" userId="55fe1bddae0fa15b" providerId="LiveId" clId="{88DDCC78-171C-48BD-B90F-0506223C05A0}" dt="2023-07-18T10:41:17.172" v="259"/>
        <pc:sldMkLst>
          <pc:docMk/>
          <pc:sldMk cId="3346617742" sldId="324"/>
        </pc:sldMkLst>
        <pc:inkChg chg="add">
          <ac:chgData name="Abhishek Mohapatra" userId="55fe1bddae0fa15b" providerId="LiveId" clId="{88DDCC78-171C-48BD-B90F-0506223C05A0}" dt="2023-07-18T10:41:17.172" v="259"/>
          <ac:inkMkLst>
            <pc:docMk/>
            <pc:sldMk cId="3346617742" sldId="324"/>
            <ac:inkMk id="5" creationId="{D3005E67-A988-4D40-2265-69118F99FC96}"/>
          </ac:inkMkLst>
        </pc:inkChg>
      </pc:sldChg>
      <pc:sldChg chg="addSp delSp mod">
        <pc:chgData name="Abhishek Mohapatra" userId="55fe1bddae0fa15b" providerId="LiveId" clId="{88DDCC78-171C-48BD-B90F-0506223C05A0}" dt="2023-07-18T13:36:39.541" v="268" actId="478"/>
        <pc:sldMkLst>
          <pc:docMk/>
          <pc:sldMk cId="3180420490" sldId="325"/>
        </pc:sldMkLst>
        <pc:inkChg chg="add del">
          <ac:chgData name="Abhishek Mohapatra" userId="55fe1bddae0fa15b" providerId="LiveId" clId="{88DDCC78-171C-48BD-B90F-0506223C05A0}" dt="2023-07-18T13:36:39.541" v="268" actId="478"/>
          <ac:inkMkLst>
            <pc:docMk/>
            <pc:sldMk cId="3180420490" sldId="325"/>
            <ac:inkMk id="2" creationId="{46D0C0DD-6080-B576-6C89-986911A7BDC5}"/>
          </ac:inkMkLst>
        </pc:inkChg>
      </pc:sldChg>
      <pc:sldChg chg="del">
        <pc:chgData name="Abhishek Mohapatra" userId="55fe1bddae0fa15b" providerId="LiveId" clId="{88DDCC78-171C-48BD-B90F-0506223C05A0}" dt="2023-07-18T08:18:06.382" v="79" actId="47"/>
        <pc:sldMkLst>
          <pc:docMk/>
          <pc:sldMk cId="2426545938" sldId="336"/>
        </pc:sldMkLst>
      </pc:sldChg>
      <pc:sldChg chg="addSp delSp mod">
        <pc:chgData name="Abhishek Mohapatra" userId="55fe1bddae0fa15b" providerId="LiveId" clId="{88DDCC78-171C-48BD-B90F-0506223C05A0}" dt="2023-07-18T11:47:03.959" v="262" actId="478"/>
        <pc:sldMkLst>
          <pc:docMk/>
          <pc:sldMk cId="2622297343" sldId="337"/>
        </pc:sldMkLst>
        <pc:inkChg chg="add del">
          <ac:chgData name="Abhishek Mohapatra" userId="55fe1bddae0fa15b" providerId="LiveId" clId="{88DDCC78-171C-48BD-B90F-0506223C05A0}" dt="2023-07-18T11:47:03.959" v="262" actId="478"/>
          <ac:inkMkLst>
            <pc:docMk/>
            <pc:sldMk cId="2622297343" sldId="337"/>
            <ac:inkMk id="2" creationId="{54991D78-5540-D983-A868-772AB8ED6D05}"/>
          </ac:inkMkLst>
        </pc:inkChg>
      </pc:sldChg>
      <pc:sldChg chg="ord">
        <pc:chgData name="Abhishek Mohapatra" userId="55fe1bddae0fa15b" providerId="LiveId" clId="{88DDCC78-171C-48BD-B90F-0506223C05A0}" dt="2023-07-18T08:17:54.131" v="74"/>
        <pc:sldMkLst>
          <pc:docMk/>
          <pc:sldMk cId="1784124998" sldId="342"/>
        </pc:sldMkLst>
      </pc:sldChg>
      <pc:sldChg chg="addSp">
        <pc:chgData name="Abhishek Mohapatra" userId="55fe1bddae0fa15b" providerId="LiveId" clId="{88DDCC78-171C-48BD-B90F-0506223C05A0}" dt="2023-07-18T10:41:17.172" v="259"/>
        <pc:sldMkLst>
          <pc:docMk/>
          <pc:sldMk cId="2982777380" sldId="344"/>
        </pc:sldMkLst>
        <pc:inkChg chg="add">
          <ac:chgData name="Abhishek Mohapatra" userId="55fe1bddae0fa15b" providerId="LiveId" clId="{88DDCC78-171C-48BD-B90F-0506223C05A0}" dt="2023-07-18T10:41:17.172" v="259"/>
          <ac:inkMkLst>
            <pc:docMk/>
            <pc:sldMk cId="2982777380" sldId="344"/>
            <ac:inkMk id="7" creationId="{5767F5EE-E678-9942-FC28-3C44FA45D465}"/>
          </ac:inkMkLst>
        </pc:inkChg>
      </pc:sldChg>
      <pc:sldChg chg="ord">
        <pc:chgData name="Abhishek Mohapatra" userId="55fe1bddae0fa15b" providerId="LiveId" clId="{88DDCC78-171C-48BD-B90F-0506223C05A0}" dt="2023-07-18T08:17:52.322" v="72"/>
        <pc:sldMkLst>
          <pc:docMk/>
          <pc:sldMk cId="3401155397" sldId="345"/>
        </pc:sldMkLst>
      </pc:sldChg>
      <pc:sldChg chg="ord">
        <pc:chgData name="Abhishek Mohapatra" userId="55fe1bddae0fa15b" providerId="LiveId" clId="{88DDCC78-171C-48BD-B90F-0506223C05A0}" dt="2023-07-18T08:18:00.335" v="76"/>
        <pc:sldMkLst>
          <pc:docMk/>
          <pc:sldMk cId="3987938001" sldId="352"/>
        </pc:sldMkLst>
      </pc:sldChg>
      <pc:sldChg chg="addSp">
        <pc:chgData name="Abhishek Mohapatra" userId="55fe1bddae0fa15b" providerId="LiveId" clId="{88DDCC78-171C-48BD-B90F-0506223C05A0}" dt="2023-07-18T10:41:17.172" v="259"/>
        <pc:sldMkLst>
          <pc:docMk/>
          <pc:sldMk cId="3892163046" sldId="354"/>
        </pc:sldMkLst>
        <pc:inkChg chg="add">
          <ac:chgData name="Abhishek Mohapatra" userId="55fe1bddae0fa15b" providerId="LiveId" clId="{88DDCC78-171C-48BD-B90F-0506223C05A0}" dt="2023-07-18T10:41:17.172" v="259"/>
          <ac:inkMkLst>
            <pc:docMk/>
            <pc:sldMk cId="3892163046" sldId="354"/>
            <ac:inkMk id="22" creationId="{CA2623A8-A500-3718-168F-C8545CADB49F}"/>
          </ac:inkMkLst>
        </pc:inkChg>
      </pc:sldChg>
      <pc:sldChg chg="addSp delSp mod">
        <pc:chgData name="Abhishek Mohapatra" userId="55fe1bddae0fa15b" providerId="LiveId" clId="{88DDCC78-171C-48BD-B90F-0506223C05A0}" dt="2023-07-18T13:39:33.225" v="277" actId="478"/>
        <pc:sldMkLst>
          <pc:docMk/>
          <pc:sldMk cId="3527304716" sldId="355"/>
        </pc:sldMkLst>
        <pc:inkChg chg="add del">
          <ac:chgData name="Abhishek Mohapatra" userId="55fe1bddae0fa15b" providerId="LiveId" clId="{88DDCC78-171C-48BD-B90F-0506223C05A0}" dt="2023-07-18T13:39:33.225" v="277" actId="478"/>
          <ac:inkMkLst>
            <pc:docMk/>
            <pc:sldMk cId="3527304716" sldId="355"/>
            <ac:inkMk id="21" creationId="{B2DEF9C5-C492-AC1C-EE5A-18AA9DF83F12}"/>
          </ac:inkMkLst>
        </pc:inkChg>
      </pc:sldChg>
      <pc:sldChg chg="addSp delSp mod ord">
        <pc:chgData name="Abhishek Mohapatra" userId="55fe1bddae0fa15b" providerId="LiveId" clId="{88DDCC78-171C-48BD-B90F-0506223C05A0}" dt="2023-07-18T13:36:26.034" v="267" actId="478"/>
        <pc:sldMkLst>
          <pc:docMk/>
          <pc:sldMk cId="4292037465" sldId="356"/>
        </pc:sldMkLst>
        <pc:inkChg chg="add del">
          <ac:chgData name="Abhishek Mohapatra" userId="55fe1bddae0fa15b" providerId="LiveId" clId="{88DDCC78-171C-48BD-B90F-0506223C05A0}" dt="2023-07-18T13:36:26.034" v="267" actId="478"/>
          <ac:inkMkLst>
            <pc:docMk/>
            <pc:sldMk cId="4292037465" sldId="356"/>
            <ac:inkMk id="8" creationId="{B59BD2EB-2A32-28C0-AC35-39379F8445CE}"/>
          </ac:inkMkLst>
        </pc:inkChg>
      </pc:sldChg>
      <pc:sldChg chg="addSp delSp modSp mod delAnim modAnim">
        <pc:chgData name="Abhishek Mohapatra" userId="55fe1bddae0fa15b" providerId="LiveId" clId="{88DDCC78-171C-48BD-B90F-0506223C05A0}" dt="2023-07-18T13:36:15.382" v="266" actId="478"/>
        <pc:sldMkLst>
          <pc:docMk/>
          <pc:sldMk cId="3956596834" sldId="357"/>
        </pc:sldMkLst>
        <pc:spChg chg="mod">
          <ac:chgData name="Abhishek Mohapatra" userId="55fe1bddae0fa15b" providerId="LiveId" clId="{88DDCC78-171C-48BD-B90F-0506223C05A0}" dt="2023-07-18T08:26:25.866" v="150" actId="1076"/>
          <ac:spMkLst>
            <pc:docMk/>
            <pc:sldMk cId="3956596834" sldId="357"/>
            <ac:spMk id="2" creationId="{0A9A995E-A4B1-FE2C-FB70-42DF692DBB6D}"/>
          </ac:spMkLst>
        </pc:spChg>
        <pc:spChg chg="mod">
          <ac:chgData name="Abhishek Mohapatra" userId="55fe1bddae0fa15b" providerId="LiveId" clId="{88DDCC78-171C-48BD-B90F-0506223C05A0}" dt="2023-07-18T08:22:39.951" v="85" actId="164"/>
          <ac:spMkLst>
            <pc:docMk/>
            <pc:sldMk cId="3956596834" sldId="357"/>
            <ac:spMk id="14" creationId="{6EE927FA-BCA8-01AC-03D2-A0A0F6B53250}"/>
          </ac:spMkLst>
        </pc:spChg>
        <pc:spChg chg="mod">
          <ac:chgData name="Abhishek Mohapatra" userId="55fe1bddae0fa15b" providerId="LiveId" clId="{88DDCC78-171C-48BD-B90F-0506223C05A0}" dt="2023-07-18T08:22:39.951" v="85" actId="164"/>
          <ac:spMkLst>
            <pc:docMk/>
            <pc:sldMk cId="3956596834" sldId="357"/>
            <ac:spMk id="21" creationId="{7ABEAD43-109D-2464-8711-C45E2D8E88EE}"/>
          </ac:spMkLst>
        </pc:spChg>
        <pc:spChg chg="mod topLvl">
          <ac:chgData name="Abhishek Mohapatra" userId="55fe1bddae0fa15b" providerId="LiveId" clId="{88DDCC78-171C-48BD-B90F-0506223C05A0}" dt="2023-07-18T08:24:03.451" v="104" actId="164"/>
          <ac:spMkLst>
            <pc:docMk/>
            <pc:sldMk cId="3956596834" sldId="357"/>
            <ac:spMk id="22" creationId="{FB989CCA-B4F1-A49B-BE12-587533E8695B}"/>
          </ac:spMkLst>
        </pc:spChg>
        <pc:spChg chg="del mod topLvl">
          <ac:chgData name="Abhishek Mohapatra" userId="55fe1bddae0fa15b" providerId="LiveId" clId="{88DDCC78-171C-48BD-B90F-0506223C05A0}" dt="2023-07-18T08:23:14.696" v="94" actId="478"/>
          <ac:spMkLst>
            <pc:docMk/>
            <pc:sldMk cId="3956596834" sldId="357"/>
            <ac:spMk id="24" creationId="{EE770AB2-98FA-030F-8041-3A0CEA9E91DB}"/>
          </ac:spMkLst>
        </pc:spChg>
        <pc:spChg chg="mod topLvl">
          <ac:chgData name="Abhishek Mohapatra" userId="55fe1bddae0fa15b" providerId="LiveId" clId="{88DDCC78-171C-48BD-B90F-0506223C05A0}" dt="2023-07-18T08:24:03.451" v="104" actId="164"/>
          <ac:spMkLst>
            <pc:docMk/>
            <pc:sldMk cId="3956596834" sldId="357"/>
            <ac:spMk id="27" creationId="{237391B7-0449-9598-454C-FA9ACC633372}"/>
          </ac:spMkLst>
        </pc:spChg>
        <pc:spChg chg="add mod">
          <ac:chgData name="Abhishek Mohapatra" userId="55fe1bddae0fa15b" providerId="LiveId" clId="{88DDCC78-171C-48BD-B90F-0506223C05A0}" dt="2023-07-18T08:24:03.451" v="104" actId="164"/>
          <ac:spMkLst>
            <pc:docMk/>
            <pc:sldMk cId="3956596834" sldId="357"/>
            <ac:spMk id="33" creationId="{1FBC1DD8-4FB3-C812-3DB6-268D2049E5BD}"/>
          </ac:spMkLst>
        </pc:spChg>
        <pc:spChg chg="add mod">
          <ac:chgData name="Abhishek Mohapatra" userId="55fe1bddae0fa15b" providerId="LiveId" clId="{88DDCC78-171C-48BD-B90F-0506223C05A0}" dt="2023-07-18T08:27:01.384" v="152" actId="1076"/>
          <ac:spMkLst>
            <pc:docMk/>
            <pc:sldMk cId="3956596834" sldId="357"/>
            <ac:spMk id="35" creationId="{50429470-1DFF-1486-0F81-052B222BA84F}"/>
          </ac:spMkLst>
        </pc:spChg>
        <pc:spChg chg="add mod">
          <ac:chgData name="Abhishek Mohapatra" userId="55fe1bddae0fa15b" providerId="LiveId" clId="{88DDCC78-171C-48BD-B90F-0506223C05A0}" dt="2023-07-18T08:25:41.518" v="134" actId="255"/>
          <ac:spMkLst>
            <pc:docMk/>
            <pc:sldMk cId="3956596834" sldId="357"/>
            <ac:spMk id="36" creationId="{B176B55C-F2DB-436D-4B6E-44D88F62E286}"/>
          </ac:spMkLst>
        </pc:spChg>
        <pc:spChg chg="add mod">
          <ac:chgData name="Abhishek Mohapatra" userId="55fe1bddae0fa15b" providerId="LiveId" clId="{88DDCC78-171C-48BD-B90F-0506223C05A0}" dt="2023-07-18T08:26:06.500" v="141" actId="20577"/>
          <ac:spMkLst>
            <pc:docMk/>
            <pc:sldMk cId="3956596834" sldId="357"/>
            <ac:spMk id="37" creationId="{9C207A6F-8452-4144-EF71-BFBB7CE8EF27}"/>
          </ac:spMkLst>
        </pc:spChg>
        <pc:spChg chg="add mod">
          <ac:chgData name="Abhishek Mohapatra" userId="55fe1bddae0fa15b" providerId="LiveId" clId="{88DDCC78-171C-48BD-B90F-0506223C05A0}" dt="2023-07-18T08:26:23.374" v="149" actId="1076"/>
          <ac:spMkLst>
            <pc:docMk/>
            <pc:sldMk cId="3956596834" sldId="357"/>
            <ac:spMk id="38" creationId="{E880162A-01F3-BAF3-4343-103B77A26C2A}"/>
          </ac:spMkLst>
        </pc:spChg>
        <pc:spChg chg="mod">
          <ac:chgData name="Abhishek Mohapatra" userId="55fe1bddae0fa15b" providerId="LiveId" clId="{88DDCC78-171C-48BD-B90F-0506223C05A0}" dt="2023-07-18T08:27:05.790" v="153" actId="571"/>
          <ac:spMkLst>
            <pc:docMk/>
            <pc:sldMk cId="3956596834" sldId="357"/>
            <ac:spMk id="41" creationId="{ED9FF1FE-1E9E-562C-4FD6-5C5EF79C6A09}"/>
          </ac:spMkLst>
        </pc:spChg>
        <pc:spChg chg="mod">
          <ac:chgData name="Abhishek Mohapatra" userId="55fe1bddae0fa15b" providerId="LiveId" clId="{88DDCC78-171C-48BD-B90F-0506223C05A0}" dt="2023-07-18T08:27:05.790" v="153" actId="571"/>
          <ac:spMkLst>
            <pc:docMk/>
            <pc:sldMk cId="3956596834" sldId="357"/>
            <ac:spMk id="42" creationId="{07497963-A200-572B-3354-7242C83FBF46}"/>
          </ac:spMkLst>
        </pc:spChg>
        <pc:spChg chg="mod">
          <ac:chgData name="Abhishek Mohapatra" userId="55fe1bddae0fa15b" providerId="LiveId" clId="{88DDCC78-171C-48BD-B90F-0506223C05A0}" dt="2023-07-18T08:27:05.790" v="153" actId="571"/>
          <ac:spMkLst>
            <pc:docMk/>
            <pc:sldMk cId="3956596834" sldId="357"/>
            <ac:spMk id="44" creationId="{92717F90-1832-AFE3-CCA8-13385E01F515}"/>
          </ac:spMkLst>
        </pc:spChg>
        <pc:spChg chg="add del mod">
          <ac:chgData name="Abhishek Mohapatra" userId="55fe1bddae0fa15b" providerId="LiveId" clId="{88DDCC78-171C-48BD-B90F-0506223C05A0}" dt="2023-07-18T08:27:24.282" v="157" actId="478"/>
          <ac:spMkLst>
            <pc:docMk/>
            <pc:sldMk cId="3956596834" sldId="357"/>
            <ac:spMk id="49" creationId="{90E5D88C-2C26-BFB5-5C5A-4B263EC1E66E}"/>
          </ac:spMkLst>
        </pc:spChg>
        <pc:spChg chg="add del mod">
          <ac:chgData name="Abhishek Mohapatra" userId="55fe1bddae0fa15b" providerId="LiveId" clId="{88DDCC78-171C-48BD-B90F-0506223C05A0}" dt="2023-07-18T08:27:13.894" v="155" actId="478"/>
          <ac:spMkLst>
            <pc:docMk/>
            <pc:sldMk cId="3956596834" sldId="357"/>
            <ac:spMk id="50" creationId="{3A99579F-E7C7-E637-7043-A3D7AFB17090}"/>
          </ac:spMkLst>
        </pc:spChg>
        <pc:spChg chg="add mod">
          <ac:chgData name="Abhishek Mohapatra" userId="55fe1bddae0fa15b" providerId="LiveId" clId="{88DDCC78-171C-48BD-B90F-0506223C05A0}" dt="2023-07-18T08:27:28.379" v="159" actId="571"/>
          <ac:spMkLst>
            <pc:docMk/>
            <pc:sldMk cId="3956596834" sldId="357"/>
            <ac:spMk id="51" creationId="{4BB1C610-729B-BCC5-464C-D0CB239E13DC}"/>
          </ac:spMkLst>
        </pc:spChg>
        <pc:grpChg chg="mod">
          <ac:chgData name="Abhishek Mohapatra" userId="55fe1bddae0fa15b" providerId="LiveId" clId="{88DDCC78-171C-48BD-B90F-0506223C05A0}" dt="2023-07-18T08:22:47.929" v="87" actId="1076"/>
          <ac:grpSpMkLst>
            <pc:docMk/>
            <pc:sldMk cId="3956596834" sldId="357"/>
            <ac:grpSpMk id="5" creationId="{F05E76DD-DC43-AE2B-3909-45FC2813B06C}"/>
          </ac:grpSpMkLst>
        </pc:grpChg>
        <pc:grpChg chg="add mod">
          <ac:chgData name="Abhishek Mohapatra" userId="55fe1bddae0fa15b" providerId="LiveId" clId="{88DDCC78-171C-48BD-B90F-0506223C05A0}" dt="2023-07-18T08:22:43.313" v="86" actId="1076"/>
          <ac:grpSpMkLst>
            <pc:docMk/>
            <pc:sldMk cId="3956596834" sldId="357"/>
            <ac:grpSpMk id="15" creationId="{1EDE0FDE-9C58-3F0F-E293-B78ACE954DBE}"/>
          </ac:grpSpMkLst>
        </pc:grpChg>
        <pc:grpChg chg="add del mod">
          <ac:chgData name="Abhishek Mohapatra" userId="55fe1bddae0fa15b" providerId="LiveId" clId="{88DDCC78-171C-48BD-B90F-0506223C05A0}" dt="2023-07-18T08:23:07.459" v="91" actId="165"/>
          <ac:grpSpMkLst>
            <pc:docMk/>
            <pc:sldMk cId="3956596834" sldId="357"/>
            <ac:grpSpMk id="17" creationId="{73E577E1-6897-CBFD-061C-D72B36AFFBBF}"/>
          </ac:grpSpMkLst>
        </pc:grpChg>
        <pc:grpChg chg="del mod topLvl">
          <ac:chgData name="Abhishek Mohapatra" userId="55fe1bddae0fa15b" providerId="LiveId" clId="{88DDCC78-171C-48BD-B90F-0506223C05A0}" dt="2023-07-18T08:23:23.360" v="95" actId="165"/>
          <ac:grpSpMkLst>
            <pc:docMk/>
            <pc:sldMk cId="3956596834" sldId="357"/>
            <ac:grpSpMk id="18" creationId="{03F5B8D8-BBD9-9199-B324-04B156B19DE8}"/>
          </ac:grpSpMkLst>
        </pc:grpChg>
        <pc:grpChg chg="mod topLvl">
          <ac:chgData name="Abhishek Mohapatra" userId="55fe1bddae0fa15b" providerId="LiveId" clId="{88DDCC78-171C-48BD-B90F-0506223C05A0}" dt="2023-07-18T08:24:03.451" v="104" actId="164"/>
          <ac:grpSpMkLst>
            <pc:docMk/>
            <pc:sldMk cId="3956596834" sldId="357"/>
            <ac:grpSpMk id="26" creationId="{2C042D24-0B14-972F-68C3-9D28C161C3D2}"/>
          </ac:grpSpMkLst>
        </pc:grpChg>
        <pc:grpChg chg="add mod">
          <ac:chgData name="Abhishek Mohapatra" userId="55fe1bddae0fa15b" providerId="LiveId" clId="{88DDCC78-171C-48BD-B90F-0506223C05A0}" dt="2023-07-18T08:24:03.451" v="104" actId="164"/>
          <ac:grpSpMkLst>
            <pc:docMk/>
            <pc:sldMk cId="3956596834" sldId="357"/>
            <ac:grpSpMk id="30" creationId="{D09F55BB-1EB0-5838-4663-8CB54CF8DD3E}"/>
          </ac:grpSpMkLst>
        </pc:grpChg>
        <pc:grpChg chg="add mod">
          <ac:chgData name="Abhishek Mohapatra" userId="55fe1bddae0fa15b" providerId="LiveId" clId="{88DDCC78-171C-48BD-B90F-0506223C05A0}" dt="2023-07-18T08:24:07.004" v="105" actId="1076"/>
          <ac:grpSpMkLst>
            <pc:docMk/>
            <pc:sldMk cId="3956596834" sldId="357"/>
            <ac:grpSpMk id="34" creationId="{97FA8A1E-0929-1976-1763-D94C1E47DE30}"/>
          </ac:grpSpMkLst>
        </pc:grpChg>
        <pc:grpChg chg="add mod">
          <ac:chgData name="Abhishek Mohapatra" userId="55fe1bddae0fa15b" providerId="LiveId" clId="{88DDCC78-171C-48BD-B90F-0506223C05A0}" dt="2023-07-18T08:27:05.790" v="153" actId="571"/>
          <ac:grpSpMkLst>
            <pc:docMk/>
            <pc:sldMk cId="3956596834" sldId="357"/>
            <ac:grpSpMk id="39" creationId="{CCC65EC9-2ED2-553F-84A0-4DF27F8A7268}"/>
          </ac:grpSpMkLst>
        </pc:grpChg>
        <pc:grpChg chg="mod">
          <ac:chgData name="Abhishek Mohapatra" userId="55fe1bddae0fa15b" providerId="LiveId" clId="{88DDCC78-171C-48BD-B90F-0506223C05A0}" dt="2023-07-18T08:27:05.790" v="153" actId="571"/>
          <ac:grpSpMkLst>
            <pc:docMk/>
            <pc:sldMk cId="3956596834" sldId="357"/>
            <ac:grpSpMk id="40" creationId="{6DAC666D-75EE-97DB-5BBA-525C4D6D6155}"/>
          </ac:grpSpMkLst>
        </pc:grpChg>
        <pc:grpChg chg="mod">
          <ac:chgData name="Abhishek Mohapatra" userId="55fe1bddae0fa15b" providerId="LiveId" clId="{88DDCC78-171C-48BD-B90F-0506223C05A0}" dt="2023-07-18T08:27:05.790" v="153" actId="571"/>
          <ac:grpSpMkLst>
            <pc:docMk/>
            <pc:sldMk cId="3956596834" sldId="357"/>
            <ac:grpSpMk id="43" creationId="{0238FDAB-F193-B0C9-0FAE-6D0C8040F09A}"/>
          </ac:grpSpMkLst>
        </pc:grpChg>
        <pc:picChg chg="del mod topLvl">
          <ac:chgData name="Abhishek Mohapatra" userId="55fe1bddae0fa15b" providerId="LiveId" clId="{88DDCC78-171C-48BD-B90F-0506223C05A0}" dt="2023-07-18T08:23:11.713" v="93" actId="478"/>
          <ac:picMkLst>
            <pc:docMk/>
            <pc:sldMk cId="3956596834" sldId="357"/>
            <ac:picMk id="20" creationId="{92F172FA-3826-3135-78A1-3A6BA8E11C49}"/>
          </ac:picMkLst>
        </pc:picChg>
        <pc:inkChg chg="add del">
          <ac:chgData name="Abhishek Mohapatra" userId="55fe1bddae0fa15b" providerId="LiveId" clId="{88DDCC78-171C-48BD-B90F-0506223C05A0}" dt="2023-07-18T13:36:15.382" v="266" actId="478"/>
          <ac:inkMkLst>
            <pc:docMk/>
            <pc:sldMk cId="3956596834" sldId="357"/>
            <ac:inkMk id="52" creationId="{09129D94-B2D5-F409-2CFC-E83DC2E32AF6}"/>
          </ac:inkMkLst>
        </pc:inkChg>
        <pc:inkChg chg="mod">
          <ac:chgData name="Abhishek Mohapatra" userId="55fe1bddae0fa15b" providerId="LiveId" clId="{88DDCC78-171C-48BD-B90F-0506223C05A0}" dt="2023-07-18T08:24:18.645" v="107" actId="1076"/>
          <ac:inkMkLst>
            <pc:docMk/>
            <pc:sldMk cId="3956596834" sldId="357"/>
            <ac:inkMk id="91" creationId="{ADC3096F-BCCB-B652-0505-46C96C56F19F}"/>
          </ac:inkMkLst>
        </pc:inkChg>
        <pc:inkChg chg="mod">
          <ac:chgData name="Abhishek Mohapatra" userId="55fe1bddae0fa15b" providerId="LiveId" clId="{88DDCC78-171C-48BD-B90F-0506223C05A0}" dt="2023-07-18T08:24:26.681" v="108" actId="1076"/>
          <ac:inkMkLst>
            <pc:docMk/>
            <pc:sldMk cId="3956596834" sldId="357"/>
            <ac:inkMk id="99" creationId="{5977D17E-3EE0-54C8-A3EA-7019011EB726}"/>
          </ac:inkMkLst>
        </pc:inkChg>
        <pc:inkChg chg="mod">
          <ac:chgData name="Abhishek Mohapatra" userId="55fe1bddae0fa15b" providerId="LiveId" clId="{88DDCC78-171C-48BD-B90F-0506223C05A0}" dt="2023-07-18T08:24:26.681" v="108" actId="1076"/>
          <ac:inkMkLst>
            <pc:docMk/>
            <pc:sldMk cId="3956596834" sldId="357"/>
            <ac:inkMk id="118" creationId="{4A1A53B1-D187-E157-D4CC-1AF1CB290580}"/>
          </ac:inkMkLst>
        </pc:inkChg>
        <pc:inkChg chg="mod">
          <ac:chgData name="Abhishek Mohapatra" userId="55fe1bddae0fa15b" providerId="LiveId" clId="{88DDCC78-171C-48BD-B90F-0506223C05A0}" dt="2023-07-18T08:24:26.681" v="108" actId="1076"/>
          <ac:inkMkLst>
            <pc:docMk/>
            <pc:sldMk cId="3956596834" sldId="357"/>
            <ac:inkMk id="119" creationId="{9AB992F0-E77B-EAB0-2FEF-F1E0D4CB3879}"/>
          </ac:inkMkLst>
        </pc:inkChg>
        <pc:cxnChg chg="mod">
          <ac:chgData name="Abhishek Mohapatra" userId="55fe1bddae0fa15b" providerId="LiveId" clId="{88DDCC78-171C-48BD-B90F-0506223C05A0}" dt="2023-07-18T08:22:39.951" v="85" actId="164"/>
          <ac:cxnSpMkLst>
            <pc:docMk/>
            <pc:sldMk cId="3956596834" sldId="357"/>
            <ac:cxnSpMk id="16" creationId="{8FA857E3-F40C-E75C-1ADC-2A9FE953F9E8}"/>
          </ac:cxnSpMkLst>
        </pc:cxnChg>
        <pc:cxnChg chg="mod">
          <ac:chgData name="Abhishek Mohapatra" userId="55fe1bddae0fa15b" providerId="LiveId" clId="{88DDCC78-171C-48BD-B90F-0506223C05A0}" dt="2023-07-18T08:22:39.951" v="85" actId="164"/>
          <ac:cxnSpMkLst>
            <pc:docMk/>
            <pc:sldMk cId="3956596834" sldId="357"/>
            <ac:cxnSpMk id="19" creationId="{7F33EE7C-308F-A730-5486-2A9FB749E32F}"/>
          </ac:cxnSpMkLst>
        </pc:cxnChg>
        <pc:cxnChg chg="del mod">
          <ac:chgData name="Abhishek Mohapatra" userId="55fe1bddae0fa15b" providerId="LiveId" clId="{88DDCC78-171C-48BD-B90F-0506223C05A0}" dt="2023-07-18T08:22:58.636" v="90" actId="478"/>
          <ac:cxnSpMkLst>
            <pc:docMk/>
            <pc:sldMk cId="3956596834" sldId="357"/>
            <ac:cxnSpMk id="25" creationId="{5B407E69-78A9-5999-481E-9930C9BC74BA}"/>
          </ac:cxnSpMkLst>
        </pc:cxnChg>
        <pc:cxnChg chg="mod">
          <ac:chgData name="Abhishek Mohapatra" userId="55fe1bddae0fa15b" providerId="LiveId" clId="{88DDCC78-171C-48BD-B90F-0506223C05A0}" dt="2023-07-18T08:23:23.360" v="95" actId="165"/>
          <ac:cxnSpMkLst>
            <pc:docMk/>
            <pc:sldMk cId="3956596834" sldId="357"/>
            <ac:cxnSpMk id="28" creationId="{182DEAF0-996A-0865-E9DD-8EA71A3E0F5A}"/>
          </ac:cxnSpMkLst>
        </pc:cxnChg>
        <pc:cxnChg chg="mod">
          <ac:chgData name="Abhishek Mohapatra" userId="55fe1bddae0fa15b" providerId="LiveId" clId="{88DDCC78-171C-48BD-B90F-0506223C05A0}" dt="2023-07-18T08:23:23.360" v="95" actId="165"/>
          <ac:cxnSpMkLst>
            <pc:docMk/>
            <pc:sldMk cId="3956596834" sldId="357"/>
            <ac:cxnSpMk id="29" creationId="{0195E90E-9BE9-0102-66F6-2D7DB44E8611}"/>
          </ac:cxnSpMkLst>
        </pc:cxnChg>
        <pc:cxnChg chg="mod">
          <ac:chgData name="Abhishek Mohapatra" userId="55fe1bddae0fa15b" providerId="LiveId" clId="{88DDCC78-171C-48BD-B90F-0506223C05A0}" dt="2023-07-18T08:23:34.299" v="98"/>
          <ac:cxnSpMkLst>
            <pc:docMk/>
            <pc:sldMk cId="3956596834" sldId="357"/>
            <ac:cxnSpMk id="31" creationId="{325FE556-9DD5-AFE8-3398-2BE850BAB23E}"/>
          </ac:cxnSpMkLst>
        </pc:cxnChg>
        <pc:cxnChg chg="mod">
          <ac:chgData name="Abhishek Mohapatra" userId="55fe1bddae0fa15b" providerId="LiveId" clId="{88DDCC78-171C-48BD-B90F-0506223C05A0}" dt="2023-07-18T08:23:34.299" v="98"/>
          <ac:cxnSpMkLst>
            <pc:docMk/>
            <pc:sldMk cId="3956596834" sldId="357"/>
            <ac:cxnSpMk id="32" creationId="{0F7B2FF1-456C-54D0-E20C-DD0384403550}"/>
          </ac:cxnSpMkLst>
        </pc:cxnChg>
        <pc:cxnChg chg="mod">
          <ac:chgData name="Abhishek Mohapatra" userId="55fe1bddae0fa15b" providerId="LiveId" clId="{88DDCC78-171C-48BD-B90F-0506223C05A0}" dt="2023-07-18T08:27:05.790" v="153" actId="571"/>
          <ac:cxnSpMkLst>
            <pc:docMk/>
            <pc:sldMk cId="3956596834" sldId="357"/>
            <ac:cxnSpMk id="45" creationId="{23F5AC0F-A506-13CB-CA3F-D1D46FEAA428}"/>
          </ac:cxnSpMkLst>
        </pc:cxnChg>
        <pc:cxnChg chg="mod">
          <ac:chgData name="Abhishek Mohapatra" userId="55fe1bddae0fa15b" providerId="LiveId" clId="{88DDCC78-171C-48BD-B90F-0506223C05A0}" dt="2023-07-18T08:27:05.790" v="153" actId="571"/>
          <ac:cxnSpMkLst>
            <pc:docMk/>
            <pc:sldMk cId="3956596834" sldId="357"/>
            <ac:cxnSpMk id="46" creationId="{5272A760-8EFA-7544-BB4A-A39E1AE1E039}"/>
          </ac:cxnSpMkLst>
        </pc:cxnChg>
        <pc:cxnChg chg="mod">
          <ac:chgData name="Abhishek Mohapatra" userId="55fe1bddae0fa15b" providerId="LiveId" clId="{88DDCC78-171C-48BD-B90F-0506223C05A0}" dt="2023-07-18T08:27:05.790" v="153" actId="571"/>
          <ac:cxnSpMkLst>
            <pc:docMk/>
            <pc:sldMk cId="3956596834" sldId="357"/>
            <ac:cxnSpMk id="47" creationId="{6424C93D-AB40-A2AB-6993-B813677EBFAE}"/>
          </ac:cxnSpMkLst>
        </pc:cxnChg>
        <pc:cxnChg chg="mod">
          <ac:chgData name="Abhishek Mohapatra" userId="55fe1bddae0fa15b" providerId="LiveId" clId="{88DDCC78-171C-48BD-B90F-0506223C05A0}" dt="2023-07-18T08:27:05.790" v="153" actId="571"/>
          <ac:cxnSpMkLst>
            <pc:docMk/>
            <pc:sldMk cId="3956596834" sldId="357"/>
            <ac:cxnSpMk id="48" creationId="{58B5809A-8FCE-6C9C-1713-72DD9C590802}"/>
          </ac:cxnSpMkLst>
        </pc:cxnChg>
      </pc:sldChg>
      <pc:sldChg chg="delSp del mod ord">
        <pc:chgData name="Abhishek Mohapatra" userId="55fe1bddae0fa15b" providerId="LiveId" clId="{88DDCC78-171C-48BD-B90F-0506223C05A0}" dt="2023-07-18T08:29:48.583" v="165" actId="47"/>
        <pc:sldMkLst>
          <pc:docMk/>
          <pc:sldMk cId="875503662" sldId="358"/>
        </pc:sldMkLst>
        <pc:picChg chg="del">
          <ac:chgData name="Abhishek Mohapatra" userId="55fe1bddae0fa15b" providerId="LiveId" clId="{88DDCC78-171C-48BD-B90F-0506223C05A0}" dt="2023-07-18T08:29:09.206" v="164" actId="478"/>
          <ac:picMkLst>
            <pc:docMk/>
            <pc:sldMk cId="875503662" sldId="358"/>
            <ac:picMk id="25" creationId="{942D5759-EAE4-0599-2429-50D06E7B38B5}"/>
          </ac:picMkLst>
        </pc:picChg>
      </pc:sldChg>
      <pc:sldChg chg="add ord">
        <pc:chgData name="Abhishek Mohapatra" userId="55fe1bddae0fa15b" providerId="LiveId" clId="{88DDCC78-171C-48BD-B90F-0506223C05A0}" dt="2023-07-18T08:29:57.006" v="168"/>
        <pc:sldMkLst>
          <pc:docMk/>
          <pc:sldMk cId="4205367146" sldId="358"/>
        </pc:sldMkLst>
      </pc:sldChg>
      <pc:sldChg chg="addSp">
        <pc:chgData name="Abhishek Mohapatra" userId="55fe1bddae0fa15b" providerId="LiveId" clId="{88DDCC78-171C-48BD-B90F-0506223C05A0}" dt="2023-07-18T10:41:17.172" v="259"/>
        <pc:sldMkLst>
          <pc:docMk/>
          <pc:sldMk cId="863533342" sldId="361"/>
        </pc:sldMkLst>
        <pc:inkChg chg="add">
          <ac:chgData name="Abhishek Mohapatra" userId="55fe1bddae0fa15b" providerId="LiveId" clId="{88DDCC78-171C-48BD-B90F-0506223C05A0}" dt="2023-07-18T10:41:17.172" v="259"/>
          <ac:inkMkLst>
            <pc:docMk/>
            <pc:sldMk cId="863533342" sldId="361"/>
            <ac:inkMk id="2" creationId="{3515FBA3-5CA6-AAAC-E0D5-D16137557CF0}"/>
          </ac:inkMkLst>
        </pc:inkChg>
      </pc:sldChg>
      <pc:sldChg chg="addSp delSp mod">
        <pc:chgData name="Abhishek Mohapatra" userId="55fe1bddae0fa15b" providerId="LiveId" clId="{88DDCC78-171C-48BD-B90F-0506223C05A0}" dt="2023-07-18T13:36:54.374" v="271" actId="478"/>
        <pc:sldMkLst>
          <pc:docMk/>
          <pc:sldMk cId="4253055667" sldId="362"/>
        </pc:sldMkLst>
        <pc:inkChg chg="add del">
          <ac:chgData name="Abhishek Mohapatra" userId="55fe1bddae0fa15b" providerId="LiveId" clId="{88DDCC78-171C-48BD-B90F-0506223C05A0}" dt="2023-07-18T13:36:54.374" v="271" actId="478"/>
          <ac:inkMkLst>
            <pc:docMk/>
            <pc:sldMk cId="4253055667" sldId="362"/>
            <ac:inkMk id="2" creationId="{872D716F-C6F4-EAA4-35BF-3B9E1FCA591B}"/>
          </ac:inkMkLst>
        </pc:inkChg>
      </pc:sldChg>
      <pc:sldChg chg="addSp delSp modSp mod">
        <pc:chgData name="Abhishek Mohapatra" userId="55fe1bddae0fa15b" providerId="LiveId" clId="{88DDCC78-171C-48BD-B90F-0506223C05A0}" dt="2023-07-18T13:37:14.825" v="275" actId="478"/>
        <pc:sldMkLst>
          <pc:docMk/>
          <pc:sldMk cId="2954486046" sldId="364"/>
        </pc:sldMkLst>
        <pc:spChg chg="mod">
          <ac:chgData name="Abhishek Mohapatra" userId="55fe1bddae0fa15b" providerId="LiveId" clId="{88DDCC78-171C-48BD-B90F-0506223C05A0}" dt="2023-07-18T08:31:23.515" v="203" actId="20577"/>
          <ac:spMkLst>
            <pc:docMk/>
            <pc:sldMk cId="2954486046" sldId="364"/>
            <ac:spMk id="4" creationId="{0990B798-1357-D71F-E7D3-AED3C53D70E0}"/>
          </ac:spMkLst>
        </pc:spChg>
        <pc:spChg chg="add mod">
          <ac:chgData name="Abhishek Mohapatra" userId="55fe1bddae0fa15b" providerId="LiveId" clId="{88DDCC78-171C-48BD-B90F-0506223C05A0}" dt="2023-07-18T08:31:13.513" v="174" actId="1076"/>
          <ac:spMkLst>
            <pc:docMk/>
            <pc:sldMk cId="2954486046" sldId="364"/>
            <ac:spMk id="6" creationId="{908D21D2-7435-7939-CD1C-C594BE316E92}"/>
          </ac:spMkLst>
        </pc:spChg>
        <pc:spChg chg="mod">
          <ac:chgData name="Abhishek Mohapatra" userId="55fe1bddae0fa15b" providerId="LiveId" clId="{88DDCC78-171C-48BD-B90F-0506223C05A0}" dt="2023-07-18T08:32:51.849" v="205" actId="1076"/>
          <ac:spMkLst>
            <pc:docMk/>
            <pc:sldMk cId="2954486046" sldId="364"/>
            <ac:spMk id="26" creationId="{3EAF1F24-B28E-0F51-3619-E7576466020E}"/>
          </ac:spMkLst>
        </pc:spChg>
        <pc:inkChg chg="add del">
          <ac:chgData name="Abhishek Mohapatra" userId="55fe1bddae0fa15b" providerId="LiveId" clId="{88DDCC78-171C-48BD-B90F-0506223C05A0}" dt="2023-07-18T13:37:14.825" v="275" actId="478"/>
          <ac:inkMkLst>
            <pc:docMk/>
            <pc:sldMk cId="2954486046" sldId="364"/>
            <ac:inkMk id="8" creationId="{530A0F25-EA1D-80CD-30B9-1F14CE5D9E88}"/>
          </ac:inkMkLst>
        </pc:inkChg>
      </pc:sldChg>
      <pc:sldChg chg="addSp delSp mod">
        <pc:chgData name="Abhishek Mohapatra" userId="55fe1bddae0fa15b" providerId="LiveId" clId="{88DDCC78-171C-48BD-B90F-0506223C05A0}" dt="2023-07-18T13:37:08.684" v="274" actId="478"/>
        <pc:sldMkLst>
          <pc:docMk/>
          <pc:sldMk cId="2150043942" sldId="365"/>
        </pc:sldMkLst>
        <pc:inkChg chg="add del">
          <ac:chgData name="Abhishek Mohapatra" userId="55fe1bddae0fa15b" providerId="LiveId" clId="{88DDCC78-171C-48BD-B90F-0506223C05A0}" dt="2023-07-18T13:37:08.684" v="274" actId="478"/>
          <ac:inkMkLst>
            <pc:docMk/>
            <pc:sldMk cId="2150043942" sldId="365"/>
            <ac:inkMk id="4" creationId="{525969FA-9140-700B-8F97-4018B8A8D88C}"/>
          </ac:inkMkLst>
        </pc:inkChg>
      </pc:sldChg>
      <pc:sldChg chg="addSp delSp mod">
        <pc:chgData name="Abhishek Mohapatra" userId="55fe1bddae0fa15b" providerId="LiveId" clId="{88DDCC78-171C-48BD-B90F-0506223C05A0}" dt="2023-07-18T13:37:24.832" v="276" actId="478"/>
        <pc:sldMkLst>
          <pc:docMk/>
          <pc:sldMk cId="4102999909" sldId="369"/>
        </pc:sldMkLst>
        <pc:inkChg chg="add del">
          <ac:chgData name="Abhishek Mohapatra" userId="55fe1bddae0fa15b" providerId="LiveId" clId="{88DDCC78-171C-48BD-B90F-0506223C05A0}" dt="2023-07-18T13:37:24.832" v="276" actId="478"/>
          <ac:inkMkLst>
            <pc:docMk/>
            <pc:sldMk cId="4102999909" sldId="369"/>
            <ac:inkMk id="2" creationId="{BE06F892-7950-5EF7-4FDF-0CFAF84A5668}"/>
          </ac:inkMkLst>
        </pc:inkChg>
      </pc:sldChg>
      <pc:sldChg chg="addSp">
        <pc:chgData name="Abhishek Mohapatra" userId="55fe1bddae0fa15b" providerId="LiveId" clId="{88DDCC78-171C-48BD-B90F-0506223C05A0}" dt="2023-07-18T10:41:17.172" v="259"/>
        <pc:sldMkLst>
          <pc:docMk/>
          <pc:sldMk cId="2200296626" sldId="376"/>
        </pc:sldMkLst>
        <pc:inkChg chg="add">
          <ac:chgData name="Abhishek Mohapatra" userId="55fe1bddae0fa15b" providerId="LiveId" clId="{88DDCC78-171C-48BD-B90F-0506223C05A0}" dt="2023-07-18T10:41:17.172" v="259"/>
          <ac:inkMkLst>
            <pc:docMk/>
            <pc:sldMk cId="2200296626" sldId="376"/>
            <ac:inkMk id="4" creationId="{91E28F3D-59BF-CC97-60C5-0D0F1BFE664A}"/>
          </ac:inkMkLst>
        </pc:inkChg>
      </pc:sldChg>
      <pc:sldChg chg="addSp">
        <pc:chgData name="Abhishek Mohapatra" userId="55fe1bddae0fa15b" providerId="LiveId" clId="{88DDCC78-171C-48BD-B90F-0506223C05A0}" dt="2023-07-18T10:41:17.172" v="259"/>
        <pc:sldMkLst>
          <pc:docMk/>
          <pc:sldMk cId="3243428242" sldId="377"/>
        </pc:sldMkLst>
        <pc:inkChg chg="add">
          <ac:chgData name="Abhishek Mohapatra" userId="55fe1bddae0fa15b" providerId="LiveId" clId="{88DDCC78-171C-48BD-B90F-0506223C05A0}" dt="2023-07-18T10:41:17.172" v="259"/>
          <ac:inkMkLst>
            <pc:docMk/>
            <pc:sldMk cId="3243428242" sldId="377"/>
            <ac:inkMk id="3" creationId="{F2125AD9-12FF-A428-F2BD-AD30BB22D8DB}"/>
          </ac:inkMkLst>
        </pc:inkChg>
      </pc:sldChg>
      <pc:sldChg chg="addSp delSp mod">
        <pc:chgData name="Abhishek Mohapatra" userId="55fe1bddae0fa15b" providerId="LiveId" clId="{88DDCC78-171C-48BD-B90F-0506223C05A0}" dt="2023-07-18T13:36:07.523" v="265" actId="478"/>
        <pc:sldMkLst>
          <pc:docMk/>
          <pc:sldMk cId="724779064" sldId="378"/>
        </pc:sldMkLst>
        <pc:inkChg chg="add del">
          <ac:chgData name="Abhishek Mohapatra" userId="55fe1bddae0fa15b" providerId="LiveId" clId="{88DDCC78-171C-48BD-B90F-0506223C05A0}" dt="2023-07-18T13:36:07.523" v="265" actId="478"/>
          <ac:inkMkLst>
            <pc:docMk/>
            <pc:sldMk cId="724779064" sldId="378"/>
            <ac:inkMk id="25" creationId="{D922D6D2-1A01-FE14-C850-E7419F657BF6}"/>
          </ac:inkMkLst>
        </pc:inkChg>
      </pc:sldChg>
      <pc:sldChg chg="addSp delSp mod">
        <pc:chgData name="Abhishek Mohapatra" userId="55fe1bddae0fa15b" providerId="LiveId" clId="{88DDCC78-171C-48BD-B90F-0506223C05A0}" dt="2023-07-18T13:39:43.541" v="278" actId="478"/>
        <pc:sldMkLst>
          <pc:docMk/>
          <pc:sldMk cId="2466894438" sldId="380"/>
        </pc:sldMkLst>
        <pc:inkChg chg="add del">
          <ac:chgData name="Abhishek Mohapatra" userId="55fe1bddae0fa15b" providerId="LiveId" clId="{88DDCC78-171C-48BD-B90F-0506223C05A0}" dt="2023-07-18T13:39:43.541" v="278" actId="478"/>
          <ac:inkMkLst>
            <pc:docMk/>
            <pc:sldMk cId="2466894438" sldId="380"/>
            <ac:inkMk id="3" creationId="{2873C036-E5F9-009B-892D-30459CF845BC}"/>
          </ac:inkMkLst>
        </pc:inkChg>
      </pc:sldChg>
      <pc:sldChg chg="addSp delSp mod">
        <pc:chgData name="Abhishek Mohapatra" userId="55fe1bddae0fa15b" providerId="LiveId" clId="{88DDCC78-171C-48BD-B90F-0506223C05A0}" dt="2023-07-18T13:36:43.517" v="269" actId="478"/>
        <pc:sldMkLst>
          <pc:docMk/>
          <pc:sldMk cId="3988274509" sldId="381"/>
        </pc:sldMkLst>
        <pc:inkChg chg="add del">
          <ac:chgData name="Abhishek Mohapatra" userId="55fe1bddae0fa15b" providerId="LiveId" clId="{88DDCC78-171C-48BD-B90F-0506223C05A0}" dt="2023-07-18T13:36:43.517" v="269" actId="478"/>
          <ac:inkMkLst>
            <pc:docMk/>
            <pc:sldMk cId="3988274509" sldId="381"/>
            <ac:inkMk id="2" creationId="{3161EBC6-E228-DDA3-EBD8-1150DE4887C8}"/>
          </ac:inkMkLst>
        </pc:inkChg>
      </pc:sldChg>
      <pc:sldChg chg="addSp delSp mod">
        <pc:chgData name="Abhishek Mohapatra" userId="55fe1bddae0fa15b" providerId="LiveId" clId="{88DDCC78-171C-48BD-B90F-0506223C05A0}" dt="2023-07-18T13:36:49.991" v="270" actId="478"/>
        <pc:sldMkLst>
          <pc:docMk/>
          <pc:sldMk cId="1096771369" sldId="382"/>
        </pc:sldMkLst>
        <pc:inkChg chg="add del">
          <ac:chgData name="Abhishek Mohapatra" userId="55fe1bddae0fa15b" providerId="LiveId" clId="{88DDCC78-171C-48BD-B90F-0506223C05A0}" dt="2023-07-18T13:36:49.991" v="270" actId="478"/>
          <ac:inkMkLst>
            <pc:docMk/>
            <pc:sldMk cId="1096771369" sldId="382"/>
            <ac:inkMk id="3" creationId="{85E720DA-67F7-8FF9-7A86-A08D6E612D8E}"/>
          </ac:inkMkLst>
        </pc:inkChg>
      </pc:sldChg>
      <pc:sldChg chg="addSp delSp modSp mod">
        <pc:chgData name="Abhishek Mohapatra" userId="55fe1bddae0fa15b" providerId="LiveId" clId="{88DDCC78-171C-48BD-B90F-0506223C05A0}" dt="2023-07-18T13:37:03.767" v="273" actId="478"/>
        <pc:sldMkLst>
          <pc:docMk/>
          <pc:sldMk cId="3809324809" sldId="383"/>
        </pc:sldMkLst>
        <pc:inkChg chg="add del mod">
          <ac:chgData name="Abhishek Mohapatra" userId="55fe1bddae0fa15b" providerId="LiveId" clId="{88DDCC78-171C-48BD-B90F-0506223C05A0}" dt="2023-07-18T13:37:03.767" v="273" actId="478"/>
          <ac:inkMkLst>
            <pc:docMk/>
            <pc:sldMk cId="3809324809" sldId="383"/>
            <ac:inkMk id="11" creationId="{9329FFF6-BABC-B866-12E7-ADAB099774F0}"/>
          </ac:inkMkLst>
        </pc:inkChg>
      </pc:sldChg>
      <pc:sldChg chg="ord">
        <pc:chgData name="Abhishek Mohapatra" userId="55fe1bddae0fa15b" providerId="LiveId" clId="{88DDCC78-171C-48BD-B90F-0506223C05A0}" dt="2023-07-18T08:18:02.618" v="78"/>
        <pc:sldMkLst>
          <pc:docMk/>
          <pc:sldMk cId="4245491492" sldId="384"/>
        </pc:sldMkLst>
      </pc:sldChg>
      <pc:sldChg chg="addSp delSp mod">
        <pc:chgData name="Abhishek Mohapatra" userId="55fe1bddae0fa15b" providerId="LiveId" clId="{88DDCC78-171C-48BD-B90F-0506223C05A0}" dt="2023-07-18T11:47:13.673" v="263" actId="478"/>
        <pc:sldMkLst>
          <pc:docMk/>
          <pc:sldMk cId="3898059166" sldId="385"/>
        </pc:sldMkLst>
        <pc:inkChg chg="add del">
          <ac:chgData name="Abhishek Mohapatra" userId="55fe1bddae0fa15b" providerId="LiveId" clId="{88DDCC78-171C-48BD-B90F-0506223C05A0}" dt="2023-07-18T11:47:13.673" v="263" actId="478"/>
          <ac:inkMkLst>
            <pc:docMk/>
            <pc:sldMk cId="3898059166" sldId="385"/>
            <ac:inkMk id="3" creationId="{26B0493F-2575-F92C-1C8D-B07AA533FC93}"/>
          </ac:inkMkLst>
        </pc:inkChg>
      </pc:sldChg>
      <pc:sldChg chg="addSp delSp mod">
        <pc:chgData name="Abhishek Mohapatra" userId="55fe1bddae0fa15b" providerId="LiveId" clId="{88DDCC78-171C-48BD-B90F-0506223C05A0}" dt="2023-07-18T11:46:44.763" v="260" actId="478"/>
        <pc:sldMkLst>
          <pc:docMk/>
          <pc:sldMk cId="256609613" sldId="391"/>
        </pc:sldMkLst>
        <pc:inkChg chg="add del">
          <ac:chgData name="Abhishek Mohapatra" userId="55fe1bddae0fa15b" providerId="LiveId" clId="{88DDCC78-171C-48BD-B90F-0506223C05A0}" dt="2023-07-18T11:46:44.763" v="260" actId="478"/>
          <ac:inkMkLst>
            <pc:docMk/>
            <pc:sldMk cId="256609613" sldId="391"/>
            <ac:inkMk id="23" creationId="{5393587D-D2B8-3C12-9705-79D55426E94C}"/>
          </ac:inkMkLst>
        </pc:inkChg>
      </pc:sldChg>
      <pc:sldChg chg="modAnim">
        <pc:chgData name="Abhishek Mohapatra" userId="55fe1bddae0fa15b" providerId="LiveId" clId="{88DDCC78-171C-48BD-B90F-0506223C05A0}" dt="2023-07-18T07:33:57.088" v="70"/>
        <pc:sldMkLst>
          <pc:docMk/>
          <pc:sldMk cId="3269524235" sldId="393"/>
        </pc:sldMkLst>
      </pc:sldChg>
      <pc:sldChg chg="addSp delSp modSp mod delAnim">
        <pc:chgData name="Abhishek Mohapatra" userId="55fe1bddae0fa15b" providerId="LiveId" clId="{88DDCC78-171C-48BD-B90F-0506223C05A0}" dt="2023-07-18T11:46:51.870" v="261" actId="478"/>
        <pc:sldMkLst>
          <pc:docMk/>
          <pc:sldMk cId="1878830897" sldId="394"/>
        </pc:sldMkLst>
        <pc:spChg chg="add del mod">
          <ac:chgData name="Abhishek Mohapatra" userId="55fe1bddae0fa15b" providerId="LiveId" clId="{88DDCC78-171C-48BD-B90F-0506223C05A0}" dt="2023-07-18T07:22:22.778" v="38" actId="21"/>
          <ac:spMkLst>
            <pc:docMk/>
            <pc:sldMk cId="1878830897" sldId="394"/>
            <ac:spMk id="4" creationId="{2ABC2B4E-0888-DCEA-FBF9-D9406D5E4DEC}"/>
          </ac:spMkLst>
        </pc:spChg>
        <pc:spChg chg="mod">
          <ac:chgData name="Abhishek Mohapatra" userId="55fe1bddae0fa15b" providerId="LiveId" clId="{88DDCC78-171C-48BD-B90F-0506223C05A0}" dt="2023-07-18T07:29:14.273" v="46" actId="1076"/>
          <ac:spMkLst>
            <pc:docMk/>
            <pc:sldMk cId="1878830897" sldId="394"/>
            <ac:spMk id="5" creationId="{C2300050-F737-FB2F-993F-B98D0AC60ECB}"/>
          </ac:spMkLst>
        </pc:spChg>
        <pc:spChg chg="mod">
          <ac:chgData name="Abhishek Mohapatra" userId="55fe1bddae0fa15b" providerId="LiveId" clId="{88DDCC78-171C-48BD-B90F-0506223C05A0}" dt="2023-07-18T07:29:14.273" v="46" actId="1076"/>
          <ac:spMkLst>
            <pc:docMk/>
            <pc:sldMk cId="1878830897" sldId="394"/>
            <ac:spMk id="9" creationId="{DE5D8555-A5FF-5CAE-0FD3-337BEBC6C73E}"/>
          </ac:spMkLst>
        </pc:spChg>
        <pc:spChg chg="mod">
          <ac:chgData name="Abhishek Mohapatra" userId="55fe1bddae0fa15b" providerId="LiveId" clId="{88DDCC78-171C-48BD-B90F-0506223C05A0}" dt="2023-07-18T07:29:14.273" v="46" actId="1076"/>
          <ac:spMkLst>
            <pc:docMk/>
            <pc:sldMk cId="1878830897" sldId="394"/>
            <ac:spMk id="10" creationId="{5E305A1E-0017-2362-6E24-121412AD0B2B}"/>
          </ac:spMkLst>
        </pc:spChg>
        <pc:spChg chg="del mod">
          <ac:chgData name="Abhishek Mohapatra" userId="55fe1bddae0fa15b" providerId="LiveId" clId="{88DDCC78-171C-48BD-B90F-0506223C05A0}" dt="2023-07-18T07:22:07.089" v="35" actId="478"/>
          <ac:spMkLst>
            <pc:docMk/>
            <pc:sldMk cId="1878830897" sldId="394"/>
            <ac:spMk id="11" creationId="{252CE534-0640-7A3C-6844-4C226C18F89D}"/>
          </ac:spMkLst>
        </pc:spChg>
        <pc:spChg chg="mod">
          <ac:chgData name="Abhishek Mohapatra" userId="55fe1bddae0fa15b" providerId="LiveId" clId="{88DDCC78-171C-48BD-B90F-0506223C05A0}" dt="2023-07-18T07:26:00.484" v="44" actId="1076"/>
          <ac:spMkLst>
            <pc:docMk/>
            <pc:sldMk cId="1878830897" sldId="394"/>
            <ac:spMk id="15" creationId="{98E71618-A3FB-EFF5-35B5-5F071CEDF40D}"/>
          </ac:spMkLst>
        </pc:spChg>
        <pc:spChg chg="add mod">
          <ac:chgData name="Abhishek Mohapatra" userId="55fe1bddae0fa15b" providerId="LiveId" clId="{88DDCC78-171C-48BD-B90F-0506223C05A0}" dt="2023-07-18T07:22:26.588" v="40" actId="1076"/>
          <ac:spMkLst>
            <pc:docMk/>
            <pc:sldMk cId="1878830897" sldId="394"/>
            <ac:spMk id="17" creationId="{0FB02702-2952-7199-F641-1DD2DBA2F4A6}"/>
          </ac:spMkLst>
        </pc:spChg>
        <pc:picChg chg="add mod ord">
          <ac:chgData name="Abhishek Mohapatra" userId="55fe1bddae0fa15b" providerId="LiveId" clId="{88DDCC78-171C-48BD-B90F-0506223C05A0}" dt="2023-07-18T07:22:17.255" v="37" actId="167"/>
          <ac:picMkLst>
            <pc:docMk/>
            <pc:sldMk cId="1878830897" sldId="394"/>
            <ac:picMk id="12" creationId="{5C5CF5E5-2EB5-9E50-715E-DD73A4C18AD0}"/>
          </ac:picMkLst>
        </pc:picChg>
        <pc:picChg chg="add mod">
          <ac:chgData name="Abhishek Mohapatra" userId="55fe1bddae0fa15b" providerId="LiveId" clId="{88DDCC78-171C-48BD-B90F-0506223C05A0}" dt="2023-07-18T07:29:27.523" v="52" actId="1076"/>
          <ac:picMkLst>
            <pc:docMk/>
            <pc:sldMk cId="1878830897" sldId="394"/>
            <ac:picMk id="20" creationId="{E645E76F-172E-4CCE-98CF-0B8024055412}"/>
          </ac:picMkLst>
        </pc:picChg>
        <pc:picChg chg="add mod">
          <ac:chgData name="Abhishek Mohapatra" userId="55fe1bddae0fa15b" providerId="LiveId" clId="{88DDCC78-171C-48BD-B90F-0506223C05A0}" dt="2023-07-18T07:31:04.301" v="58" actId="1076"/>
          <ac:picMkLst>
            <pc:docMk/>
            <pc:sldMk cId="1878830897" sldId="394"/>
            <ac:picMk id="22" creationId="{3422DC4F-D984-DEA3-D5CE-14EBED5FF4C1}"/>
          </ac:picMkLst>
        </pc:picChg>
        <pc:picChg chg="del">
          <ac:chgData name="Abhishek Mohapatra" userId="55fe1bddae0fa15b" providerId="LiveId" clId="{88DDCC78-171C-48BD-B90F-0506223C05A0}" dt="2023-07-18T07:21:37.792" v="26" actId="478"/>
          <ac:picMkLst>
            <pc:docMk/>
            <pc:sldMk cId="1878830897" sldId="394"/>
            <ac:picMk id="1026" creationId="{B49554B1-680B-AF05-8C06-1378656D847E}"/>
          </ac:picMkLst>
        </pc:picChg>
        <pc:inkChg chg="add del">
          <ac:chgData name="Abhishek Mohapatra" userId="55fe1bddae0fa15b" providerId="LiveId" clId="{88DDCC78-171C-48BD-B90F-0506223C05A0}" dt="2023-07-18T11:46:51.870" v="261" actId="478"/>
          <ac:inkMkLst>
            <pc:docMk/>
            <pc:sldMk cId="1878830897" sldId="394"/>
            <ac:inkMk id="23" creationId="{3FAFCCF5-FF88-9A10-0A91-38817DC8376B}"/>
          </ac:inkMkLst>
        </pc:inkChg>
        <pc:cxnChg chg="mod">
          <ac:chgData name="Abhishek Mohapatra" userId="55fe1bddae0fa15b" providerId="LiveId" clId="{88DDCC78-171C-48BD-B90F-0506223C05A0}" dt="2023-07-18T07:26:04.367" v="45" actId="14100"/>
          <ac:cxnSpMkLst>
            <pc:docMk/>
            <pc:sldMk cId="1878830897" sldId="394"/>
            <ac:cxnSpMk id="13" creationId="{9B05BF60-7ED6-48DE-D822-0F23411D3F8E}"/>
          </ac:cxnSpMkLst>
        </pc:cxnChg>
      </pc:sldChg>
      <pc:sldChg chg="addSp modSp">
        <pc:chgData name="Abhishek Mohapatra" userId="55fe1bddae0fa15b" providerId="LiveId" clId="{88DDCC78-171C-48BD-B90F-0506223C05A0}" dt="2023-07-18T10:41:17.172" v="259"/>
        <pc:sldMkLst>
          <pc:docMk/>
          <pc:sldMk cId="1669205562" sldId="398"/>
        </pc:sldMkLst>
        <pc:spChg chg="mod">
          <ac:chgData name="Abhishek Mohapatra" userId="55fe1bddae0fa15b" providerId="LiveId" clId="{88DDCC78-171C-48BD-B90F-0506223C05A0}" dt="2023-07-18T07:32:08.574" v="60" actId="20577"/>
          <ac:spMkLst>
            <pc:docMk/>
            <pc:sldMk cId="1669205562" sldId="398"/>
            <ac:spMk id="49" creationId="{F129110C-4547-992D-5338-67CE67412CE8}"/>
          </ac:spMkLst>
        </pc:spChg>
        <pc:inkChg chg="add">
          <ac:chgData name="Abhishek Mohapatra" userId="55fe1bddae0fa15b" providerId="LiveId" clId="{88DDCC78-171C-48BD-B90F-0506223C05A0}" dt="2023-07-18T10:41:17.172" v="259"/>
          <ac:inkMkLst>
            <pc:docMk/>
            <pc:sldMk cId="1669205562" sldId="398"/>
            <ac:inkMk id="6" creationId="{6824727E-2EA1-7FFE-10DE-19B28DC7AC33}"/>
          </ac:inkMkLst>
        </pc:inkChg>
      </pc:sldChg>
      <pc:sldChg chg="modNotesTx">
        <pc:chgData name="Abhishek Mohapatra" userId="55fe1bddae0fa15b" providerId="LiveId" clId="{88DDCC78-171C-48BD-B90F-0506223C05A0}" dt="2023-07-18T08:43:17.711" v="258" actId="20577"/>
        <pc:sldMkLst>
          <pc:docMk/>
          <pc:sldMk cId="3911130122" sldId="400"/>
        </pc:sldMkLst>
      </pc:sldChg>
      <pc:sldChg chg="modNotesTx">
        <pc:chgData name="Abhishek Mohapatra" userId="55fe1bddae0fa15b" providerId="LiveId" clId="{88DDCC78-171C-48BD-B90F-0506223C05A0}" dt="2023-07-18T08:39:47.573" v="233" actId="20577"/>
        <pc:sldMkLst>
          <pc:docMk/>
          <pc:sldMk cId="451008263" sldId="401"/>
        </pc:sldMkLst>
      </pc:sldChg>
      <pc:sldChg chg="addSp">
        <pc:chgData name="Abhishek Mohapatra" userId="55fe1bddae0fa15b" providerId="LiveId" clId="{88DDCC78-171C-48BD-B90F-0506223C05A0}" dt="2023-07-18T10:41:17.172" v="259"/>
        <pc:sldMkLst>
          <pc:docMk/>
          <pc:sldMk cId="3337725842" sldId="404"/>
        </pc:sldMkLst>
        <pc:inkChg chg="add">
          <ac:chgData name="Abhishek Mohapatra" userId="55fe1bddae0fa15b" providerId="LiveId" clId="{88DDCC78-171C-48BD-B90F-0506223C05A0}" dt="2023-07-18T10:41:17.172" v="259"/>
          <ac:inkMkLst>
            <pc:docMk/>
            <pc:sldMk cId="3337725842" sldId="404"/>
            <ac:inkMk id="4" creationId="{AA106C77-E023-F6C6-763C-0430460E35BF}"/>
          </ac:inkMkLst>
        </pc:inkChg>
      </pc:sldChg>
      <pc:sldChg chg="add">
        <pc:chgData name="Abhishek Mohapatra" userId="55fe1bddae0fa15b" providerId="LiveId" clId="{88DDCC78-171C-48BD-B90F-0506223C05A0}" dt="2023-07-18T08:21:51.825" v="80"/>
        <pc:sldMkLst>
          <pc:docMk/>
          <pc:sldMk cId="217869230" sldId="406"/>
        </pc:sldMkLst>
      </pc:sldChg>
    </pc:docChg>
  </pc:docChgLst>
  <pc:docChgLst>
    <pc:chgData name="Abhishek Mohapatra" userId="55fe1bddae0fa15b" providerId="LiveId" clId="{13DC95B3-EE4F-49BD-8E76-95FE5F5708BB}"/>
    <pc:docChg chg="undo custSel addSld delSld modSld sldOrd">
      <pc:chgData name="Abhishek Mohapatra" userId="55fe1bddae0fa15b" providerId="LiveId" clId="{13DC95B3-EE4F-49BD-8E76-95FE5F5708BB}" dt="2023-05-22T22:38:30.653" v="1129" actId="47"/>
      <pc:docMkLst>
        <pc:docMk/>
      </pc:docMkLst>
      <pc:sldChg chg="addSp delSp modSp mod">
        <pc:chgData name="Abhishek Mohapatra" userId="55fe1bddae0fa15b" providerId="LiveId" clId="{13DC95B3-EE4F-49BD-8E76-95FE5F5708BB}" dt="2023-05-22T22:36:44.643" v="1126" actId="1076"/>
        <pc:sldMkLst>
          <pc:docMk/>
          <pc:sldMk cId="427592746" sldId="262"/>
        </pc:sldMkLst>
        <pc:spChg chg="mod">
          <ac:chgData name="Abhishek Mohapatra" userId="55fe1bddae0fa15b" providerId="LiveId" clId="{13DC95B3-EE4F-49BD-8E76-95FE5F5708BB}" dt="2023-05-22T22:35:58.801" v="1119" actId="1076"/>
          <ac:spMkLst>
            <pc:docMk/>
            <pc:sldMk cId="427592746" sldId="262"/>
            <ac:spMk id="3" creationId="{84806EFA-90B6-4067-983B-6F820E668612}"/>
          </ac:spMkLst>
        </pc:spChg>
        <pc:spChg chg="del">
          <ac:chgData name="Abhishek Mohapatra" userId="55fe1bddae0fa15b" providerId="LiveId" clId="{13DC95B3-EE4F-49BD-8E76-95FE5F5708BB}" dt="2023-05-22T22:35:39.828" v="1108" actId="478"/>
          <ac:spMkLst>
            <pc:docMk/>
            <pc:sldMk cId="427592746" sldId="262"/>
            <ac:spMk id="4" creationId="{84806EFA-90B6-4067-983B-6F820E668612}"/>
          </ac:spMkLst>
        </pc:spChg>
        <pc:spChg chg="del">
          <ac:chgData name="Abhishek Mohapatra" userId="55fe1bddae0fa15b" providerId="LiveId" clId="{13DC95B3-EE4F-49BD-8E76-95FE5F5708BB}" dt="2023-05-22T22:35:38.113" v="1107" actId="478"/>
          <ac:spMkLst>
            <pc:docMk/>
            <pc:sldMk cId="427592746" sldId="262"/>
            <ac:spMk id="5" creationId="{84806EFA-90B6-4067-983B-6F820E668612}"/>
          </ac:spMkLst>
        </pc:spChg>
        <pc:spChg chg="mod">
          <ac:chgData name="Abhishek Mohapatra" userId="55fe1bddae0fa15b" providerId="LiveId" clId="{13DC95B3-EE4F-49BD-8E76-95FE5F5708BB}" dt="2023-05-22T22:35:47.688" v="1118" actId="20577"/>
          <ac:spMkLst>
            <pc:docMk/>
            <pc:sldMk cId="427592746" sldId="262"/>
            <ac:spMk id="6" creationId="{84806EFA-90B6-4067-983B-6F820E668612}"/>
          </ac:spMkLst>
        </pc:spChg>
        <pc:spChg chg="mod">
          <ac:chgData name="Abhishek Mohapatra" userId="55fe1bddae0fa15b" providerId="LiveId" clId="{13DC95B3-EE4F-49BD-8E76-95FE5F5708BB}" dt="2023-05-22T22:36:07.420" v="1120" actId="1076"/>
          <ac:spMkLst>
            <pc:docMk/>
            <pc:sldMk cId="427592746" sldId="262"/>
            <ac:spMk id="7" creationId="{00000000-0000-0000-0000-000000000000}"/>
          </ac:spMkLst>
        </pc:spChg>
        <pc:spChg chg="mod">
          <ac:chgData name="Abhishek Mohapatra" userId="55fe1bddae0fa15b" providerId="LiveId" clId="{13DC95B3-EE4F-49BD-8E76-95FE5F5708BB}" dt="2023-05-22T22:36:07.420" v="1120" actId="1076"/>
          <ac:spMkLst>
            <pc:docMk/>
            <pc:sldMk cId="427592746" sldId="262"/>
            <ac:spMk id="8" creationId="{00000000-0000-0000-0000-000000000000}"/>
          </ac:spMkLst>
        </pc:spChg>
        <pc:spChg chg="mod">
          <ac:chgData name="Abhishek Mohapatra" userId="55fe1bddae0fa15b" providerId="LiveId" clId="{13DC95B3-EE4F-49BD-8E76-95FE5F5708BB}" dt="2023-05-22T22:36:24.411" v="1123" actId="164"/>
          <ac:spMkLst>
            <pc:docMk/>
            <pc:sldMk cId="427592746" sldId="262"/>
            <ac:spMk id="10" creationId="{60C9836F-C0D1-26E5-E872-FDC0B10C1491}"/>
          </ac:spMkLst>
        </pc:spChg>
        <pc:spChg chg="mod">
          <ac:chgData name="Abhishek Mohapatra" userId="55fe1bddae0fa15b" providerId="LiveId" clId="{13DC95B3-EE4F-49BD-8E76-95FE5F5708BB}" dt="2023-05-22T22:36:33.143" v="1125" actId="1076"/>
          <ac:spMkLst>
            <pc:docMk/>
            <pc:sldMk cId="427592746" sldId="262"/>
            <ac:spMk id="14" creationId="{3D1FA640-C6AC-09E1-7734-0267946F3CE7}"/>
          </ac:spMkLst>
        </pc:spChg>
        <pc:spChg chg="mod">
          <ac:chgData name="Abhishek Mohapatra" userId="55fe1bddae0fa15b" providerId="LiveId" clId="{13DC95B3-EE4F-49BD-8E76-95FE5F5708BB}" dt="2023-05-22T22:36:44.643" v="1126" actId="1076"/>
          <ac:spMkLst>
            <pc:docMk/>
            <pc:sldMk cId="427592746" sldId="262"/>
            <ac:spMk id="17" creationId="{7F1C5891-1399-0374-BAB4-6D910358194D}"/>
          </ac:spMkLst>
        </pc:spChg>
        <pc:grpChg chg="mod">
          <ac:chgData name="Abhishek Mohapatra" userId="55fe1bddae0fa15b" providerId="LiveId" clId="{13DC95B3-EE4F-49BD-8E76-95FE5F5708BB}" dt="2023-05-22T22:36:24.411" v="1123" actId="164"/>
          <ac:grpSpMkLst>
            <pc:docMk/>
            <pc:sldMk cId="427592746" sldId="262"/>
            <ac:grpSpMk id="2" creationId="{7C168A5E-6C3F-709F-151E-DF5B78D674E4}"/>
          </ac:grpSpMkLst>
        </pc:grpChg>
        <pc:grpChg chg="add mod">
          <ac:chgData name="Abhishek Mohapatra" userId="55fe1bddae0fa15b" providerId="LiveId" clId="{13DC95B3-EE4F-49BD-8E76-95FE5F5708BB}" dt="2023-05-22T22:36:28.454" v="1124" actId="1076"/>
          <ac:grpSpMkLst>
            <pc:docMk/>
            <pc:sldMk cId="427592746" sldId="262"/>
            <ac:grpSpMk id="15" creationId="{5FB8D434-8A1E-283B-8FDE-2328D482876D}"/>
          </ac:grpSpMkLst>
        </pc:grpChg>
        <pc:picChg chg="mod">
          <ac:chgData name="Abhishek Mohapatra" userId="55fe1bddae0fa15b" providerId="LiveId" clId="{13DC95B3-EE4F-49BD-8E76-95FE5F5708BB}" dt="2023-05-22T22:36:44.643" v="1126" actId="1076"/>
          <ac:picMkLst>
            <pc:docMk/>
            <pc:sldMk cId="427592746" sldId="262"/>
            <ac:picMk id="16" creationId="{18525153-3028-7CD7-B9AC-092585C0A720}"/>
          </ac:picMkLst>
        </pc:picChg>
      </pc:sldChg>
      <pc:sldChg chg="delSp modSp mod">
        <pc:chgData name="Abhishek Mohapatra" userId="55fe1bddae0fa15b" providerId="LiveId" clId="{13DC95B3-EE4F-49BD-8E76-95FE5F5708BB}" dt="2023-05-22T19:41:17.238" v="332" actId="1076"/>
        <pc:sldMkLst>
          <pc:docMk/>
          <pc:sldMk cId="42424651" sldId="267"/>
        </pc:sldMkLst>
        <pc:spChg chg="del">
          <ac:chgData name="Abhishek Mohapatra" userId="55fe1bddae0fa15b" providerId="LiveId" clId="{13DC95B3-EE4F-49BD-8E76-95FE5F5708BB}" dt="2023-05-22T19:40:07.209" v="324" actId="478"/>
          <ac:spMkLst>
            <pc:docMk/>
            <pc:sldMk cId="42424651" sldId="267"/>
            <ac:spMk id="17" creationId="{84806EFA-90B6-4067-983B-6F820E668612}"/>
          </ac:spMkLst>
        </pc:spChg>
        <pc:spChg chg="del">
          <ac:chgData name="Abhishek Mohapatra" userId="55fe1bddae0fa15b" providerId="LiveId" clId="{13DC95B3-EE4F-49BD-8E76-95FE5F5708BB}" dt="2023-05-22T19:40:07.209" v="324" actId="478"/>
          <ac:spMkLst>
            <pc:docMk/>
            <pc:sldMk cId="42424651" sldId="267"/>
            <ac:spMk id="20" creationId="{00000000-0000-0000-0000-000000000000}"/>
          </ac:spMkLst>
        </pc:spChg>
        <pc:spChg chg="del">
          <ac:chgData name="Abhishek Mohapatra" userId="55fe1bddae0fa15b" providerId="LiveId" clId="{13DC95B3-EE4F-49BD-8E76-95FE5F5708BB}" dt="2023-05-22T19:40:07.209" v="324" actId="478"/>
          <ac:spMkLst>
            <pc:docMk/>
            <pc:sldMk cId="42424651" sldId="267"/>
            <ac:spMk id="21" creationId="{00000000-0000-0000-0000-000000000000}"/>
          </ac:spMkLst>
        </pc:spChg>
        <pc:spChg chg="del">
          <ac:chgData name="Abhishek Mohapatra" userId="55fe1bddae0fa15b" providerId="LiveId" clId="{13DC95B3-EE4F-49BD-8E76-95FE5F5708BB}" dt="2023-05-22T19:40:07.209" v="324" actId="478"/>
          <ac:spMkLst>
            <pc:docMk/>
            <pc:sldMk cId="42424651" sldId="267"/>
            <ac:spMk id="27" creationId="{3E0A2FC1-564A-79FF-F268-E7ACDE53F07C}"/>
          </ac:spMkLst>
        </pc:spChg>
        <pc:spChg chg="del">
          <ac:chgData name="Abhishek Mohapatra" userId="55fe1bddae0fa15b" providerId="LiveId" clId="{13DC95B3-EE4F-49BD-8E76-95FE5F5708BB}" dt="2023-05-22T19:40:07.209" v="324" actId="478"/>
          <ac:spMkLst>
            <pc:docMk/>
            <pc:sldMk cId="42424651" sldId="267"/>
            <ac:spMk id="28" creationId="{2E75D355-179E-04B1-C0AF-D61752D28E38}"/>
          </ac:spMkLst>
        </pc:spChg>
        <pc:spChg chg="del">
          <ac:chgData name="Abhishek Mohapatra" userId="55fe1bddae0fa15b" providerId="LiveId" clId="{13DC95B3-EE4F-49BD-8E76-95FE5F5708BB}" dt="2023-05-22T19:40:07.209" v="324" actId="478"/>
          <ac:spMkLst>
            <pc:docMk/>
            <pc:sldMk cId="42424651" sldId="267"/>
            <ac:spMk id="30" creationId="{254D9FF5-D4AB-6AA2-D09C-6767CBABACA5}"/>
          </ac:spMkLst>
        </pc:spChg>
        <pc:picChg chg="del">
          <ac:chgData name="Abhishek Mohapatra" userId="55fe1bddae0fa15b" providerId="LiveId" clId="{13DC95B3-EE4F-49BD-8E76-95FE5F5708BB}" dt="2023-05-22T19:40:07.209" v="324" actId="478"/>
          <ac:picMkLst>
            <pc:docMk/>
            <pc:sldMk cId="42424651" sldId="267"/>
            <ac:picMk id="7" creationId="{C54B35E1-DA2C-BF5B-38DE-F3D64DFD044C}"/>
          </ac:picMkLst>
        </pc:picChg>
        <pc:picChg chg="mod">
          <ac:chgData name="Abhishek Mohapatra" userId="55fe1bddae0fa15b" providerId="LiveId" clId="{13DC95B3-EE4F-49BD-8E76-95FE5F5708BB}" dt="2023-05-22T19:41:17.238" v="332" actId="1076"/>
          <ac:picMkLst>
            <pc:docMk/>
            <pc:sldMk cId="42424651" sldId="267"/>
            <ac:picMk id="10" creationId="{00000000-0000-0000-0000-000000000000}"/>
          </ac:picMkLst>
        </pc:picChg>
        <pc:picChg chg="del">
          <ac:chgData name="Abhishek Mohapatra" userId="55fe1bddae0fa15b" providerId="LiveId" clId="{13DC95B3-EE4F-49BD-8E76-95FE5F5708BB}" dt="2023-05-22T19:40:38.500" v="325" actId="478"/>
          <ac:picMkLst>
            <pc:docMk/>
            <pc:sldMk cId="42424651" sldId="267"/>
            <ac:picMk id="11" creationId="{00000000-0000-0000-0000-000000000000}"/>
          </ac:picMkLst>
        </pc:picChg>
      </pc:sldChg>
      <pc:sldChg chg="addSp delSp modSp mod">
        <pc:chgData name="Abhishek Mohapatra" userId="55fe1bddae0fa15b" providerId="LiveId" clId="{13DC95B3-EE4F-49BD-8E76-95FE5F5708BB}" dt="2023-05-22T12:25:46.950" v="266" actId="1076"/>
        <pc:sldMkLst>
          <pc:docMk/>
          <pc:sldMk cId="2986797339" sldId="270"/>
        </pc:sldMkLst>
        <pc:spChg chg="mod">
          <ac:chgData name="Abhishek Mohapatra" userId="55fe1bddae0fa15b" providerId="LiveId" clId="{13DC95B3-EE4F-49BD-8E76-95FE5F5708BB}" dt="2023-05-22T12:25:03.562" v="253" actId="20577"/>
          <ac:spMkLst>
            <pc:docMk/>
            <pc:sldMk cId="2986797339" sldId="270"/>
            <ac:spMk id="2" creationId="{AC4B3398-F7EE-3F6B-C8BC-26FAF344B983}"/>
          </ac:spMkLst>
        </pc:spChg>
        <pc:spChg chg="mod">
          <ac:chgData name="Abhishek Mohapatra" userId="55fe1bddae0fa15b" providerId="LiveId" clId="{13DC95B3-EE4F-49BD-8E76-95FE5F5708BB}" dt="2023-05-22T12:24:40.399" v="247" actId="20577"/>
          <ac:spMkLst>
            <pc:docMk/>
            <pc:sldMk cId="2986797339" sldId="270"/>
            <ac:spMk id="4" creationId="{00000000-0000-0000-0000-000000000000}"/>
          </ac:spMkLst>
        </pc:spChg>
        <pc:spChg chg="mod">
          <ac:chgData name="Abhishek Mohapatra" userId="55fe1bddae0fa15b" providerId="LiveId" clId="{13DC95B3-EE4F-49BD-8E76-95FE5F5708BB}" dt="2023-05-22T12:23:23.631" v="207" actId="1076"/>
          <ac:spMkLst>
            <pc:docMk/>
            <pc:sldMk cId="2986797339" sldId="270"/>
            <ac:spMk id="5" creationId="{E87F3105-DFE0-5A8F-6E3A-8A94F0CC091E}"/>
          </ac:spMkLst>
        </pc:spChg>
        <pc:spChg chg="mod">
          <ac:chgData name="Abhishek Mohapatra" userId="55fe1bddae0fa15b" providerId="LiveId" clId="{13DC95B3-EE4F-49BD-8E76-95FE5F5708BB}" dt="2023-05-22T12:24:44.895" v="248" actId="1076"/>
          <ac:spMkLst>
            <pc:docMk/>
            <pc:sldMk cId="2986797339" sldId="270"/>
            <ac:spMk id="6" creationId="{8C50489A-6D81-559B-871B-E5F14AA9022D}"/>
          </ac:spMkLst>
        </pc:spChg>
        <pc:spChg chg="mod">
          <ac:chgData name="Abhishek Mohapatra" userId="55fe1bddae0fa15b" providerId="LiveId" clId="{13DC95B3-EE4F-49BD-8E76-95FE5F5708BB}" dt="2023-05-22T12:24:47.973" v="249" actId="1076"/>
          <ac:spMkLst>
            <pc:docMk/>
            <pc:sldMk cId="2986797339" sldId="270"/>
            <ac:spMk id="8" creationId="{B03DCD01-9A58-94E7-4DB0-A6599098B8F9}"/>
          </ac:spMkLst>
        </pc:spChg>
        <pc:spChg chg="del">
          <ac:chgData name="Abhishek Mohapatra" userId="55fe1bddae0fa15b" providerId="LiveId" clId="{13DC95B3-EE4F-49BD-8E76-95FE5F5708BB}" dt="2023-05-22T12:23:05.077" v="203" actId="478"/>
          <ac:spMkLst>
            <pc:docMk/>
            <pc:sldMk cId="2986797339" sldId="270"/>
            <ac:spMk id="10" creationId="{2962C61B-3256-4DA1-9DC9-07C53E91845F}"/>
          </ac:spMkLst>
        </pc:spChg>
        <pc:spChg chg="mod">
          <ac:chgData name="Abhishek Mohapatra" userId="55fe1bddae0fa15b" providerId="LiveId" clId="{13DC95B3-EE4F-49BD-8E76-95FE5F5708BB}" dt="2023-05-22T12:25:30.290" v="257" actId="1076"/>
          <ac:spMkLst>
            <pc:docMk/>
            <pc:sldMk cId="2986797339" sldId="270"/>
            <ac:spMk id="18" creationId="{00000000-0000-0000-0000-000000000000}"/>
          </ac:spMkLst>
        </pc:spChg>
        <pc:spChg chg="mod">
          <ac:chgData name="Abhishek Mohapatra" userId="55fe1bddae0fa15b" providerId="LiveId" clId="{13DC95B3-EE4F-49BD-8E76-95FE5F5708BB}" dt="2023-05-22T12:25:10.506" v="254" actId="1076"/>
          <ac:spMkLst>
            <pc:docMk/>
            <pc:sldMk cId="2986797339" sldId="270"/>
            <ac:spMk id="20" creationId="{5195F70D-C03C-4051-9293-2CBAC2D801F0}"/>
          </ac:spMkLst>
        </pc:spChg>
        <pc:spChg chg="mod">
          <ac:chgData name="Abhishek Mohapatra" userId="55fe1bddae0fa15b" providerId="LiveId" clId="{13DC95B3-EE4F-49BD-8E76-95FE5F5708BB}" dt="2023-05-22T12:24:13.881" v="238" actId="1076"/>
          <ac:spMkLst>
            <pc:docMk/>
            <pc:sldMk cId="2986797339" sldId="270"/>
            <ac:spMk id="28" creationId="{84806EFA-90B6-4067-983B-6F820E668612}"/>
          </ac:spMkLst>
        </pc:spChg>
        <pc:spChg chg="mod">
          <ac:chgData name="Abhishek Mohapatra" userId="55fe1bddae0fa15b" providerId="LiveId" clId="{13DC95B3-EE4F-49BD-8E76-95FE5F5708BB}" dt="2023-05-22T12:24:23.787" v="242" actId="20577"/>
          <ac:spMkLst>
            <pc:docMk/>
            <pc:sldMk cId="2986797339" sldId="270"/>
            <ac:spMk id="30" creationId="{00000000-0000-0000-0000-000000000000}"/>
          </ac:spMkLst>
        </pc:spChg>
        <pc:spChg chg="mod">
          <ac:chgData name="Abhishek Mohapatra" userId="55fe1bddae0fa15b" providerId="LiveId" clId="{13DC95B3-EE4F-49BD-8E76-95FE5F5708BB}" dt="2023-05-22T12:24:08.306" v="237" actId="1076"/>
          <ac:spMkLst>
            <pc:docMk/>
            <pc:sldMk cId="2986797339" sldId="270"/>
            <ac:spMk id="33" creationId="{84806EFA-90B6-4067-983B-6F820E668612}"/>
          </ac:spMkLst>
        </pc:spChg>
        <pc:spChg chg="del mod">
          <ac:chgData name="Abhishek Mohapatra" userId="55fe1bddae0fa15b" providerId="LiveId" clId="{13DC95B3-EE4F-49BD-8E76-95FE5F5708BB}" dt="2023-05-22T12:13:36.149" v="181"/>
          <ac:spMkLst>
            <pc:docMk/>
            <pc:sldMk cId="2986797339" sldId="270"/>
            <ac:spMk id="34" creationId="{00000000-0000-0000-0000-000000000000}"/>
          </ac:spMkLst>
        </pc:spChg>
        <pc:spChg chg="del">
          <ac:chgData name="Abhishek Mohapatra" userId="55fe1bddae0fa15b" providerId="LiveId" clId="{13DC95B3-EE4F-49BD-8E76-95FE5F5708BB}" dt="2023-05-22T12:13:47.005" v="195" actId="478"/>
          <ac:spMkLst>
            <pc:docMk/>
            <pc:sldMk cId="2986797339" sldId="270"/>
            <ac:spMk id="35" creationId="{00000000-0000-0000-0000-000000000000}"/>
          </ac:spMkLst>
        </pc:spChg>
        <pc:spChg chg="mod">
          <ac:chgData name="Abhishek Mohapatra" userId="55fe1bddae0fa15b" providerId="LiveId" clId="{13DC95B3-EE4F-49BD-8E76-95FE5F5708BB}" dt="2023-05-22T12:23:43.362" v="209" actId="1076"/>
          <ac:spMkLst>
            <pc:docMk/>
            <pc:sldMk cId="2986797339" sldId="270"/>
            <ac:spMk id="36" creationId="{84806EFA-90B6-4067-983B-6F820E668612}"/>
          </ac:spMkLst>
        </pc:spChg>
        <pc:spChg chg="mod">
          <ac:chgData name="Abhishek Mohapatra" userId="55fe1bddae0fa15b" providerId="LiveId" clId="{13DC95B3-EE4F-49BD-8E76-95FE5F5708BB}" dt="2023-05-22T12:25:46.950" v="266" actId="1076"/>
          <ac:spMkLst>
            <pc:docMk/>
            <pc:sldMk cId="2986797339" sldId="270"/>
            <ac:spMk id="37" creationId="{84806EFA-90B6-4067-983B-6F820E668612}"/>
          </ac:spMkLst>
        </pc:spChg>
        <pc:picChg chg="del">
          <ac:chgData name="Abhishek Mohapatra" userId="55fe1bddae0fa15b" providerId="LiveId" clId="{13DC95B3-EE4F-49BD-8E76-95FE5F5708BB}" dt="2023-05-22T12:22:16.388" v="198" actId="478"/>
          <ac:picMkLst>
            <pc:docMk/>
            <pc:sldMk cId="2986797339" sldId="270"/>
            <ac:picMk id="11" creationId="{C15F6B4B-7697-F591-3447-71961F811B70}"/>
          </ac:picMkLst>
        </pc:picChg>
        <pc:picChg chg="add mod ord">
          <ac:chgData name="Abhishek Mohapatra" userId="55fe1bddae0fa15b" providerId="LiveId" clId="{13DC95B3-EE4F-49BD-8E76-95FE5F5708BB}" dt="2023-05-22T12:23:29.654" v="208" actId="1076"/>
          <ac:picMkLst>
            <pc:docMk/>
            <pc:sldMk cId="2986797339" sldId="270"/>
            <ac:picMk id="13" creationId="{FD918BEF-4EB2-FBBC-8A67-03DFF922073E}"/>
          </ac:picMkLst>
        </pc:picChg>
      </pc:sldChg>
      <pc:sldChg chg="addSp delSp modSp mod ord">
        <pc:chgData name="Abhishek Mohapatra" userId="55fe1bddae0fa15b" providerId="LiveId" clId="{13DC95B3-EE4F-49BD-8E76-95FE5F5708BB}" dt="2023-05-22T19:55:10.429" v="459" actId="20577"/>
        <pc:sldMkLst>
          <pc:docMk/>
          <pc:sldMk cId="2688354727" sldId="273"/>
        </pc:sldMkLst>
        <pc:spChg chg="del">
          <ac:chgData name="Abhishek Mohapatra" userId="55fe1bddae0fa15b" providerId="LiveId" clId="{13DC95B3-EE4F-49BD-8E76-95FE5F5708BB}" dt="2023-05-22T19:49:37.446" v="367" actId="478"/>
          <ac:spMkLst>
            <pc:docMk/>
            <pc:sldMk cId="2688354727" sldId="273"/>
            <ac:spMk id="3" creationId="{84806EFA-90B6-4067-983B-6F820E668612}"/>
          </ac:spMkLst>
        </pc:spChg>
        <pc:spChg chg="mod">
          <ac:chgData name="Abhishek Mohapatra" userId="55fe1bddae0fa15b" providerId="LiveId" clId="{13DC95B3-EE4F-49BD-8E76-95FE5F5708BB}" dt="2023-05-22T19:50:11.396" v="372" actId="1076"/>
          <ac:spMkLst>
            <pc:docMk/>
            <pc:sldMk cId="2688354727" sldId="273"/>
            <ac:spMk id="4" creationId="{FF48FDC9-E2B8-9B21-5489-16FCAE76F9DE}"/>
          </ac:spMkLst>
        </pc:spChg>
        <pc:spChg chg="mod">
          <ac:chgData name="Abhishek Mohapatra" userId="55fe1bddae0fa15b" providerId="LiveId" clId="{13DC95B3-EE4F-49BD-8E76-95FE5F5708BB}" dt="2023-05-22T19:50:11.396" v="372" actId="1076"/>
          <ac:spMkLst>
            <pc:docMk/>
            <pc:sldMk cId="2688354727" sldId="273"/>
            <ac:spMk id="5" creationId="{D9D75DFA-9F76-A0EE-7239-A8215AE7DE93}"/>
          </ac:spMkLst>
        </pc:spChg>
        <pc:spChg chg="del mod">
          <ac:chgData name="Abhishek Mohapatra" userId="55fe1bddae0fa15b" providerId="LiveId" clId="{13DC95B3-EE4F-49BD-8E76-95FE5F5708BB}" dt="2023-05-22T19:49:37.446" v="367" actId="478"/>
          <ac:spMkLst>
            <pc:docMk/>
            <pc:sldMk cId="2688354727" sldId="273"/>
            <ac:spMk id="6" creationId="{84806EFA-90B6-4067-983B-6F820E668612}"/>
          </ac:spMkLst>
        </pc:spChg>
        <pc:spChg chg="add del mod">
          <ac:chgData name="Abhishek Mohapatra" userId="55fe1bddae0fa15b" providerId="LiveId" clId="{13DC95B3-EE4F-49BD-8E76-95FE5F5708BB}" dt="2023-05-22T19:49:11.838" v="361" actId="478"/>
          <ac:spMkLst>
            <pc:docMk/>
            <pc:sldMk cId="2688354727" sldId="273"/>
            <ac:spMk id="7" creationId="{3E18E842-9EE4-94B9-7DF7-2A05481CE0C2}"/>
          </ac:spMkLst>
        </pc:spChg>
        <pc:spChg chg="add del mod">
          <ac:chgData name="Abhishek Mohapatra" userId="55fe1bddae0fa15b" providerId="LiveId" clId="{13DC95B3-EE4F-49BD-8E76-95FE5F5708BB}" dt="2023-05-22T19:49:18.140" v="364" actId="478"/>
          <ac:spMkLst>
            <pc:docMk/>
            <pc:sldMk cId="2688354727" sldId="273"/>
            <ac:spMk id="8" creationId="{DEAE8096-C75A-7842-D405-93A2F8CB9666}"/>
          </ac:spMkLst>
        </pc:spChg>
        <pc:spChg chg="add mod">
          <ac:chgData name="Abhishek Mohapatra" userId="55fe1bddae0fa15b" providerId="LiveId" clId="{13DC95B3-EE4F-49BD-8E76-95FE5F5708BB}" dt="2023-05-22T19:55:10.429" v="459" actId="20577"/>
          <ac:spMkLst>
            <pc:docMk/>
            <pc:sldMk cId="2688354727" sldId="273"/>
            <ac:spMk id="9" creationId="{A066058E-B6AC-639B-E43C-93D7DB01FBF3}"/>
          </ac:spMkLst>
        </pc:spChg>
        <pc:spChg chg="del">
          <ac:chgData name="Abhishek Mohapatra" userId="55fe1bddae0fa15b" providerId="LiveId" clId="{13DC95B3-EE4F-49BD-8E76-95FE5F5708BB}" dt="2023-05-22T19:49:13.664" v="362" actId="478"/>
          <ac:spMkLst>
            <pc:docMk/>
            <pc:sldMk cId="2688354727" sldId="273"/>
            <ac:spMk id="11" creationId="{8863548E-14C8-DDE1-A130-A0C89D6AF6E2}"/>
          </ac:spMkLst>
        </pc:spChg>
        <pc:spChg chg="mod">
          <ac:chgData name="Abhishek Mohapatra" userId="55fe1bddae0fa15b" providerId="LiveId" clId="{13DC95B3-EE4F-49BD-8E76-95FE5F5708BB}" dt="2023-05-22T19:49:44.274" v="368" actId="1076"/>
          <ac:spMkLst>
            <pc:docMk/>
            <pc:sldMk cId="2688354727" sldId="273"/>
            <ac:spMk id="14" creationId="{84806EFA-90B6-4067-983B-6F820E668612}"/>
          </ac:spMkLst>
        </pc:spChg>
        <pc:spChg chg="mod">
          <ac:chgData name="Abhishek Mohapatra" userId="55fe1bddae0fa15b" providerId="LiveId" clId="{13DC95B3-EE4F-49BD-8E76-95FE5F5708BB}" dt="2023-05-22T19:51:58.877" v="399" actId="1076"/>
          <ac:spMkLst>
            <pc:docMk/>
            <pc:sldMk cId="2688354727" sldId="273"/>
            <ac:spMk id="16" creationId="{00000000-0000-0000-0000-000000000000}"/>
          </ac:spMkLst>
        </pc:spChg>
        <pc:spChg chg="del">
          <ac:chgData name="Abhishek Mohapatra" userId="55fe1bddae0fa15b" providerId="LiveId" clId="{13DC95B3-EE4F-49BD-8E76-95FE5F5708BB}" dt="2023-05-22T19:52:03.252" v="400" actId="478"/>
          <ac:spMkLst>
            <pc:docMk/>
            <pc:sldMk cId="2688354727" sldId="273"/>
            <ac:spMk id="17" creationId="{00000000-0000-0000-0000-000000000000}"/>
          </ac:spMkLst>
        </pc:spChg>
        <pc:spChg chg="mod">
          <ac:chgData name="Abhishek Mohapatra" userId="55fe1bddae0fa15b" providerId="LiveId" clId="{13DC95B3-EE4F-49BD-8E76-95FE5F5708BB}" dt="2023-05-22T19:49:59.459" v="370" actId="1076"/>
          <ac:spMkLst>
            <pc:docMk/>
            <pc:sldMk cId="2688354727" sldId="273"/>
            <ac:spMk id="32" creationId="{2AD460F8-05E9-ADF2-8E6E-E4CEB4181534}"/>
          </ac:spMkLst>
        </pc:spChg>
        <pc:spChg chg="mod">
          <ac:chgData name="Abhishek Mohapatra" userId="55fe1bddae0fa15b" providerId="LiveId" clId="{13DC95B3-EE4F-49BD-8E76-95FE5F5708BB}" dt="2023-05-22T19:49:59.459" v="370" actId="1076"/>
          <ac:spMkLst>
            <pc:docMk/>
            <pc:sldMk cId="2688354727" sldId="273"/>
            <ac:spMk id="33" creationId="{171C4ACF-06F2-0CCE-526F-D062BAA3EEDB}"/>
          </ac:spMkLst>
        </pc:spChg>
        <pc:spChg chg="mod">
          <ac:chgData name="Abhishek Mohapatra" userId="55fe1bddae0fa15b" providerId="LiveId" clId="{13DC95B3-EE4F-49BD-8E76-95FE5F5708BB}" dt="2023-05-22T19:49:59.459" v="370" actId="1076"/>
          <ac:spMkLst>
            <pc:docMk/>
            <pc:sldMk cId="2688354727" sldId="273"/>
            <ac:spMk id="34" creationId="{33A04901-4764-CD94-419D-E6AEBA2C98F2}"/>
          </ac:spMkLst>
        </pc:spChg>
        <pc:spChg chg="del mod">
          <ac:chgData name="Abhishek Mohapatra" userId="55fe1bddae0fa15b" providerId="LiveId" clId="{13DC95B3-EE4F-49BD-8E76-95FE5F5708BB}" dt="2023-05-22T19:49:37.446" v="367" actId="478"/>
          <ac:spMkLst>
            <pc:docMk/>
            <pc:sldMk cId="2688354727" sldId="273"/>
            <ac:spMk id="35" creationId="{9477B402-B0B3-BB44-D3F0-FB193FE8D98F}"/>
          </ac:spMkLst>
        </pc:spChg>
        <pc:spChg chg="mod">
          <ac:chgData name="Abhishek Mohapatra" userId="55fe1bddae0fa15b" providerId="LiveId" clId="{13DC95B3-EE4F-49BD-8E76-95FE5F5708BB}" dt="2023-05-22T19:51:33.938" v="395" actId="20577"/>
          <ac:spMkLst>
            <pc:docMk/>
            <pc:sldMk cId="2688354727" sldId="273"/>
            <ac:spMk id="36" creationId="{BDC8BEE5-16A6-1298-21AA-C176743D0E71}"/>
          </ac:spMkLst>
        </pc:spChg>
        <pc:spChg chg="mod">
          <ac:chgData name="Abhishek Mohapatra" userId="55fe1bddae0fa15b" providerId="LiveId" clId="{13DC95B3-EE4F-49BD-8E76-95FE5F5708BB}" dt="2023-05-22T19:51:41.706" v="396" actId="1076"/>
          <ac:spMkLst>
            <pc:docMk/>
            <pc:sldMk cId="2688354727" sldId="273"/>
            <ac:spMk id="37" creationId="{D578B004-82A0-B791-EFA1-5884AF7383F1}"/>
          </ac:spMkLst>
        </pc:spChg>
        <pc:spChg chg="mod">
          <ac:chgData name="Abhishek Mohapatra" userId="55fe1bddae0fa15b" providerId="LiveId" clId="{13DC95B3-EE4F-49BD-8E76-95FE5F5708BB}" dt="2023-05-22T19:51:51.784" v="398" actId="1076"/>
          <ac:spMkLst>
            <pc:docMk/>
            <pc:sldMk cId="2688354727" sldId="273"/>
            <ac:spMk id="40" creationId="{390DA65E-131A-E4A2-0348-F21D025DC829}"/>
          </ac:spMkLst>
        </pc:spChg>
        <pc:spChg chg="mod">
          <ac:chgData name="Abhishek Mohapatra" userId="55fe1bddae0fa15b" providerId="LiveId" clId="{13DC95B3-EE4F-49BD-8E76-95FE5F5708BB}" dt="2023-05-22T19:50:05.198" v="371" actId="1076"/>
          <ac:spMkLst>
            <pc:docMk/>
            <pc:sldMk cId="2688354727" sldId="273"/>
            <ac:spMk id="41" creationId="{847757AE-87B7-9038-831A-022F7A21C40B}"/>
          </ac:spMkLst>
        </pc:spChg>
        <pc:picChg chg="mod">
          <ac:chgData name="Abhishek Mohapatra" userId="55fe1bddae0fa15b" providerId="LiveId" clId="{13DC95B3-EE4F-49BD-8E76-95FE5F5708BB}" dt="2023-05-22T19:49:49.121" v="369" actId="1076"/>
          <ac:picMkLst>
            <pc:docMk/>
            <pc:sldMk cId="2688354727" sldId="273"/>
            <ac:picMk id="23" creationId="{B2117736-9A3B-B8F0-5B18-C85A3C604AB8}"/>
          </ac:picMkLst>
        </pc:picChg>
        <pc:picChg chg="mod">
          <ac:chgData name="Abhishek Mohapatra" userId="55fe1bddae0fa15b" providerId="LiveId" clId="{13DC95B3-EE4F-49BD-8E76-95FE5F5708BB}" dt="2023-05-22T19:49:59.459" v="370" actId="1076"/>
          <ac:picMkLst>
            <pc:docMk/>
            <pc:sldMk cId="2688354727" sldId="273"/>
            <ac:picMk id="25" creationId="{AE33B07A-5AC4-5FE3-E5BA-DE51B8714651}"/>
          </ac:picMkLst>
        </pc:picChg>
        <pc:picChg chg="mod">
          <ac:chgData name="Abhishek Mohapatra" userId="55fe1bddae0fa15b" providerId="LiveId" clId="{13DC95B3-EE4F-49BD-8E76-95FE5F5708BB}" dt="2023-05-22T19:49:59.459" v="370" actId="1076"/>
          <ac:picMkLst>
            <pc:docMk/>
            <pc:sldMk cId="2688354727" sldId="273"/>
            <ac:picMk id="29" creationId="{6C884DFA-599B-9AA6-52A6-3132BD56452E}"/>
          </ac:picMkLst>
        </pc:picChg>
        <pc:picChg chg="mod">
          <ac:chgData name="Abhishek Mohapatra" userId="55fe1bddae0fa15b" providerId="LiveId" clId="{13DC95B3-EE4F-49BD-8E76-95FE5F5708BB}" dt="2023-05-22T19:49:59.459" v="370" actId="1076"/>
          <ac:picMkLst>
            <pc:docMk/>
            <pc:sldMk cId="2688354727" sldId="273"/>
            <ac:picMk id="31" creationId="{661CC9CF-F255-CC10-D76B-1F9F9B3BD4CA}"/>
          </ac:picMkLst>
        </pc:picChg>
        <pc:picChg chg="mod">
          <ac:chgData name="Abhishek Mohapatra" userId="55fe1bddae0fa15b" providerId="LiveId" clId="{13DC95B3-EE4F-49BD-8E76-95FE5F5708BB}" dt="2023-05-22T19:51:46.293" v="397" actId="1076"/>
          <ac:picMkLst>
            <pc:docMk/>
            <pc:sldMk cId="2688354727" sldId="273"/>
            <ac:picMk id="39" creationId="{7DE417D5-6037-4EB2-0A65-C037530B1AF4}"/>
          </ac:picMkLst>
        </pc:picChg>
      </pc:sldChg>
      <pc:sldChg chg="addSp delSp modSp mod">
        <pc:chgData name="Abhishek Mohapatra" userId="55fe1bddae0fa15b" providerId="LiveId" clId="{13DC95B3-EE4F-49BD-8E76-95FE5F5708BB}" dt="2023-05-22T16:16:21.816" v="281" actId="1076"/>
        <pc:sldMkLst>
          <pc:docMk/>
          <pc:sldMk cId="678403510" sldId="322"/>
        </pc:sldMkLst>
        <pc:spChg chg="add mod">
          <ac:chgData name="Abhishek Mohapatra" userId="55fe1bddae0fa15b" providerId="LiveId" clId="{13DC95B3-EE4F-49BD-8E76-95FE5F5708BB}" dt="2023-05-22T16:16:21.816" v="281" actId="1076"/>
          <ac:spMkLst>
            <pc:docMk/>
            <pc:sldMk cId="678403510" sldId="322"/>
            <ac:spMk id="2" creationId="{301B57DB-E0E0-F29A-34F0-348056A4E522}"/>
          </ac:spMkLst>
        </pc:spChg>
        <pc:spChg chg="mod">
          <ac:chgData name="Abhishek Mohapatra" userId="55fe1bddae0fa15b" providerId="LiveId" clId="{13DC95B3-EE4F-49BD-8E76-95FE5F5708BB}" dt="2023-05-22T16:15:55.120" v="278" actId="20577"/>
          <ac:spMkLst>
            <pc:docMk/>
            <pc:sldMk cId="678403510" sldId="322"/>
            <ac:spMk id="10" creationId="{3BB0CC25-50B6-70D9-5B7B-7ADE7C1A17B8}"/>
          </ac:spMkLst>
        </pc:spChg>
        <pc:spChg chg="del">
          <ac:chgData name="Abhishek Mohapatra" userId="55fe1bddae0fa15b" providerId="LiveId" clId="{13DC95B3-EE4F-49BD-8E76-95FE5F5708BB}" dt="2023-05-22T16:16:04.194" v="279" actId="478"/>
          <ac:spMkLst>
            <pc:docMk/>
            <pc:sldMk cId="678403510" sldId="322"/>
            <ac:spMk id="11" creationId="{BD1060CF-080F-4DBC-5886-B6FF0A4C8EE0}"/>
          </ac:spMkLst>
        </pc:spChg>
      </pc:sldChg>
      <pc:sldChg chg="delSp modSp mod">
        <pc:chgData name="Abhishek Mohapatra" userId="55fe1bddae0fa15b" providerId="LiveId" clId="{13DC95B3-EE4F-49BD-8E76-95FE5F5708BB}" dt="2023-05-22T11:39:06.235" v="171" actId="20577"/>
        <pc:sldMkLst>
          <pc:docMk/>
          <pc:sldMk cId="957161436" sldId="330"/>
        </pc:sldMkLst>
        <pc:spChg chg="del">
          <ac:chgData name="Abhishek Mohapatra" userId="55fe1bddae0fa15b" providerId="LiveId" clId="{13DC95B3-EE4F-49BD-8E76-95FE5F5708BB}" dt="2023-05-22T10:21:11.422" v="4" actId="478"/>
          <ac:spMkLst>
            <pc:docMk/>
            <pc:sldMk cId="957161436" sldId="330"/>
            <ac:spMk id="2" creationId="{0E1F4F12-BDC9-A1C5-FD70-60CB6087F718}"/>
          </ac:spMkLst>
        </pc:spChg>
        <pc:spChg chg="mod">
          <ac:chgData name="Abhishek Mohapatra" userId="55fe1bddae0fa15b" providerId="LiveId" clId="{13DC95B3-EE4F-49BD-8E76-95FE5F5708BB}" dt="2023-05-22T11:39:06.235" v="171" actId="20577"/>
          <ac:spMkLst>
            <pc:docMk/>
            <pc:sldMk cId="957161436" sldId="330"/>
            <ac:spMk id="5" creationId="{834F40D1-7DAA-46EE-9A48-81C91FA3558F}"/>
          </ac:spMkLst>
        </pc:spChg>
        <pc:spChg chg="mod">
          <ac:chgData name="Abhishek Mohapatra" userId="55fe1bddae0fa15b" providerId="LiveId" clId="{13DC95B3-EE4F-49BD-8E76-95FE5F5708BB}" dt="2023-05-22T10:21:21.796" v="7" actId="1076"/>
          <ac:spMkLst>
            <pc:docMk/>
            <pc:sldMk cId="957161436" sldId="330"/>
            <ac:spMk id="6" creationId="{7480A4B1-C1D6-42DD-8E74-E496DE869B48}"/>
          </ac:spMkLst>
        </pc:spChg>
        <pc:spChg chg="del">
          <ac:chgData name="Abhishek Mohapatra" userId="55fe1bddae0fa15b" providerId="LiveId" clId="{13DC95B3-EE4F-49BD-8E76-95FE5F5708BB}" dt="2023-05-22T10:21:08.611" v="3" actId="478"/>
          <ac:spMkLst>
            <pc:docMk/>
            <pc:sldMk cId="957161436" sldId="330"/>
            <ac:spMk id="7" creationId="{BB560310-FDFF-416A-B50A-31EE2F4D7FDD}"/>
          </ac:spMkLst>
        </pc:spChg>
        <pc:spChg chg="mod">
          <ac:chgData name="Abhishek Mohapatra" userId="55fe1bddae0fa15b" providerId="LiveId" clId="{13DC95B3-EE4F-49BD-8E76-95FE5F5708BB}" dt="2023-05-22T11:38:00.317" v="153" actId="20577"/>
          <ac:spMkLst>
            <pc:docMk/>
            <pc:sldMk cId="957161436" sldId="330"/>
            <ac:spMk id="8" creationId="{08097899-5821-491B-BEF1-FD053F6FFD79}"/>
          </ac:spMkLst>
        </pc:spChg>
        <pc:picChg chg="del">
          <ac:chgData name="Abhishek Mohapatra" userId="55fe1bddae0fa15b" providerId="LiveId" clId="{13DC95B3-EE4F-49BD-8E76-95FE5F5708BB}" dt="2023-05-22T10:20:59.801" v="0" actId="478"/>
          <ac:picMkLst>
            <pc:docMk/>
            <pc:sldMk cId="957161436" sldId="330"/>
            <ac:picMk id="11" creationId="{0DD34869-2F2D-9281-7EF3-D5F3E9FB0E5C}"/>
          </ac:picMkLst>
        </pc:picChg>
        <pc:picChg chg="mod">
          <ac:chgData name="Abhishek Mohapatra" userId="55fe1bddae0fa15b" providerId="LiveId" clId="{13DC95B3-EE4F-49BD-8E76-95FE5F5708BB}" dt="2023-05-22T11:38:06.763" v="155" actId="1076"/>
          <ac:picMkLst>
            <pc:docMk/>
            <pc:sldMk cId="957161436" sldId="330"/>
            <ac:picMk id="15" creationId="{AB1B59B0-ED65-0818-B399-420D19334012}"/>
          </ac:picMkLst>
        </pc:picChg>
        <pc:picChg chg="mod">
          <ac:chgData name="Abhishek Mohapatra" userId="55fe1bddae0fa15b" providerId="LiveId" clId="{13DC95B3-EE4F-49BD-8E76-95FE5F5708BB}" dt="2023-05-22T11:38:08.874" v="156" actId="1076"/>
          <ac:picMkLst>
            <pc:docMk/>
            <pc:sldMk cId="957161436" sldId="330"/>
            <ac:picMk id="19" creationId="{659349B2-AD0F-1DB0-B9C9-A9CAEB9594F9}"/>
          </ac:picMkLst>
        </pc:picChg>
      </pc:sldChg>
      <pc:sldChg chg="delSp modSp del mod">
        <pc:chgData name="Abhishek Mohapatra" userId="55fe1bddae0fa15b" providerId="LiveId" clId="{13DC95B3-EE4F-49BD-8E76-95FE5F5708BB}" dt="2023-05-22T17:14:41.459" v="285" actId="47"/>
        <pc:sldMkLst>
          <pc:docMk/>
          <pc:sldMk cId="3116447235" sldId="332"/>
        </pc:sldMkLst>
        <pc:spChg chg="mod">
          <ac:chgData name="Abhishek Mohapatra" userId="55fe1bddae0fa15b" providerId="LiveId" clId="{13DC95B3-EE4F-49BD-8E76-95FE5F5708BB}" dt="2023-05-22T11:40:36.977" v="174" actId="20577"/>
          <ac:spMkLst>
            <pc:docMk/>
            <pc:sldMk cId="3116447235" sldId="332"/>
            <ac:spMk id="14" creationId="{84806EFA-90B6-4067-983B-6F820E668612}"/>
          </ac:spMkLst>
        </pc:spChg>
        <pc:spChg chg="del">
          <ac:chgData name="Abhishek Mohapatra" userId="55fe1bddae0fa15b" providerId="LiveId" clId="{13DC95B3-EE4F-49BD-8E76-95FE5F5708BB}" dt="2023-05-22T17:13:03.278" v="283" actId="478"/>
          <ac:spMkLst>
            <pc:docMk/>
            <pc:sldMk cId="3116447235" sldId="332"/>
            <ac:spMk id="16" creationId="{208AA860-F96E-3F67-FBA4-4D4AE8F04A4C}"/>
          </ac:spMkLst>
        </pc:spChg>
        <pc:picChg chg="del">
          <ac:chgData name="Abhishek Mohapatra" userId="55fe1bddae0fa15b" providerId="LiveId" clId="{13DC95B3-EE4F-49BD-8E76-95FE5F5708BB}" dt="2023-05-22T17:13:00.119" v="282" actId="478"/>
          <ac:picMkLst>
            <pc:docMk/>
            <pc:sldMk cId="3116447235" sldId="332"/>
            <ac:picMk id="8" creationId="{B3DBD025-4B9A-A0A9-3C42-87F27BE638DB}"/>
          </ac:picMkLst>
        </pc:picChg>
      </pc:sldChg>
      <pc:sldChg chg="ord">
        <pc:chgData name="Abhishek Mohapatra" userId="55fe1bddae0fa15b" providerId="LiveId" clId="{13DC95B3-EE4F-49BD-8E76-95FE5F5708BB}" dt="2023-05-22T12:26:55.909" v="273"/>
        <pc:sldMkLst>
          <pc:docMk/>
          <pc:sldMk cId="1926484467" sldId="333"/>
        </pc:sldMkLst>
      </pc:sldChg>
      <pc:sldChg chg="modSp add del mod">
        <pc:chgData name="Abhishek Mohapatra" userId="55fe1bddae0fa15b" providerId="LiveId" clId="{13DC95B3-EE4F-49BD-8E76-95FE5F5708BB}" dt="2023-05-22T12:27:27.292" v="276" actId="1076"/>
        <pc:sldMkLst>
          <pc:docMk/>
          <pc:sldMk cId="2426545938" sldId="336"/>
        </pc:sldMkLst>
        <pc:picChg chg="mod">
          <ac:chgData name="Abhishek Mohapatra" userId="55fe1bddae0fa15b" providerId="LiveId" clId="{13DC95B3-EE4F-49BD-8E76-95FE5F5708BB}" dt="2023-05-22T12:27:27.292" v="276" actId="1076"/>
          <ac:picMkLst>
            <pc:docMk/>
            <pc:sldMk cId="2426545938" sldId="336"/>
            <ac:picMk id="47" creationId="{90982236-0DF3-91CA-1273-BE268443700C}"/>
          </ac:picMkLst>
        </pc:picChg>
      </pc:sldChg>
      <pc:sldChg chg="del">
        <pc:chgData name="Abhishek Mohapatra" userId="55fe1bddae0fa15b" providerId="LiveId" clId="{13DC95B3-EE4F-49BD-8E76-95FE5F5708BB}" dt="2023-05-22T12:27:09.529" v="274" actId="47"/>
        <pc:sldMkLst>
          <pc:docMk/>
          <pc:sldMk cId="2298085893" sldId="337"/>
        </pc:sldMkLst>
      </pc:sldChg>
      <pc:sldChg chg="del">
        <pc:chgData name="Abhishek Mohapatra" userId="55fe1bddae0fa15b" providerId="LiveId" clId="{13DC95B3-EE4F-49BD-8E76-95FE5F5708BB}" dt="2023-05-22T12:26:45.467" v="269" actId="47"/>
        <pc:sldMkLst>
          <pc:docMk/>
          <pc:sldMk cId="3786814161" sldId="339"/>
        </pc:sldMkLst>
      </pc:sldChg>
      <pc:sldChg chg="ord">
        <pc:chgData name="Abhishek Mohapatra" userId="55fe1bddae0fa15b" providerId="LiveId" clId="{13DC95B3-EE4F-49BD-8E76-95FE5F5708BB}" dt="2023-05-22T19:56:36.167" v="466"/>
        <pc:sldMkLst>
          <pc:docMk/>
          <pc:sldMk cId="1784124998" sldId="342"/>
        </pc:sldMkLst>
      </pc:sldChg>
      <pc:sldChg chg="addSp delSp modSp mod ord">
        <pc:chgData name="Abhishek Mohapatra" userId="55fe1bddae0fa15b" providerId="LiveId" clId="{13DC95B3-EE4F-49BD-8E76-95FE5F5708BB}" dt="2023-05-22T22:24:32.936" v="975" actId="1076"/>
        <pc:sldMkLst>
          <pc:docMk/>
          <pc:sldMk cId="3709316710" sldId="343"/>
        </pc:sldMkLst>
        <pc:spChg chg="mod">
          <ac:chgData name="Abhishek Mohapatra" userId="55fe1bddae0fa15b" providerId="LiveId" clId="{13DC95B3-EE4F-49BD-8E76-95FE5F5708BB}" dt="2023-05-22T21:58:55.986" v="544" actId="1076"/>
          <ac:spMkLst>
            <pc:docMk/>
            <pc:sldMk cId="3709316710" sldId="343"/>
            <ac:spMk id="2" creationId="{456FA284-3BAE-1D58-E866-943E3B929574}"/>
          </ac:spMkLst>
        </pc:spChg>
        <pc:spChg chg="del">
          <ac:chgData name="Abhishek Mohapatra" userId="55fe1bddae0fa15b" providerId="LiveId" clId="{13DC95B3-EE4F-49BD-8E76-95FE5F5708BB}" dt="2023-05-22T20:02:35.617" v="468" actId="478"/>
          <ac:spMkLst>
            <pc:docMk/>
            <pc:sldMk cId="3709316710" sldId="343"/>
            <ac:spMk id="4" creationId="{18CE5DF3-E768-B2FD-1ABD-612AAB556132}"/>
          </ac:spMkLst>
        </pc:spChg>
        <pc:spChg chg="mod">
          <ac:chgData name="Abhishek Mohapatra" userId="55fe1bddae0fa15b" providerId="LiveId" clId="{13DC95B3-EE4F-49BD-8E76-95FE5F5708BB}" dt="2023-05-22T22:23:48.546" v="929" actId="1076"/>
          <ac:spMkLst>
            <pc:docMk/>
            <pc:sldMk cId="3709316710" sldId="343"/>
            <ac:spMk id="5" creationId="{9BD1B135-72CA-5E74-1690-E8B2732E6566}"/>
          </ac:spMkLst>
        </pc:spChg>
        <pc:spChg chg="mod">
          <ac:chgData name="Abhishek Mohapatra" userId="55fe1bddae0fa15b" providerId="LiveId" clId="{13DC95B3-EE4F-49BD-8E76-95FE5F5708BB}" dt="2023-05-22T22:23:48.546" v="929" actId="1076"/>
          <ac:spMkLst>
            <pc:docMk/>
            <pc:sldMk cId="3709316710" sldId="343"/>
            <ac:spMk id="7" creationId="{D1196DA7-3443-3FD7-AD00-1112BBBF0B9D}"/>
          </ac:spMkLst>
        </pc:spChg>
        <pc:spChg chg="mod">
          <ac:chgData name="Abhishek Mohapatra" userId="55fe1bddae0fa15b" providerId="LiveId" clId="{13DC95B3-EE4F-49BD-8E76-95FE5F5708BB}" dt="2023-05-22T22:09:46.160" v="553" actId="1076"/>
          <ac:spMkLst>
            <pc:docMk/>
            <pc:sldMk cId="3709316710" sldId="343"/>
            <ac:spMk id="9" creationId="{84806EFA-90B6-4067-983B-6F820E668612}"/>
          </ac:spMkLst>
        </pc:spChg>
        <pc:spChg chg="mod">
          <ac:chgData name="Abhishek Mohapatra" userId="55fe1bddae0fa15b" providerId="LiveId" clId="{13DC95B3-EE4F-49BD-8E76-95FE5F5708BB}" dt="2023-05-22T22:23:54.042" v="930" actId="1076"/>
          <ac:spMkLst>
            <pc:docMk/>
            <pc:sldMk cId="3709316710" sldId="343"/>
            <ac:spMk id="10" creationId="{84806EFA-90B6-4067-983B-6F820E668612}"/>
          </ac:spMkLst>
        </pc:spChg>
        <pc:spChg chg="mod">
          <ac:chgData name="Abhishek Mohapatra" userId="55fe1bddae0fa15b" providerId="LiveId" clId="{13DC95B3-EE4F-49BD-8E76-95FE5F5708BB}" dt="2023-05-22T22:23:48.546" v="929" actId="1076"/>
          <ac:spMkLst>
            <pc:docMk/>
            <pc:sldMk cId="3709316710" sldId="343"/>
            <ac:spMk id="11" creationId="{E338322C-DFC5-6D73-B01B-246885F004D5}"/>
          </ac:spMkLst>
        </pc:spChg>
        <pc:spChg chg="mod">
          <ac:chgData name="Abhishek Mohapatra" userId="55fe1bddae0fa15b" providerId="LiveId" clId="{13DC95B3-EE4F-49BD-8E76-95FE5F5708BB}" dt="2023-05-22T22:23:48.546" v="929" actId="1076"/>
          <ac:spMkLst>
            <pc:docMk/>
            <pc:sldMk cId="3709316710" sldId="343"/>
            <ac:spMk id="12" creationId="{DA8F8E60-F0A6-F6DC-1BF7-F454793DF553}"/>
          </ac:spMkLst>
        </pc:spChg>
        <pc:spChg chg="mod">
          <ac:chgData name="Abhishek Mohapatra" userId="55fe1bddae0fa15b" providerId="LiveId" clId="{13DC95B3-EE4F-49BD-8E76-95FE5F5708BB}" dt="2023-05-22T22:23:48.546" v="929" actId="1076"/>
          <ac:spMkLst>
            <pc:docMk/>
            <pc:sldMk cId="3709316710" sldId="343"/>
            <ac:spMk id="15" creationId="{2A22277C-86C7-AF19-11E6-C6D5719A1686}"/>
          </ac:spMkLst>
        </pc:spChg>
        <pc:spChg chg="mod">
          <ac:chgData name="Abhishek Mohapatra" userId="55fe1bddae0fa15b" providerId="LiveId" clId="{13DC95B3-EE4F-49BD-8E76-95FE5F5708BB}" dt="2023-05-22T22:22:33.968" v="920" actId="113"/>
          <ac:spMkLst>
            <pc:docMk/>
            <pc:sldMk cId="3709316710" sldId="343"/>
            <ac:spMk id="16" creationId="{2253F95B-C816-EA01-101B-E678A869FCE1}"/>
          </ac:spMkLst>
        </pc:spChg>
        <pc:spChg chg="mod">
          <ac:chgData name="Abhishek Mohapatra" userId="55fe1bddae0fa15b" providerId="LiveId" clId="{13DC95B3-EE4F-49BD-8E76-95FE5F5708BB}" dt="2023-05-22T22:09:20.855" v="549" actId="164"/>
          <ac:spMkLst>
            <pc:docMk/>
            <pc:sldMk cId="3709316710" sldId="343"/>
            <ac:spMk id="17" creationId="{2B6E963F-5803-E363-672A-0F924333FD3B}"/>
          </ac:spMkLst>
        </pc:spChg>
        <pc:spChg chg="mod">
          <ac:chgData name="Abhishek Mohapatra" userId="55fe1bddae0fa15b" providerId="LiveId" clId="{13DC95B3-EE4F-49BD-8E76-95FE5F5708BB}" dt="2023-05-22T22:09:20.855" v="549" actId="164"/>
          <ac:spMkLst>
            <pc:docMk/>
            <pc:sldMk cId="3709316710" sldId="343"/>
            <ac:spMk id="18" creationId="{134076DC-2782-679E-8EC8-E203A9D57705}"/>
          </ac:spMkLst>
        </pc:spChg>
        <pc:spChg chg="del">
          <ac:chgData name="Abhishek Mohapatra" userId="55fe1bddae0fa15b" providerId="LiveId" clId="{13DC95B3-EE4F-49BD-8E76-95FE5F5708BB}" dt="2023-05-22T19:47:04.507" v="353" actId="478"/>
          <ac:spMkLst>
            <pc:docMk/>
            <pc:sldMk cId="3709316710" sldId="343"/>
            <ac:spMk id="19" creationId="{7C8B4DC7-B813-72AA-7043-38A0A11E6814}"/>
          </ac:spMkLst>
        </pc:spChg>
        <pc:spChg chg="mod">
          <ac:chgData name="Abhishek Mohapatra" userId="55fe1bddae0fa15b" providerId="LiveId" clId="{13DC95B3-EE4F-49BD-8E76-95FE5F5708BB}" dt="2023-05-22T22:09:20.855" v="549" actId="164"/>
          <ac:spMkLst>
            <pc:docMk/>
            <pc:sldMk cId="3709316710" sldId="343"/>
            <ac:spMk id="20" creationId="{3616ECEA-1160-9F94-C7A6-9AEEF5D52DF6}"/>
          </ac:spMkLst>
        </pc:spChg>
        <pc:spChg chg="add del mod">
          <ac:chgData name="Abhishek Mohapatra" userId="55fe1bddae0fa15b" providerId="LiveId" clId="{13DC95B3-EE4F-49BD-8E76-95FE5F5708BB}" dt="2023-05-22T22:14:51.299" v="699" actId="478"/>
          <ac:spMkLst>
            <pc:docMk/>
            <pc:sldMk cId="3709316710" sldId="343"/>
            <ac:spMk id="21" creationId="{6CF7E79C-9F7F-2975-ACA0-5452E8C82AF4}"/>
          </ac:spMkLst>
        </pc:spChg>
        <pc:spChg chg="add del mod">
          <ac:chgData name="Abhishek Mohapatra" userId="55fe1bddae0fa15b" providerId="LiveId" clId="{13DC95B3-EE4F-49BD-8E76-95FE5F5708BB}" dt="2023-05-22T22:13:12.543" v="685"/>
          <ac:spMkLst>
            <pc:docMk/>
            <pc:sldMk cId="3709316710" sldId="343"/>
            <ac:spMk id="22" creationId="{7D634FBD-6710-36A9-3296-9A3D3DA95709}"/>
          </ac:spMkLst>
        </pc:spChg>
        <pc:spChg chg="mod">
          <ac:chgData name="Abhishek Mohapatra" userId="55fe1bddae0fa15b" providerId="LiveId" clId="{13DC95B3-EE4F-49BD-8E76-95FE5F5708BB}" dt="2023-05-22T22:09:20.855" v="549" actId="164"/>
          <ac:spMkLst>
            <pc:docMk/>
            <pc:sldMk cId="3709316710" sldId="343"/>
            <ac:spMk id="24" creationId="{F025F5F5-F3F1-09D6-F204-7990F94191C9}"/>
          </ac:spMkLst>
        </pc:spChg>
        <pc:spChg chg="add mod">
          <ac:chgData name="Abhishek Mohapatra" userId="55fe1bddae0fa15b" providerId="LiveId" clId="{13DC95B3-EE4F-49BD-8E76-95FE5F5708BB}" dt="2023-05-22T22:23:48.546" v="929" actId="1076"/>
          <ac:spMkLst>
            <pc:docMk/>
            <pc:sldMk cId="3709316710" sldId="343"/>
            <ac:spMk id="25" creationId="{3AA16F78-F269-E6F0-71F1-8C0574EB5947}"/>
          </ac:spMkLst>
        </pc:spChg>
        <pc:spChg chg="mod">
          <ac:chgData name="Abhishek Mohapatra" userId="55fe1bddae0fa15b" providerId="LiveId" clId="{13DC95B3-EE4F-49BD-8E76-95FE5F5708BB}" dt="2023-05-22T22:09:20.855" v="549" actId="164"/>
          <ac:spMkLst>
            <pc:docMk/>
            <pc:sldMk cId="3709316710" sldId="343"/>
            <ac:spMk id="26" creationId="{7C34DA32-4721-9443-D2BE-8DED7E848137}"/>
          </ac:spMkLst>
        </pc:spChg>
        <pc:spChg chg="mod">
          <ac:chgData name="Abhishek Mohapatra" userId="55fe1bddae0fa15b" providerId="LiveId" clId="{13DC95B3-EE4F-49BD-8E76-95FE5F5708BB}" dt="2023-05-22T22:09:20.855" v="549" actId="164"/>
          <ac:spMkLst>
            <pc:docMk/>
            <pc:sldMk cId="3709316710" sldId="343"/>
            <ac:spMk id="27" creationId="{AE2C4BD3-C164-EB6E-A8E9-D5F77EAA98A6}"/>
          </ac:spMkLst>
        </pc:spChg>
        <pc:spChg chg="add mod">
          <ac:chgData name="Abhishek Mohapatra" userId="55fe1bddae0fa15b" providerId="LiveId" clId="{13DC95B3-EE4F-49BD-8E76-95FE5F5708BB}" dt="2023-05-22T22:24:32.936" v="975" actId="1076"/>
          <ac:spMkLst>
            <pc:docMk/>
            <pc:sldMk cId="3709316710" sldId="343"/>
            <ac:spMk id="30" creationId="{3CC68686-8503-20B3-EA9D-DA2917CE7C6F}"/>
          </ac:spMkLst>
        </pc:spChg>
        <pc:spChg chg="add mod">
          <ac:chgData name="Abhishek Mohapatra" userId="55fe1bddae0fa15b" providerId="LiveId" clId="{13DC95B3-EE4F-49BD-8E76-95FE5F5708BB}" dt="2023-05-22T22:23:38.285" v="928" actId="571"/>
          <ac:spMkLst>
            <pc:docMk/>
            <pc:sldMk cId="3709316710" sldId="343"/>
            <ac:spMk id="35" creationId="{008D021A-9F2A-5807-00D1-14C9E257CBA2}"/>
          </ac:spMkLst>
        </pc:spChg>
        <pc:spChg chg="add mod">
          <ac:chgData name="Abhishek Mohapatra" userId="55fe1bddae0fa15b" providerId="LiveId" clId="{13DC95B3-EE4F-49BD-8E76-95FE5F5708BB}" dt="2023-05-22T22:23:38.285" v="928" actId="571"/>
          <ac:spMkLst>
            <pc:docMk/>
            <pc:sldMk cId="3709316710" sldId="343"/>
            <ac:spMk id="36" creationId="{44AA3C77-6C70-3154-6E2D-667E88304468}"/>
          </ac:spMkLst>
        </pc:spChg>
        <pc:grpChg chg="add mod">
          <ac:chgData name="Abhishek Mohapatra" userId="55fe1bddae0fa15b" providerId="LiveId" clId="{13DC95B3-EE4F-49BD-8E76-95FE5F5708BB}" dt="2023-05-22T22:09:28.017" v="550" actId="1076"/>
          <ac:grpSpMkLst>
            <pc:docMk/>
            <pc:sldMk cId="3709316710" sldId="343"/>
            <ac:grpSpMk id="8" creationId="{3CB523C8-EBCF-CCC2-6F22-DB88DC3DB4DE}"/>
          </ac:grpSpMkLst>
        </pc:grpChg>
        <pc:picChg chg="add del mod">
          <ac:chgData name="Abhishek Mohapatra" userId="55fe1bddae0fa15b" providerId="LiveId" clId="{13DC95B3-EE4F-49BD-8E76-95FE5F5708BB}" dt="2023-05-22T22:23:10.903" v="921" actId="478"/>
          <ac:picMkLst>
            <pc:docMk/>
            <pc:sldMk cId="3709316710" sldId="343"/>
            <ac:picMk id="29" creationId="{0FEEE00B-C3E3-8759-A86E-EA1C6B951820}"/>
          </ac:picMkLst>
        </pc:picChg>
        <pc:picChg chg="add del mod">
          <ac:chgData name="Abhishek Mohapatra" userId="55fe1bddae0fa15b" providerId="LiveId" clId="{13DC95B3-EE4F-49BD-8E76-95FE5F5708BB}" dt="2023-05-22T22:19:09.071" v="865" actId="478"/>
          <ac:picMkLst>
            <pc:docMk/>
            <pc:sldMk cId="3709316710" sldId="343"/>
            <ac:picMk id="32" creationId="{AD96037C-0DBC-F104-A3FF-12B595C49430}"/>
          </ac:picMkLst>
        </pc:picChg>
        <pc:picChg chg="add mod">
          <ac:chgData name="Abhishek Mohapatra" userId="55fe1bddae0fa15b" providerId="LiveId" clId="{13DC95B3-EE4F-49BD-8E76-95FE5F5708BB}" dt="2023-05-22T22:23:48.546" v="929" actId="1076"/>
          <ac:picMkLst>
            <pc:docMk/>
            <pc:sldMk cId="3709316710" sldId="343"/>
            <ac:picMk id="34" creationId="{5FDD01DD-DC4D-3945-81CB-FF6858E47262}"/>
          </ac:picMkLst>
        </pc:picChg>
        <pc:cxnChg chg="mod">
          <ac:chgData name="Abhishek Mohapatra" userId="55fe1bddae0fa15b" providerId="LiveId" clId="{13DC95B3-EE4F-49BD-8E76-95FE5F5708BB}" dt="2023-05-22T22:09:20.855" v="549" actId="164"/>
          <ac:cxnSpMkLst>
            <pc:docMk/>
            <pc:sldMk cId="3709316710" sldId="343"/>
            <ac:cxnSpMk id="23" creationId="{FADDBC8A-2747-2045-73CC-F94D48601EE6}"/>
          </ac:cxnSpMkLst>
        </pc:cxnChg>
      </pc:sldChg>
      <pc:sldChg chg="modSp mod ord">
        <pc:chgData name="Abhishek Mohapatra" userId="55fe1bddae0fa15b" providerId="LiveId" clId="{13DC95B3-EE4F-49BD-8E76-95FE5F5708BB}" dt="2023-05-22T22:25:06.726" v="987" actId="1076"/>
        <pc:sldMkLst>
          <pc:docMk/>
          <pc:sldMk cId="2982777380" sldId="344"/>
        </pc:sldMkLst>
        <pc:spChg chg="mod">
          <ac:chgData name="Abhishek Mohapatra" userId="55fe1bddae0fa15b" providerId="LiveId" clId="{13DC95B3-EE4F-49BD-8E76-95FE5F5708BB}" dt="2023-05-22T22:25:06.726" v="987" actId="1076"/>
          <ac:spMkLst>
            <pc:docMk/>
            <pc:sldMk cId="2982777380" sldId="344"/>
            <ac:spMk id="19" creationId="{9BBA587E-0CCA-042A-DD66-203E9E457964}"/>
          </ac:spMkLst>
        </pc:spChg>
      </pc:sldChg>
      <pc:sldChg chg="del ord">
        <pc:chgData name="Abhishek Mohapatra" userId="55fe1bddae0fa15b" providerId="LiveId" clId="{13DC95B3-EE4F-49BD-8E76-95FE5F5708BB}" dt="2023-05-22T22:29:20.220" v="1004" actId="47"/>
        <pc:sldMkLst>
          <pc:docMk/>
          <pc:sldMk cId="3545330079" sldId="350"/>
        </pc:sldMkLst>
      </pc:sldChg>
      <pc:sldChg chg="delSp del mod">
        <pc:chgData name="Abhishek Mohapatra" userId="55fe1bddae0fa15b" providerId="LiveId" clId="{13DC95B3-EE4F-49BD-8E76-95FE5F5708BB}" dt="2023-05-22T22:38:30.653" v="1129" actId="47"/>
        <pc:sldMkLst>
          <pc:docMk/>
          <pc:sldMk cId="1385411089" sldId="351"/>
        </pc:sldMkLst>
        <pc:spChg chg="del">
          <ac:chgData name="Abhishek Mohapatra" userId="55fe1bddae0fa15b" providerId="LiveId" clId="{13DC95B3-EE4F-49BD-8E76-95FE5F5708BB}" dt="2023-05-22T22:32:10.956" v="1100" actId="478"/>
          <ac:spMkLst>
            <pc:docMk/>
            <pc:sldMk cId="1385411089" sldId="351"/>
            <ac:spMk id="14" creationId="{91EDF982-A0D7-D25E-C1B4-F7DF9075E009}"/>
          </ac:spMkLst>
        </pc:spChg>
        <pc:spChg chg="del">
          <ac:chgData name="Abhishek Mohapatra" userId="55fe1bddae0fa15b" providerId="LiveId" clId="{13DC95B3-EE4F-49BD-8E76-95FE5F5708BB}" dt="2023-05-22T22:32:14.669" v="1101" actId="478"/>
          <ac:spMkLst>
            <pc:docMk/>
            <pc:sldMk cId="1385411089" sldId="351"/>
            <ac:spMk id="16" creationId="{C3EBD3A1-0073-3C87-796B-46D94FA7AEAD}"/>
          </ac:spMkLst>
        </pc:spChg>
        <pc:grpChg chg="del">
          <ac:chgData name="Abhishek Mohapatra" userId="55fe1bddae0fa15b" providerId="LiveId" clId="{13DC95B3-EE4F-49BD-8E76-95FE5F5708BB}" dt="2023-05-22T22:31:41.372" v="1099" actId="478"/>
          <ac:grpSpMkLst>
            <pc:docMk/>
            <pc:sldMk cId="1385411089" sldId="351"/>
            <ac:grpSpMk id="17" creationId="{39540C66-7C35-C4D7-95F8-19D0930AD2A2}"/>
          </ac:grpSpMkLst>
        </pc:grpChg>
      </pc:sldChg>
      <pc:sldChg chg="delSp mod">
        <pc:chgData name="Abhishek Mohapatra" userId="55fe1bddae0fa15b" providerId="LiveId" clId="{13DC95B3-EE4F-49BD-8E76-95FE5F5708BB}" dt="2023-05-22T22:38:08.447" v="1128" actId="478"/>
        <pc:sldMkLst>
          <pc:docMk/>
          <pc:sldMk cId="987505124" sldId="353"/>
        </pc:sldMkLst>
        <pc:spChg chg="del">
          <ac:chgData name="Abhishek Mohapatra" userId="55fe1bddae0fa15b" providerId="LiveId" clId="{13DC95B3-EE4F-49BD-8E76-95FE5F5708BB}" dt="2023-05-22T22:32:19.047" v="1102" actId="478"/>
          <ac:spMkLst>
            <pc:docMk/>
            <pc:sldMk cId="987505124" sldId="353"/>
            <ac:spMk id="14" creationId="{91EDF982-A0D7-D25E-C1B4-F7DF9075E009}"/>
          </ac:spMkLst>
        </pc:spChg>
        <pc:spChg chg="del">
          <ac:chgData name="Abhishek Mohapatra" userId="55fe1bddae0fa15b" providerId="LiveId" clId="{13DC95B3-EE4F-49BD-8E76-95FE5F5708BB}" dt="2023-05-22T22:32:21.303" v="1103" actId="478"/>
          <ac:spMkLst>
            <pc:docMk/>
            <pc:sldMk cId="987505124" sldId="353"/>
            <ac:spMk id="16" creationId="{C3EBD3A1-0073-3C87-796B-46D94FA7AEAD}"/>
          </ac:spMkLst>
        </pc:spChg>
        <pc:grpChg chg="del">
          <ac:chgData name="Abhishek Mohapatra" userId="55fe1bddae0fa15b" providerId="LiveId" clId="{13DC95B3-EE4F-49BD-8E76-95FE5F5708BB}" dt="2023-05-22T22:38:08.447" v="1128" actId="478"/>
          <ac:grpSpMkLst>
            <pc:docMk/>
            <pc:sldMk cId="987505124" sldId="353"/>
            <ac:grpSpMk id="17" creationId="{CF483AB0-F25A-7C28-7AB7-CCA984ED5184}"/>
          </ac:grpSpMkLst>
        </pc:grpChg>
      </pc:sldChg>
      <pc:sldChg chg="delSp mod delAnim">
        <pc:chgData name="Abhishek Mohapatra" userId="55fe1bddae0fa15b" providerId="LiveId" clId="{13DC95B3-EE4F-49BD-8E76-95FE5F5708BB}" dt="2023-05-22T22:35:02.631" v="1104" actId="478"/>
        <pc:sldMkLst>
          <pc:docMk/>
          <pc:sldMk cId="3956596834" sldId="357"/>
        </pc:sldMkLst>
        <pc:spChg chg="del">
          <ac:chgData name="Abhishek Mohapatra" userId="55fe1bddae0fa15b" providerId="LiveId" clId="{13DC95B3-EE4F-49BD-8E76-95FE5F5708BB}" dt="2023-05-22T22:35:02.631" v="1104" actId="478"/>
          <ac:spMkLst>
            <pc:docMk/>
            <pc:sldMk cId="3956596834" sldId="357"/>
            <ac:spMk id="32" creationId="{21C7910E-3BFD-285E-2E8B-09A9304790B1}"/>
          </ac:spMkLst>
        </pc:spChg>
      </pc:sldChg>
      <pc:sldChg chg="modSp del mod">
        <pc:chgData name="Abhishek Mohapatra" userId="55fe1bddae0fa15b" providerId="LiveId" clId="{13DC95B3-EE4F-49BD-8E76-95FE5F5708BB}" dt="2023-05-22T17:14:41.459" v="285" actId="47"/>
        <pc:sldMkLst>
          <pc:docMk/>
          <pc:sldMk cId="394654832" sldId="368"/>
        </pc:sldMkLst>
        <pc:spChg chg="mod">
          <ac:chgData name="Abhishek Mohapatra" userId="55fe1bddae0fa15b" providerId="LiveId" clId="{13DC95B3-EE4F-49BD-8E76-95FE5F5708BB}" dt="2023-05-22T11:40:49.727" v="175" actId="1076"/>
          <ac:spMkLst>
            <pc:docMk/>
            <pc:sldMk cId="394654832" sldId="368"/>
            <ac:spMk id="11" creationId="{84806EFA-90B6-4067-983B-6F820E668612}"/>
          </ac:spMkLst>
        </pc:spChg>
      </pc:sldChg>
      <pc:sldChg chg="addSp delSp modSp add mod">
        <pc:chgData name="Abhishek Mohapatra" userId="55fe1bddae0fa15b" providerId="LiveId" clId="{13DC95B3-EE4F-49BD-8E76-95FE5F5708BB}" dt="2023-05-22T19:43:36.556" v="352" actId="1076"/>
        <pc:sldMkLst>
          <pc:docMk/>
          <pc:sldMk cId="2295752422" sldId="373"/>
        </pc:sldMkLst>
        <pc:spChg chg="del">
          <ac:chgData name="Abhishek Mohapatra" userId="55fe1bddae0fa15b" providerId="LiveId" clId="{13DC95B3-EE4F-49BD-8E76-95FE5F5708BB}" dt="2023-05-22T19:41:30.431" v="334" actId="478"/>
          <ac:spMkLst>
            <pc:docMk/>
            <pc:sldMk cId="2295752422" sldId="373"/>
            <ac:spMk id="2" creationId="{DB9A34A3-464E-733B-96A1-58706FF9CF7C}"/>
          </ac:spMkLst>
        </pc:spChg>
        <pc:spChg chg="del">
          <ac:chgData name="Abhishek Mohapatra" userId="55fe1bddae0fa15b" providerId="LiveId" clId="{13DC95B3-EE4F-49BD-8E76-95FE5F5708BB}" dt="2023-05-22T19:41:22.496" v="333" actId="478"/>
          <ac:spMkLst>
            <pc:docMk/>
            <pc:sldMk cId="2295752422" sldId="373"/>
            <ac:spMk id="5" creationId="{84806EFA-90B6-4067-983B-6F820E668612}"/>
          </ac:spMkLst>
        </pc:spChg>
        <pc:spChg chg="del">
          <ac:chgData name="Abhishek Mohapatra" userId="55fe1bddae0fa15b" providerId="LiveId" clId="{13DC95B3-EE4F-49BD-8E76-95FE5F5708BB}" dt="2023-05-22T19:41:30.431" v="334" actId="478"/>
          <ac:spMkLst>
            <pc:docMk/>
            <pc:sldMk cId="2295752422" sldId="373"/>
            <ac:spMk id="8" creationId="{44F221D8-B030-9EB9-8094-2A4D2C301958}"/>
          </ac:spMkLst>
        </pc:spChg>
        <pc:spChg chg="del">
          <ac:chgData name="Abhishek Mohapatra" userId="55fe1bddae0fa15b" providerId="LiveId" clId="{13DC95B3-EE4F-49BD-8E76-95FE5F5708BB}" dt="2023-05-22T19:41:30.431" v="334" actId="478"/>
          <ac:spMkLst>
            <pc:docMk/>
            <pc:sldMk cId="2295752422" sldId="373"/>
            <ac:spMk id="9" creationId="{906AB3F8-734C-5ADA-01DF-4D0BA4B78D26}"/>
          </ac:spMkLst>
        </pc:spChg>
        <pc:spChg chg="mod">
          <ac:chgData name="Abhishek Mohapatra" userId="55fe1bddae0fa15b" providerId="LiveId" clId="{13DC95B3-EE4F-49BD-8E76-95FE5F5708BB}" dt="2023-05-22T19:41:43.566" v="338" actId="1076"/>
          <ac:spMkLst>
            <pc:docMk/>
            <pc:sldMk cId="2295752422" sldId="373"/>
            <ac:spMk id="13" creationId="{84806EFA-90B6-4067-983B-6F820E668612}"/>
          </ac:spMkLst>
        </pc:spChg>
        <pc:spChg chg="del">
          <ac:chgData name="Abhishek Mohapatra" userId="55fe1bddae0fa15b" providerId="LiveId" clId="{13DC95B3-EE4F-49BD-8E76-95FE5F5708BB}" dt="2023-05-22T19:41:35.833" v="335" actId="478"/>
          <ac:spMkLst>
            <pc:docMk/>
            <pc:sldMk cId="2295752422" sldId="373"/>
            <ac:spMk id="14" creationId="{00000000-0000-0000-0000-000000000000}"/>
          </ac:spMkLst>
        </pc:spChg>
        <pc:spChg chg="del">
          <ac:chgData name="Abhishek Mohapatra" userId="55fe1bddae0fa15b" providerId="LiveId" clId="{13DC95B3-EE4F-49BD-8E76-95FE5F5708BB}" dt="2023-05-22T19:41:35.833" v="335" actId="478"/>
          <ac:spMkLst>
            <pc:docMk/>
            <pc:sldMk cId="2295752422" sldId="373"/>
            <ac:spMk id="15" creationId="{00000000-0000-0000-0000-000000000000}"/>
          </ac:spMkLst>
        </pc:spChg>
        <pc:spChg chg="del">
          <ac:chgData name="Abhishek Mohapatra" userId="55fe1bddae0fa15b" providerId="LiveId" clId="{13DC95B3-EE4F-49BD-8E76-95FE5F5708BB}" dt="2023-05-22T19:41:35.833" v="335" actId="478"/>
          <ac:spMkLst>
            <pc:docMk/>
            <pc:sldMk cId="2295752422" sldId="373"/>
            <ac:spMk id="16" creationId="{00000000-0000-0000-0000-000000000000}"/>
          </ac:spMkLst>
        </pc:spChg>
        <pc:spChg chg="mod">
          <ac:chgData name="Abhishek Mohapatra" userId="55fe1bddae0fa15b" providerId="LiveId" clId="{13DC95B3-EE4F-49BD-8E76-95FE5F5708BB}" dt="2023-05-22T19:42:30.158" v="346" actId="1076"/>
          <ac:spMkLst>
            <pc:docMk/>
            <pc:sldMk cId="2295752422" sldId="373"/>
            <ac:spMk id="17" creationId="{84806EFA-90B6-4067-983B-6F820E668612}"/>
          </ac:spMkLst>
        </pc:spChg>
        <pc:spChg chg="del">
          <ac:chgData name="Abhishek Mohapatra" userId="55fe1bddae0fa15b" providerId="LiveId" clId="{13DC95B3-EE4F-49BD-8E76-95FE5F5708BB}" dt="2023-05-22T19:41:30.431" v="334" actId="478"/>
          <ac:spMkLst>
            <pc:docMk/>
            <pc:sldMk cId="2295752422" sldId="373"/>
            <ac:spMk id="18" creationId="{7F2FAA62-84DD-8BCF-847C-EEFB424944F3}"/>
          </ac:spMkLst>
        </pc:spChg>
        <pc:spChg chg="del">
          <ac:chgData name="Abhishek Mohapatra" userId="55fe1bddae0fa15b" providerId="LiveId" clId="{13DC95B3-EE4F-49BD-8E76-95FE5F5708BB}" dt="2023-05-22T19:41:30.431" v="334" actId="478"/>
          <ac:spMkLst>
            <pc:docMk/>
            <pc:sldMk cId="2295752422" sldId="373"/>
            <ac:spMk id="19" creationId="{BD7F3618-4714-7813-B224-C2408F9202C1}"/>
          </ac:spMkLst>
        </pc:spChg>
        <pc:spChg chg="mod">
          <ac:chgData name="Abhishek Mohapatra" userId="55fe1bddae0fa15b" providerId="LiveId" clId="{13DC95B3-EE4F-49BD-8E76-95FE5F5708BB}" dt="2023-05-22T19:42:00.164" v="341" actId="1076"/>
          <ac:spMkLst>
            <pc:docMk/>
            <pc:sldMk cId="2295752422" sldId="373"/>
            <ac:spMk id="20" creationId="{00000000-0000-0000-0000-000000000000}"/>
          </ac:spMkLst>
        </pc:spChg>
        <pc:spChg chg="mod">
          <ac:chgData name="Abhishek Mohapatra" userId="55fe1bddae0fa15b" providerId="LiveId" clId="{13DC95B3-EE4F-49BD-8E76-95FE5F5708BB}" dt="2023-05-22T19:42:22.949" v="345" actId="207"/>
          <ac:spMkLst>
            <pc:docMk/>
            <pc:sldMk cId="2295752422" sldId="373"/>
            <ac:spMk id="21" creationId="{00000000-0000-0000-0000-000000000000}"/>
          </ac:spMkLst>
        </pc:spChg>
        <pc:spChg chg="mod">
          <ac:chgData name="Abhishek Mohapatra" userId="55fe1bddae0fa15b" providerId="LiveId" clId="{13DC95B3-EE4F-49BD-8E76-95FE5F5708BB}" dt="2023-05-22T19:42:22.949" v="345" actId="207"/>
          <ac:spMkLst>
            <pc:docMk/>
            <pc:sldMk cId="2295752422" sldId="373"/>
            <ac:spMk id="22" creationId="{00000000-0000-0000-0000-000000000000}"/>
          </ac:spMkLst>
        </pc:spChg>
        <pc:spChg chg="mod">
          <ac:chgData name="Abhishek Mohapatra" userId="55fe1bddae0fa15b" providerId="LiveId" clId="{13DC95B3-EE4F-49BD-8E76-95FE5F5708BB}" dt="2023-05-22T19:42:22.949" v="345" actId="207"/>
          <ac:spMkLst>
            <pc:docMk/>
            <pc:sldMk cId="2295752422" sldId="373"/>
            <ac:spMk id="23" creationId="{00000000-0000-0000-0000-000000000000}"/>
          </ac:spMkLst>
        </pc:spChg>
        <pc:spChg chg="mod">
          <ac:chgData name="Abhishek Mohapatra" userId="55fe1bddae0fa15b" providerId="LiveId" clId="{13DC95B3-EE4F-49BD-8E76-95FE5F5708BB}" dt="2023-05-22T19:42:22.949" v="345" actId="207"/>
          <ac:spMkLst>
            <pc:docMk/>
            <pc:sldMk cId="2295752422" sldId="373"/>
            <ac:spMk id="25" creationId="{00000000-0000-0000-0000-000000000000}"/>
          </ac:spMkLst>
        </pc:spChg>
        <pc:spChg chg="del">
          <ac:chgData name="Abhishek Mohapatra" userId="55fe1bddae0fa15b" providerId="LiveId" clId="{13DC95B3-EE4F-49BD-8E76-95FE5F5708BB}" dt="2023-05-22T19:41:35.833" v="335" actId="478"/>
          <ac:spMkLst>
            <pc:docMk/>
            <pc:sldMk cId="2295752422" sldId="373"/>
            <ac:spMk id="26" creationId="{565737CA-7F01-3072-C398-51ADFB95659F}"/>
          </ac:spMkLst>
        </pc:spChg>
        <pc:spChg chg="mod">
          <ac:chgData name="Abhishek Mohapatra" userId="55fe1bddae0fa15b" providerId="LiveId" clId="{13DC95B3-EE4F-49BD-8E76-95FE5F5708BB}" dt="2023-05-22T19:41:57.377" v="340" actId="1076"/>
          <ac:spMkLst>
            <pc:docMk/>
            <pc:sldMk cId="2295752422" sldId="373"/>
            <ac:spMk id="27" creationId="{3E0A2FC1-564A-79FF-F268-E7ACDE53F07C}"/>
          </ac:spMkLst>
        </pc:spChg>
        <pc:spChg chg="mod">
          <ac:chgData name="Abhishek Mohapatra" userId="55fe1bddae0fa15b" providerId="LiveId" clId="{13DC95B3-EE4F-49BD-8E76-95FE5F5708BB}" dt="2023-05-22T19:41:57.377" v="340" actId="1076"/>
          <ac:spMkLst>
            <pc:docMk/>
            <pc:sldMk cId="2295752422" sldId="373"/>
            <ac:spMk id="28" creationId="{2E75D355-179E-04B1-C0AF-D61752D28E38}"/>
          </ac:spMkLst>
        </pc:spChg>
        <pc:spChg chg="del">
          <ac:chgData name="Abhishek Mohapatra" userId="55fe1bddae0fa15b" providerId="LiveId" clId="{13DC95B3-EE4F-49BD-8E76-95FE5F5708BB}" dt="2023-05-22T19:41:35.833" v="335" actId="478"/>
          <ac:spMkLst>
            <pc:docMk/>
            <pc:sldMk cId="2295752422" sldId="373"/>
            <ac:spMk id="29" creationId="{3F70563B-CAA4-7C86-BFA8-C6AB7DA78BBF}"/>
          </ac:spMkLst>
        </pc:spChg>
        <pc:spChg chg="mod">
          <ac:chgData name="Abhishek Mohapatra" userId="55fe1bddae0fa15b" providerId="LiveId" clId="{13DC95B3-EE4F-49BD-8E76-95FE5F5708BB}" dt="2023-05-22T19:42:39.262" v="348" actId="1076"/>
          <ac:spMkLst>
            <pc:docMk/>
            <pc:sldMk cId="2295752422" sldId="373"/>
            <ac:spMk id="30" creationId="{254D9FF5-D4AB-6AA2-D09C-6767CBABACA5}"/>
          </ac:spMkLst>
        </pc:spChg>
        <pc:picChg chg="mod">
          <ac:chgData name="Abhishek Mohapatra" userId="55fe1bddae0fa15b" providerId="LiveId" clId="{13DC95B3-EE4F-49BD-8E76-95FE5F5708BB}" dt="2023-05-22T19:42:34.617" v="347" actId="1076"/>
          <ac:picMkLst>
            <pc:docMk/>
            <pc:sldMk cId="2295752422" sldId="373"/>
            <ac:picMk id="7" creationId="{C54B35E1-DA2C-BF5B-38DE-F3D64DFD044C}"/>
          </ac:picMkLst>
        </pc:picChg>
        <pc:picChg chg="mod">
          <ac:chgData name="Abhishek Mohapatra" userId="55fe1bddae0fa15b" providerId="LiveId" clId="{13DC95B3-EE4F-49BD-8E76-95FE5F5708BB}" dt="2023-05-22T19:42:42.529" v="349" actId="1076"/>
          <ac:picMkLst>
            <pc:docMk/>
            <pc:sldMk cId="2295752422" sldId="373"/>
            <ac:picMk id="10" creationId="{00000000-0000-0000-0000-000000000000}"/>
          </ac:picMkLst>
        </pc:picChg>
        <pc:picChg chg="del">
          <ac:chgData name="Abhishek Mohapatra" userId="55fe1bddae0fa15b" providerId="LiveId" clId="{13DC95B3-EE4F-49BD-8E76-95FE5F5708BB}" dt="2023-05-22T19:40:41.907" v="326" actId="478"/>
          <ac:picMkLst>
            <pc:docMk/>
            <pc:sldMk cId="2295752422" sldId="373"/>
            <ac:picMk id="11" creationId="{00000000-0000-0000-0000-000000000000}"/>
          </ac:picMkLst>
        </pc:picChg>
        <pc:picChg chg="mod">
          <ac:chgData name="Abhishek Mohapatra" userId="55fe1bddae0fa15b" providerId="LiveId" clId="{13DC95B3-EE4F-49BD-8E76-95FE5F5708BB}" dt="2023-05-22T19:41:48.284" v="339" actId="1076"/>
          <ac:picMkLst>
            <pc:docMk/>
            <pc:sldMk cId="2295752422" sldId="373"/>
            <ac:picMk id="12" creationId="{75054ED5-F5F3-FA43-6F06-F00CF77CDCC3}"/>
          </ac:picMkLst>
        </pc:picChg>
        <pc:picChg chg="del">
          <ac:chgData name="Abhishek Mohapatra" userId="55fe1bddae0fa15b" providerId="LiveId" clId="{13DC95B3-EE4F-49BD-8E76-95FE5F5708BB}" dt="2023-05-22T19:41:40.401" v="337" actId="478"/>
          <ac:picMkLst>
            <pc:docMk/>
            <pc:sldMk cId="2295752422" sldId="373"/>
            <ac:picMk id="24" creationId="{0C08BD85-109D-1B1A-6DC9-99E11EAA9822}"/>
          </ac:picMkLst>
        </pc:picChg>
        <pc:picChg chg="add mod">
          <ac:chgData name="Abhishek Mohapatra" userId="55fe1bddae0fa15b" providerId="LiveId" clId="{13DC95B3-EE4F-49BD-8E76-95FE5F5708BB}" dt="2023-05-22T19:43:36.556" v="352" actId="1076"/>
          <ac:picMkLst>
            <pc:docMk/>
            <pc:sldMk cId="2295752422" sldId="373"/>
            <ac:picMk id="31" creationId="{24A9AA24-2D96-85C5-BEB9-03F6E0EB261A}"/>
          </ac:picMkLst>
        </pc:picChg>
      </pc:sldChg>
      <pc:sldChg chg="modSp add">
        <pc:chgData name="Abhishek Mohapatra" userId="55fe1bddae0fa15b" providerId="LiveId" clId="{13DC95B3-EE4F-49BD-8E76-95FE5F5708BB}" dt="2023-05-22T17:27:55.133" v="323" actId="20577"/>
        <pc:sldMkLst>
          <pc:docMk/>
          <pc:sldMk cId="825282437" sldId="374"/>
        </pc:sldMkLst>
        <pc:spChg chg="mod">
          <ac:chgData name="Abhishek Mohapatra" userId="55fe1bddae0fa15b" providerId="LiveId" clId="{13DC95B3-EE4F-49BD-8E76-95FE5F5708BB}" dt="2023-05-22T17:27:55.133" v="323" actId="20577"/>
          <ac:spMkLst>
            <pc:docMk/>
            <pc:sldMk cId="825282437" sldId="374"/>
            <ac:spMk id="4" creationId="{6141A2FF-66DF-80E3-C686-5802BEFDAD0B}"/>
          </ac:spMkLst>
        </pc:spChg>
      </pc:sldChg>
      <pc:sldChg chg="modSp add mod">
        <pc:chgData name="Abhishek Mohapatra" userId="55fe1bddae0fa15b" providerId="LiveId" clId="{13DC95B3-EE4F-49BD-8E76-95FE5F5708BB}" dt="2023-05-22T17:27:24.536" v="289" actId="1076"/>
        <pc:sldMkLst>
          <pc:docMk/>
          <pc:sldMk cId="2900285344" sldId="375"/>
        </pc:sldMkLst>
        <pc:spChg chg="mod">
          <ac:chgData name="Abhishek Mohapatra" userId="55fe1bddae0fa15b" providerId="LiveId" clId="{13DC95B3-EE4F-49BD-8E76-95FE5F5708BB}" dt="2023-05-22T17:27:09.040" v="286" actId="1076"/>
          <ac:spMkLst>
            <pc:docMk/>
            <pc:sldMk cId="2900285344" sldId="375"/>
            <ac:spMk id="2" creationId="{EA1E8AAC-217B-F9F1-8E00-FB6F485108FA}"/>
          </ac:spMkLst>
        </pc:spChg>
        <pc:spChg chg="mod">
          <ac:chgData name="Abhishek Mohapatra" userId="55fe1bddae0fa15b" providerId="LiveId" clId="{13DC95B3-EE4F-49BD-8E76-95FE5F5708BB}" dt="2023-05-22T17:27:19.410" v="288" actId="1076"/>
          <ac:spMkLst>
            <pc:docMk/>
            <pc:sldMk cId="2900285344" sldId="375"/>
            <ac:spMk id="6" creationId="{BDBAFD3B-8F7A-5D45-7BEA-31768DE604CA}"/>
          </ac:spMkLst>
        </pc:spChg>
        <pc:spChg chg="mod">
          <ac:chgData name="Abhishek Mohapatra" userId="55fe1bddae0fa15b" providerId="LiveId" clId="{13DC95B3-EE4F-49BD-8E76-95FE5F5708BB}" dt="2023-05-22T17:27:24.536" v="289" actId="1076"/>
          <ac:spMkLst>
            <pc:docMk/>
            <pc:sldMk cId="2900285344" sldId="375"/>
            <ac:spMk id="11" creationId="{84806EFA-90B6-4067-983B-6F820E668612}"/>
          </ac:spMkLst>
        </pc:spChg>
        <pc:spChg chg="mod">
          <ac:chgData name="Abhishek Mohapatra" userId="55fe1bddae0fa15b" providerId="LiveId" clId="{13DC95B3-EE4F-49BD-8E76-95FE5F5708BB}" dt="2023-05-22T17:27:09.040" v="286" actId="1076"/>
          <ac:spMkLst>
            <pc:docMk/>
            <pc:sldMk cId="2900285344" sldId="375"/>
            <ac:spMk id="14" creationId="{84806EFA-90B6-4067-983B-6F820E668612}"/>
          </ac:spMkLst>
        </pc:spChg>
        <pc:spChg chg="mod">
          <ac:chgData name="Abhishek Mohapatra" userId="55fe1bddae0fa15b" providerId="LiveId" clId="{13DC95B3-EE4F-49BD-8E76-95FE5F5708BB}" dt="2023-05-22T17:27:14.561" v="287" actId="1076"/>
          <ac:spMkLst>
            <pc:docMk/>
            <pc:sldMk cId="2900285344" sldId="375"/>
            <ac:spMk id="15" creationId="{00000000-0000-0000-0000-000000000000}"/>
          </ac:spMkLst>
        </pc:spChg>
        <pc:spChg chg="mod">
          <ac:chgData name="Abhishek Mohapatra" userId="55fe1bddae0fa15b" providerId="LiveId" clId="{13DC95B3-EE4F-49BD-8E76-95FE5F5708BB}" dt="2023-05-22T17:27:09.040" v="286" actId="1076"/>
          <ac:spMkLst>
            <pc:docMk/>
            <pc:sldMk cId="2900285344" sldId="375"/>
            <ac:spMk id="17" creationId="{077F48F7-D909-F89A-98C0-DB646865321F}"/>
          </ac:spMkLst>
        </pc:spChg>
        <pc:spChg chg="mod">
          <ac:chgData name="Abhishek Mohapatra" userId="55fe1bddae0fa15b" providerId="LiveId" clId="{13DC95B3-EE4F-49BD-8E76-95FE5F5708BB}" dt="2023-05-22T17:27:09.040" v="286" actId="1076"/>
          <ac:spMkLst>
            <pc:docMk/>
            <pc:sldMk cId="2900285344" sldId="375"/>
            <ac:spMk id="26" creationId="{BD2D1C72-548D-47FA-4F83-9120A162A3FB}"/>
          </ac:spMkLst>
        </pc:spChg>
        <pc:picChg chg="mod">
          <ac:chgData name="Abhishek Mohapatra" userId="55fe1bddae0fa15b" providerId="LiveId" clId="{13DC95B3-EE4F-49BD-8E76-95FE5F5708BB}" dt="2023-05-22T17:27:09.040" v="286" actId="1076"/>
          <ac:picMkLst>
            <pc:docMk/>
            <pc:sldMk cId="2900285344" sldId="375"/>
            <ac:picMk id="12" creationId="{70D7977A-D1E5-4CC1-BEC1-397F34E5AC4C}"/>
          </ac:picMkLst>
        </pc:picChg>
      </pc:sldChg>
      <pc:sldChg chg="addSp delSp modSp add mod modNotesTx">
        <pc:chgData name="Abhishek Mohapatra" userId="55fe1bddae0fa15b" providerId="LiveId" clId="{13DC95B3-EE4F-49BD-8E76-95FE5F5708BB}" dt="2023-05-22T22:30:16.569" v="1098" actId="33524"/>
        <pc:sldMkLst>
          <pc:docMk/>
          <pc:sldMk cId="2200296626" sldId="376"/>
        </pc:sldMkLst>
        <pc:spChg chg="add mod">
          <ac:chgData name="Abhishek Mohapatra" userId="55fe1bddae0fa15b" providerId="LiveId" clId="{13DC95B3-EE4F-49BD-8E76-95FE5F5708BB}" dt="2023-05-22T22:28:07.642" v="998" actId="1076"/>
          <ac:spMkLst>
            <pc:docMk/>
            <pc:sldMk cId="2200296626" sldId="376"/>
            <ac:spMk id="3" creationId="{E9F9E359-6BF8-9DB6-A345-3658B04911C7}"/>
          </ac:spMkLst>
        </pc:spChg>
        <pc:spChg chg="del">
          <ac:chgData name="Abhishek Mohapatra" userId="55fe1bddae0fa15b" providerId="LiveId" clId="{13DC95B3-EE4F-49BD-8E76-95FE5F5708BB}" dt="2023-05-22T22:28:12.896" v="999" actId="478"/>
          <ac:spMkLst>
            <pc:docMk/>
            <pc:sldMk cId="2200296626" sldId="376"/>
            <ac:spMk id="4" creationId="{FF48FDC9-E2B8-9B21-5489-16FCAE76F9DE}"/>
          </ac:spMkLst>
        </pc:spChg>
        <pc:spChg chg="del">
          <ac:chgData name="Abhishek Mohapatra" userId="55fe1bddae0fa15b" providerId="LiveId" clId="{13DC95B3-EE4F-49BD-8E76-95FE5F5708BB}" dt="2023-05-22T22:28:12.896" v="999" actId="478"/>
          <ac:spMkLst>
            <pc:docMk/>
            <pc:sldMk cId="2200296626" sldId="376"/>
            <ac:spMk id="5" creationId="{D9D75DFA-9F76-A0EE-7239-A8215AE7DE93}"/>
          </ac:spMkLst>
        </pc:spChg>
        <pc:spChg chg="add mod">
          <ac:chgData name="Abhishek Mohapatra" userId="55fe1bddae0fa15b" providerId="LiveId" clId="{13DC95B3-EE4F-49BD-8E76-95FE5F5708BB}" dt="2023-05-22T22:28:22.216" v="1000" actId="14100"/>
          <ac:spMkLst>
            <pc:docMk/>
            <pc:sldMk cId="2200296626" sldId="376"/>
            <ac:spMk id="6" creationId="{8AB42C67-A686-98FD-087E-FAAD2A7F8190}"/>
          </ac:spMkLst>
        </pc:spChg>
        <pc:spChg chg="del">
          <ac:chgData name="Abhishek Mohapatra" userId="55fe1bddae0fa15b" providerId="LiveId" clId="{13DC95B3-EE4F-49BD-8E76-95FE5F5708BB}" dt="2023-05-22T22:27:57.936" v="996" actId="478"/>
          <ac:spMkLst>
            <pc:docMk/>
            <pc:sldMk cId="2200296626" sldId="376"/>
            <ac:spMk id="41" creationId="{847757AE-87B7-9038-831A-022F7A21C40B}"/>
          </ac:spMkLst>
        </pc:spChg>
        <pc:picChg chg="add mod">
          <ac:chgData name="Abhishek Mohapatra" userId="55fe1bddae0fa15b" providerId="LiveId" clId="{13DC95B3-EE4F-49BD-8E76-95FE5F5708BB}" dt="2023-05-22T22:28:07.642" v="998" actId="1076"/>
          <ac:picMkLst>
            <pc:docMk/>
            <pc:sldMk cId="2200296626" sldId="376"/>
            <ac:picMk id="8" creationId="{5069E1EE-FEBA-C650-3831-B766D2130C27}"/>
          </ac:picMkLst>
        </pc:picChg>
        <pc:cxnChg chg="add mod">
          <ac:chgData name="Abhishek Mohapatra" userId="55fe1bddae0fa15b" providerId="LiveId" clId="{13DC95B3-EE4F-49BD-8E76-95FE5F5708BB}" dt="2023-05-22T22:28:22.216" v="1000" actId="14100"/>
          <ac:cxnSpMkLst>
            <pc:docMk/>
            <pc:sldMk cId="2200296626" sldId="376"/>
            <ac:cxnSpMk id="7" creationId="{CCFC6C1D-9E5D-47B5-5FE2-75C9627BAB49}"/>
          </ac:cxnSpMkLst>
        </pc:cxnChg>
      </pc:sldChg>
      <pc:sldChg chg="add del">
        <pc:chgData name="Abhishek Mohapatra" userId="55fe1bddae0fa15b" providerId="LiveId" clId="{13DC95B3-EE4F-49BD-8E76-95FE5F5708BB}" dt="2023-05-22T22:24:00.672" v="931" actId="47"/>
        <pc:sldMkLst>
          <pc:docMk/>
          <pc:sldMk cId="2836887956" sldId="376"/>
        </pc:sldMkLst>
      </pc:sldChg>
      <pc:sldChg chg="add del">
        <pc:chgData name="Abhishek Mohapatra" userId="55fe1bddae0fa15b" providerId="LiveId" clId="{13DC95B3-EE4F-49BD-8E76-95FE5F5708BB}" dt="2023-05-22T22:27:32.341" v="994" actId="47"/>
        <pc:sldMkLst>
          <pc:docMk/>
          <pc:sldMk cId="1297942238" sldId="377"/>
        </pc:sldMkLst>
      </pc:sldChg>
      <pc:sldChg chg="add ord">
        <pc:chgData name="Abhishek Mohapatra" userId="55fe1bddae0fa15b" providerId="LiveId" clId="{13DC95B3-EE4F-49BD-8E76-95FE5F5708BB}" dt="2023-05-22T22:29:16.409" v="1003"/>
        <pc:sldMkLst>
          <pc:docMk/>
          <pc:sldMk cId="3243428242" sldId="377"/>
        </pc:sldMkLst>
      </pc:sldChg>
      <pc:sldChg chg="delSp add mod delAnim">
        <pc:chgData name="Abhishek Mohapatra" userId="55fe1bddae0fa15b" providerId="LiveId" clId="{13DC95B3-EE4F-49BD-8E76-95FE5F5708BB}" dt="2023-05-22T22:35:18.282" v="1106" actId="478"/>
        <pc:sldMkLst>
          <pc:docMk/>
          <pc:sldMk cId="724779064" sldId="378"/>
        </pc:sldMkLst>
        <pc:spChg chg="del">
          <ac:chgData name="Abhishek Mohapatra" userId="55fe1bddae0fa15b" providerId="LiveId" clId="{13DC95B3-EE4F-49BD-8E76-95FE5F5708BB}" dt="2023-05-22T22:35:18.282" v="1106" actId="478"/>
          <ac:spMkLst>
            <pc:docMk/>
            <pc:sldMk cId="724779064" sldId="378"/>
            <ac:spMk id="2" creationId="{0A9A995E-A4B1-FE2C-FB70-42DF692DBB6D}"/>
          </ac:spMkLst>
        </pc:spChg>
        <pc:spChg chg="del">
          <ac:chgData name="Abhishek Mohapatra" userId="55fe1bddae0fa15b" providerId="LiveId" clId="{13DC95B3-EE4F-49BD-8E76-95FE5F5708BB}" dt="2023-05-22T22:35:18.282" v="1106" actId="478"/>
          <ac:spMkLst>
            <pc:docMk/>
            <pc:sldMk cId="724779064" sldId="378"/>
            <ac:spMk id="15" creationId="{9246DC66-B788-86D2-C4D0-BB5769F9F993}"/>
          </ac:spMkLst>
        </pc:spChg>
        <pc:spChg chg="del">
          <ac:chgData name="Abhishek Mohapatra" userId="55fe1bddae0fa15b" providerId="LiveId" clId="{13DC95B3-EE4F-49BD-8E76-95FE5F5708BB}" dt="2023-05-22T22:35:18.282" v="1106" actId="478"/>
          <ac:spMkLst>
            <pc:docMk/>
            <pc:sldMk cId="724779064" sldId="378"/>
            <ac:spMk id="22" creationId="{A09C8F9D-1ACA-2DFD-181E-24DE092E566F}"/>
          </ac:spMkLst>
        </pc:spChg>
        <pc:spChg chg="del">
          <ac:chgData name="Abhishek Mohapatra" userId="55fe1bddae0fa15b" providerId="LiveId" clId="{13DC95B3-EE4F-49BD-8E76-95FE5F5708BB}" dt="2023-05-22T22:35:18.282" v="1106" actId="478"/>
          <ac:spMkLst>
            <pc:docMk/>
            <pc:sldMk cId="724779064" sldId="378"/>
            <ac:spMk id="33" creationId="{02618ABF-1D80-F950-615E-DD91EAF6D340}"/>
          </ac:spMkLst>
        </pc:spChg>
      </pc:sldChg>
      <pc:sldChg chg="add del">
        <pc:chgData name="Abhishek Mohapatra" userId="55fe1bddae0fa15b" providerId="LiveId" clId="{13DC95B3-EE4F-49BD-8E76-95FE5F5708BB}" dt="2023-05-22T22:26:26.766" v="992" actId="47"/>
        <pc:sldMkLst>
          <pc:docMk/>
          <pc:sldMk cId="3057492769" sldId="378"/>
        </pc:sldMkLst>
      </pc:sldChg>
      <pc:sldChg chg="add">
        <pc:chgData name="Abhishek Mohapatra" userId="55fe1bddae0fa15b" providerId="LiveId" clId="{13DC95B3-EE4F-49BD-8E76-95FE5F5708BB}" dt="2023-05-22T22:37:38.532" v="1127" actId="2890"/>
        <pc:sldMkLst>
          <pc:docMk/>
          <pc:sldMk cId="538839168" sldId="379"/>
        </pc:sldMkLst>
      </pc:sldChg>
      <pc:sldChg chg="addSp delSp add del mod">
        <pc:chgData name="Abhishek Mohapatra" userId="55fe1bddae0fa15b" providerId="LiveId" clId="{13DC95B3-EE4F-49BD-8E76-95FE5F5708BB}" dt="2023-05-22T22:26:54.571" v="993" actId="47"/>
        <pc:sldMkLst>
          <pc:docMk/>
          <pc:sldMk cId="3183621524" sldId="379"/>
        </pc:sldMkLst>
        <pc:picChg chg="add del">
          <ac:chgData name="Abhishek Mohapatra" userId="55fe1bddae0fa15b" providerId="LiveId" clId="{13DC95B3-EE4F-49BD-8E76-95FE5F5708BB}" dt="2023-05-22T22:26:13.357" v="991" actId="478"/>
          <ac:picMkLst>
            <pc:docMk/>
            <pc:sldMk cId="3183621524" sldId="379"/>
            <ac:picMk id="10" creationId="{7F3E5274-BECD-C579-03A4-A3FE591E865C}"/>
          </ac:picMkLst>
        </pc:picChg>
      </pc:sldChg>
    </pc:docChg>
  </pc:docChgLst>
  <pc:docChgLst>
    <pc:chgData name="Abhishek Mohapatra" userId="55fe1bddae0fa15b" providerId="LiveId" clId="{525331FB-B469-4C1D-80C0-A835D05BEE36}"/>
    <pc:docChg chg="custSel modSld">
      <pc:chgData name="Abhishek Mohapatra" userId="55fe1bddae0fa15b" providerId="LiveId" clId="{525331FB-B469-4C1D-80C0-A835D05BEE36}" dt="2023-04-01T10:05:22.876" v="17" actId="571"/>
      <pc:docMkLst>
        <pc:docMk/>
      </pc:docMkLst>
      <pc:sldChg chg="addSp modSp">
        <pc:chgData name="Abhishek Mohapatra" userId="55fe1bddae0fa15b" providerId="LiveId" clId="{525331FB-B469-4C1D-80C0-A835D05BEE36}" dt="2023-04-01T10:05:22.876" v="17" actId="571"/>
        <pc:sldMkLst>
          <pc:docMk/>
          <pc:sldMk cId="42424651" sldId="267"/>
        </pc:sldMkLst>
        <pc:spChg chg="add mod">
          <ac:chgData name="Abhishek Mohapatra" userId="55fe1bddae0fa15b" providerId="LiveId" clId="{525331FB-B469-4C1D-80C0-A835D05BEE36}" dt="2023-04-01T10:05:22.876" v="17" actId="571"/>
          <ac:spMkLst>
            <pc:docMk/>
            <pc:sldMk cId="42424651" sldId="267"/>
            <ac:spMk id="2" creationId="{DB9A34A3-464E-733B-96A1-58706FF9CF7C}"/>
          </ac:spMkLst>
        </pc:spChg>
        <pc:spChg chg="add mod">
          <ac:chgData name="Abhishek Mohapatra" userId="55fe1bddae0fa15b" providerId="LiveId" clId="{525331FB-B469-4C1D-80C0-A835D05BEE36}" dt="2023-04-01T10:05:22.876" v="17" actId="571"/>
          <ac:spMkLst>
            <pc:docMk/>
            <pc:sldMk cId="42424651" sldId="267"/>
            <ac:spMk id="8" creationId="{44F221D8-B030-9EB9-8094-2A4D2C301958}"/>
          </ac:spMkLst>
        </pc:spChg>
        <pc:spChg chg="add mod">
          <ac:chgData name="Abhishek Mohapatra" userId="55fe1bddae0fa15b" providerId="LiveId" clId="{525331FB-B469-4C1D-80C0-A835D05BEE36}" dt="2023-04-01T10:05:22.876" v="17" actId="571"/>
          <ac:spMkLst>
            <pc:docMk/>
            <pc:sldMk cId="42424651" sldId="267"/>
            <ac:spMk id="9" creationId="{906AB3F8-734C-5ADA-01DF-4D0BA4B78D26}"/>
          </ac:spMkLst>
        </pc:spChg>
        <pc:spChg chg="add mod">
          <ac:chgData name="Abhishek Mohapatra" userId="55fe1bddae0fa15b" providerId="LiveId" clId="{525331FB-B469-4C1D-80C0-A835D05BEE36}" dt="2023-04-01T10:05:22.876" v="17" actId="571"/>
          <ac:spMkLst>
            <pc:docMk/>
            <pc:sldMk cId="42424651" sldId="267"/>
            <ac:spMk id="18" creationId="{7F2FAA62-84DD-8BCF-847C-EEFB424944F3}"/>
          </ac:spMkLst>
        </pc:spChg>
        <pc:spChg chg="add mod">
          <ac:chgData name="Abhishek Mohapatra" userId="55fe1bddae0fa15b" providerId="LiveId" clId="{525331FB-B469-4C1D-80C0-A835D05BEE36}" dt="2023-04-01T10:05:22.876" v="17" actId="571"/>
          <ac:spMkLst>
            <pc:docMk/>
            <pc:sldMk cId="42424651" sldId="267"/>
            <ac:spMk id="19" creationId="{BD7F3618-4714-7813-B224-C2408F9202C1}"/>
          </ac:spMkLst>
        </pc:spChg>
        <pc:picChg chg="add mod">
          <ac:chgData name="Abhishek Mohapatra" userId="55fe1bddae0fa15b" providerId="LiveId" clId="{525331FB-B469-4C1D-80C0-A835D05BEE36}" dt="2023-04-01T10:05:22.876" v="17" actId="571"/>
          <ac:picMkLst>
            <pc:docMk/>
            <pc:sldMk cId="42424651" sldId="267"/>
            <ac:picMk id="12" creationId="{75054ED5-F5F3-FA43-6F06-F00CF77CDCC3}"/>
          </ac:picMkLst>
        </pc:picChg>
      </pc:sldChg>
      <pc:sldChg chg="modSp mod">
        <pc:chgData name="Abhishek Mohapatra" userId="55fe1bddae0fa15b" providerId="LiveId" clId="{525331FB-B469-4C1D-80C0-A835D05BEE36}" dt="2023-04-01T01:02:53.513" v="15" actId="20577"/>
        <pc:sldMkLst>
          <pc:docMk/>
          <pc:sldMk cId="678403510" sldId="322"/>
        </pc:sldMkLst>
        <pc:spChg chg="mod">
          <ac:chgData name="Abhishek Mohapatra" userId="55fe1bddae0fa15b" providerId="LiveId" clId="{525331FB-B469-4C1D-80C0-A835D05BEE36}" dt="2023-04-01T01:02:53.513" v="15" actId="20577"/>
          <ac:spMkLst>
            <pc:docMk/>
            <pc:sldMk cId="678403510" sldId="322"/>
            <ac:spMk id="13" creationId="{374D1035-44EF-FC2E-66A1-328CD7B2C517}"/>
          </ac:spMkLst>
        </pc:spChg>
      </pc:sldChg>
      <pc:sldChg chg="delSp mod">
        <pc:chgData name="Abhishek Mohapatra" userId="55fe1bddae0fa15b" providerId="LiveId" clId="{525331FB-B469-4C1D-80C0-A835D05BEE36}" dt="2023-04-01T01:15:11.469" v="16" actId="478"/>
        <pc:sldMkLst>
          <pc:docMk/>
          <pc:sldMk cId="2561749494" sldId="323"/>
        </pc:sldMkLst>
        <pc:spChg chg="del">
          <ac:chgData name="Abhishek Mohapatra" userId="55fe1bddae0fa15b" providerId="LiveId" clId="{525331FB-B469-4C1D-80C0-A835D05BEE36}" dt="2023-04-01T01:15:11.469" v="16" actId="478"/>
          <ac:spMkLst>
            <pc:docMk/>
            <pc:sldMk cId="2561749494" sldId="323"/>
            <ac:spMk id="34" creationId="{84806EFA-90B6-4067-983B-6F820E668612}"/>
          </ac:spMkLst>
        </pc:spChg>
      </pc:sldChg>
      <pc:sldChg chg="modSp mod">
        <pc:chgData name="Abhishek Mohapatra" userId="55fe1bddae0fa15b" providerId="LiveId" clId="{525331FB-B469-4C1D-80C0-A835D05BEE36}" dt="2023-03-19T16:11:20.849" v="1" actId="1076"/>
        <pc:sldMkLst>
          <pc:docMk/>
          <pc:sldMk cId="3066125835" sldId="372"/>
        </pc:sldMkLst>
        <pc:picChg chg="mod">
          <ac:chgData name="Abhishek Mohapatra" userId="55fe1bddae0fa15b" providerId="LiveId" clId="{525331FB-B469-4C1D-80C0-A835D05BEE36}" dt="2023-03-19T16:11:20.849" v="1" actId="1076"/>
          <ac:picMkLst>
            <pc:docMk/>
            <pc:sldMk cId="3066125835" sldId="372"/>
            <ac:picMk id="36" creationId="{425FCF76-08D4-F501-09EE-5790A2252682}"/>
          </ac:picMkLst>
        </pc:picChg>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7-18T09:42:01.100"/>
    </inkml:context>
    <inkml:brush xml:id="br0">
      <inkml:brushProperty name="width" value="0.05292" units="cm"/>
      <inkml:brushProperty name="height" value="0.05292" units="cm"/>
      <inkml:brushProperty name="color" value="#FF0000"/>
    </inkml:brush>
  </inkml:definitions>
  <inkml:trace contextRef="#ctx0" brushRef="#br0">27764 9790 0,'35'-18'125,"18"0"63,-18 18-173,36 0 1,34 0 0,-87 0 15,88-17 94,-106-1 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50:25.743"/>
    </inkml:context>
    <inkml:brush xml:id="br0">
      <inkml:brushProperty name="width" value="0.05" units="cm"/>
      <inkml:brushProperty name="height" value="0.05" units="cm"/>
      <inkml:brushProperty name="color" value="#008C3A"/>
    </inkml:brush>
  </inkml:definitions>
  <inkml:trace contextRef="#ctx0" brushRef="#br0">1 467 24575,'289'2'0,"321"-4"0,-555-1 0,-1-3 0,1-1 0,100-29 0,-76 8 0,143-74 0,-82 35 0,47-34 0,-11 6 0,-165 90 0,0 1 0,1 1 0,0 0 0,0 1 0,0 0 0,0 0 0,0 2 0,0-1 0,0 1 0,15 3 0,16 3 0,61 18 0,-79-18 0,20 3 0,1-3 0,0-1 0,70-3 0,-23 0 0,-74 0 0,0 0 0,-1 1 0,1 1 0,-1 1 0,0 0 0,0 2 0,-1 0 0,1 1 0,28 18 0,-18-7 0,-1 0 0,-1 2 0,-1 2 0,38 41 0,-53-52 0,1 0 0,0-1 0,1 0 0,0-1 0,1 0 0,18 9 0,-25-15 0,1-1 0,0 0 0,1-1 0,-1 0 0,0 0 0,1 0 0,-1-1 0,1 0 0,-1 0 0,1-1 0,0 0 0,-1-1 0,1 1 0,-1-1 0,11-3 0,13-7 0,-1 0 0,0-2 0,-1-2 0,51-33 0,10-5 0,-61 39 0,1 1 0,0 1 0,0 1 0,1 2 0,41-7 0,-19 9 0,-1 2 0,78 3 0,-85 4 0,1 2 0,-1 2 0,0 2 0,51 15 0,-67-16 0,-1-2 0,55 3 0,-4 0 0,5 6 0,-1 5 0,109 38 0,-172-50 0,0-1 0,1 0 0,-1-2 0,1 0 0,0-2 0,1 0 0,-1-1 0,0-1 0,0-1 0,1-1 0,-1-1 0,0-1 0,-1 0 0,1-2 0,21-9 0,-22 7 0,0 1 0,0 1 0,1 1 0,0 0 0,22-1 0,-29 5 0,-1 1 0,1 1 0,-1 0 0,1 0 0,-1 1 0,0 1 0,0 1 0,0 0 0,15 6 0,94 48-1365,-104-50-5461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50:31.465"/>
    </inkml:context>
    <inkml:brush xml:id="br0">
      <inkml:brushProperty name="width" value="0.05" units="cm"/>
      <inkml:brushProperty name="height" value="0.05" units="cm"/>
      <inkml:brushProperty name="color" value="#008C3A"/>
    </inkml:brush>
  </inkml:definitions>
  <inkml:trace contextRef="#ctx0" brushRef="#br0">1 546 24575,'106'1'0,"229"-7"0,-266 1 0,0-3 0,122-31 0,94-53 0,-244 72 0,-1-1 0,-1-2 0,72-56 0,-86 60 0,3-3 0,-1 2 0,35-21 0,-50 35 0,0 0 0,0 1 0,0 0 0,0 1 0,1 0 0,19-2 0,29 0 0,0 3 0,71 6 0,-34 0 0,56 10 0,-23 1 0,-112-12 0,-1 1 0,0 0 0,0 2 0,28 10 0,-28-9 0,0 0 0,1-1 0,0 0 0,26 1 0,-15-5 0,0-2 0,1-1 0,-1-1 0,37-10 0,73-7 0,-73 12 0,-44 5 0,1 2 0,-1 1 0,0 0 0,1 2 0,-1 1 0,33 7 0,130 50 0,-110-32 0,-55-22 0,-1 0 0,1-1 0,1-1 0,-1-1 0,0-1 0,1-1 0,-1-1 0,1-1 0,40-7 0,-29 0 0,0 0 0,-1-3 0,0 0 0,-1-2 0,47-27 0,-19 8 0,1 3 0,1 2 0,69-19 0,-91 35 0,0 1 0,0 2 0,1 2 0,0 2 0,0 2 0,57 3 0,-79 1 0,1 2 0,-2 0 0,1 1 0,-1 1 0,1 1 0,20 11 0,32 11 0,0 1 0,-42-17 0,33 10 0,95 19 0,-70-20 0,109 42 0,-180-56 0,0 0 0,0 1 0,0 0 0,-1 1 0,-1 1 0,0 0 0,0 1 0,10 13 0,14 18 0,30 51 0,-59-83 0,6 8 0,0-1 0,2 0 0,0-1 0,1-1 0,0 0 0,1-1 0,1-2 0,36 21 0,-45-29-227,0-1-1,1-1 1,-1 0-1,1-1 1,21 3-1,-7-3-6598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50:34.389"/>
    </inkml:context>
    <inkml:brush xml:id="br0">
      <inkml:brushProperty name="width" value="0.05" units="cm"/>
      <inkml:brushProperty name="height" value="0.05" units="cm"/>
      <inkml:brushProperty name="color" value="#008C3A"/>
    </inkml:brush>
  </inkml:definitions>
  <inkml:trace contextRef="#ctx0" brushRef="#br0">0 210 24575,'33'1'0,"41"7"0,-9 0 0,406 54 0,-407-49 0,1-4 0,112 2 0,-149-11 0,-1-2 0,1 0 0,-1-2 0,0-1 0,0-1 0,0-2 0,-1 0 0,0-2 0,25-13 0,302-158 0,-337 175 0,1 1 0,0 0 0,0 1 0,0 1 0,1 1 0,0 0 0,-1 1 0,22 2 0,-13-1 0,0-1 0,43-7 0,-1-3 0,71-2 0,-30 4 0,-63 6 0,1 3 0,-1 1 0,1 2 0,-1 3 0,86 21 0,-89-21 0,0-1 0,0-1 0,0-3 0,77-8 0,-44-5 0,-56 8 0,1 1 0,36-2 0,-49 5 0,0 1 0,0 0 0,0 0 0,-1 1 0,1-1 0,-1 2 0,1-1 0,-1 1 0,0 0 0,0 1 0,8 5 0,15 10 0,78 46 0,-93-57 0,0-2 0,0 1 0,1-2 0,0 0 0,28 4 0,-17-6 0,1 0 0,0-2 0,0-1 0,0-1 0,-1-2 0,1 0 0,-1-2 0,1-1 0,-1-1 0,-1-2 0,27-11 0,2-2 0,1 2 0,1 2 0,0 3 0,1 3 0,1 2 0,0 3 0,99 0 0,-11 6 0,121 5 0,-220 0 0,0 2 0,83 22 0,53 32 0,25 10 0,-193-65 0,12 5 0,1-1 0,1-2 0,-1 0 0,1-2 0,37 1 0,116-8-1365,-159 2-5461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50:36.737"/>
    </inkml:context>
    <inkml:brush xml:id="br0">
      <inkml:brushProperty name="width" value="0.05" units="cm"/>
      <inkml:brushProperty name="height" value="0.05" units="cm"/>
      <inkml:brushProperty name="color" value="#008C3A"/>
    </inkml:brush>
  </inkml:definitions>
  <inkml:trace contextRef="#ctx0" brushRef="#br0">1 1 24575,'-1'24'0,"1"0"0,2 0 0,0 0 0,1 0 0,2 0 0,11 35 0,-12-51 0,1 0 0,-1 0 0,2 0 0,-1-1 0,1 0 0,1 0 0,-1 0 0,1-1 0,0 0 0,0 0 0,1-1 0,11 7 0,13 5 0,58 24 0,-60-30 0,0-2 0,0 0 0,1-2 0,0-2 0,1 0 0,-1-3 0,1 0 0,-1-2 0,1-1 0,42-8 0,20-6 0,0-4 0,150-51 0,-207 58 0,1 2 0,0 2 0,1 2 0,42-3 0,155 7 0,-2 0 0,-209-2 0,0-1 0,0-1 0,-1-1 0,0-1 0,0-2 0,25-13 0,19-7 0,-62 28 0,169-62 0,-146 56 0,1 0 0,-1 2 0,1 2 0,35-2 0,-20 5 0,74 8 0,-99-4 0,1 1 0,-1 1 0,-1 1 0,1 0 0,-1 1 0,19 11 0,-4 0 0,-17-8 0,-1-1 0,1 0 0,0-2 0,1 0 0,0-1 0,0 0 0,0-2 0,34 5 0,125-11 0,-124-1 0,0 3 0,1 2 0,87 14 0,84 44 0,-150-39 0,-60-17-151,0-1-1,0-1 0,1 0 0,-1-1 1,1-1-1,-1-1 0,1 0 1,27-6-1,-12 1-6674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50:39.053"/>
    </inkml:context>
    <inkml:brush xml:id="br0">
      <inkml:brushProperty name="width" value="0.05" units="cm"/>
      <inkml:brushProperty name="height" value="0.05" units="cm"/>
      <inkml:brushProperty name="color" value="#008C3A"/>
    </inkml:brush>
  </inkml:definitions>
  <inkml:trace contextRef="#ctx0" brushRef="#br0">1 521 24575,'16'-1'0,"0"-1"0,0 0 0,0-2 0,0 1 0,20-9 0,-5 2 0,320-103 0,-148 45 0,-171 58 0,523-192 0,-494 171 0,-45 22 0,0 0 0,0 2 0,1-1 0,1 2 0,-1 0 0,1 1 0,0 1 0,26-2 0,9 4 0,68 7 0,-102-3 0,0 1 0,-1 0 0,1 2 0,0 0 0,-1 1 0,34 17 0,-35-13 0,2-1 0,0 0 0,0-2 0,0 0 0,1-1 0,0-1 0,0-1 0,0-1 0,1 0 0,25-1 0,-13-4 0,29 1 0,-58 1 0,-1 0 0,1 1 0,0 0 0,0-1 0,0 1 0,0 0 0,-1 1 0,1-1 0,0 1 0,-1 0 0,7 4 0,-8-4 0,0 0 0,0 1 0,0-1 0,0 1 0,-1 0 0,1 0 0,-1-1 0,0 1 0,0 0 0,0 0 0,0 0 0,0 0 0,0 0 0,-1 1 0,0-1 0,1 0 0,-1 0 0,0 0 0,-1 5 0,-1 8 0,0-1 0,-7 24 0,6-31 0,0 2 11,0 1 0,-1-1 0,0-1 0,-1 1 0,0-1 0,-1 0-1,0 0 1,0 0 0,-1-1 0,-9 10 0,10-12-117,0-1 0,-1 1 0,0-1 0,1-1 0,-2 1 0,1-1-1,0 0 1,-1-1 0,0 1 0,0-2 0,0 1 0,0-1 0,-12 2 0,-1-3-6720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1-30T09:09:41.939"/>
    </inkml:context>
    <inkml:brush xml:id="br0">
      <inkml:brushProperty name="width" value="0.05292" units="cm"/>
      <inkml:brushProperty name="height" value="0.05292" units="cm"/>
      <inkml:brushProperty name="color" value="#FF0000"/>
    </inkml:brush>
  </inkml:definitions>
  <inkml:trace contextRef="#ctx0" brushRef="#br0">8449 14199 0,'-18'0'141,"1"0"-125,-1 0-1,0 0 1,18 18 0,0 0-1,0-1 1,0 18-1,-52 89 1,52-106 0,0-1-1,0 1 17,0 17-17,0 36 1,0-1-1,0-34 1,0-19 15,17-17 1,1 0-17,-1 0 1,19 0-1,-19 0 1,36 0 0,-35 0-1,0-17-15,52-36 16,36-71 0,-106 71-1,18 36 1,-18-1 31,0 0-32,0 1 17,0-1 30,-18 0-46,0 18-16,1 0 31,-1 0 16,0 0-32,1 0 1,-1 0 0,0 0-1,1 0 1,-1 18 0,1-18-1,-1 0 16,0 0-15,1 0 15,-1 0-15,0 0 15,1 0-15,-1 0-1,0 0 1,1 0 0,-1 0-1,1 0 17</inkml:trace>
  <inkml:trace contextRef="#ctx0" brushRef="#br0" timeOffset="758.66">8326 14358 0,'0'18'62,"0"-1"-62,17-17 16,36 71-1,0-1 1,-18 1 0,1-36-1,-1 18 1,0 0-1,-17-18 1,-1-17-16,1 0 31,0 17-15,17 18 0,-35-36-1,35 19 1,-35-19-16,18 19 15,17-1 1,-35-17 0,0-1-1</inkml:trace>
  <inkml:trace contextRef="#ctx0" brushRef="#br0" timeOffset="3035.56">7391 17745 0,'-18'0'15,"0"0"17,-17 0-17,17 0 1,1 0 0,-36 0-1,-106 53 1,71 0-1,35-36 1,53 1 0,-35 17-1,35-17-15,-53 70 16,53-70-16,-18 34 31,1 1-15,17-35-1,0 17 1,0 1 0,0-19-1,17 1 1,1 0 0,0-1-1,52-17 1,-52 0-16,17 0 31,-17 0-31,17-17 16,71-54-1,-36 0 1,-52 1 0,0 17 15,-18 18-16,0-1 1,0-17 0,0 18-1,0 18 1,-18 17 125,0 0-79,1 17-31,17 1-15,-18-18 0,18 17-1,-18 1 1,-35-18 15,18 0-31,0 0 16,17 0 31,1 0-47,-19 0 15,1 0 16,17 0-31,1 0 32</inkml:trace>
  <inkml:trace contextRef="#ctx0" brushRef="#br0" timeOffset="3795.98">6897 18009 0,'17'18'125,"1"17"-125,17 0 16,54 54-1,-72-72-15,1 1 16,-1 0 0,-17-1 15,0 1 0,18 0-15,-18-1 77,18-17-93,-18 18 16</inkml:trace>
  <inkml:trace contextRef="#ctx0" brushRef="#br0" timeOffset="5718.96">6862 17515 0,'17'0'157,"1"0"-157,-1 0 15,36 0 1,-17 0-1,-19 0-15,1 0 79,0 0-79,-1 0 15,18 0-15,-17 0 31,0 0 1,-1 0 30,1 0-46,0 0-16,-1 0 15,1 0 17,0 0-32,34 0 15,-16 0 1,-19 0 62,1 0-78,0 0 16,-1 0 15</inkml:trace>
  <inkml:trace contextRef="#ctx0" brushRef="#br0" timeOffset="7610.01">2487 16051 0,'0'18'62,"-18"0"-46,1 17 0,17-17 46,0-1 32,-35 18 0,17-35-94,18 36 15,-18-36-15,18 53 16,-17-36 0,-36 160 15,-71 34-16,89-158 1,53-53 109,-1 0-109,1 0-16,35 18 15,53 17 1,35-35 0,194 35-1,-282-35-15,53 0 16</inkml:trace>
  <inkml:trace contextRef="#ctx0" brushRef="#br0" timeOffset="9011.32">2558 16545 0,'17'0'63,"1"0"-47,105 0-16,160-17 15,-213-1-15,406 0 31,177 1-15,-53 17 0,-124 0-1,-247 0 1,-193 0-16,-1 0 16,-17 0 15,-1 0 31,1 0-46,-1 0-16,36 0 0,124 0 16,17-18-1,-53 18 16,88-18-15,-141 18-16,53 0 16,-88 0-1,-35 0 1,0 0 31,17 0-32,-17 0-15,35 0 16,-18 0 0,-18 0-1,1 0 1,17 0 0,106 0-1,-70 0 16,-53 0 1,-1 0-17,54 0 1,70 0 0,-35 0-1,-89 0-15,1 0 172,0 0-172,-1 0 16</inkml:trace>
  <inkml:trace contextRef="#ctx0" brushRef="#br0" timeOffset="10042.94">7320 16051 0,'18'0'78,"-1"18"-78,19 0 16,-1-1 0,-17-17-16,52 36 15,-35-36 1,1 17-1,-36 1 17,17-18-17,19 17 1,-1 1 0,-17-18-1,-18 18 48,0-1-48,0 1 1,0 17-16,0-17 16,-36 70-1,19-35-15,-1-18 16,-53 36-1,-17 17 1,-35 18 0,52-36-1,-105 89 1,158-159 0,1 0-1,-36 18 1,17 17 15,19-35-15</inkml:trace>
  <inkml:trace contextRef="#ctx0" brushRef="#br0" timeOffset="10941.89">4957 15963 0,'0'18'171,"0"-1"-171,0 1 0,0 17 16,0 89 0,0-71-1,0-18 1,0 18 0,0 35-1,0-70 1</inkml:trace>
  <inkml:trace contextRef="#ctx0" brushRef="#br0" timeOffset="11968.05">4604 15769 0,'17'0'125,"19"0"-110,34 0-15,-17 0 16,141 0 0,-53 0-1,-123 0-15,141-17 16,-89 17 0,36-18-1,-18 0 1,-35 1-1,0 17 1,-18 0 0,1-18-1,17 18 1</inkml:trace>
</inkml:ink>
</file>

<file path=ppt/ink/ink2.xml><?xml version="1.0" encoding="utf-8"?>
<inkml:ink xmlns:inkml="http://www.w3.org/2003/InkML">
  <inkml:definitions>
    <inkml:context xml:id="ctx0">
      <inkml:inkSource xml:id="inkSrc0">
        <inkml:traceFormat>
          <inkml:channel name="X" type="integer" max="18176" units="cm"/>
          <inkml:channel name="Y" type="integer" max="10240" units="cm"/>
          <inkml:channel name="F" type="integer" max="4096" units="dev"/>
          <inkml:channel name="T" type="integer" max="2.14748E9" units="dev"/>
        </inkml:traceFormat>
        <inkml:channelProperties>
          <inkml:channelProperty channel="X" name="resolution" value="616.13562" units="1/cm"/>
          <inkml:channelProperty channel="Y" name="resolution" value="620.60608" units="1/cm"/>
          <inkml:channelProperty channel="F" name="resolution" value="0" units="1/dev"/>
          <inkml:channelProperty channel="T" name="resolution" value="1" units="1/dev"/>
        </inkml:channelProperties>
      </inkml:inkSource>
      <inkml:timestamp xml:id="ts0" timeString="2023-11-21T19:38:02.928"/>
    </inkml:context>
    <inkml:brush xml:id="br0">
      <inkml:brushProperty name="width" value="0.05" units="cm"/>
      <inkml:brushProperty name="height" value="0.05" units="cm"/>
      <inkml:brushProperty name="color" value="#3165BB"/>
      <inkml:brushProperty name="fitToCurve" value="1"/>
    </inkml:brush>
  </inkml:definitions>
  <inkml:trace contextRef="#ctx0" brushRef="#br0">0 1122 1041 0,'0'0'0'0,"0"0"0"16,0 0 0-16,0 0 47 0,0 0-47 0,0 0 48 15,0 0-48-15,0 0 95 0,0 0-95 0,0 0 95 0,0 0-95 16,0 0 99-16,0 0-99 0,0 0 100 0,0 0-100 16,0 0 65-16,0 0-65 0,0 0 66 0,0 0-66 15,20-21 42-15,-20 21-42 16,11-21 42-16,-11 21-42 0,16-24 34 0,-16 24-34 0,17-24 35 0,-17 24-35 16,24-28 35-16,-24 28-35 0,37-32 36 0,-37 32-36 15,51-28 36-15,-51 28-36 16,60-32 37-16,-60 32-37 0,59-32 32 0,-59 32-32 15,59-36 32-15,-59 36-32 0,60-47 29 0,-60 47-29 0,69-48 29 0,-69 48-29 0,83-48 24 16,-83 48-24-16,89-44 25 16,-89 44-25-16,92-42 26 0,-92 42-26 0,96-39 27 0,-96 39-27 0,103-37 28 0,-103 37-28 15,111-36 28-15,-111 36-28 0,123-30 24 0,-123 30-24 16,122-29 25-16,-122 29-25 0,130-25 29 0,-130 25-29 0,125-23 29 16,-125 23-29-16,124-21 25 0,-124 21-25 0,117-22 26 15,-117 22-26 1,114-18 22-16,-114 18-22 0,108-10 23 0,-108 10-23 0,106-4 20 0,-106 4-20 0,93 0 20 31,-93 0-20-31,77 0 18 0,-77 0-18 0,65 2 19 16,-65-2-19-16,61 7 15 0,-61-7-15 0,56 8 16 15,-56-8-16-15,51 8 11 0,-51-8-11 0,44 11 12 16,-44-11-12-16,44 10 10 0,-44-10-10 0,35 8 11 0,-35-8-11 16,21 1 8-16,-21-1-8 0,14 2 8 0,-14-2-8 15,9 3 7-15,-9-3-7 0,8 4 8 0,-8-4-8 16,0 0 7-16,0 0-7 0,7 7 8 0,-7-7-8 15,0 0 6-15,0 0-6 0,0 0 7 0,0 0-7 16,0 0 6-16,0 0-6 0,0 0 7 0,0 0-7 0,-9 2 2 0,9-2-2 16,-14 3 3-16,14-3-3 0,0 0-1999 0</inkml:trace>
  <inkml:trace contextRef="#ctx0" brushRef="#br0" timeOffset="1">2610 106 1500 0,'0'0'0'0,"0"0"0"0,0 0 0 15,0 0 4-15,0 0-4 0,-11-1 5 0,11 1-5 16,0 0 8-16,0 0-8 0,0 0 9 0,0 0-9 16,0 0 82-16,0 0-82 0,0 0 82 0,0 0-82 15,0 0 69-15,0 0-69 0,0 0 69 0,0 0-69 16,13 14 62-16,-13-14-62 0,15 16 62 0,-15-16-62 0,22 24 59 15,-22-24-59-15,24 28 59 0,-24-28-59 0,29 34 46 16,-29-34-46-16,30 34 46 0,-30-34-46 0,31 31 36 16,-31-31-36-16,25 21 37 0,-25-21-37 0,25 11 31 0,-25-11-31 15,23 7 31-15,-23-7-31 0,22 2 25 0,-22-2-25 16,22 0 25-16,-22 0-25 0,19-2 19 0,-19 2-19 16,14-2 20-16,-14 2-20 0,6 0 16 0,-6 0-16 0,0 0 16 15,0 0-16-15,0 0 13 0,0 0-13 0,-6 4 14 16,6-4-14-16,-18 11 11 0,18-11-11 15,-23 15 12-15,23-15-12 0,-26 23 10 0,26-23-10 0,-30 27 11 16,30-27-11-16,-30 27 10 0,30-27-10 0,-28 33 10 16,28-33-10-16,-26 32 14 0,26-32-14 0,-18 31 15 15,18-31-15-15,-15 23 19 0,15-23-19 0,-9 20 20 16,9-20-20-16,-8 18 17 0,8-18-17 0,-1 12 18 16,1-12-18-16,0 9 13 0,0-9-13 0,1 7 14 15,-1-7-14-15,0 0-1980 0</inkml:trace>
  <inkml:trace contextRef="#ctx0" brushRef="#br0" timeOffset="2">3397 270 795 0,'0'0'0'0,"0"0"0"0,0 0 0 15,0 0 30-15,0 0-30 0,0 0 30 0,0 0-30 16,0 0 95-16,0 0-95 0,0 0 95 0,0 0-95 0,0 0 97 16,0 0-97-16,0 0 98 0,0 0-98 0,3 11 77 15,-3-11-77-15,0 0 77 0,0 0-77 0,2 7 73 16,-2-7-73-16,0 0 74 0,0 0-74 0,4 10 72 16,-4-10-72-16,0 0 73 0,0 0-73 0,0 0 72 0,0 0-72 15,0 0 72-15,0 0-72 0,9 0 64 0,-9 0-64 16,3-10 64-16,-3 10-64 0,9-23 64 0,-9 23-64 15,9-23 64-15,-9 23-64 0,7-21 49 0,-7 21-49 16,-2-19 49-16,2 19-49 0,-9-22 41 0,9 22-41 16,-14-19 42-16,14 19-42 0,-16-15 31 0,16 15-31 0,-17-7 32 15,17 7-32-15,-15 0 25 0,15 0-25 0,-20 9 26 16,20-9-26-16,-24 23 29 0,24-23-29 0,-24 36 29 16,24-36-29-16,-17 49 35 0,17-49-35 0,-10 52 36 15,10-52-36-15,-8 43 32 0,8-43-32 0,-2 33 32 0,2-33-32 16,2 21 27-16,-2-21-27 0,9 14 27 0,-9-14-27 15,16 9 23-15,-16-9-23 0,20 2 24 0,-20-2-24 16,29-4 18-16,-29 4-18 0,29-7 18 0,-29 7-18 16,29-11 15-16,-29 11-15 0,22-14 15 0,-22 14-15 15,22-16 11-15,-22 16-11 0,17-25 11 0,-17 25-11 0,13-35 8 16,-13 35-8-16,10-35 9 0,-10 35-9 0,2-37 6 16,-2 37-6-16,-2-27 7 15,2 27-7-15,-2-16 4 0,2 16-4 0,-1-11 4 0,1 11-4 0,0 0 3 16,0 0-3-16,-15-5 3 0,15 5-3 0,0 0 2 0,0 0-2 15,-7 23 2-15,7-23-2 0,-4 43 1 16,4-43-1-16,-1 54 2 0,1-54-2 0,0 50 1 0,0-50-1 16,1 53 1-16,-1-53-1 0,1 66 1 0,-1-66-1 15,5 76 1-15,-5-76-1 0,4 81 2 0,-4-81-2 16,4 75 2-16,-4-75-2 0,2 61 3 0,-2-61-3 0,-2 46 3 16,2-46-3-16,-4 33 4 0,4-33-4 0,-14 24 4 15,14-24-4-15,-21 22 5 0,21-22-5 0,-19 16 5 16,19-16-5-16,-15 8 5 0,15-8-5 0,-17 0 6 15,17 0-6-15,-23-8 6 0,23 8-6 0,-24-16 6 16,24 16-6-16,-19-24 6 0,19 24-6 0,-15-26 7 16,15 26-7-16,-12-38 6 0,12 38-6 0,-7-43 7 15,7 43-7-15,-3-51 7 0,3 51-7 0,3-50 7 0,-3 50-7 16,14-47 6-16,-14 47-6 0,23-42 6 0,-23 42-6 16,32-41 5-16,-32 41-5 0,38-39 5 0,-38 39-5 15,38-29 0-15,-38 29 0 0,31-20 0 0,-31 20 0 0,0 0-2199 16</inkml:trace>
  <inkml:trace contextRef="#ctx0" brushRef="#br0" timeOffset="3">3612 37 1265 0,'0'0'0'0,"0"0"0"0,0 0 0 0,0-17 89 0,0 17-89 0,2-15 89 15,-2 15-89-15,-2-9 86 0,2 9-86 0,0 0 86 0,0 0-86 0,0-8 94 16,0 8-94-16,0 0 95 0,0 0-95 0,0 0 61 16,0 0-61-16,0 8 61 0,0-8-61 0,0 24 48 15,0-24-48-15,0 33 48 0,0-33-48 0,0 43 51 16,0-43-51-16,0 50 52 0,0-50-52 0,0 61 47 15,0-61-47-15,0 60 47 0,0-60-47 0,2 54 47 0,-2-54-47 16,4 43 47 0,-4-43-47-16,5 27 44 0,-5-27-44 0,1 19 44 0,-1-19-44 0,3 14 36 0,-3-14-36 15,6 13 36-15,-6-13-36 0,13 11 23 0,-13-11-23 0,12 5 24 16,-12-5-24-16,0 0-1890 0</inkml:trace>
  <inkml:trace contextRef="#ctx0" brushRef="#br0" timeOffset="4">3748 199 1646 0,'0'0'0'0,"0"0"0"16,0 0 0-16,0 8 46 0,0-8-46 0,0 0 46 0,0 0-46 15,0 6 90-15,0-6-90 0,0 0 90 0,0 0-90 16,0 0 63-16,0 0-63 0,0 0 63 0,0 0-63 15,0 0 30-15,0 0-30 0,0 0 31 0,0 0-31 0,0 0 25 16,0 0-25-16,5 13 25 0,-5-13-25 0,-5 25 26 16,5-25-26-16,-5 27 26 0,5-27-26 0,-4 33 31 15,4-33-31-15,0 27 31 0,0-27-31 16,2 22 34-16,-2-22-34 16,2 16 35-16,-2-16-35 0,5 11 34 0,-5-11-34 15,5 9 35-15,-5-9-35 0,10 7 31 0,-10-7-31 16,9 5 31-16,-9-5-31 0,8 4 25 0,-8-4-25 15,7 0 26-15,-7 0-26 0,11-2 22 0,-11 2-22 16,12-4 23-16,-12 4-23 0,12-6 22 0,-12 6-22 0,11-8 23 16,-11 8-23-16,8-7 18 0,-8 7-18 0,4-9 18 15,-4 9-18-15,1-12 17 0,-1 12-17 0,2-18 17 16,-2 18-17-16,2-19 14 0,-2 19-14 0,0-19 15 16,0 19-15-16,0-11 14 0,0 11-14 0,0-11 15 15,0 11-15-15,0 0 11 0,0 0-11 0,0-8 11 16,0 8-11-16,0 0 8 0,0 0-8 0,0 0 9 0,0 0-9 15,0-8 7-15,0 8-7 0,0 0 7 0,0 0-7 16,0 0 6-16,0 0-6 0,6-6 7 0,-6 6-7 16,0 0 5-16,0 0-5 0,0 0 6 0,0 0-6 15,0 0 4-15,0 0-4 0,8-4 5 0,-8 4-5 16,0 0 4-16,0 0-4 0,0 0 4 0,0 0-4 16,0 0 3-16,0 0-3 0,8-5 3 0,-8 5-3 0,0 0 2 15,0 0-2-15,0 0 3 0,0 0-3 0,0 0 2 16,0 0-2-16,1-7 3 0,-1 7-3 15,0 0 2-15,0 0-2 0,0 0 2 0,0 0-2 0,0 0 1 16,0 0-1-16,0 0 1 0,0 0-1 0,0 0 1 16,0 0-1-16,0-6 1 0,0 6-1 0,0 0 0 0,0 0 0 15,0 0 1-15,0 0-1 0,0 0 0 0,0 0 0 16,0 0 0-16,0 0 0 0,0 0-4 0,0 0 4 16,9 0-3-16,-9 0 3 0,0 0-2138 0</inkml:trace>
  <inkml:trace contextRef="#ctx0" brushRef="#br0" timeOffset="5">3977 251 1601 0,'0'0'0'0,"0"0"0"16,0 0 0-16,0 0 1 0,0 0-1 0,0 0 1 0,0 0-1 15,0-9-1-15,0 9 1 0,0 0 0 0,0 0 0 16,0 0 55-16,0 0-55 0,0-7 56 0,0 7-56 16,0 0 83-16,0 0-83 0,0 0 83 0,0 0-83 15,0 0 89-15,0 0-89 0,0 0 89 0,0 0-89 16,-12 9 78-16,12-9-78 0,-3 18 79 0,3-18-79 0,-10 29 65 0,10-29-65 16,-6 30 66-16,6-30-66 0,-3 25 52 0,3-25-52 15,-3 18 53-15,3-18-53 0,0 11 39 0,0-11-39 16,6 9 40-16,-6-9-40 0,6 8 33 0,-6-8-33 15,10 11 33-15,-10-11-33 0,10 3 26 0,-10-3-26 16,20 2 27-16,-20-2-27 0,27-5 27 0,-27 5-27 0,31-9 28 16,-31 9-28-16,28-10 23 0,-28 10-23 0,19-19 24 15,-19 19-24-15,12-21 21 0,-12 21-21 0,0-27 21 16,0 27-21-16,-10-34 19 0,10 34-19 16,-13-32 20-16,13 32-20 0,-16-28 16 0,16 28-16 0,-17-16 16 15,17 16-16-15,-17-8 12 0,17 8-12 0,-15 0 12 16,15 0-12-16,-14 6 9 0,14-6-9 0,-10 8 9 15,10-8-9-15,-8 11 4 0,8-11-4 0,-4 15 5 16,4-15-5-16,0 21 0 0,0-21 0 0,4 26 1 16,-4-26-1-16,0 0-2187 0</inkml:trace>
  <inkml:trace contextRef="#ctx0" brushRef="#br0" timeOffset="6">4159 235 1769 0,'0'0'0'0,"0"0"0"0,0 0 0 16,4-12 58-16,-4 12-58 0,2-10 59 0,-2 10-59 0,0 0 76 0,0 0-76 16,2-6 77-16,-2 6-77 15,0 0 88-15,0 0-88 0,0 12 89 0,0-12-89 0,-2 32 53 0,2-32-53 16,-4 35 54-16,4-35-54 0,0 41 47 0,0-41-47 16,4 32 48-16,-4-32-48 0,3 19 39 0,-3-19-39 15,4 13 39-15,-4-13-39 0,0 12 33 0,0-12-33 0,0 11 33 16,0-11-33-16,2 7 26 0,-2-7-26 0,0 0 27 15,0 0-27-15,0 0 25 0,0 0-25 0,0 0 25 16,0 0-25-16,0 0 22 0,0 0-22 0,8 0 22 16,-8 0-22-16,5-9 17 0,-5 9-17 0,10-18 18 15,-10 18-18-15,14-23 15 0,-14 23-15 0,9-36 15 16,-9 36-15-16,11-38 12 0,-11 38-12 0,12-35 13 16,-12 35-13-16,9-20 11 0,-9 20-11 0,8-10 11 15,-8 10-11-15,0 0 7 0,0 0-7 0,15 10 8 16,-15-10-8-16,14 32 4 0,-14-32-4 0,13 33 5 0,-13-33-5 15,10 31 2-15,-10-31-2 0,2 26 3 0,-2-26-3 16,1 16 2-16,-1-16-2 0,3 11 2 0,-3-11-2 16,1 12 1-16,-1-12-1 0,2 9 2 0,-2-9-2 15,0 0 1-15,0 0-1 0,6 9 2 0,-6-9-2 16,0 0 0-16,0 0 0 0,3 14 1 0,-3-14-1 0,0 0-2146 16</inkml:trace>
</inkml:ink>
</file>

<file path=ppt/ink/ink3.xml><?xml version="1.0" encoding="utf-8"?>
<inkml:ink xmlns:inkml="http://www.w3.org/2003/InkML">
  <inkml:definitions>
    <inkml:context xml:id="ctx0">
      <inkml:inkSource xml:id="inkSrc0">
        <inkml:traceFormat>
          <inkml:channel name="X" type="integer" max="18176" units="cm"/>
          <inkml:channel name="Y" type="integer" max="10240" units="cm"/>
          <inkml:channel name="F" type="integer" max="4096" units="dev"/>
          <inkml:channel name="T" type="integer" max="2.14748E9" units="dev"/>
        </inkml:traceFormat>
        <inkml:channelProperties>
          <inkml:channelProperty channel="X" name="resolution" value="616.13562" units="1/cm"/>
          <inkml:channelProperty channel="Y" name="resolution" value="620.60608" units="1/cm"/>
          <inkml:channelProperty channel="F" name="resolution" value="0" units="1/dev"/>
          <inkml:channelProperty channel="T" name="resolution" value="1" units="1/dev"/>
        </inkml:channelProperties>
      </inkml:inkSource>
      <inkml:timestamp xml:id="ts0" timeString="2023-11-21T19:38:02.935"/>
    </inkml:context>
    <inkml:brush xml:id="br0">
      <inkml:brushProperty name="width" value="0.05" units="cm"/>
      <inkml:brushProperty name="height" value="0.05" units="cm"/>
      <inkml:brushProperty name="color" value="#3165BB"/>
      <inkml:brushProperty name="fitToCurve" value="1"/>
    </inkml:brush>
  </inkml:definitions>
  <inkml:trace contextRef="#ctx0" brushRef="#br0">270 33 1209 0,'0'0'0'15,"0"0"0"-15,0 0 0 0,0 0 71 0,0 0-71 0,0 0 71 0,0 0-71 0,0-27 154 16,0 27-154-16,0 0 155 0,0 0-155 0,0 0 99 16,0 0-99-16,0 0 99 0,0 0-99 0,-16 24 59 15,16-24-59-15,-16 32 60 0,16-32-60 0,-18 44 36 0,18-44-36 16,-20 50 37-16,20-50-37 0,-21 61 33 16,21-61-33-16,-23 65 33 0,23-65-33 0,-29 67 26 0,29-67-26 15,-29 63 26-15,29-63-26 16,-28 51 22-16,28-51-22 0,-26 39 23 0,26-39-23 15,-23 27 20-15,23-27-20 0,-17 14 20 0,17-14-20 0,-4 12 18 16,4-12-18-16,0 0 19 0,0 0-19 0,0 0 19 0,0 0-19 0,0 0 20 16,0 0-20-16,13 0 16 0,-13 0-16 0,18-9 17 0,-18 9-17 15,20-16 16-15,-20 16-16 0,29-23 17 16,-29 23-17-16,34-37 16 0,-34 37-16 0,25-50 16 0,-25 50-16 16,17-61 14-16,-17 61-14 0,9-63 14 15,-9 63-14-15,14-60 12 16,-14 60-12-16,15-50 13 0,-15 50-13 15,11-37 11-15,-11 37-11 0,4-37 11 0,-4 37-11 16,6-33 8-16,-6 33-8 0,5-27 9 0,-5 27-9 16,3-19 8-16,-3 19-8 0,0-12 9 0,0 12-9 15,0 0 5-15,0 0-5 0,0-13 6 0,0 13-6 0,0 0 4 0,0 0-4 0,0 0 5 0,0 0-5 16,0 0 3-16,0 0-3 0,7 22 4 0,-7-22-4 0,6 32 3 16,-6-32-3-16,8 44 3 0,-8-44-3 0,12 36 2 31,-12-36-2-31,16 44 3 0,-16-44-3 0,18 52 3 0,-18-52-3 15,18 53 3-15,-18-53-3 0,18 51 3 0,-18-51-3 16,18 44 4-16,-18-44-4 0,17 36 3 0,-17-36-3 16,12 29 3-16,-12-29-3 0,11 22 4 0,-11-22-4 0,7 17 4 15,-7-17-4-15,3 9 5 0,-3-9-5 0,0 0 6 16,0 0-6-16,0 11 6 0,0-11-6 0,0 9 6 16,0-9-6-16,0 0 5 0,0 0-5 0,-13 11 6 15,13-11-6-15,-16 6 6 0,16-6-6 0,-18 7 6 16,18-7-6-16,-21 12 7 0,21-12-7 0,-23 10 8 15,23-10-8-15,-31 7 8 0,31-7-8 0,-28 5 8 16,28-5-8-16,-24 0 9 0,24 0-9 0,-26-3 10 16,26 3-10-16,-31-2 9 0,31 2-9 0,-28-7 10 0,28 7-10 15,-19-5 9-15,19 5-9 0,-10-3 10 0,10 3-10 16,0 0 7-16,0 0-7 0,-13 0 8 0,13 0-8 16,0 0 6-16,0 0-6 0,0 0 6 0,0 0-6 15,18-9 4-15,-18 9-4 0,27-5 4 0,-27 5-4 16,0 0-2078-16</inkml:trace>
  <inkml:trace contextRef="#ctx0" brushRef="#br0" timeOffset="1">599 33 1399 0,'0'0'0'0,"0"0"0"0,0 0 0 16,8-12 97-16,-8 12-97 0,0-10 97 0,0 10-97 16,0 0 130-16,0 0-130 0,0-9 130 0,0 9-130 15,0 0 80-15,0 0-80 0,4 16 81 0,-4-16-81 16,3 20 40-16,-3-20-40 0,3 38 41 0,-3-38-41 0,5 56 33 16,-5-56-33-16,6 65 34 0,-6-65-34 0,2 75 29 0,-2-75-29 15,0 76 29-15,0-76-29 0,-2 67 32 0,2-67-32 16,-3 51 32-16,3-51-32 0,-6 28 32 0,6-28-32 15,-2 17 33-15,2-17-33 0,0 18 29 0,0-18-29 16,0 7 30-16,0-7-30 16,0 0 22-16,0 0-22 0,0 12 23 0,0-12-23 0,0 0 18 0,0 0-18 0,0 0 18 15,0 0-18-15,0 0 11 0,0 0-11 0,13-12 11 16,-13 12-11-16,0 0-1884 0</inkml:trace>
  <inkml:trace contextRef="#ctx0" brushRef="#br0" timeOffset="2">589 52 1590 0,'0'0'0'0,"0"0"0"0,0 0 0 15,0 0 14-15,0 0-14 0,0 0 15 0,0 0-15 16,-11 0 22-16,11 0-22 0,0 0 22 0,0 0-22 16,0 0 65-16,0 0-65 0,13-2 65 0,-13 2-65 15,28-7 51-15,-28 7-51 0,42-8 51 0,-42 8-51 16,49-7 53-16,-49 7-53 0,47-10 53 0,-47 10-53 0,36-7 49 15,-36 7-49-15,31-5 50 16,-31 5-50-16,32 0 39 0,-32 0-39 0,26-4 39 0,-26 4-39 16,13-3 36-16,-13 3-36 0,0 0 36 0,0 0-36 15,15 7 23-15,-15-7-23 0,8 7 23 0,-8-7-23 0,5 12 16 0,-5-12-16 16,0 15 16-16,0-15-16 0,0 0-1746 0</inkml:trace>
  <inkml:trace contextRef="#ctx0" brushRef="#br0" timeOffset="3">628 323 1590 0,'0'0'0'0,"0"0"0"15,0 0 0-15,0 9 23 0,0-9-23 16,0 10 23-16,0-10-23 0,0 0 22 0,0 0-22 0,0 0 23 0,0 0-23 16,18 7 74-16,-18-7-74 0,23-1 74 15,-23 1-74-15,31-3 54 0,-31 3-54 0,34-5 55 0,-34 5-55 16,36-5 50-16,-36 5-50 0,31-3 51 0,-31 3-51 15,15 0 42-15,-15 0-42 0,11 3 42 0,-11-3-42 16,13 5 34-16,-13-5-34 0,16 2 35 0,-16-2-35 16,13-2 27-16,-13 2-27 0,0 0 27 0,0 0-27 15,0 0-1685-15</inkml:trace>
  <inkml:trace contextRef="#ctx0" brushRef="#br0" timeOffset="4">658 572 1567 0,'0'0'0'0,"0"0"0"0,0 0 0 0,-10 7 66 15,10-7-66-15,0 0 67 0,0 0-67 16,-11 10 106-16,11-10-106 0,0 0 107 0,0 0-107 0,0 0 80 0,0 0-80 0,0 0 80 0,0 0-80 31,11 0 44-31,-11 0-44 0,24 0 44 0,-24 0-44 0,41 0 36 0,-41 0-36 0,41 0 36 0,-41 0-36 16,32-2 30-16,-32 2-30 0,23-3 31 0,-23 3-31 15,24-5 25-15,-24 5-25 0,26-2 26 0,-26 2-26 16,28 0 24-16,-28 0-24 16,26 0 25-16,-26 0-25 0,0 0-1796 15</inkml:trace>
  <inkml:trace contextRef="#ctx0" brushRef="#br0" timeOffset="5">1261 224 1646 0,'0'0'0'0,"0"0"0"15,0 0 0-15,0 0 46 0,0 0-46 0,-21 26 46 0,21-26-46 16,0 0 100-16,0 0-100 0,-14 5 100 0,14-5-100 0,0 0 106 16,0 0-106-16,0 0 106 0,0 0-106 0,0 0 53 15,0 0-53-15,8 13 54 0,-8-13-54 0,18 0 39 0,-18 0-39 16,32 0 40-16,-32 0-40 0,44-8 30 0,-44 8-30 15,41-7 31-15,-41 7-31 0,34-5 25 0,-34 5-25 16,23 0 25-16,-23 0-25 0,16 0 19 0,-16 0-19 16,10 0 19-16,-10 0-19 0,0 0 13 0,0 0-13 0,14 0 14 15,-14 0-14-15,0 0 10 0,0 0-10 16,0 0 10-16,0 0-10 0,0 0-1899 0</inkml:trace>
  <inkml:trace contextRef="#ctx0" brushRef="#br0" timeOffset="6">1270 447 1635 0,'0'0'0'16,"0"0"0"-16,0 0 0 0,0 0 42 0,0 0-42 0,3 11 42 15,-3-11-42-15,0 0 95 0,0 0-95 16,0 0 96-16,0 0-96 0,15 8 64 0,-15-8-64 0,19 0 64 0,-19 0-64 15,34 0 34-15,-34 0-34 0,31 0 35 0,-31 0-35 0,26-3 33 16,-26 3-33-16,24-5 33 16,-24 5-33-16,25-7 26 0,-25 7-26 0,26-9 27 0,-26 9-27 0,26-12 23 15,-26 12-23-15,23-10 24 0,-23 10-24 0,0 0-1705 16</inkml:trace>
</inkml:ink>
</file>

<file path=ppt/ink/ink4.xml><?xml version="1.0" encoding="utf-8"?>
<inkml:ink xmlns:inkml="http://www.w3.org/2003/InkML">
  <inkml:definitions>
    <inkml:context xml:id="ctx0">
      <inkml:inkSource xml:id="inkSrc0">
        <inkml:traceFormat>
          <inkml:channel name="X" type="integer" max="18176" units="cm"/>
          <inkml:channel name="Y" type="integer" max="10240" units="cm"/>
          <inkml:channel name="F" type="integer" max="4096" units="dev"/>
          <inkml:channel name="T" type="integer" max="2.14748E9" units="dev"/>
        </inkml:traceFormat>
        <inkml:channelProperties>
          <inkml:channelProperty channel="X" name="resolution" value="616.13562" units="1/cm"/>
          <inkml:channelProperty channel="Y" name="resolution" value="620.60608" units="1/cm"/>
          <inkml:channelProperty channel="F" name="resolution" value="0" units="1/dev"/>
          <inkml:channelProperty channel="T" name="resolution" value="1" units="1/dev"/>
        </inkml:channelProperties>
      </inkml:inkSource>
      <inkml:timestamp xml:id="ts0" timeString="2023-11-21T19:38:02.942"/>
    </inkml:context>
    <inkml:brush xml:id="br0">
      <inkml:brushProperty name="width" value="0.05" units="cm"/>
      <inkml:brushProperty name="height" value="0.05" units="cm"/>
      <inkml:brushProperty name="color" value="#3165BB"/>
      <inkml:brushProperty name="fitToCurve" value="1"/>
    </inkml:brush>
  </inkml:definitions>
  <inkml:trace contextRef="#ctx0" brushRef="#br0">40 0 1657 0,'0'0'0'0,"0"0"0"0,0 0 0 0,0 0 69 0,0 0-69 0,-11 14 70 15,11-14-70-15,0 10 112 0,0-10-112 0,2 24 112 0,-2-24-112 16,3 51 69-16,-3-51-69 0,3 60 70 16,-3-60-70-16,3 70 36 0,-3-70-36 0,5 76 37 0,-5-76-37 15,7 86 28-15,-7-86-28 0,11 85 29 0,-11-85-29 16,7 75 34-16,-7-75-34 0,3 56 34 0,-3-56-34 16,-3 36 25-16,3-36-25 0,-2 22 26 0,2-22-26 15,0 19 20-15,0-19-20 0,2 12 20 0,-2-12-20 0,0 0 14 31,0 0-14-31,0 0 15 0,0 0-15 0,0 0-1858 16</inkml:trace>
  <inkml:trace contextRef="#ctx0" brushRef="#br0" timeOffset="1">0 39 1702 0,'0'0'0'0,"0"0"0"16,0 0 0-16,0 0 31 0,0 0-31 0,0 0 31 16,0 0-31-16,0 0 65 0,0 0-65 0,8 2 65 15,-8-2-65-15,23 4 46 0,-23-4-46 0,37 3 47 16,-37-3-47-16,44 0 37 0,-44 0-37 0,52 0 37 16,-52 0-37-16,62 0 29 0,-62 0-29 0,68 0 29 15,-68 0-29-15,67-3 36 0,-67 3-36 0,54-4 36 0,-54 4-36 16,35-2 32-16,-35 2-32 0,20 2 32 0,-20-2-32 15,13 4 22-15,-13-4-22 0,5 10 22 0,-5-10-22 16,0 0-1725-16</inkml:trace>
  <inkml:trace contextRef="#ctx0" brushRef="#br0" timeOffset="2">91 327 1646 0,'0'0'0'16,"0"0"0"-16,0 0 0 0,13 11 21 0,-13-11-21 0,13 10 21 15,-13-10-21-15,16 5 62 0,-16-5-62 0,33 0 63 16,-33 0-63-16,60-3 52 0,-60 3-52 0,68-4 52 16,-68 4-52-16,67-5 44 0,-67 5-44 0,57-3 44 15,-57 3-44-15,41 0 34 0,-41 0-34 0,29 0 34 16,-29 0-34-16,13-2 25 0,-13 2-25 0,0 0 26 16,0 0-26-16,0 0-1593 0</inkml:trace>
  <inkml:trace contextRef="#ctx0" brushRef="#br0" timeOffset="3">81 635 1702 0,'0'0'0'0,"0"0"0"0,0 0 0 16,0 0 5-16,0 0-5 0,13 8 6 0,-13-8-6 0,16 0 68 15,-16 0-68-15,33 0 68 0,-33 0-68 0,60 0 72 16,-60 0-72-16,72 0 73 0,-72 0-73 0,81-8 62 15,-81 8-62-15,73-6 62 0,-73 6-62 0,48-3 30 16,-48 3-30-16,43 0 30 0,-43 0-30 0,0 0-1634 16</inkml:trace>
  <inkml:trace contextRef="#ctx0" brushRef="#br0" timeOffset="4">724 549 1724 0,'0'0'0'0,"0"0"0"0,0 0 0 0,0 0 5 0,0 0-5 0,-21 23 5 16,21-23-5-16,-26 39 51 16,26-39-51-16,-22 41 52 0,22-41-52 0,-14 37 59 0,14-37-59 0,-10 29 60 15,10-29-60-15,-8 24 59 0,8-24-59 0,0 22 59 16,0-22-59-16,8 24 57 0,-8-24-57 0,10 19 58 16,-10-19-58-16,15 10 43 0,-15-10-43 0,24 5 44 0,-24-5-44 15,31-3 42-15,-31 3-42 0,34-9 43 0,-34 9-43 16,36-17 31-16,-36 17-31 0,39-27 32 0,-39 27-32 15,39-32 25-15,-39 32-25 16,37-41 26-16,-37 41-26 0,28-48 22 0,-28 48-22 0,16-55 22 0,-16 55-22 16,2-70 19-16,-2 70-19 0,-11-68 20 0,11 68-20 15,-26-56 16-15,26 56-16 0,-30-38 16 0,30 38-16 16,-34-20 14-16,34 20-14 0,-36-5 14 0,36 5-14 0,-47 3 14 16,47-3-14-16,-39 17 14 0,39-17-14 0,-34 26 12 15,34-26-12-15,-23 31 13 0,23-31-13 0,-13 32 13 16,13-32-13-16,-5 27 13 0,5-27-13 0,2 21 13 15,-2-21-13-15,9 18 14 0,-9-18-14 0,18 9 12 0,-18-9-12 16,20 8 13-16,-20-8-13 0,21 5 10 0,-21-5-10 16,18 1 10-16,-18-1-10 0,13 3 6 0,-13-3-6 0,16 12 7 15,-16-12-7-15,23 26 5 0,-23-26-5 0,21 35 5 16,-21-35-5-16,8 31 3 0,-8-31-3 0,4 27 3 16,-4-27-3-16,6 28 1 0,-6-28-1 0,5 25 2 15,-5-25-2-15,5 16 2 0,-5-16-2 0,5 13 3 16,-5-13-3-16,5 9 1 0,-5-9-1 0,0 0 2 15,0 0-2-15,11 13 0 0,-11-13 0 0,0 0 1 16,0 0-1-16,0 0-2108 0</inkml:trace>
  <inkml:trace contextRef="#ctx0" brushRef="#br0" timeOffset="5">1033 759 1556 0,'0'0'0'15,"0"0"0"-15,0 0 0 0,0 0 97 0,0 0-97 0,0 0 97 16,0 0-97-16,0 0 115 0,0 0-115 0,0 0 116 31,0 0-116-31,0 0 83 0,0 0-83 0,0 0 84 0,0 0-84 0,0 0 49 0,0 0-49 0,-3 10 49 16,3-10-49-16,-8 31 44 0,8-31-44 0,-7 36 45 15,7-36-45-15,-5 27 39 0,5-27-39 0,0 24 39 16,0-24-39-16,0 17 33 0,0-17-33 0,0 17 34 16,0-17-34-1,0 12 27-15,0-12-27 0,0 10 27 0,0-10-27 0,0 0 25 0,0 0-25 0,0 14 26 0,0-14-26 16,0 0 22-16,0 0-22 0,0 0 22 0,0 0-22 16,0 0 20-16,0 0-20 0,18-22 20 0,-18 22-20 15,20-26 16-15,-20 26-16 0,26-32 17 0,-26 32-17 16,27-33 14-16,-27 33-14 0,20-27 14 0,-20 27-14 15,10-15 12-15,-10 15-12 0,0 0 12 0,0 0-12 0,11-2 9 32,-11 2-9-32,0 0 10 0,0 0-10 0,18 24 7 15,-18-24-7-15,11 22 7 0,-11-22-7 0,10 22 6 0,-10-22-6 0,10 19 6 0,-10-19-6 16,8 12 4-16,-8-12-4 16,5 10 5-16,-5-10-5 0,0 0 3 0,0 0-3 15,11 12 3-15,-11-12-3 0,0 0-2111 0</inkml:trace>
</inkml:ink>
</file>

<file path=ppt/ink/ink5.xml><?xml version="1.0" encoding="utf-8"?>
<inkml:ink xmlns:inkml="http://www.w3.org/2003/InkML">
  <inkml:definitions>
    <inkml:context xml:id="ctx0">
      <inkml:inkSource xml:id="inkSrc0">
        <inkml:traceFormat>
          <inkml:channel name="X" type="integer" max="18176" units="cm"/>
          <inkml:channel name="Y" type="integer" max="10240" units="cm"/>
          <inkml:channel name="F" type="integer" max="4096" units="dev"/>
          <inkml:channel name="T" type="integer" max="2.14748E9" units="dev"/>
        </inkml:traceFormat>
        <inkml:channelProperties>
          <inkml:channelProperty channel="X" name="resolution" value="616.13562" units="1/cm"/>
          <inkml:channelProperty channel="Y" name="resolution" value="620.60608" units="1/cm"/>
          <inkml:channelProperty channel="F" name="resolution" value="0" units="1/dev"/>
          <inkml:channelProperty channel="T" name="resolution" value="1" units="1/dev"/>
        </inkml:channelProperties>
      </inkml:inkSource>
      <inkml:timestamp xml:id="ts0" timeString="2023-11-21T19:38:02.948"/>
    </inkml:context>
    <inkml:brush xml:id="br0">
      <inkml:brushProperty name="width" value="0.05" units="cm"/>
      <inkml:brushProperty name="height" value="0.05" units="cm"/>
      <inkml:brushProperty name="color" value="#3165BB"/>
      <inkml:brushProperty name="fitToCurve" value="1"/>
    </inkml:brush>
  </inkml:definitions>
  <inkml:trace contextRef="#ctx0" brushRef="#br0">0 266 716 0,'0'0'0'0,"0"0"0"0,0 0 0 0,0 0-537 0</inkml:trace>
  <inkml:trace contextRef="#ctx0" brushRef="#br0" timeOffset="1">135 26 1310 0,'0'0'0'0,"0"0"0"16,0 0 0-16,0 0 84 0,0 0-84 0,0 0 84 0,0 0-84 0,10-26 167 0,-10 26-167 15,0 0 167-15,0 0-167 0,5 9 129 0,-5-9-129 16,6 27 129-16,-6-27-129 0,5 44 50 0,-5-44-50 16,5 58 50-16,-5-58-50 0,10 63 39 0,-10-63-39 0,11 74 40 15,-11-74-40-15,10 88 34 0,-10-88-34 0,11 79 35 16,-11-79-35 0,7 61 32-16,-7-61-32 0,3 48 33 0,-3-48-33 0,-3 39 29 0,3-39-29 0,-3 26 29 15,3-26-29-15,0 19 22 0,0-19-22 0,3 13 23 16,-3-13-23-16,0 0 12 0,0 0-12 0,0 0 12 15,0 0-12-15,0 0-1883 0</inkml:trace>
  <inkml:trace contextRef="#ctx0" brushRef="#br0" timeOffset="2">156 26 1679 0,'0'0'0'0,"0"0"0"0,0 0 0 16,-13 0 33-16,13 0-33 0,0 0 33 0,0 0-33 15,-11 0 78-15,11 0-78 0,0 0 79 0,0 0-79 16,8 10 97-16,-8-10-97 0,13 8 98 0,-13-8-98 15,31 4 54-15,-31-4-54 0,44 2 54 0,-44-2-54 16,47 0 40-16,-47 0-40 0,51-5 40 0,-51 5-40 16,55-4 34-16,-55 4-34 0,50-5 34 0,-50 5-34 15,33-7 22-15,-33 7-22 0,23 0 22 0,-23 0-22 16,18 0 15-16,-18 0-15 0,11 0 15 0,-11 0-15 0,0 0 9 16,0 0-9-1,11 0 9-15,-11 0-9 0,0 0-1834 0</inkml:trace>
  <inkml:trace contextRef="#ctx0" brushRef="#br0" timeOffset="3">308 217 1579 0,'0'0'0'16,"0"0"0"-1,0 0 0 1,0 17 59-16,0-17-59 0,0 13 60 0,0-13-60 0,0 0 102 0,0 0-102 0,3 14 102 0,-3-14-102 0,0 0 83 0,0 0-83 0,11 12 83 31,-11-12-83-31,10 5 44 0,-10-5-44 0,15 2 45 16,-15-2-45-16,26 0 33 0,-26 0-33 0,32-2 34 15,-32 2-34-15,36-3 27 0,-36 3-27 0,34-5 27 16,-34 5-27-16,26-4 20 0,-26 4-20 0,18-2 21 0,-18 2-21 16,10 0 11-16,-10 0-11 0,0 0 11 0,0 0-11 15,13 9 4-15,-13-9-4 0,0 19 4 0,0-19-4 16,0 0-1762-16</inkml:trace>
  <inkml:trace contextRef="#ctx0" brushRef="#br0" timeOffset="4">278 592 1668 0,'0'0'0'0,"0"0"0"0,0 0 0 0,0 10 12 0,0-10-12 16,0 0 12-16,0 0-12 0,4 10 12 0,-4-10-12 0,0 0 13 15,0 0-13-15,14 0 78 0,-14 0-78 16,18-3 79-16,-18 3-79 0,33-2 68 0,-33 2-68 0,40-5 69 16,-40 5-69-16,38-5 59 0,-38 5-59 0,32-3 60 15,-32 3-60-15,20 3 44 0,-20-3-44 0,16 5 44 16,-16-5-44-16,12 5 24 0,-12-5-24 0,11 7 25 16,-11-7-25-16,0 0-1701 0</inkml:trace>
  <inkml:trace contextRef="#ctx0" brushRef="#br0" timeOffset="5">776 478 1567 0,'0'0'0'0,"0"0"0"0,0 0 0 0,0 0 66 0,0 0-66 0,0 0 67 15,0 0-67-15,0-9 106 0,0 9-106 0,0 0 107 16,0 0-107-16,2 9 94 0,-2-9-94 0,2 17 94 15,-2-17-94-15,6 32 54 0,-6-32-54 0,3 34 55 16,-3-34-55-16,0 31 39 0,0-31-39 0,2 27 40 16,-2-27-40-16,6 19 36 0,-6-19-36 0,1 19 36 15,-1-19-36-15,-1 25 25 0,1-25-25 0,-6 24 26 16,6-24-26-16,-5 17 17 16,5-17-17-16,-3 11 18 0,3-11-18 0,0 0-1836 0</inkml:trace>
  <inkml:trace contextRef="#ctx0" brushRef="#br0" timeOffset="6">703 660 1623 0,'0'0'0'0,"0"0"0"0,0 0 0 16,0 0 63-16,0 0-63 0,0 0 63 0,0 0-63 0,0 0 106 0,0 0-106 16,0 0 107-16,0 0-107 0,18 0 68 15,-18 0-68-15,29 0 68 0,-29 0-68 16,47-3 30-16,-47 3-30 0,41-2 30 0,-41 2-30 0,23-4 18 0,-23 4-18 15,18-3 18-15,-18 3-18 0,18 0 12 0,-18 0-12 0,16 0 12 16,-16 0-12-16,0 0-1664 0</inkml:trace>
  <inkml:trace contextRef="#ctx0" brushRef="#br0" timeOffset="7">959 469 1556 0,'0'0'0'0,"0"0"0"0,0 0 0 0,0 0 19 0,0 0-19 0,0 0 20 0,0 0-20 16,0 0 65-16,0 0-65 0,0 20 65 0,0-20-65 15,-2 26 100-15,2-26-100 0,-5 31 100 0,5-31-100 16,0 25 59-16,0-25-59 0,3 23 60 0,-3-23-60 16,0 22 50-16,0-22-50 0,0 19 51 0,0-19-51 15,0 16 40-15,0-16-40 0,2 14 40 0,-2-14-40 0,2 19 30 16,-2-19-30-16,3 17 31 0,-3-17-31 0,3 10 22 15,-3-10-22-15,0 0 22 0,0 0-22 0,0 0-1748 16</inkml:trace>
  <inkml:trace contextRef="#ctx0" brushRef="#br0" timeOffset="8">1053 698 1433 0,'0'0'0'15,"0"0"0"-15,0 0 0 16,5-9 5-16,-5 9-5 0,0 0 6 16,0 0-6-16,0 0 58 0,0 0-58 0,0 0 59 15,0 0-59-15,0 0 73 0,0 0-73 0,0 0 74 16,0 0-74-16,8 12 50 0,-8-12-50 0,0 19 51 0,0-19-51 15,-2 17 49-15,2-17-49 0,-3 19 49 0,3-19-49 16,3 18 42-16,-3-18-42 0,2 14 42 0,-2-14-42 16,3 12 35-16,-3-12-35 0,0 10 35 0,0-10-35 15,0 0 27-15,0 0-27 0,0 12 28 0,0-12-28 0,0 0 23 16,0 0-23-16,0 0 24 0,0 0-24 0,0 0 20 16,0 0-20-16,15-12 20 0,-15 12-20 0,16-19 18 0,-16 19-18 15,15-25 19-15,-15 25-19 0,13-21 16 0,-13 21-16 16,8-17 16-16,-8 17-16 0,0 0 13 0,0 0-13 15,8-8 14-15,-8 8-14 0,0 0 12 0,0 0-12 16,10-5 12-16,-10 5-12 0,0 0 9 0,0 0-9 16,10 19 9-16,-10-19-9 0,3 18 7 0,-3-18-7 15,3 14 7-15,-3-14-7 0,2 10 6 0,-2-10-6 0,0 0 6 16,0 0-6-16,0 12 5 0,0-12-5 0,0 0 6 16,0 0-6-16,0 9 5 0,0-9-5 0,0 0 5 15,0 0-5-15,0 0 5 0,0 0-5 0,10-2 5 16,-10 2-5-16,8-9 5 0,-8 9-5 0,16-15 6 15,-16 15-6-15,21-24 5 0,-21 24-5 0,21-24 5 16,-21 24-5-16,18-15 4 0,-18 15-4 0,15-7 4 16,-15 7-4-16,14 0 3 0,-14 0-3 0,12 7 4 0,-12-7-4 15,13 17 3-15,-13-17-3 0,13 20 3 0,-13-20-3 16,8 19 4-16,-8-19-4 0,2 14 5 0,-2-14-5 16,-2 13 5-16,2-13-5 0,-2 9 5 0,2-9-5 0,0 0 4 15,0 0-4-15,0 13 5 0,0-13-5 16,0 0-1851-16</inkml:trace>
  <inkml:trace contextRef="#ctx0" brushRef="#br0" timeOffset="9">1683 401 1635 0,'0'0'0'15,"0"0"0"-15,0 0 0 0,-21 15 67 0,21-15-67 16,-12 5 68-16,12-5-68 0,0 0 155 0,0 0-155 16,0 0 156-16,0 0-156 0,-8 7 93 0,8-7-93 15,0 0 94-15,0 0-94 0,0 0 46 0,0 0-46 16,11 3 47-16,-11-3-47 0,20-3 32 15,-20 3-32-15,36-10 33 0,-36 10-33 0,50-9 20 0,-50 9-20 0,46-5 21 16,-46 5-21-16,29 2 11 0,-29-2-11 0,15 4 11 16,-15-4-11-16,0 0-1867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49:49.893"/>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49:54.474"/>
    </inkml:context>
    <inkml:brush xml:id="br0">
      <inkml:brushProperty name="width" value="0.05" units="cm"/>
      <inkml:brushProperty name="height" value="0.05" units="cm"/>
      <inkml:brushProperty name="color" value="#008C3A"/>
    </inkml:brush>
  </inkml:definitions>
  <inkml:trace contextRef="#ctx0" brushRef="#br0">0 158 24575,'36'33'0,"61"42"0,-44-36 0,0 1 0,3-2 0,66 34 0,-100-62 0,1-1 0,0-1 0,1-1 0,0-1 0,0-1 0,40 3 0,148-5 0,-134-8 0,1-3 0,-2-3 0,0-4 0,91-29 0,-52 4 0,217-106 0,-272 114 0,14-8 0,1 4 0,147-49 0,-175 71 0,1 3 0,-1 2 0,73-5 0,-102 14 0,0 0 0,0 1 0,-1 1 0,1 0 0,0 2 0,-1 0 0,0 1 0,0 1 0,0 0 0,-1 2 0,0 0 0,18 11 0,-5 3 0,0 1 0,-2 2 0,-1 0 0,-1 2 0,-1 1 0,34 51 0,-53-72 0,-1-1 0,1-1 0,0 1 0,1-1 0,-1 0 0,1 0 0,0-1 0,0 0 0,1 0 0,-1 0 0,1-1 0,-1-1 0,1 1 0,0-1 0,11 1 0,16 3 0,0-3 0,45-1 0,-47-1 0,28-2 0,0-2 0,-1-2 0,105-25 0,169-71 0,-41-4 0,-274 99 0,0 1 0,-1 1 0,1 1 0,0 1 0,1 0 0,-1 2 0,0 0 0,0 1 0,0 1 0,0 1 0,0 0 0,0 2 0,-1 0 0,1 1 0,-1 1 0,-1 0 0,1 2 0,27 17 0,-16-7 0,1-1 0,1-1 0,0-2 0,0-2 0,2 0 0,0-3 0,0 0 0,0-2 0,1-2 0,1-1 0,39 1 0,-73-6 0,103-2 0,-91 1 0,0-1 0,0 0 0,0-1 0,-1-1 0,24-10 0,49-30 0,20-9 0,-100 51 0,11-5 0,0 0 0,1 1 0,20-4 0,-30 9 0,-1 0 0,0 1 0,0 0 0,1 0 0,-1 0 0,0 1 0,0 0 0,0 0 0,1 0 0,-1 1 0,0 0 0,8 4 0,2 1 0,0-1 0,1 0 0,-1-1 0,1-1 0,1 0 0,-1-2 0,0 0 0,1-1 0,0 0 0,-1-2 0,1 0 0,-1-1 0,0 0 0,1-2 0,-1 0 0,-1-1 0,1 0 0,18-10 0,70-32-1365,-89 37-5461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49:58.134"/>
    </inkml:context>
    <inkml:brush xml:id="br0">
      <inkml:brushProperty name="width" value="0.05" units="cm"/>
      <inkml:brushProperty name="height" value="0.05" units="cm"/>
      <inkml:brushProperty name="color" value="#008C3A"/>
    </inkml:brush>
  </inkml:definitions>
  <inkml:trace contextRef="#ctx0" brushRef="#br0">1 938 24575,'100'0'0,"299"-4"0,-4-32 0,-359 30 0,0-2 0,-1-2 0,1 0 0,-2-3 0,0-1 0,0-1 0,-2-2 0,0-1 0,0-2 0,-2-1 0,-1-1 0,50-49 0,80-100 0,59-59 0,-168 183 0,2 2 0,90-60 0,-129 96 0,-1 2 0,1 0 0,0 0 0,0 2 0,1-1 0,22-4 0,-30 8 0,0 2 0,0-1 0,1 1 0,-1 0 0,0 0 0,0 0 0,1 1 0,-1 0 0,0 0 0,0 1 0,0 0 0,0 0 0,0 0 0,0 1 0,-1 0 0,1 0 0,8 6 0,2 4 0,-1 1 0,0 0 0,0 1 0,-2 0 0,13 18 0,53 92 0,-14-22 0,-60-97 0,0-1 0,0 1 0,1-1 0,-1 0 0,1-1 0,1 1 0,-1-1 0,0-1 0,1 1 0,0-1 0,0 0 0,0 0 0,10 2 0,7 1 0,0-1 0,43 3 0,-37-7 0,0-1 0,0-1 0,53-9 0,86-29 0,-106 22 0,112-14 0,-101 20 0,-46 7 0,45-3 0,-62 8 0,0-1 0,-1 1 0,1 1 0,0 0 0,-1 0 0,0 1 0,18 7 0,67 37 0,-55-26 0,57 20 0,-82-35 0,1-2 0,-1 0 0,1-1 0,0-1 0,-1 0 0,1-1 0,26-1 0,-7-4 0,0-2 0,63-19 0,65-32 0,-144 50 0,138-66 0,-111 49 0,94-35 0,-133 57 0,1 0 0,-1 1 0,1 0 0,0 0 0,-1 0 0,1 1 0,0 0 0,0 1 0,-1 0 0,1 0 0,9 3 0,-4 0 0,-1 1 0,1 0 0,-1 0 0,0 1 0,21 15 0,-2 3 0,-2 2 0,0 0 0,33 42 0,-22-23 0,-15-14 0,2-2 0,1 0 0,55 42 0,-66-60 0,1 0 0,1-2 0,-1 0 0,2-1 0,-1-1 0,1 0 0,0-2 0,0 0 0,32 2 0,19-1 0,104-7 0,-66-2 0,-26 2 0,93 3 0,-169-1 5,0 0 0,0 0 0,0 1 0,-1 0 0,1 0 0,-1 1 0,1 0 0,-1 0 0,0 0 0,0 1 0,0-1 0,-1 2 0,1-1 0,-1 1 0,7 6 1,1 6-161,0 0 0,-1 1 0,16 30 0,-11-18-671,-7-14-6000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7T18:50:23.015"/>
    </inkml:context>
    <inkml:brush xml:id="br0">
      <inkml:brushProperty name="width" value="0.05" units="cm"/>
      <inkml:brushProperty name="height" value="0.05" units="cm"/>
      <inkml:brushProperty name="color" value="#008C3A"/>
    </inkml:brush>
  </inkml:definitions>
  <inkml:trace contextRef="#ctx0" brushRef="#br0">1 221 24575,'29'1'0,"0"2"0,0 1 0,-1 1 0,48 16 0,-24-7 0,515 182 0,-245-76 0,8-24 0,-289-86 0,1-2 0,0-2 0,1-1 0,50-2 0,-78-4 0,0 0 0,0-1 0,-1-1 0,1 0 0,-1-1 0,1 0 0,-2-1 0,1-1 0,0 0 0,-1-1 0,0-1 0,-1 1 0,0-2 0,0 0 0,16-16 0,43-45 0,72-77 0,-9 13 0,-132 132 0,1-1 0,-1 1 0,1 0 0,-1 0 0,1 0 0,0 0 0,0 0 0,0 1 0,0-1 0,0 1 0,0 0 0,0 0 0,1 0 0,-1 0 0,0 1 0,1-1 0,-1 1 0,0 0 0,1 0 0,-1 0 0,1 0 0,-1 1 0,0-1 0,0 1 0,1 0 0,3 1 0,8 5 0,1 0 0,-2 0 0,1 2 0,18 13 0,25 13 0,-43-29 0,-1 0 0,1-2 0,0 0 0,0-1 0,1 0 0,-1-1 0,1-1 0,-1 0 0,1-1 0,-1-1 0,1-1 0,-1 0 0,1-1 0,-1 0 0,26-10 0,-13 2 0,-1-2 0,0-1 0,-1-1 0,0-1 0,-1-1 0,-1-1 0,24-24 0,-37 27 0,-10 14 0,-1 0 0,1 1 0,-1-1 0,1 0 0,-1 1 0,1-1 0,-1 0 0,1 1 0,0-1 0,-1 1 0,1-1 0,0 0 0,-1 1 0,1 0 0,0-1 0,0 1 0,0 0 0,-1-1 0,1 1 0,0 0 0,0 0 0,0-1 0,0 1 0,-1 0 0,1 0 0,0 0 0,0 0 0,0 0 0,0 1 0,0-1 0,1 0 0,193 3 0,-27 1 0,223-24 0,-358 15 0,-1-1 0,0-2 0,0-1 0,0-2 0,-1-1 0,-1-1 0,35-20 0,-46 20 0,-13 8 0,0 1 0,0 0 0,1 1 0,-1 0 0,1 0 0,0 0 0,0 1 0,9-3 0,1 2 0,1 1 0,-1 1 0,1 0 0,-1 2 0,1 0 0,-1 0 0,0 2 0,1 0 0,-1 1 0,0 1 0,-1 0 0,1 1 0,-1 1 0,0 1 0,-1 0 0,0 1 0,0 1 0,-1 0 0,25 23 0,55 61 0,-59-56 0,59 48 0,-84-79 0,0 0 0,0-1 0,1 0 0,0-1 0,0 0 0,0-1 0,1 0 0,-1-1 0,1 0 0,20 2 0,4-3 0,1-1 0,41-4 0,-19 0 0,-36 1 0,1-2 0,-1 0 0,35-11 0,-27 6 0,34-5 0,66-2 0,149-27 0,-235 34-273,0-3 0,-1-2 0,-1-1 0,58-30 0,-86 37-6553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7E661-8D66-4037-99A3-9168BDC4F05B}"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FE6CA-6D84-4485-93AD-AD9C31278ACD}" type="slidenum">
              <a:rPr lang="en-US" smtClean="0"/>
              <a:t>‹#›</a:t>
            </a:fld>
            <a:endParaRPr lang="en-US"/>
          </a:p>
        </p:txBody>
      </p:sp>
    </p:spTree>
    <p:extLst>
      <p:ext uri="{BB962C8B-B14F-4D97-AF65-F5344CB8AC3E}">
        <p14:creationId xmlns:p14="http://schemas.microsoft.com/office/powerpoint/2010/main" val="303040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Proton" TargetMode="External"/><Relationship Id="rId3" Type="http://schemas.openxmlformats.org/officeDocument/2006/relationships/hyperlink" Target="https://en.wikipedia.org/wiki/B-physics" TargetMode="External"/><Relationship Id="rId7" Type="http://schemas.openxmlformats.org/officeDocument/2006/relationships/hyperlink" Target="https://en.wikipedia.org/wiki/Lea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Ions" TargetMode="External"/><Relationship Id="rId5" Type="http://schemas.openxmlformats.org/officeDocument/2006/relationships/hyperlink" Target="https://en.wikipedia.org/wiki/Hadron" TargetMode="External"/><Relationship Id="rId4" Type="http://schemas.openxmlformats.org/officeDocument/2006/relationships/hyperlink" Target="https://en.wikipedia.org/wiki/CP_violation"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Mechanics"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en.wikipedia.org/wiki/Potential_energy" TargetMode="External"/><Relationship Id="rId4" Type="http://schemas.openxmlformats.org/officeDocument/2006/relationships/hyperlink" Target="https://en.wikipedia.org/wiki/Kinetic_energy"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lectr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Collider" TargetMode="External"/><Relationship Id="rId4" Type="http://schemas.openxmlformats.org/officeDocument/2006/relationships/hyperlink" Target="https://en.wikipedia.org/wiki/Positron"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article_physic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Beijing_Electron%E2%80%93Positron_Collider_II"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1</a:t>
            </a:fld>
            <a:endParaRPr lang="en-US"/>
          </a:p>
        </p:txBody>
      </p:sp>
    </p:spTree>
    <p:extLst>
      <p:ext uri="{BB962C8B-B14F-4D97-AF65-F5344CB8AC3E}">
        <p14:creationId xmlns:p14="http://schemas.microsoft.com/office/powerpoint/2010/main" val="209347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D_{infinity}h-</a:t>
            </a:r>
            <a:r>
              <a:rPr lang="en-US" dirty="0">
                <a:sym typeface="Wingdings" panose="05000000000000000000" pitchFamily="2" charset="2"/>
              </a:rPr>
              <a:t>cylindrical</a:t>
            </a:r>
            <a:r>
              <a:rPr lang="en-US" baseline="0" dirty="0">
                <a:sym typeface="Wingdings" panose="05000000000000000000" pitchFamily="2" charset="2"/>
              </a:rPr>
              <a:t> symmetry group. O(3)*C: spherical symmetry group. </a:t>
            </a:r>
            <a:r>
              <a:rPr lang="en-US" dirty="0"/>
              <a:t>In the </a:t>
            </a:r>
            <a:r>
              <a:rPr lang="en-US" dirty="0" err="1"/>
              <a:t>centreof</a:t>
            </a:r>
            <a:r>
              <a:rPr lang="en-US" dirty="0"/>
              <a:t>-mass system gluonic excitations between static quarks are, therefore, classified according to representations of O(3)× C, which we summarize by L, the angular momentum, CP and reflection with respect a plane passing through the quark-antiquark axes5x</a:t>
            </a:r>
          </a:p>
        </p:txBody>
      </p:sp>
      <p:sp>
        <p:nvSpPr>
          <p:cNvPr id="4" name="Slide Number Placeholder 3"/>
          <p:cNvSpPr>
            <a:spLocks noGrp="1"/>
          </p:cNvSpPr>
          <p:nvPr>
            <p:ph type="sldNum" sz="quarter" idx="10"/>
          </p:nvPr>
        </p:nvSpPr>
        <p:spPr/>
        <p:txBody>
          <a:bodyPr/>
          <a:lstStyle/>
          <a:p>
            <a:fld id="{7C4FE6CA-6D84-4485-93AD-AD9C31278ACD}" type="slidenum">
              <a:rPr lang="en-US" smtClean="0"/>
              <a:t>10</a:t>
            </a:fld>
            <a:endParaRPr lang="en-US"/>
          </a:p>
        </p:txBody>
      </p:sp>
    </p:spTree>
    <p:extLst>
      <p:ext uri="{BB962C8B-B14F-4D97-AF65-F5344CB8AC3E}">
        <p14:creationId xmlns:p14="http://schemas.microsoft.com/office/powerpoint/2010/main" val="267312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11</a:t>
            </a:fld>
            <a:endParaRPr lang="en-US"/>
          </a:p>
        </p:txBody>
      </p:sp>
    </p:spTree>
    <p:extLst>
      <p:ext uri="{BB962C8B-B14F-4D97-AF65-F5344CB8AC3E}">
        <p14:creationId xmlns:p14="http://schemas.microsoft.com/office/powerpoint/2010/main" val="195109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Non-relativistic because </a:t>
            </a:r>
            <a:r>
              <a:rPr lang="en-US" dirty="0" err="1"/>
              <a:t>v~alpha</a:t>
            </a:r>
            <a:r>
              <a:rPr lang="en-US" dirty="0"/>
              <a:t>&lt;&lt;1. This can be seen from the virial theorem. </a:t>
            </a:r>
          </a:p>
          <a:p>
            <a:endParaRPr lang="en-US" dirty="0"/>
          </a:p>
          <a:p>
            <a:r>
              <a:rPr lang="en-US" dirty="0"/>
              <a:t>Top quark mass ~ 180 GeV. Top quark unstable and short-lived and  decays into bottom quark + W-boson. </a:t>
            </a:r>
          </a:p>
        </p:txBody>
      </p:sp>
      <p:sp>
        <p:nvSpPr>
          <p:cNvPr id="4" name="Slide Number Placeholder 3"/>
          <p:cNvSpPr>
            <a:spLocks noGrp="1"/>
          </p:cNvSpPr>
          <p:nvPr>
            <p:ph type="sldNum" sz="quarter" idx="10"/>
          </p:nvPr>
        </p:nvSpPr>
        <p:spPr/>
        <p:txBody>
          <a:bodyPr/>
          <a:lstStyle/>
          <a:p>
            <a:fld id="{7C4FE6CA-6D84-4485-93AD-AD9C31278ACD}" type="slidenum">
              <a:rPr lang="en-US" smtClean="0"/>
              <a:t>12</a:t>
            </a:fld>
            <a:endParaRPr lang="en-US"/>
          </a:p>
        </p:txBody>
      </p:sp>
    </p:spTree>
    <p:extLst>
      <p:ext uri="{BB962C8B-B14F-4D97-AF65-F5344CB8AC3E}">
        <p14:creationId xmlns:p14="http://schemas.microsoft.com/office/powerpoint/2010/main" val="173694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Non-relativistic because </a:t>
            </a:r>
            <a:r>
              <a:rPr lang="en-US" dirty="0" err="1"/>
              <a:t>v~alpha</a:t>
            </a:r>
            <a:r>
              <a:rPr lang="en-US" dirty="0"/>
              <a:t>&lt;&lt;1. This can be seen from the virial theorem. </a:t>
            </a:r>
          </a:p>
          <a:p>
            <a:endParaRPr lang="en-US" dirty="0"/>
          </a:p>
          <a:p>
            <a:r>
              <a:rPr lang="en-US" dirty="0"/>
              <a:t>Top quark mass ~ 180 GeV. Top quark unstable and short-lived and  decays into bottom quark + W-boson. </a:t>
            </a:r>
          </a:p>
        </p:txBody>
      </p:sp>
      <p:sp>
        <p:nvSpPr>
          <p:cNvPr id="4" name="Slide Number Placeholder 3"/>
          <p:cNvSpPr>
            <a:spLocks noGrp="1"/>
          </p:cNvSpPr>
          <p:nvPr>
            <p:ph type="sldNum" sz="quarter" idx="10"/>
          </p:nvPr>
        </p:nvSpPr>
        <p:spPr/>
        <p:txBody>
          <a:bodyPr/>
          <a:lstStyle/>
          <a:p>
            <a:fld id="{7C4FE6CA-6D84-4485-93AD-AD9C31278ACD}" type="slidenum">
              <a:rPr lang="en-US" smtClean="0"/>
              <a:t>13</a:t>
            </a:fld>
            <a:endParaRPr lang="en-US"/>
          </a:p>
        </p:txBody>
      </p:sp>
    </p:spTree>
    <p:extLst>
      <p:ext uri="{BB962C8B-B14F-4D97-AF65-F5344CB8AC3E}">
        <p14:creationId xmlns:p14="http://schemas.microsoft.com/office/powerpoint/2010/main" val="98998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3528-F5F6-6C64-2E65-4FA049C81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6478D-DA9D-1083-A3E6-93AFB3AC8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F14E2-37CE-4022-9B6C-44A6C3C74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4E541C-3470-0E19-82E0-BE0442212DD4}"/>
              </a:ext>
            </a:extLst>
          </p:cNvPr>
          <p:cNvSpPr>
            <a:spLocks noGrp="1"/>
          </p:cNvSpPr>
          <p:nvPr>
            <p:ph type="sldNum" sz="quarter" idx="10"/>
          </p:nvPr>
        </p:nvSpPr>
        <p:spPr/>
        <p:txBody>
          <a:bodyPr/>
          <a:lstStyle/>
          <a:p>
            <a:fld id="{7C4FE6CA-6D84-4485-93AD-AD9C31278ACD}" type="slidenum">
              <a:rPr lang="en-US" smtClean="0"/>
              <a:t>14</a:t>
            </a:fld>
            <a:endParaRPr lang="en-US"/>
          </a:p>
        </p:txBody>
      </p:sp>
    </p:spTree>
    <p:extLst>
      <p:ext uri="{BB962C8B-B14F-4D97-AF65-F5344CB8AC3E}">
        <p14:creationId xmlns:p14="http://schemas.microsoft.com/office/powerpoint/2010/main" val="203183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static limit, quarkonium (the lowest potential ) and heavy hybrids (the remaining potentials) do not mix by construction (they are built as orthogonal states). Hence, the mixing must be due to 1/m corrections to the Born-Oppenheimer approximation</a:t>
            </a:r>
          </a:p>
        </p:txBody>
      </p:sp>
      <p:sp>
        <p:nvSpPr>
          <p:cNvPr id="4" name="Slide Number Placeholder 3"/>
          <p:cNvSpPr>
            <a:spLocks noGrp="1"/>
          </p:cNvSpPr>
          <p:nvPr>
            <p:ph type="sldNum" sz="quarter" idx="10"/>
          </p:nvPr>
        </p:nvSpPr>
        <p:spPr/>
        <p:txBody>
          <a:bodyPr/>
          <a:lstStyle/>
          <a:p>
            <a:fld id="{7C4FE6CA-6D84-4485-93AD-AD9C31278ACD}" type="slidenum">
              <a:rPr lang="en-US" smtClean="0"/>
              <a:t>17</a:t>
            </a:fld>
            <a:endParaRPr lang="en-US"/>
          </a:p>
        </p:txBody>
      </p:sp>
    </p:spTree>
    <p:extLst>
      <p:ext uri="{BB962C8B-B14F-4D97-AF65-F5344CB8AC3E}">
        <p14:creationId xmlns:p14="http://schemas.microsoft.com/office/powerpoint/2010/main" val="191709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18</a:t>
            </a:fld>
            <a:endParaRPr lang="en-US"/>
          </a:p>
        </p:txBody>
      </p:sp>
    </p:spTree>
    <p:extLst>
      <p:ext uri="{BB962C8B-B14F-4D97-AF65-F5344CB8AC3E}">
        <p14:creationId xmlns:p14="http://schemas.microsoft.com/office/powerpoint/2010/main" val="68342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19</a:t>
            </a:fld>
            <a:endParaRPr lang="en-US"/>
          </a:p>
        </p:txBody>
      </p:sp>
    </p:spTree>
    <p:extLst>
      <p:ext uri="{BB962C8B-B14F-4D97-AF65-F5344CB8AC3E}">
        <p14:creationId xmlns:p14="http://schemas.microsoft.com/office/powerpoint/2010/main" val="425838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This slide summarizes the main result of our work. Isospin conserved in strong interactions. Changing up and down quark doesn’t change QCD interaction</a:t>
            </a:r>
          </a:p>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20</a:t>
            </a:fld>
            <a:endParaRPr lang="en-US"/>
          </a:p>
        </p:txBody>
      </p:sp>
    </p:spTree>
    <p:extLst>
      <p:ext uri="{BB962C8B-B14F-4D97-AF65-F5344CB8AC3E}">
        <p14:creationId xmlns:p14="http://schemas.microsoft.com/office/powerpoint/2010/main" val="195507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21</a:t>
            </a:fld>
            <a:endParaRPr lang="en-US"/>
          </a:p>
        </p:txBody>
      </p:sp>
    </p:spTree>
    <p:extLst>
      <p:ext uri="{BB962C8B-B14F-4D97-AF65-F5344CB8AC3E}">
        <p14:creationId xmlns:p14="http://schemas.microsoft.com/office/powerpoint/2010/main" val="55703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0EE31-FFDD-27C1-6FF9-FC36C70C4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9535B-C573-E388-D294-FBC3BC75A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51124-6236-2B77-18BA-0C79E24644B0}"/>
              </a:ext>
            </a:extLst>
          </p:cNvPr>
          <p:cNvSpPr>
            <a:spLocks noGrp="1"/>
          </p:cNvSpPr>
          <p:nvPr>
            <p:ph type="body" idx="1"/>
          </p:nvPr>
        </p:nvSpPr>
        <p:spPr/>
        <p:txBody>
          <a:bodyPr/>
          <a:lstStyle/>
          <a:p>
            <a:r>
              <a:rPr lang="en-US" dirty="0"/>
              <a:t>The quark model lies at the basis of the foundation of QCD. This framework is given by potential models that capture different aspects of this dynamics. The quark model is still essential for (</a:t>
            </a:r>
            <a:r>
              <a:rPr lang="en-US" dirty="0" err="1"/>
              <a:t>i</a:t>
            </a:r>
            <a:r>
              <a:rPr lang="en-US" dirty="0"/>
              <a:t>) classifying hadrons and (ii) describing some features of near- and above-open-flavor-threshold states, where more rigorous alternatives are missing.</a:t>
            </a:r>
          </a:p>
          <a:p>
            <a:endParaRPr lang="en-US" dirty="0"/>
          </a:p>
          <a:p>
            <a:r>
              <a:rPr lang="en-US" dirty="0"/>
              <a:t>For our case,</a:t>
            </a:r>
            <a:r>
              <a:rPr lang="en-US" baseline="0" dirty="0"/>
              <a:t> we will focus on the heavy quark exotic states.  Nature of these XYZ states still unknown.</a:t>
            </a:r>
            <a:endParaRPr lang="en-US" dirty="0"/>
          </a:p>
        </p:txBody>
      </p:sp>
      <p:sp>
        <p:nvSpPr>
          <p:cNvPr id="4" name="Slide Number Placeholder 3">
            <a:extLst>
              <a:ext uri="{FF2B5EF4-FFF2-40B4-BE49-F238E27FC236}">
                <a16:creationId xmlns:a16="http://schemas.microsoft.com/office/drawing/2014/main" id="{86030978-2635-17C6-DF79-E6F1AD61B997}"/>
              </a:ext>
            </a:extLst>
          </p:cNvPr>
          <p:cNvSpPr>
            <a:spLocks noGrp="1"/>
          </p:cNvSpPr>
          <p:nvPr>
            <p:ph type="sldNum" sz="quarter" idx="10"/>
          </p:nvPr>
        </p:nvSpPr>
        <p:spPr/>
        <p:txBody>
          <a:bodyPr/>
          <a:lstStyle/>
          <a:p>
            <a:fld id="{7C4FE6CA-6D84-4485-93AD-AD9C31278ACD}" type="slidenum">
              <a:rPr lang="en-US" smtClean="0"/>
              <a:t>2</a:t>
            </a:fld>
            <a:endParaRPr lang="en-US"/>
          </a:p>
        </p:txBody>
      </p:sp>
    </p:spTree>
    <p:extLst>
      <p:ext uri="{BB962C8B-B14F-4D97-AF65-F5344CB8AC3E}">
        <p14:creationId xmlns:p14="http://schemas.microsoft.com/office/powerpoint/2010/main" val="4100910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QFT: </a:t>
            </a:r>
            <a:r>
              <a:rPr lang="en-US" dirty="0" err="1"/>
              <a:t>Im</a:t>
            </a:r>
            <a:r>
              <a:rPr lang="en-US" dirty="0"/>
              <a:t> [M(</a:t>
            </a:r>
            <a:r>
              <a:rPr lang="en-US" dirty="0" err="1"/>
              <a:t>a</a:t>
            </a:r>
            <a:r>
              <a:rPr lang="en-US" dirty="0" err="1">
                <a:sym typeface="Wingdings" panose="05000000000000000000" pitchFamily="2" charset="2"/>
              </a:rPr>
              <a:t>a</a:t>
            </a:r>
            <a:r>
              <a:rPr lang="en-US" dirty="0">
                <a:sym typeface="Wingdings" panose="05000000000000000000" pitchFamily="2" charset="2"/>
              </a:rPr>
              <a:t>)]=-m Gamma, Gamma is the decay rate.</a:t>
            </a:r>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25</a:t>
            </a:fld>
            <a:endParaRPr lang="en-US"/>
          </a:p>
        </p:txBody>
      </p:sp>
    </p:spTree>
    <p:extLst>
      <p:ext uri="{BB962C8B-B14F-4D97-AF65-F5344CB8AC3E}">
        <p14:creationId xmlns:p14="http://schemas.microsoft.com/office/powerpoint/2010/main" val="3078375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potential term contains the imaginary term.</a:t>
            </a:r>
          </a:p>
        </p:txBody>
      </p:sp>
      <p:sp>
        <p:nvSpPr>
          <p:cNvPr id="4" name="Slide Number Placeholder 3"/>
          <p:cNvSpPr>
            <a:spLocks noGrp="1"/>
          </p:cNvSpPr>
          <p:nvPr>
            <p:ph type="sldNum" sz="quarter" idx="10"/>
          </p:nvPr>
        </p:nvSpPr>
        <p:spPr/>
        <p:txBody>
          <a:bodyPr/>
          <a:lstStyle/>
          <a:p>
            <a:fld id="{7C4FE6CA-6D84-4485-93AD-AD9C31278ACD}" type="slidenum">
              <a:rPr lang="en-US" smtClean="0"/>
              <a:t>26</a:t>
            </a:fld>
            <a:endParaRPr lang="en-US"/>
          </a:p>
        </p:txBody>
      </p:sp>
    </p:spTree>
    <p:extLst>
      <p:ext uri="{BB962C8B-B14F-4D97-AF65-F5344CB8AC3E}">
        <p14:creationId xmlns:p14="http://schemas.microsoft.com/office/powerpoint/2010/main" val="390115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exclusive decay widths Γ(Hm → </a:t>
            </a:r>
            <a:r>
              <a:rPr lang="en-US" dirty="0" err="1"/>
              <a:t>Qn</a:t>
            </a:r>
            <a:r>
              <a:rPr lang="en-US" dirty="0"/>
              <a:t>) may be computed by selecting a suitable decay channel in the right-hand side of the above equation.</a:t>
            </a:r>
          </a:p>
        </p:txBody>
      </p:sp>
      <p:sp>
        <p:nvSpPr>
          <p:cNvPr id="4" name="Slide Number Placeholder 3"/>
          <p:cNvSpPr>
            <a:spLocks noGrp="1"/>
          </p:cNvSpPr>
          <p:nvPr>
            <p:ph type="sldNum" sz="quarter" idx="10"/>
          </p:nvPr>
        </p:nvSpPr>
        <p:spPr/>
        <p:txBody>
          <a:bodyPr/>
          <a:lstStyle/>
          <a:p>
            <a:fld id="{7C4FE6CA-6D84-4485-93AD-AD9C31278ACD}" type="slidenum">
              <a:rPr lang="en-US" smtClean="0"/>
              <a:t>27</a:t>
            </a:fld>
            <a:endParaRPr lang="en-US"/>
          </a:p>
        </p:txBody>
      </p:sp>
    </p:spTree>
    <p:extLst>
      <p:ext uri="{BB962C8B-B14F-4D97-AF65-F5344CB8AC3E}">
        <p14:creationId xmlns:p14="http://schemas.microsoft.com/office/powerpoint/2010/main" val="1819556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28</a:t>
            </a:fld>
            <a:endParaRPr lang="en-US"/>
          </a:p>
        </p:txBody>
      </p:sp>
    </p:spTree>
    <p:extLst>
      <p:ext uri="{BB962C8B-B14F-4D97-AF65-F5344CB8AC3E}">
        <p14:creationId xmlns:p14="http://schemas.microsoft.com/office/powerpoint/2010/main" val="262846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 singlet member of the H2 </a:t>
            </a:r>
            <a:r>
              <a:rPr lang="en-US" dirty="0" err="1"/>
              <a:t>multiplet</a:t>
            </a:r>
            <a:r>
              <a:rPr lang="en-US" dirty="0"/>
              <a:t>, the spin-conserving decay leads to spin singlet </a:t>
            </a:r>
            <a:r>
              <a:rPr lang="en-US" dirty="0" err="1"/>
              <a:t>ηc</a:t>
            </a:r>
            <a:r>
              <a:rPr lang="en-US" dirty="0"/>
              <a:t>(1S) quarkonium in the final state and the  spin-flipping decay leads to spin triplet </a:t>
            </a:r>
            <a:r>
              <a:rPr lang="en-US" dirty="0" err="1"/>
              <a:t>χc</a:t>
            </a:r>
            <a:r>
              <a:rPr lang="en-US" dirty="0"/>
              <a:t>(1P) quarkonium in the final state. However, these 681 states: χc1(4140) and χc1(4274) only decays to </a:t>
            </a:r>
            <a:r>
              <a:rPr lang="en-US" dirty="0" err="1"/>
              <a:t>ϕJ</a:t>
            </a:r>
            <a:r>
              <a:rPr lang="en-US" dirty="0"/>
              <a:t>/ψ which </a:t>
            </a:r>
            <a:r>
              <a:rPr lang="en-US" dirty="0" err="1"/>
              <a:t>disfavours</a:t>
            </a:r>
            <a:r>
              <a:rPr lang="en-US" dirty="0"/>
              <a:t> the hybrid interpretation. It has been suggested that these states could be isospin−0 charmonium tetraquark state.</a:t>
            </a:r>
          </a:p>
          <a:p>
            <a:endParaRPr lang="en-US" dirty="0"/>
          </a:p>
          <a:p>
            <a:r>
              <a:rPr lang="en-US" dirty="0"/>
              <a:t>The JPC quantum number of X(4160) have not yet been determined. However, the charge conjugation and mass suggest that it can be a candidate for the spin triplet  1−+ member of the H1 </a:t>
            </a:r>
            <a:r>
              <a:rPr lang="en-US" dirty="0" err="1"/>
              <a:t>multiplet</a:t>
            </a:r>
            <a:r>
              <a:rPr lang="en-US" dirty="0"/>
              <a:t> or the spin singlet 1++ member of the H2 </a:t>
            </a:r>
            <a:r>
              <a:rPr lang="en-US" dirty="0" err="1"/>
              <a:t>multiplet</a:t>
            </a:r>
            <a:r>
              <a:rPr lang="en-US" dirty="0"/>
              <a:t>. Since, X(4160) only decays into D∗ ¯D∗ mesons, this disfavors hybrid interpretation and favors a  molecular interpretation of this state</a:t>
            </a:r>
          </a:p>
        </p:txBody>
      </p:sp>
      <p:sp>
        <p:nvSpPr>
          <p:cNvPr id="4" name="Slide Number Placeholder 3"/>
          <p:cNvSpPr>
            <a:spLocks noGrp="1"/>
          </p:cNvSpPr>
          <p:nvPr>
            <p:ph type="sldNum" sz="quarter" idx="5"/>
          </p:nvPr>
        </p:nvSpPr>
        <p:spPr/>
        <p:txBody>
          <a:bodyPr/>
          <a:lstStyle/>
          <a:p>
            <a:fld id="{7C4FE6CA-6D84-4485-93AD-AD9C31278ACD}" type="slidenum">
              <a:rPr lang="en-US" smtClean="0"/>
              <a:t>29</a:t>
            </a:fld>
            <a:endParaRPr lang="en-US"/>
          </a:p>
        </p:txBody>
      </p:sp>
    </p:spTree>
    <p:extLst>
      <p:ext uri="{BB962C8B-B14F-4D97-AF65-F5344CB8AC3E}">
        <p14:creationId xmlns:p14="http://schemas.microsoft.com/office/powerpoint/2010/main" val="297712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 singlet member of the H2 </a:t>
            </a:r>
            <a:r>
              <a:rPr lang="en-US" dirty="0" err="1"/>
              <a:t>multiplet</a:t>
            </a:r>
            <a:r>
              <a:rPr lang="en-US" dirty="0"/>
              <a:t>, the spin-conserving decay leads to spin singlet </a:t>
            </a:r>
            <a:r>
              <a:rPr lang="en-US" dirty="0" err="1"/>
              <a:t>ηc</a:t>
            </a:r>
            <a:r>
              <a:rPr lang="en-US" dirty="0"/>
              <a:t>(1S) quarkonium in the final state and the  spin-flipping decay leads to spin triplet </a:t>
            </a:r>
            <a:r>
              <a:rPr lang="en-US" dirty="0" err="1"/>
              <a:t>χc</a:t>
            </a:r>
            <a:r>
              <a:rPr lang="en-US" dirty="0"/>
              <a:t>(1P) quarkonium in the final state. However, these  states: χc1(4140) and χc1(4274) only decays to </a:t>
            </a:r>
            <a:r>
              <a:rPr lang="en-US" dirty="0" err="1"/>
              <a:t>ϕJ</a:t>
            </a:r>
            <a:r>
              <a:rPr lang="en-US" dirty="0"/>
              <a:t>/ψ which </a:t>
            </a:r>
            <a:r>
              <a:rPr lang="en-US" dirty="0" err="1"/>
              <a:t>disfavours</a:t>
            </a:r>
            <a:r>
              <a:rPr lang="en-US" dirty="0"/>
              <a:t> the hybrid interpretation. It has been suggested that these states could be isospin−0 charmonium tetraquark state.</a:t>
            </a:r>
          </a:p>
          <a:p>
            <a:endParaRPr lang="en-US" dirty="0"/>
          </a:p>
          <a:p>
            <a:r>
              <a:rPr lang="en-US" dirty="0"/>
              <a:t>The JPC quantum number of X(4160) have not yet been determined. However, the charge conjugation and mass suggest that it can be a candidate for the spin triplet  1−+ member of the H1 </a:t>
            </a:r>
            <a:r>
              <a:rPr lang="en-US" dirty="0" err="1"/>
              <a:t>multiplet</a:t>
            </a:r>
            <a:r>
              <a:rPr lang="en-US" dirty="0"/>
              <a:t> or the spin singlet 1++ member of the H2 </a:t>
            </a:r>
            <a:r>
              <a:rPr lang="en-US" dirty="0" err="1"/>
              <a:t>multiplet</a:t>
            </a:r>
            <a:r>
              <a:rPr lang="en-US" dirty="0"/>
              <a:t>. Since, X(4160) only decays into D∗ ¯D∗ mesons, this disfavors hybrid interpretation and favors a  molecular interpretation of this state</a:t>
            </a:r>
          </a:p>
        </p:txBody>
      </p:sp>
      <p:sp>
        <p:nvSpPr>
          <p:cNvPr id="4" name="Slide Number Placeholder 3"/>
          <p:cNvSpPr>
            <a:spLocks noGrp="1"/>
          </p:cNvSpPr>
          <p:nvPr>
            <p:ph type="sldNum" sz="quarter" idx="5"/>
          </p:nvPr>
        </p:nvSpPr>
        <p:spPr/>
        <p:txBody>
          <a:bodyPr/>
          <a:lstStyle/>
          <a:p>
            <a:fld id="{7C4FE6CA-6D84-4485-93AD-AD9C31278ACD}" type="slidenum">
              <a:rPr lang="en-US" smtClean="0"/>
              <a:t>30</a:t>
            </a:fld>
            <a:endParaRPr lang="en-US"/>
          </a:p>
        </p:txBody>
      </p:sp>
    </p:spTree>
    <p:extLst>
      <p:ext uri="{BB962C8B-B14F-4D97-AF65-F5344CB8AC3E}">
        <p14:creationId xmlns:p14="http://schemas.microsoft.com/office/powerpoint/2010/main" val="1334303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Upsilon(10753): Candidate of upsilon(3d) quarkonium state. And upsilon(10860) candidate for upsilon (5s) quarkonium state.</a:t>
            </a:r>
          </a:p>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31</a:t>
            </a:fld>
            <a:endParaRPr lang="en-US"/>
          </a:p>
        </p:txBody>
      </p:sp>
    </p:spTree>
    <p:extLst>
      <p:ext uri="{BB962C8B-B14F-4D97-AF65-F5344CB8AC3E}">
        <p14:creationId xmlns:p14="http://schemas.microsoft.com/office/powerpoint/2010/main" val="2424425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Upsilon(10753): Candidate of upsilon(3d) quarkonium state. And upsilon(10860) candidate for upsilon (5s) quarkonium state.</a:t>
            </a:r>
          </a:p>
        </p:txBody>
      </p:sp>
      <p:sp>
        <p:nvSpPr>
          <p:cNvPr id="4" name="Slide Number Placeholder 3"/>
          <p:cNvSpPr>
            <a:spLocks noGrp="1"/>
          </p:cNvSpPr>
          <p:nvPr>
            <p:ph type="sldNum" sz="quarter" idx="5"/>
          </p:nvPr>
        </p:nvSpPr>
        <p:spPr/>
        <p:txBody>
          <a:bodyPr/>
          <a:lstStyle/>
          <a:p>
            <a:fld id="{7C4FE6CA-6D84-4485-93AD-AD9C31278ACD}" type="slidenum">
              <a:rPr lang="en-US" smtClean="0"/>
              <a:t>32</a:t>
            </a:fld>
            <a:endParaRPr lang="en-US"/>
          </a:p>
        </p:txBody>
      </p:sp>
    </p:spTree>
    <p:extLst>
      <p:ext uri="{BB962C8B-B14F-4D97-AF65-F5344CB8AC3E}">
        <p14:creationId xmlns:p14="http://schemas.microsoft.com/office/powerpoint/2010/main" val="178962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Hybrid-quarkonium mixing can introduce corrections to the selection rules of Kou and </a:t>
                </a:r>
                <a:r>
                  <a:rPr lang="en-US" dirty="0" err="1"/>
                  <a:t>Pene</a:t>
                </a:r>
                <a:r>
                  <a:rPr lang="en-US" dirty="0"/>
                  <a:t>. </a:t>
                </a:r>
                <a:r>
                  <a:rPr lang="en-US" sz="1200" dirty="0">
                    <a:latin typeface="Bell MT" panose="02020503060305020303" pitchFamily="18" charset="0"/>
                  </a:rPr>
                  <a:t>Hybrid and meson-</a:t>
                </a:r>
                <a:r>
                  <a:rPr lang="en-US" sz="1200" dirty="0" err="1">
                    <a:latin typeface="Bell MT" panose="02020503060305020303" pitchFamily="18" charset="0"/>
                  </a:rPr>
                  <a:t>antimeson</a:t>
                </a:r>
                <a:r>
                  <a:rPr lang="en-US" sz="1200" dirty="0">
                    <a:latin typeface="Bell MT" panose="02020503060305020303" pitchFamily="18" charset="0"/>
                  </a:rPr>
                  <a:t> threshold states</a:t>
                </a:r>
                <a:r>
                  <a:rPr lang="en-US" sz="1200" baseline="0" dirty="0">
                    <a:latin typeface="Bell MT" panose="02020503060305020303" pitchFamily="18" charset="0"/>
                  </a:rPr>
                  <a:t> should have </a:t>
                </a:r>
                <a:r>
                  <a:rPr lang="en-US" sz="1200" dirty="0">
                    <a:latin typeface="Bell MT" panose="02020503060305020303" pitchFamily="18" charset="0"/>
                  </a:rPr>
                  <a:t>narrow avoided crossing since</a:t>
                </a:r>
                <a:r>
                  <a:rPr lang="en-US" sz="1200" baseline="0" dirty="0">
                    <a:latin typeface="Bell MT" panose="02020503060305020303" pitchFamily="18" charset="0"/>
                  </a:rPr>
                  <a:t> </a:t>
                </a:r>
                <a:r>
                  <a:rPr lang="en-US" sz="1200" dirty="0">
                    <a:latin typeface="Bell MT" panose="02020503060305020303" pitchFamily="18" charset="0"/>
                  </a:rPr>
                  <a:t> </a:t>
                </a:r>
                <a14:m>
                  <m:oMath xmlns:m="http://schemas.openxmlformats.org/officeDocument/2006/math">
                    <m:r>
                      <a:rPr lang="en-US" sz="1200" b="0" i="1" smtClean="0">
                        <a:latin typeface="Cambria Math" panose="02040503050406030204" pitchFamily="18" charset="0"/>
                      </a:rPr>
                      <m:t>𝑔</m:t>
                    </m:r>
                    <m:r>
                      <a:rPr lang="en-US" sz="1200" b="0" i="1" smtClean="0">
                        <a:latin typeface="Cambria Math" panose="02040503050406030204" pitchFamily="18" charset="0"/>
                      </a:rPr>
                      <m:t>→</m:t>
                    </m:r>
                    <m:r>
                      <a:rPr lang="en-US" sz="1200" b="0" i="1" smtClean="0">
                        <a:latin typeface="Cambria Math" panose="02040503050406030204" pitchFamily="18" charset="0"/>
                      </a:rPr>
                      <m:t>𝑞</m:t>
                    </m:r>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𝑞</m:t>
                        </m:r>
                      </m:e>
                    </m:acc>
                  </m:oMath>
                </a14:m>
                <a:endParaRPr lang="en-US" dirty="0"/>
              </a:p>
            </p:txBody>
          </p:sp>
        </mc:Choice>
        <mc:Fallback xmlns="">
          <p:sp>
            <p:nvSpPr>
              <p:cNvPr id="3" name="Notes Placeholder 2"/>
              <p:cNvSpPr>
                <a:spLocks noGrp="1"/>
              </p:cNvSpPr>
              <p:nvPr>
                <p:ph type="body" idx="1"/>
              </p:nvPr>
            </p:nvSpPr>
            <p:spPr/>
            <p:txBody>
              <a:bodyPr/>
              <a:lstStyle/>
              <a:p>
                <a:r>
                  <a:rPr lang="en-US" dirty="0"/>
                  <a:t>Hybrid-quarkonium mixing can introduce corrections to the selection rules of Kou and </a:t>
                </a:r>
                <a:r>
                  <a:rPr lang="en-US" dirty="0" err="1"/>
                  <a:t>Pene</a:t>
                </a:r>
                <a:r>
                  <a:rPr lang="en-US" dirty="0"/>
                  <a:t>. </a:t>
                </a:r>
                <a:r>
                  <a:rPr lang="en-US" sz="1200" dirty="0">
                    <a:latin typeface="Bell MT" panose="02020503060305020303" pitchFamily="18" charset="0"/>
                  </a:rPr>
                  <a:t>Hybrid and meson-</a:t>
                </a:r>
                <a:r>
                  <a:rPr lang="en-US" sz="1200" dirty="0" err="1">
                    <a:latin typeface="Bell MT" panose="02020503060305020303" pitchFamily="18" charset="0"/>
                  </a:rPr>
                  <a:t>antimeson</a:t>
                </a:r>
                <a:r>
                  <a:rPr lang="en-US" sz="1200" dirty="0">
                    <a:latin typeface="Bell MT" panose="02020503060305020303" pitchFamily="18" charset="0"/>
                  </a:rPr>
                  <a:t> threshold states</a:t>
                </a:r>
                <a:r>
                  <a:rPr lang="en-US" sz="1200" baseline="0" dirty="0">
                    <a:latin typeface="Bell MT" panose="02020503060305020303" pitchFamily="18" charset="0"/>
                  </a:rPr>
                  <a:t> should have </a:t>
                </a:r>
                <a:r>
                  <a:rPr lang="en-US" sz="1200" dirty="0">
                    <a:latin typeface="Bell MT" panose="02020503060305020303" pitchFamily="18" charset="0"/>
                  </a:rPr>
                  <a:t>narrow avoided crossing since</a:t>
                </a:r>
                <a:r>
                  <a:rPr lang="en-US" sz="1200" baseline="0" dirty="0">
                    <a:latin typeface="Bell MT" panose="02020503060305020303" pitchFamily="18" charset="0"/>
                  </a:rPr>
                  <a:t> </a:t>
                </a:r>
                <a:r>
                  <a:rPr lang="en-US" sz="1200" dirty="0">
                    <a:latin typeface="Bell MT" panose="02020503060305020303" pitchFamily="18" charset="0"/>
                  </a:rPr>
                  <a:t> </a:t>
                </a:r>
                <a:r>
                  <a:rPr lang="en-US" sz="1200" b="0" i="0">
                    <a:latin typeface="Cambria Math" panose="02040503050406030204" pitchFamily="18" charset="0"/>
                  </a:rPr>
                  <a:t>𝑔→𝑞𝑞 ̅</a:t>
                </a:r>
                <a:endParaRPr lang="en-US" dirty="0"/>
              </a:p>
            </p:txBody>
          </p:sp>
        </mc:Fallback>
      </mc:AlternateContent>
      <p:sp>
        <p:nvSpPr>
          <p:cNvPr id="4" name="Slide Number Placeholder 3"/>
          <p:cNvSpPr>
            <a:spLocks noGrp="1"/>
          </p:cNvSpPr>
          <p:nvPr>
            <p:ph type="sldNum" sz="quarter" idx="10"/>
          </p:nvPr>
        </p:nvSpPr>
        <p:spPr/>
        <p:txBody>
          <a:bodyPr/>
          <a:lstStyle/>
          <a:p>
            <a:fld id="{7C4FE6CA-6D84-4485-93AD-AD9C31278ACD}" type="slidenum">
              <a:rPr lang="en-US" smtClean="0"/>
              <a:t>33</a:t>
            </a:fld>
            <a:endParaRPr lang="en-US"/>
          </a:p>
        </p:txBody>
      </p:sp>
    </p:spTree>
    <p:extLst>
      <p:ext uri="{BB962C8B-B14F-4D97-AF65-F5344CB8AC3E}">
        <p14:creationId xmlns:p14="http://schemas.microsoft.com/office/powerpoint/2010/main" val="2516915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3BDD5-C90F-A4EB-9BF9-AB9E2E1A0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41D90-B3D7-747B-2FC6-E2799EF14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56F71-1EEC-526C-43E6-7E32BAD1DACB}"/>
              </a:ext>
            </a:extLst>
          </p:cNvPr>
          <p:cNvSpPr>
            <a:spLocks noGrp="1"/>
          </p:cNvSpPr>
          <p:nvPr>
            <p:ph type="body" idx="1"/>
          </p:nvPr>
        </p:nvSpPr>
        <p:spPr/>
        <p:txBody>
          <a:bodyPr/>
          <a:lstStyle/>
          <a:p>
            <a:r>
              <a:rPr lang="en-US" dirty="0"/>
              <a:t>Behavior of mixing potential at short and long distances determined from the </a:t>
            </a:r>
            <a:r>
              <a:rPr lang="en-US" dirty="0" err="1"/>
              <a:t>pNRQCD</a:t>
            </a:r>
            <a:r>
              <a:rPr lang="en-US" dirty="0"/>
              <a:t> and effective string theory. At short distances, </a:t>
            </a:r>
            <a:r>
              <a:rPr lang="en-US" dirty="0" err="1"/>
              <a:t>pNRQCD</a:t>
            </a:r>
            <a:r>
              <a:rPr lang="en-US" dirty="0"/>
              <a:t> will imply there is degeneracy.</a:t>
            </a:r>
          </a:p>
        </p:txBody>
      </p:sp>
      <p:sp>
        <p:nvSpPr>
          <p:cNvPr id="4" name="Slide Number Placeholder 3">
            <a:extLst>
              <a:ext uri="{FF2B5EF4-FFF2-40B4-BE49-F238E27FC236}">
                <a16:creationId xmlns:a16="http://schemas.microsoft.com/office/drawing/2014/main" id="{E05AECAD-A85B-7046-A412-ADCC681EAB44}"/>
              </a:ext>
            </a:extLst>
          </p:cNvPr>
          <p:cNvSpPr>
            <a:spLocks noGrp="1"/>
          </p:cNvSpPr>
          <p:nvPr>
            <p:ph type="sldNum" sz="quarter" idx="5"/>
          </p:nvPr>
        </p:nvSpPr>
        <p:spPr/>
        <p:txBody>
          <a:bodyPr/>
          <a:lstStyle/>
          <a:p>
            <a:fld id="{7C4FE6CA-6D84-4485-93AD-AD9C31278ACD}" type="slidenum">
              <a:rPr lang="en-US" smtClean="0"/>
              <a:t>34</a:t>
            </a:fld>
            <a:endParaRPr lang="en-US"/>
          </a:p>
        </p:txBody>
      </p:sp>
    </p:spTree>
    <p:extLst>
      <p:ext uri="{BB962C8B-B14F-4D97-AF65-F5344CB8AC3E}">
        <p14:creationId xmlns:p14="http://schemas.microsoft.com/office/powerpoint/2010/main" val="99615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LHCb</a:t>
            </a:r>
            <a:r>
              <a:rPr lang="en-US" b="0" i="0" dirty="0">
                <a:solidFill>
                  <a:srgbClr val="202122"/>
                </a:solidFill>
                <a:effectLst/>
                <a:latin typeface="Arial" panose="020B0604020202020204" pitchFamily="34" charset="0"/>
              </a:rPr>
              <a:t> is a specialized </a:t>
            </a:r>
            <a:r>
              <a:rPr lang="en-US" b="0" i="0" u="none" strike="noStrike" dirty="0">
                <a:solidFill>
                  <a:srgbClr val="3366CC"/>
                </a:solidFill>
                <a:effectLst/>
                <a:latin typeface="Arial" panose="020B0604020202020204" pitchFamily="34" charset="0"/>
                <a:hlinkClick r:id="rId3" tooltip="B-physics"/>
              </a:rPr>
              <a:t>b-physics</a:t>
            </a:r>
            <a:r>
              <a:rPr lang="en-US" b="0" i="0" dirty="0">
                <a:solidFill>
                  <a:srgbClr val="202122"/>
                </a:solidFill>
                <a:effectLst/>
                <a:latin typeface="Arial" panose="020B0604020202020204" pitchFamily="34" charset="0"/>
              </a:rPr>
              <a:t> experiment, designed primarily to measure the parameters of </a:t>
            </a:r>
            <a:r>
              <a:rPr lang="en-US" b="0" i="0" u="none" strike="noStrike" dirty="0">
                <a:solidFill>
                  <a:srgbClr val="3366CC"/>
                </a:solidFill>
                <a:effectLst/>
                <a:latin typeface="Arial" panose="020B0604020202020204" pitchFamily="34" charset="0"/>
                <a:hlinkClick r:id="rId4" tooltip="CP violation"/>
              </a:rPr>
              <a:t>CP violation</a:t>
            </a:r>
            <a:r>
              <a:rPr lang="en-US" b="0" i="0" dirty="0">
                <a:solidFill>
                  <a:srgbClr val="202122"/>
                </a:solidFill>
                <a:effectLst/>
                <a:latin typeface="Arial" panose="020B0604020202020204" pitchFamily="34" charset="0"/>
              </a:rPr>
              <a:t> in the interactions of b-</a:t>
            </a:r>
            <a:r>
              <a:rPr lang="en-US" b="0" i="0" u="none" strike="noStrike" dirty="0">
                <a:solidFill>
                  <a:srgbClr val="3366CC"/>
                </a:solidFill>
                <a:effectLst/>
                <a:latin typeface="Arial" panose="020B0604020202020204" pitchFamily="34" charset="0"/>
                <a:hlinkClick r:id="rId5" tooltip="Hadron"/>
              </a:rPr>
              <a:t>hadrons</a:t>
            </a:r>
            <a:r>
              <a:rPr lang="en-US" b="0" i="0" dirty="0">
                <a:solidFill>
                  <a:srgbClr val="2021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The LHC primarily collides proton beams, but it can also accelerate beams of heavy </a:t>
            </a:r>
            <a:r>
              <a:rPr lang="en-US" b="0" i="0" u="none" strike="noStrike" dirty="0">
                <a:solidFill>
                  <a:srgbClr val="3366CC"/>
                </a:solidFill>
                <a:effectLst/>
                <a:latin typeface="Arial" panose="020B0604020202020204" pitchFamily="34" charset="0"/>
                <a:hlinkClick r:id="rId6" tooltip="Ions"/>
              </a:rPr>
              <a:t>ions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Lead"/>
              </a:rPr>
              <a:t>lead</a:t>
            </a:r>
            <a:r>
              <a:rPr lang="en-US" b="0" i="0" dirty="0">
                <a:solidFill>
                  <a:srgbClr val="202122"/>
                </a:solidFill>
                <a:effectLst/>
                <a:latin typeface="Arial" panose="020B0604020202020204" pitchFamily="34" charset="0"/>
              </a:rPr>
              <a:t>–lead collisions and </a:t>
            </a:r>
            <a:r>
              <a:rPr lang="en-US" b="0" i="0" u="none" strike="noStrike" dirty="0">
                <a:solidFill>
                  <a:srgbClr val="3366CC"/>
                </a:solidFill>
                <a:effectLst/>
                <a:latin typeface="Arial" panose="020B0604020202020204" pitchFamily="34" charset="0"/>
                <a:hlinkClick r:id="rId8" tooltip="Proton"/>
              </a:rPr>
              <a:t>proton</a:t>
            </a:r>
            <a:r>
              <a:rPr lang="en-US" b="0" i="0" dirty="0">
                <a:solidFill>
                  <a:srgbClr val="202122"/>
                </a:solidFill>
                <a:effectLst/>
                <a:latin typeface="Arial" panose="020B0604020202020204" pitchFamily="34" charset="0"/>
              </a:rPr>
              <a:t>–lead collisions. Energy around 10 </a:t>
            </a:r>
            <a:r>
              <a:rPr lang="en-US" b="0" i="0" dirty="0" err="1">
                <a:solidFill>
                  <a:srgbClr val="202122"/>
                </a:solidFill>
                <a:effectLst/>
                <a:latin typeface="Arial" panose="020B0604020202020204" pitchFamily="34" charset="0"/>
              </a:rPr>
              <a:t>TeV</a:t>
            </a:r>
            <a:r>
              <a:rPr lang="en-US" b="0" i="0" dirty="0">
                <a:solidFill>
                  <a:srgbClr val="202122"/>
                </a:solidFill>
                <a:effectLst/>
                <a:latin typeface="Arial" panose="020B060402020202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3</a:t>
            </a:fld>
            <a:endParaRPr lang="en-US"/>
          </a:p>
        </p:txBody>
      </p:sp>
    </p:spTree>
    <p:extLst>
      <p:ext uri="{BB962C8B-B14F-4D97-AF65-F5344CB8AC3E}">
        <p14:creationId xmlns:p14="http://schemas.microsoft.com/office/powerpoint/2010/main" val="419644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115CB-3FCB-F60F-0BDE-E77754008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57120-EFE0-787F-C0B2-55A912465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932A8-6EAB-7CB9-515A-2FCFE04B2C06}"/>
              </a:ext>
            </a:extLst>
          </p:cNvPr>
          <p:cNvSpPr>
            <a:spLocks noGrp="1"/>
          </p:cNvSpPr>
          <p:nvPr>
            <p:ph type="body" idx="1"/>
          </p:nvPr>
        </p:nvSpPr>
        <p:spPr/>
        <p:txBody>
          <a:bodyPr/>
          <a:lstStyle/>
          <a:p>
            <a:r>
              <a:rPr lang="en-US" dirty="0"/>
              <a:t>Behavior of mixing potential at short and long distances determined from the </a:t>
            </a:r>
            <a:r>
              <a:rPr lang="en-US" dirty="0" err="1"/>
              <a:t>pNRQCD</a:t>
            </a:r>
            <a:r>
              <a:rPr lang="en-US" dirty="0"/>
              <a:t> and effective string theory. At short distances, </a:t>
            </a:r>
            <a:r>
              <a:rPr lang="en-US" dirty="0" err="1"/>
              <a:t>pNRQCD</a:t>
            </a:r>
            <a:r>
              <a:rPr lang="en-US" dirty="0"/>
              <a:t> will imply there is degeneracy.</a:t>
            </a:r>
          </a:p>
        </p:txBody>
      </p:sp>
      <p:sp>
        <p:nvSpPr>
          <p:cNvPr id="4" name="Slide Number Placeholder 3">
            <a:extLst>
              <a:ext uri="{FF2B5EF4-FFF2-40B4-BE49-F238E27FC236}">
                <a16:creationId xmlns:a16="http://schemas.microsoft.com/office/drawing/2014/main" id="{281D2D09-09C1-29F5-A054-5C8D01C74324}"/>
              </a:ext>
            </a:extLst>
          </p:cNvPr>
          <p:cNvSpPr>
            <a:spLocks noGrp="1"/>
          </p:cNvSpPr>
          <p:nvPr>
            <p:ph type="sldNum" sz="quarter" idx="5"/>
          </p:nvPr>
        </p:nvSpPr>
        <p:spPr/>
        <p:txBody>
          <a:bodyPr/>
          <a:lstStyle/>
          <a:p>
            <a:fld id="{7C4FE6CA-6D84-4485-93AD-AD9C31278ACD}" type="slidenum">
              <a:rPr lang="en-US" smtClean="0"/>
              <a:t>35</a:t>
            </a:fld>
            <a:endParaRPr lang="en-US"/>
          </a:p>
        </p:txBody>
      </p:sp>
    </p:spTree>
    <p:extLst>
      <p:ext uri="{BB962C8B-B14F-4D97-AF65-F5344CB8AC3E}">
        <p14:creationId xmlns:p14="http://schemas.microsoft.com/office/powerpoint/2010/main" val="2541551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1EB72-522C-95A4-0C97-28224B602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76A20-BC59-5CB4-F2AF-9A75A7BB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19761-6405-8389-BF1C-5211601BB8F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recent observation of the transition Y (4260) → X(3872)γ  makes the identification of Y (4260) as a hybrid highly unlikely. Also in Soto and </a:t>
            </a:r>
            <a:r>
              <a:rPr lang="en-US" dirty="0" err="1"/>
              <a:t>Oncala</a:t>
            </a:r>
            <a:r>
              <a:rPr lang="en-US" dirty="0"/>
              <a:t> find Y(4260)</a:t>
            </a:r>
            <a:r>
              <a:rPr lang="en-US" baseline="0" dirty="0"/>
              <a:t> mass to be close to the spin-1 2d charmonium state in their analysis.</a:t>
            </a:r>
            <a:endParaRPr lang="en-US" dirty="0"/>
          </a:p>
        </p:txBody>
      </p:sp>
      <p:sp>
        <p:nvSpPr>
          <p:cNvPr id="4" name="Slide Number Placeholder 3">
            <a:extLst>
              <a:ext uri="{FF2B5EF4-FFF2-40B4-BE49-F238E27FC236}">
                <a16:creationId xmlns:a16="http://schemas.microsoft.com/office/drawing/2014/main" id="{515BE503-477F-20F5-8344-A706C7A334DC}"/>
              </a:ext>
            </a:extLst>
          </p:cNvPr>
          <p:cNvSpPr>
            <a:spLocks noGrp="1"/>
          </p:cNvSpPr>
          <p:nvPr>
            <p:ph type="sldNum" sz="quarter" idx="10"/>
          </p:nvPr>
        </p:nvSpPr>
        <p:spPr/>
        <p:txBody>
          <a:bodyPr/>
          <a:lstStyle/>
          <a:p>
            <a:fld id="{7C4FE6CA-6D84-4485-93AD-AD9C31278ACD}" type="slidenum">
              <a:rPr lang="en-US" smtClean="0"/>
              <a:t>40</a:t>
            </a:fld>
            <a:endParaRPr lang="en-US"/>
          </a:p>
        </p:txBody>
      </p:sp>
    </p:spTree>
    <p:extLst>
      <p:ext uri="{BB962C8B-B14F-4D97-AF65-F5344CB8AC3E}">
        <p14:creationId xmlns:p14="http://schemas.microsoft.com/office/powerpoint/2010/main" val="3156796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In </a:t>
            </a:r>
            <a:r>
              <a:rPr lang="en-US" b="0" i="0" u="none" strike="noStrike" dirty="0">
                <a:solidFill>
                  <a:srgbClr val="0645AD"/>
                </a:solidFill>
                <a:effectLst/>
                <a:latin typeface="Arial" panose="020B0604020202020204" pitchFamily="34" charset="0"/>
                <a:hlinkClick r:id="rId3" tooltip="Mechanics"/>
              </a:rPr>
              <a:t>mechanics</a:t>
            </a:r>
            <a:r>
              <a:rPr lang="en-US" b="0" i="0" dirty="0">
                <a:solidFill>
                  <a:srgbClr val="202122"/>
                </a:solidFill>
                <a:effectLst/>
                <a:latin typeface="Arial" panose="020B0604020202020204" pitchFamily="34" charset="0"/>
              </a:rPr>
              <a:t>, the </a:t>
            </a:r>
            <a:r>
              <a:rPr lang="en-US" b="1" i="0" dirty="0">
                <a:solidFill>
                  <a:srgbClr val="202122"/>
                </a:solidFill>
                <a:effectLst/>
                <a:latin typeface="Arial" panose="020B0604020202020204" pitchFamily="34" charset="0"/>
              </a:rPr>
              <a:t>virial theorem</a:t>
            </a:r>
            <a:r>
              <a:rPr lang="en-US" b="0" i="0" dirty="0">
                <a:solidFill>
                  <a:srgbClr val="202122"/>
                </a:solidFill>
                <a:effectLst/>
                <a:latin typeface="Arial" panose="020B0604020202020204" pitchFamily="34" charset="0"/>
              </a:rPr>
              <a:t> provides a general equation that relates the average over time of the total </a:t>
            </a:r>
            <a:r>
              <a:rPr lang="en-US" b="0" i="0" u="none" strike="noStrike" dirty="0">
                <a:solidFill>
                  <a:srgbClr val="0645AD"/>
                </a:solidFill>
                <a:effectLst/>
                <a:latin typeface="Arial" panose="020B0604020202020204" pitchFamily="34" charset="0"/>
                <a:hlinkClick r:id="rId4" tooltip="Kinetic energy"/>
              </a:rPr>
              <a:t>kinetic energy</a:t>
            </a:r>
            <a:r>
              <a:rPr lang="en-US" b="0" i="0" dirty="0">
                <a:solidFill>
                  <a:srgbClr val="202122"/>
                </a:solidFill>
                <a:effectLst/>
                <a:latin typeface="Arial" panose="020B0604020202020204" pitchFamily="34" charset="0"/>
              </a:rPr>
              <a:t> of a stable system of discrete particles with that of the total </a:t>
            </a:r>
            <a:r>
              <a:rPr lang="en-US" b="0" i="0" u="none" strike="noStrike" dirty="0">
                <a:solidFill>
                  <a:srgbClr val="0645AD"/>
                </a:solidFill>
                <a:effectLst/>
                <a:latin typeface="Arial" panose="020B0604020202020204" pitchFamily="34" charset="0"/>
                <a:hlinkClick r:id="rId5" tooltip="Potential energy"/>
              </a:rPr>
              <a:t>potential energy</a:t>
            </a:r>
            <a:r>
              <a:rPr lang="en-US" b="0" i="0" dirty="0">
                <a:solidFill>
                  <a:srgbClr val="202122"/>
                </a:solidFill>
                <a:effectLst/>
                <a:latin typeface="Arial" panose="020B0604020202020204" pitchFamily="34" charset="0"/>
              </a:rPr>
              <a:t> of the system.</a:t>
            </a:r>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45</a:t>
            </a:fld>
            <a:endParaRPr lang="en-US"/>
          </a:p>
        </p:txBody>
      </p:sp>
    </p:spTree>
    <p:extLst>
      <p:ext uri="{BB962C8B-B14F-4D97-AF65-F5344CB8AC3E}">
        <p14:creationId xmlns:p14="http://schemas.microsoft.com/office/powerpoint/2010/main" val="3924397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EFB17-8731-5E9C-0AB3-96B7CBD23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24919-AD17-B8FB-847E-57BC5326A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7B52A-C35B-3B56-FD2D-E5DD272779DA}"/>
              </a:ext>
            </a:extLst>
          </p:cNvPr>
          <p:cNvSpPr>
            <a:spLocks noGrp="1"/>
          </p:cNvSpPr>
          <p:nvPr>
            <p:ph type="body" idx="1"/>
          </p:nvPr>
        </p:nvSpPr>
        <p:spPr/>
        <p:txBody>
          <a:bodyPr/>
          <a:lstStyle/>
          <a:p>
            <a:r>
              <a:rPr lang="en-US" dirty="0"/>
              <a:t>A complete understanding of exotic </a:t>
            </a:r>
            <a:r>
              <a:rPr lang="en-US" dirty="0" err="1"/>
              <a:t>quarkonia</a:t>
            </a:r>
            <a:r>
              <a:rPr lang="en-US" dirty="0"/>
              <a:t> in terms of these pictures has not yet been obtained</a:t>
            </a:r>
          </a:p>
        </p:txBody>
      </p:sp>
      <p:sp>
        <p:nvSpPr>
          <p:cNvPr id="4" name="Slide Number Placeholder 3">
            <a:extLst>
              <a:ext uri="{FF2B5EF4-FFF2-40B4-BE49-F238E27FC236}">
                <a16:creationId xmlns:a16="http://schemas.microsoft.com/office/drawing/2014/main" id="{57258C2A-FC9C-1625-9787-FB0353422638}"/>
              </a:ext>
            </a:extLst>
          </p:cNvPr>
          <p:cNvSpPr>
            <a:spLocks noGrp="1"/>
          </p:cNvSpPr>
          <p:nvPr>
            <p:ph type="sldNum" sz="quarter" idx="10"/>
          </p:nvPr>
        </p:nvSpPr>
        <p:spPr/>
        <p:txBody>
          <a:bodyPr/>
          <a:lstStyle/>
          <a:p>
            <a:fld id="{7C4FE6CA-6D84-4485-93AD-AD9C31278ACD}" type="slidenum">
              <a:rPr lang="en-US" smtClean="0"/>
              <a:t>46</a:t>
            </a:fld>
            <a:endParaRPr lang="en-US"/>
          </a:p>
        </p:txBody>
      </p:sp>
    </p:spTree>
    <p:extLst>
      <p:ext uri="{BB962C8B-B14F-4D97-AF65-F5344CB8AC3E}">
        <p14:creationId xmlns:p14="http://schemas.microsoft.com/office/powerpoint/2010/main" val="384678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47</a:t>
            </a:fld>
            <a:endParaRPr lang="en-US"/>
          </a:p>
        </p:txBody>
      </p:sp>
    </p:spTree>
    <p:extLst>
      <p:ext uri="{BB962C8B-B14F-4D97-AF65-F5344CB8AC3E}">
        <p14:creationId xmlns:p14="http://schemas.microsoft.com/office/powerpoint/2010/main" val="43820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Fermi theory of weak interaction: EFT for energy scale less than W and Z-boson mass ( roughly 80 GeV). Hydrogen atom is an EFT  for energy scale less than electron mass, </a:t>
            </a:r>
            <a:r>
              <a:rPr lang="en-US" dirty="0" err="1"/>
              <a:t>lambda_QCD</a:t>
            </a:r>
            <a:r>
              <a:rPr lang="en-US" dirty="0"/>
              <a:t> or proton mass etc.</a:t>
            </a:r>
          </a:p>
        </p:txBody>
      </p:sp>
      <p:sp>
        <p:nvSpPr>
          <p:cNvPr id="4" name="Slide Number Placeholder 3"/>
          <p:cNvSpPr>
            <a:spLocks noGrp="1"/>
          </p:cNvSpPr>
          <p:nvPr>
            <p:ph type="sldNum" sz="quarter" idx="5"/>
          </p:nvPr>
        </p:nvSpPr>
        <p:spPr/>
        <p:txBody>
          <a:bodyPr/>
          <a:lstStyle/>
          <a:p>
            <a:fld id="{E794ECB3-BDAD-4C45-8538-F107F9D69DA4}" type="slidenum">
              <a:rPr lang="en-US" smtClean="0"/>
              <a:t>49</a:t>
            </a:fld>
            <a:endParaRPr lang="en-US"/>
          </a:p>
        </p:txBody>
      </p:sp>
    </p:spTree>
    <p:extLst>
      <p:ext uri="{BB962C8B-B14F-4D97-AF65-F5344CB8AC3E}">
        <p14:creationId xmlns:p14="http://schemas.microsoft.com/office/powerpoint/2010/main" val="314466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Fermi theory of weak interaction: EFT for energy scale less than W and Z-boson mass ( roughly 80 GeV). Hydrogen atom is an EFT  for energy scale less than electron mass, </a:t>
            </a:r>
            <a:r>
              <a:rPr lang="en-US" dirty="0" err="1"/>
              <a:t>lambda_QCD</a:t>
            </a:r>
            <a:r>
              <a:rPr lang="en-US" dirty="0"/>
              <a:t> or proton mass etc.</a:t>
            </a:r>
          </a:p>
        </p:txBody>
      </p:sp>
      <p:sp>
        <p:nvSpPr>
          <p:cNvPr id="4" name="Slide Number Placeholder 3"/>
          <p:cNvSpPr>
            <a:spLocks noGrp="1"/>
          </p:cNvSpPr>
          <p:nvPr>
            <p:ph type="sldNum" sz="quarter" idx="5"/>
          </p:nvPr>
        </p:nvSpPr>
        <p:spPr/>
        <p:txBody>
          <a:bodyPr/>
          <a:lstStyle/>
          <a:p>
            <a:fld id="{E794ECB3-BDAD-4C45-8538-F107F9D69DA4}" type="slidenum">
              <a:rPr lang="en-US" smtClean="0"/>
              <a:t>50</a:t>
            </a:fld>
            <a:endParaRPr lang="en-US"/>
          </a:p>
        </p:txBody>
      </p:sp>
    </p:spTree>
    <p:extLst>
      <p:ext uri="{BB962C8B-B14F-4D97-AF65-F5344CB8AC3E}">
        <p14:creationId xmlns:p14="http://schemas.microsoft.com/office/powerpoint/2010/main" val="2001660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Non-relativistic because </a:t>
            </a:r>
            <a:r>
              <a:rPr lang="en-US" dirty="0" err="1"/>
              <a:t>v~alpha</a:t>
            </a:r>
            <a:r>
              <a:rPr lang="en-US" dirty="0"/>
              <a:t>&lt;&lt;1. This can be seen from the virial theorem. </a:t>
            </a:r>
          </a:p>
          <a:p>
            <a:endParaRPr lang="en-US" dirty="0"/>
          </a:p>
          <a:p>
            <a:r>
              <a:rPr lang="en-US" dirty="0"/>
              <a:t>Top quark mass ~ 180 GeV. Top quark unstable and short-lived and  decays into bottom quark + W-boson. </a:t>
            </a:r>
          </a:p>
        </p:txBody>
      </p:sp>
      <p:sp>
        <p:nvSpPr>
          <p:cNvPr id="4" name="Slide Number Placeholder 3"/>
          <p:cNvSpPr>
            <a:spLocks noGrp="1"/>
          </p:cNvSpPr>
          <p:nvPr>
            <p:ph type="sldNum" sz="quarter" idx="10"/>
          </p:nvPr>
        </p:nvSpPr>
        <p:spPr/>
        <p:txBody>
          <a:bodyPr/>
          <a:lstStyle/>
          <a:p>
            <a:fld id="{7C4FE6CA-6D84-4485-93AD-AD9C31278ACD}" type="slidenum">
              <a:rPr lang="en-US" smtClean="0"/>
              <a:t>51</a:t>
            </a:fld>
            <a:endParaRPr lang="en-US"/>
          </a:p>
        </p:txBody>
      </p:sp>
    </p:spTree>
    <p:extLst>
      <p:ext uri="{BB962C8B-B14F-4D97-AF65-F5344CB8AC3E}">
        <p14:creationId xmlns:p14="http://schemas.microsoft.com/office/powerpoint/2010/main" val="4087489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52</a:t>
            </a:fld>
            <a:endParaRPr lang="en-US"/>
          </a:p>
        </p:txBody>
      </p:sp>
    </p:spTree>
    <p:extLst>
      <p:ext uri="{BB962C8B-B14F-4D97-AF65-F5344CB8AC3E}">
        <p14:creationId xmlns:p14="http://schemas.microsoft.com/office/powerpoint/2010/main" val="2788947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53</a:t>
            </a:fld>
            <a:endParaRPr lang="en-US"/>
          </a:p>
        </p:txBody>
      </p:sp>
    </p:spTree>
    <p:extLst>
      <p:ext uri="{BB962C8B-B14F-4D97-AF65-F5344CB8AC3E}">
        <p14:creationId xmlns:p14="http://schemas.microsoft.com/office/powerpoint/2010/main" val="317581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chemeClr val="tx1"/>
                </a:solidFill>
                <a:effectLst/>
                <a:latin typeface="Arial" panose="020B0604020202020204" pitchFamily="34" charset="0"/>
                <a:hlinkClick r:id="rId3" tooltip="Electron">
                  <a:extLst>
                    <a:ext uri="{A12FA001-AC4F-418D-AE19-62706E023703}">
                      <ahyp:hlinkClr xmlns:ahyp="http://schemas.microsoft.com/office/drawing/2018/hyperlinkcolor" val="tx"/>
                    </a:ext>
                  </a:extLst>
                </a:hlinkClick>
              </a:rPr>
              <a:t>Belle detector uses electron</a:t>
            </a:r>
            <a:r>
              <a:rPr lang="en-US" b="0" i="0" dirty="0">
                <a:solidFill>
                  <a:schemeClr val="tx1"/>
                </a:solidFill>
                <a:effectLst/>
                <a:latin typeface="Arial" panose="020B0604020202020204" pitchFamily="34" charset="0"/>
              </a:rPr>
              <a:t>–</a:t>
            </a:r>
            <a:r>
              <a:rPr lang="en-US" b="0" i="0" u="none" strike="noStrike" dirty="0">
                <a:solidFill>
                  <a:schemeClr val="tx1"/>
                </a:solidFill>
                <a:effectLst/>
                <a:latin typeface="Arial" panose="020B0604020202020204" pitchFamily="34" charset="0"/>
                <a:hlinkClick r:id="rId4" tooltip="Positron">
                  <a:extLst>
                    <a:ext uri="{A12FA001-AC4F-418D-AE19-62706E023703}">
                      <ahyp:hlinkClr xmlns:ahyp="http://schemas.microsoft.com/office/drawing/2018/hyperlinkcolor" val="tx"/>
                    </a:ext>
                  </a:extLst>
                </a:hlinkClick>
              </a:rPr>
              <a:t>positron</a:t>
            </a:r>
            <a:r>
              <a:rPr lang="en-US" b="0" i="0" dirty="0">
                <a:solidFill>
                  <a:schemeClr val="tx1"/>
                </a:solidFill>
                <a:effectLst/>
                <a:latin typeface="Arial" panose="020B0604020202020204" pitchFamily="34" charset="0"/>
              </a:rPr>
              <a:t> </a:t>
            </a:r>
            <a:r>
              <a:rPr lang="en-US" b="0" i="0" u="none" strike="noStrike" dirty="0">
                <a:solidFill>
                  <a:schemeClr val="tx1"/>
                </a:solidFill>
                <a:effectLst/>
                <a:latin typeface="Arial" panose="020B0604020202020204" pitchFamily="34" charset="0"/>
                <a:hlinkClick r:id="rId5" tooltip="Collider">
                  <a:extLst>
                    <a:ext uri="{A12FA001-AC4F-418D-AE19-62706E023703}">
                      <ahyp:hlinkClr xmlns:ahyp="http://schemas.microsoft.com/office/drawing/2018/hyperlinkcolor" val="tx"/>
                    </a:ext>
                  </a:extLst>
                </a:hlinkClick>
              </a:rPr>
              <a:t>collider</a:t>
            </a:r>
            <a:r>
              <a:rPr lang="en-US" b="0" i="0" u="none" strike="noStrike" dirty="0">
                <a:solidFill>
                  <a:schemeClr val="tx1"/>
                </a:solidFill>
                <a:effectLst/>
                <a:latin typeface="Arial" panose="020B0604020202020204" pitchFamily="34" charset="0"/>
              </a:rPr>
              <a:t>. Energy around 10 GeV.</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7C4FE6CA-6D84-4485-93AD-AD9C31278ACD}" type="slidenum">
              <a:rPr lang="en-US" smtClean="0"/>
              <a:t>4</a:t>
            </a:fld>
            <a:endParaRPr lang="en-US"/>
          </a:p>
        </p:txBody>
      </p:sp>
    </p:spTree>
    <p:extLst>
      <p:ext uri="{BB962C8B-B14F-4D97-AF65-F5344CB8AC3E}">
        <p14:creationId xmlns:p14="http://schemas.microsoft.com/office/powerpoint/2010/main" val="3858031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Upsilon(10753): Candidate of upsilon(3d) quarkonium state. And upsilon(10860) candidate for upsilon (5s) quarkonium state.</a:t>
            </a:r>
          </a:p>
        </p:txBody>
      </p:sp>
      <p:sp>
        <p:nvSpPr>
          <p:cNvPr id="4" name="Slide Number Placeholder 3"/>
          <p:cNvSpPr>
            <a:spLocks noGrp="1"/>
          </p:cNvSpPr>
          <p:nvPr>
            <p:ph type="sldNum" sz="quarter" idx="5"/>
          </p:nvPr>
        </p:nvSpPr>
        <p:spPr/>
        <p:txBody>
          <a:bodyPr/>
          <a:lstStyle/>
          <a:p>
            <a:fld id="{7C4FE6CA-6D84-4485-93AD-AD9C31278ACD}" type="slidenum">
              <a:rPr lang="en-US" smtClean="0"/>
              <a:t>55</a:t>
            </a:fld>
            <a:endParaRPr lang="en-US"/>
          </a:p>
        </p:txBody>
      </p:sp>
    </p:spTree>
    <p:extLst>
      <p:ext uri="{BB962C8B-B14F-4D97-AF65-F5344CB8AC3E}">
        <p14:creationId xmlns:p14="http://schemas.microsoft.com/office/powerpoint/2010/main" val="3516642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56</a:t>
            </a:fld>
            <a:endParaRPr lang="en-US"/>
          </a:p>
        </p:txBody>
      </p:sp>
    </p:spTree>
    <p:extLst>
      <p:ext uri="{BB962C8B-B14F-4D97-AF65-F5344CB8AC3E}">
        <p14:creationId xmlns:p14="http://schemas.microsoft.com/office/powerpoint/2010/main" val="271979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doni MT" panose="02070603080606020203" pitchFamily="18" charset="0"/>
              </a:rPr>
              <a:t>For lattice computation,  Euclidean time correlator is more useful.</a:t>
            </a:r>
          </a:p>
          <a:p>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57</a:t>
            </a:fld>
            <a:endParaRPr lang="en-US"/>
          </a:p>
        </p:txBody>
      </p:sp>
    </p:spTree>
    <p:extLst>
      <p:ext uri="{BB962C8B-B14F-4D97-AF65-F5344CB8AC3E}">
        <p14:creationId xmlns:p14="http://schemas.microsoft.com/office/powerpoint/2010/main" val="1341022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potential term contains the imaginary term.</a:t>
            </a:r>
          </a:p>
        </p:txBody>
      </p:sp>
      <p:sp>
        <p:nvSpPr>
          <p:cNvPr id="4" name="Slide Number Placeholder 3"/>
          <p:cNvSpPr>
            <a:spLocks noGrp="1"/>
          </p:cNvSpPr>
          <p:nvPr>
            <p:ph type="sldNum" sz="quarter" idx="10"/>
          </p:nvPr>
        </p:nvSpPr>
        <p:spPr/>
        <p:txBody>
          <a:bodyPr/>
          <a:lstStyle/>
          <a:p>
            <a:fld id="{7C4FE6CA-6D84-4485-93AD-AD9C31278ACD}" type="slidenum">
              <a:rPr lang="en-US" smtClean="0"/>
              <a:t>58</a:t>
            </a:fld>
            <a:endParaRPr lang="en-US"/>
          </a:p>
        </p:txBody>
      </p:sp>
    </p:spTree>
    <p:extLst>
      <p:ext uri="{BB962C8B-B14F-4D97-AF65-F5344CB8AC3E}">
        <p14:creationId xmlns:p14="http://schemas.microsoft.com/office/powerpoint/2010/main" val="316868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Beijing Spectrometer III</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BES III</a:t>
            </a:r>
            <a:r>
              <a:rPr lang="en-US" b="0" i="0" dirty="0">
                <a:solidFill>
                  <a:srgbClr val="202122"/>
                </a:solidFill>
                <a:effectLst/>
                <a:latin typeface="Arial" panose="020B0604020202020204" pitchFamily="34" charset="0"/>
              </a:rPr>
              <a:t>) is a </a:t>
            </a:r>
            <a:r>
              <a:rPr lang="en-US" b="0" i="0" u="none" strike="noStrike" dirty="0">
                <a:solidFill>
                  <a:srgbClr val="3366CC"/>
                </a:solidFill>
                <a:effectLst/>
                <a:latin typeface="Arial" panose="020B0604020202020204" pitchFamily="34" charset="0"/>
                <a:hlinkClick r:id="rId3" tooltip="Particle physics"/>
              </a:rPr>
              <a:t>particle physics</a:t>
            </a:r>
            <a:r>
              <a:rPr lang="en-US" b="0" i="0" dirty="0">
                <a:solidFill>
                  <a:srgbClr val="202122"/>
                </a:solidFill>
                <a:effectLst/>
                <a:latin typeface="Arial" panose="020B0604020202020204" pitchFamily="34" charset="0"/>
              </a:rPr>
              <a:t> experiment at the </a:t>
            </a:r>
            <a:r>
              <a:rPr lang="en-US" b="0" i="0" u="none" strike="noStrike" dirty="0">
                <a:solidFill>
                  <a:srgbClr val="3366CC"/>
                </a:solidFill>
                <a:effectLst/>
                <a:latin typeface="Arial" panose="020B0604020202020204" pitchFamily="34" charset="0"/>
                <a:hlinkClick r:id="rId4" tooltip="Beijing Electron–Positron Collider II"/>
              </a:rPr>
              <a:t>Beijing Electron–Positron Collider II</a:t>
            </a:r>
            <a:r>
              <a:rPr lang="en-US" b="0" i="0" dirty="0">
                <a:solidFill>
                  <a:srgbClr val="202122"/>
                </a:solidFill>
                <a:effectLst/>
                <a:latin typeface="Arial" panose="020B0604020202020204" pitchFamily="34" charset="0"/>
              </a:rPr>
              <a:t> (BEPC II). Energy range is less than 5 GeV.</a:t>
            </a:r>
            <a:endParaRPr lang="en-US" dirty="0"/>
          </a:p>
        </p:txBody>
      </p:sp>
      <p:sp>
        <p:nvSpPr>
          <p:cNvPr id="4" name="Slide Number Placeholder 3"/>
          <p:cNvSpPr>
            <a:spLocks noGrp="1"/>
          </p:cNvSpPr>
          <p:nvPr>
            <p:ph type="sldNum" sz="quarter" idx="5"/>
          </p:nvPr>
        </p:nvSpPr>
        <p:spPr/>
        <p:txBody>
          <a:bodyPr/>
          <a:lstStyle/>
          <a:p>
            <a:fld id="{7C4FE6CA-6D84-4485-93AD-AD9C31278ACD}" type="slidenum">
              <a:rPr lang="en-US" smtClean="0"/>
              <a:t>5</a:t>
            </a:fld>
            <a:endParaRPr lang="en-US"/>
          </a:p>
        </p:txBody>
      </p:sp>
    </p:spTree>
    <p:extLst>
      <p:ext uri="{BB962C8B-B14F-4D97-AF65-F5344CB8AC3E}">
        <p14:creationId xmlns:p14="http://schemas.microsoft.com/office/powerpoint/2010/main" val="272944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6</a:t>
            </a:fld>
            <a:endParaRPr lang="en-US"/>
          </a:p>
        </p:txBody>
      </p:sp>
    </p:spTree>
    <p:extLst>
      <p:ext uri="{BB962C8B-B14F-4D97-AF65-F5344CB8AC3E}">
        <p14:creationId xmlns:p14="http://schemas.microsoft.com/office/powerpoint/2010/main" val="356404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E6CA-6D84-4485-93AD-AD9C31278ACD}" type="slidenum">
              <a:rPr lang="en-US" smtClean="0"/>
              <a:t>7</a:t>
            </a:fld>
            <a:endParaRPr lang="en-US"/>
          </a:p>
        </p:txBody>
      </p:sp>
    </p:spTree>
    <p:extLst>
      <p:ext uri="{BB962C8B-B14F-4D97-AF65-F5344CB8AC3E}">
        <p14:creationId xmlns:p14="http://schemas.microsoft.com/office/powerpoint/2010/main" val="393607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490F0-0067-2C16-5502-404B3126B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FDB4D-4B79-A8C3-D400-2960B889C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C879A-133D-372D-D346-1E80101228E7}"/>
              </a:ext>
            </a:extLst>
          </p:cNvPr>
          <p:cNvSpPr>
            <a:spLocks noGrp="1"/>
          </p:cNvSpPr>
          <p:nvPr>
            <p:ph type="body" idx="1"/>
          </p:nvPr>
        </p:nvSpPr>
        <p:spPr/>
        <p:txBody>
          <a:bodyPr/>
          <a:lstStyle/>
          <a:p>
            <a:r>
              <a:rPr lang="en-US" dirty="0" err="1"/>
              <a:t>pNRQCD</a:t>
            </a:r>
            <a:r>
              <a:rPr lang="en-US" dirty="0"/>
              <a:t> situation similar to HQET in the sense that replace mv^2 with </a:t>
            </a:r>
            <a:r>
              <a:rPr lang="en-US" dirty="0" err="1"/>
              <a:t>lambda_QCD</a:t>
            </a:r>
            <a:r>
              <a:rPr lang="en-US" dirty="0"/>
              <a:t>.</a:t>
            </a:r>
          </a:p>
        </p:txBody>
      </p:sp>
      <p:sp>
        <p:nvSpPr>
          <p:cNvPr id="4" name="Slide Number Placeholder 3">
            <a:extLst>
              <a:ext uri="{FF2B5EF4-FFF2-40B4-BE49-F238E27FC236}">
                <a16:creationId xmlns:a16="http://schemas.microsoft.com/office/drawing/2014/main" id="{5481288B-96CC-BAFA-02F1-BDA2C2CD598B}"/>
              </a:ext>
            </a:extLst>
          </p:cNvPr>
          <p:cNvSpPr>
            <a:spLocks noGrp="1"/>
          </p:cNvSpPr>
          <p:nvPr>
            <p:ph type="sldNum" sz="quarter" idx="10"/>
          </p:nvPr>
        </p:nvSpPr>
        <p:spPr/>
        <p:txBody>
          <a:bodyPr/>
          <a:lstStyle/>
          <a:p>
            <a:fld id="{7C4FE6CA-6D84-4485-93AD-AD9C31278ACD}" type="slidenum">
              <a:rPr lang="en-US" smtClean="0"/>
              <a:t>8</a:t>
            </a:fld>
            <a:endParaRPr lang="en-US"/>
          </a:p>
        </p:txBody>
      </p:sp>
    </p:spTree>
    <p:extLst>
      <p:ext uri="{BB962C8B-B14F-4D97-AF65-F5344CB8AC3E}">
        <p14:creationId xmlns:p14="http://schemas.microsoft.com/office/powerpoint/2010/main" val="24604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Non-relativistic because </a:t>
            </a:r>
            <a:r>
              <a:rPr lang="en-US" dirty="0" err="1"/>
              <a:t>v~alpha</a:t>
            </a:r>
            <a:r>
              <a:rPr lang="en-US" dirty="0"/>
              <a:t>&lt;&lt;1. This can be seen from the virial theorem. </a:t>
            </a:r>
          </a:p>
          <a:p>
            <a:endParaRPr lang="en-US" dirty="0"/>
          </a:p>
          <a:p>
            <a:r>
              <a:rPr lang="en-US" dirty="0"/>
              <a:t>Top quark mass ~ 180 GeV. Top quark unstable and short-lived and  decays into bottom quark + W-boson. </a:t>
            </a:r>
          </a:p>
        </p:txBody>
      </p:sp>
      <p:sp>
        <p:nvSpPr>
          <p:cNvPr id="4" name="Slide Number Placeholder 3"/>
          <p:cNvSpPr>
            <a:spLocks noGrp="1"/>
          </p:cNvSpPr>
          <p:nvPr>
            <p:ph type="sldNum" sz="quarter" idx="10"/>
          </p:nvPr>
        </p:nvSpPr>
        <p:spPr/>
        <p:txBody>
          <a:bodyPr/>
          <a:lstStyle/>
          <a:p>
            <a:fld id="{7C4FE6CA-6D84-4485-93AD-AD9C31278ACD}" type="slidenum">
              <a:rPr lang="en-US" smtClean="0"/>
              <a:t>9</a:t>
            </a:fld>
            <a:endParaRPr lang="en-US"/>
          </a:p>
        </p:txBody>
      </p:sp>
    </p:spTree>
    <p:extLst>
      <p:ext uri="{BB962C8B-B14F-4D97-AF65-F5344CB8AC3E}">
        <p14:creationId xmlns:p14="http://schemas.microsoft.com/office/powerpoint/2010/main" val="145579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425451" y="1978720"/>
            <a:ext cx="11345332"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867"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11130180" y="6408271"/>
            <a:ext cx="766981"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de-DE" sz="2667"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404633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C23B-7234-C3DF-8718-09E9F00B1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AE5146-0E0B-590D-E579-E5941DB0F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6E650-B77A-89D2-817C-FA57F5822354}"/>
              </a:ext>
            </a:extLst>
          </p:cNvPr>
          <p:cNvSpPr>
            <a:spLocks noGrp="1"/>
          </p:cNvSpPr>
          <p:nvPr>
            <p:ph type="dt" sz="half" idx="10"/>
          </p:nvPr>
        </p:nvSpPr>
        <p:spPr/>
        <p:txBody>
          <a:bodyPr/>
          <a:lstStyle/>
          <a:p>
            <a:fld id="{B21A386A-CD97-4509-91D5-F38F7BD7A752}" type="datetime1">
              <a:rPr lang="en-US" smtClean="0"/>
              <a:t>2/7/2024</a:t>
            </a:fld>
            <a:endParaRPr lang="en-US"/>
          </a:p>
        </p:txBody>
      </p:sp>
      <p:sp>
        <p:nvSpPr>
          <p:cNvPr id="5" name="Footer Placeholder 4">
            <a:extLst>
              <a:ext uri="{FF2B5EF4-FFF2-40B4-BE49-F238E27FC236}">
                <a16:creationId xmlns:a16="http://schemas.microsoft.com/office/drawing/2014/main" id="{41ECBBC3-11BE-B64B-29D4-79F812D38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56E09-DC0C-4210-D000-9F793C06CDD3}"/>
              </a:ext>
            </a:extLst>
          </p:cNvPr>
          <p:cNvSpPr>
            <a:spLocks noGrp="1"/>
          </p:cNvSpPr>
          <p:nvPr>
            <p:ph type="sldNum" sz="quarter" idx="12"/>
          </p:nvPr>
        </p:nvSpPr>
        <p:spPr/>
        <p:txBody>
          <a:bodyPr/>
          <a:lstStyle/>
          <a:p>
            <a:fld id="{F625E1C1-922A-47A9-AF37-A2DFACD4FCD7}" type="slidenum">
              <a:rPr lang="en-US" smtClean="0"/>
              <a:t>‹#›</a:t>
            </a:fld>
            <a:endParaRPr lang="en-US"/>
          </a:p>
        </p:txBody>
      </p:sp>
    </p:spTree>
    <p:extLst>
      <p:ext uri="{BB962C8B-B14F-4D97-AF65-F5344CB8AC3E}">
        <p14:creationId xmlns:p14="http://schemas.microsoft.com/office/powerpoint/2010/main" val="220962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38F2-5AF7-28A0-8968-CC98098E1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92259-A38B-C7FB-8390-84827A715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5EA2F-F77E-F269-4B4E-F24A11D13DAB}"/>
              </a:ext>
            </a:extLst>
          </p:cNvPr>
          <p:cNvSpPr>
            <a:spLocks noGrp="1"/>
          </p:cNvSpPr>
          <p:nvPr>
            <p:ph type="dt" sz="half" idx="10"/>
          </p:nvPr>
        </p:nvSpPr>
        <p:spPr/>
        <p:txBody>
          <a:bodyPr/>
          <a:lstStyle/>
          <a:p>
            <a:fld id="{9AAF8494-6B19-49EA-AC4E-A37C0F7CA0B0}" type="datetime1">
              <a:rPr lang="en-US" smtClean="0"/>
              <a:t>2/7/2024</a:t>
            </a:fld>
            <a:endParaRPr lang="en-US"/>
          </a:p>
        </p:txBody>
      </p:sp>
      <p:sp>
        <p:nvSpPr>
          <p:cNvPr id="5" name="Footer Placeholder 4">
            <a:extLst>
              <a:ext uri="{FF2B5EF4-FFF2-40B4-BE49-F238E27FC236}">
                <a16:creationId xmlns:a16="http://schemas.microsoft.com/office/drawing/2014/main" id="{22D7D423-2697-23F3-5213-4F0DA5A0B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4E77A-E858-69B2-5151-B83FA30E9B5A}"/>
              </a:ext>
            </a:extLst>
          </p:cNvPr>
          <p:cNvSpPr>
            <a:spLocks noGrp="1"/>
          </p:cNvSpPr>
          <p:nvPr>
            <p:ph type="sldNum" sz="quarter" idx="12"/>
          </p:nvPr>
        </p:nvSpPr>
        <p:spPr/>
        <p:txBody>
          <a:bodyPr/>
          <a:lstStyle/>
          <a:p>
            <a:fld id="{F625E1C1-922A-47A9-AF37-A2DFACD4FCD7}" type="slidenum">
              <a:rPr lang="en-US" smtClean="0"/>
              <a:t>‹#›</a:t>
            </a:fld>
            <a:endParaRPr lang="en-US"/>
          </a:p>
        </p:txBody>
      </p:sp>
    </p:spTree>
    <p:extLst>
      <p:ext uri="{BB962C8B-B14F-4D97-AF65-F5344CB8AC3E}">
        <p14:creationId xmlns:p14="http://schemas.microsoft.com/office/powerpoint/2010/main" val="299938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0"/>
            <a:ext cx="11345332" cy="5016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4267"/>
              </a:lnSpc>
              <a:defRPr lang="de-DE" sz="3333"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425451" y="1978720"/>
            <a:ext cx="11345332"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2133"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20211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0"/>
            <a:ext cx="11345332" cy="5016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4267"/>
              </a:lnSpc>
              <a:defRPr lang="de-DE" sz="3333"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425451" y="1978720"/>
            <a:ext cx="11345332"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867"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11130180" y="6408271"/>
            <a:ext cx="766981"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de-DE" sz="2667"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287463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425451" y="1978720"/>
            <a:ext cx="11345332"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867"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11130180" y="6408271"/>
            <a:ext cx="766981"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de-DE" sz="2667"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34607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25454" y="2133601"/>
            <a:ext cx="11345332" cy="412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77786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425454" y="2857501"/>
            <a:ext cx="11345332" cy="33909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425454" y="1296001"/>
            <a:ext cx="11345332" cy="51090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useBgFill="1">
        <p:nvSpPr>
          <p:cNvPr id="6" name="Textplatzhalter 7"/>
          <p:cNvSpPr>
            <a:spLocks noGrp="1"/>
          </p:cNvSpPr>
          <p:nvPr>
            <p:ph type="body" sz="quarter" idx="13" hasCustomPrompt="1"/>
          </p:nvPr>
        </p:nvSpPr>
        <p:spPr>
          <a:xfrm>
            <a:off x="425454" y="2133601"/>
            <a:ext cx="11345332" cy="67374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Tree>
    <p:extLst>
      <p:ext uri="{BB962C8B-B14F-4D97-AF65-F5344CB8AC3E}">
        <p14:creationId xmlns:p14="http://schemas.microsoft.com/office/powerpoint/2010/main" val="405630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425455" y="2136000"/>
            <a:ext cx="5574547" cy="41275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6196239" y="2136000"/>
            <a:ext cx="5574547" cy="41275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260777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425454" y="2133600"/>
            <a:ext cx="11345332" cy="661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422657" y="2865003"/>
            <a:ext cx="5584444" cy="3396099"/>
          </a:xfrm>
          <a:prstGeom prst="rect">
            <a:avLst/>
          </a:prstGeom>
        </p:spPr>
        <p:txBody>
          <a:bodyPr lIns="0" rIns="0"/>
          <a:lstStyle>
            <a:lvl1pPr>
              <a:defRPr lang="de-DE" sz="1867" kern="1200" noProof="0" dirty="0" smtClean="0">
                <a:solidFill>
                  <a:schemeClr val="tx1"/>
                </a:solidFill>
                <a:latin typeface="+mn-lt"/>
                <a:ea typeface="+mn-ea"/>
                <a:cs typeface="+mn-cs"/>
              </a:defRPr>
            </a:lvl1pPr>
            <a:lvl2pPr>
              <a:defRPr sz="1867"/>
            </a:lvl2pPr>
            <a:lvl3pPr>
              <a:defRPr sz="1867" baseline="0"/>
            </a:lvl3pPr>
          </a:lstStyle>
          <a:p>
            <a:pPr lvl="0"/>
            <a:r>
              <a:rPr lang="en-US"/>
              <a:t>Click to edit Master text styles</a:t>
            </a:r>
          </a:p>
          <a:p>
            <a:pPr lvl="1"/>
            <a:r>
              <a:rPr lang="en-US"/>
              <a:t>Second level</a:t>
            </a:r>
          </a:p>
          <a:p>
            <a:pPr lvl="2"/>
            <a:r>
              <a:rPr lang="en-US"/>
              <a:t>Third level</a:t>
            </a:r>
          </a:p>
        </p:txBody>
      </p:sp>
      <p:sp>
        <p:nvSpPr>
          <p:cNvPr id="11" name="Bildplatzhalter 2"/>
          <p:cNvSpPr>
            <a:spLocks noGrp="1"/>
          </p:cNvSpPr>
          <p:nvPr>
            <p:ph type="pic" sz="quarter" idx="14" hasCustomPrompt="1"/>
          </p:nvPr>
        </p:nvSpPr>
        <p:spPr>
          <a:xfrm>
            <a:off x="6197600" y="2865121"/>
            <a:ext cx="5573856" cy="3395881"/>
          </a:xfrm>
          <a:prstGeom prst="rect">
            <a:avLst/>
          </a:prstGeom>
        </p:spPr>
        <p:txBody>
          <a:bodyPr/>
          <a:lstStyle>
            <a:lvl1pPr>
              <a:lnSpc>
                <a:spcPct val="114000"/>
              </a:lnSpc>
              <a:defRPr sz="1867"/>
            </a:lvl1pPr>
          </a:lstStyle>
          <a:p>
            <a:endParaRPr lang="de-DE" dirty="0"/>
          </a:p>
        </p:txBody>
      </p:sp>
    </p:spTree>
    <p:extLst>
      <p:ext uri="{BB962C8B-B14F-4D97-AF65-F5344CB8AC3E}">
        <p14:creationId xmlns:p14="http://schemas.microsoft.com/office/powerpoint/2010/main" val="330073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870200"/>
            <a:ext cx="12192000" cy="39878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eaLnBrk="0" hangingPunct="0"/>
            <a:endParaRPr lang="de-DE" sz="1333">
              <a:latin typeface="Arial" pitchFamily="34" charset="0"/>
            </a:endParaRPr>
          </a:p>
        </p:txBody>
      </p:sp>
      <p:sp>
        <p:nvSpPr>
          <p:cNvPr id="13"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422656" y="2870200"/>
            <a:ext cx="5597144" cy="3403600"/>
          </a:xfrm>
          <a:prstGeom prst="rect">
            <a:avLst/>
          </a:prstGeom>
        </p:spPr>
        <p:txBody>
          <a:bodyPr lIns="0" rIns="0"/>
          <a:lstStyle>
            <a:lvl1pPr>
              <a:defRPr lang="de-DE" sz="1867" kern="1200" noProof="0" dirty="0" smtClean="0">
                <a:solidFill>
                  <a:schemeClr val="tx1"/>
                </a:solidFill>
                <a:latin typeface="+mn-lt"/>
                <a:ea typeface="+mn-ea"/>
                <a:cs typeface="+mn-cs"/>
              </a:defRPr>
            </a:lvl1pPr>
            <a:lvl2pPr>
              <a:defRPr sz="1867"/>
            </a:lvl2pPr>
            <a:lvl3pPr>
              <a:defRPr sz="1867" baseline="0"/>
            </a:lvl3pPr>
          </a:lstStyle>
          <a:p>
            <a:pPr lvl="0"/>
            <a:r>
              <a:rPr lang="en-US"/>
              <a:t>Click to edit Master text styles</a:t>
            </a:r>
          </a:p>
          <a:p>
            <a:pPr lvl="1"/>
            <a:r>
              <a:rPr lang="en-US"/>
              <a:t>Second level</a:t>
            </a:r>
          </a:p>
          <a:p>
            <a:pPr lvl="2"/>
            <a:r>
              <a:rPr lang="en-US"/>
              <a:t>Third level</a:t>
            </a:r>
          </a:p>
        </p:txBody>
      </p:sp>
      <p:sp>
        <p:nvSpPr>
          <p:cNvPr id="11" name="Bildplatzhalter 2"/>
          <p:cNvSpPr>
            <a:spLocks noGrp="1"/>
          </p:cNvSpPr>
          <p:nvPr>
            <p:ph type="pic" sz="quarter" idx="14" hasCustomPrompt="1"/>
          </p:nvPr>
        </p:nvSpPr>
        <p:spPr>
          <a:xfrm>
            <a:off x="6197600" y="2857500"/>
            <a:ext cx="5573856" cy="3390901"/>
          </a:xfrm>
          <a:prstGeom prst="rect">
            <a:avLst/>
          </a:prstGeom>
        </p:spPr>
        <p:txBody>
          <a:bodyPr/>
          <a:lstStyle>
            <a:lvl1pPr>
              <a:lnSpc>
                <a:spcPct val="114000"/>
              </a:lnSpc>
              <a:defRPr sz="1867"/>
            </a:lvl1pPr>
          </a:lstStyle>
          <a:p>
            <a:endParaRPr lang="de-DE" dirty="0"/>
          </a:p>
        </p:txBody>
      </p:sp>
      <p:sp>
        <p:nvSpPr>
          <p:cNvPr id="10" name="Textplatzhalter 7"/>
          <p:cNvSpPr>
            <a:spLocks noGrp="1"/>
          </p:cNvSpPr>
          <p:nvPr>
            <p:ph type="body" sz="quarter" idx="19" hasCustomPrompt="1"/>
          </p:nvPr>
        </p:nvSpPr>
        <p:spPr>
          <a:xfrm>
            <a:off x="425454" y="2133600"/>
            <a:ext cx="11345332" cy="661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Tree>
    <p:extLst>
      <p:ext uri="{BB962C8B-B14F-4D97-AF65-F5344CB8AC3E}">
        <p14:creationId xmlns:p14="http://schemas.microsoft.com/office/powerpoint/2010/main" val="230547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25454" y="2133601"/>
            <a:ext cx="11345332" cy="412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67160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844800"/>
            <a:ext cx="12192000" cy="4013200"/>
          </a:xfrm>
          <a:prstGeom prst="rect">
            <a:avLst/>
          </a:prstGeom>
        </p:spPr>
        <p:txBody>
          <a:bodyPr/>
          <a:lstStyle>
            <a:lvl1pPr>
              <a:defRPr sz="1867"/>
            </a:lvl1pPr>
          </a:lstStyle>
          <a:p>
            <a:r>
              <a:rPr lang="en-US"/>
              <a:t>Click icon to add picture</a:t>
            </a:r>
            <a:endParaRPr lang="de-DE"/>
          </a:p>
        </p:txBody>
      </p:sp>
      <p:sp>
        <p:nvSpPr>
          <p:cNvPr id="8" name="Textplatzhalter 7"/>
          <p:cNvSpPr>
            <a:spLocks noGrp="1"/>
          </p:cNvSpPr>
          <p:nvPr>
            <p:ph type="body" sz="quarter" idx="18" hasCustomPrompt="1"/>
          </p:nvPr>
        </p:nvSpPr>
        <p:spPr>
          <a:xfrm>
            <a:off x="425454" y="2133600"/>
            <a:ext cx="11345332" cy="661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Tree>
    <p:extLst>
      <p:ext uri="{BB962C8B-B14F-4D97-AF65-F5344CB8AC3E}">
        <p14:creationId xmlns:p14="http://schemas.microsoft.com/office/powerpoint/2010/main" val="21903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2133601"/>
            <a:ext cx="12192000" cy="4724399"/>
          </a:xfrm>
          <a:prstGeom prst="rect">
            <a:avLst/>
          </a:prstGeom>
        </p:spPr>
        <p:txBody>
          <a:bodyPr/>
          <a:lstStyle>
            <a:lvl1pPr>
              <a:lnSpc>
                <a:spcPct val="114000"/>
              </a:lnSpc>
              <a:defRPr sz="1867"/>
            </a:lvl1pPr>
          </a:lstStyle>
          <a:p>
            <a:endParaRPr lang="de-DE" dirty="0"/>
          </a:p>
        </p:txBody>
      </p:sp>
      <p:sp>
        <p:nvSpPr>
          <p:cNvPr id="11"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97851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0"/>
            <a:ext cx="11345332" cy="1641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2684295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0"/>
            <a:ext cx="11345332" cy="1641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943185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C23B-7234-C3DF-8718-09E9F00B1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AE5146-0E0B-590D-E579-E5941DB0F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6E650-B77A-89D2-817C-FA57F5822354}"/>
              </a:ext>
            </a:extLst>
          </p:cNvPr>
          <p:cNvSpPr>
            <a:spLocks noGrp="1"/>
          </p:cNvSpPr>
          <p:nvPr>
            <p:ph type="dt" sz="half" idx="10"/>
          </p:nvPr>
        </p:nvSpPr>
        <p:spPr/>
        <p:txBody>
          <a:bodyPr/>
          <a:lstStyle/>
          <a:p>
            <a:fld id="{B21A386A-CD97-4509-91D5-F38F7BD7A752}" type="datetime1">
              <a:rPr lang="en-US" smtClean="0"/>
              <a:t>2/7/2024</a:t>
            </a:fld>
            <a:endParaRPr lang="en-US"/>
          </a:p>
        </p:txBody>
      </p:sp>
      <p:sp>
        <p:nvSpPr>
          <p:cNvPr id="5" name="Footer Placeholder 4">
            <a:extLst>
              <a:ext uri="{FF2B5EF4-FFF2-40B4-BE49-F238E27FC236}">
                <a16:creationId xmlns:a16="http://schemas.microsoft.com/office/drawing/2014/main" id="{41ECBBC3-11BE-B64B-29D4-79F812D38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56E09-DC0C-4210-D000-9F793C06CDD3}"/>
              </a:ext>
            </a:extLst>
          </p:cNvPr>
          <p:cNvSpPr>
            <a:spLocks noGrp="1"/>
          </p:cNvSpPr>
          <p:nvPr>
            <p:ph type="sldNum" sz="quarter" idx="12"/>
          </p:nvPr>
        </p:nvSpPr>
        <p:spPr/>
        <p:txBody>
          <a:bodyPr/>
          <a:lstStyle/>
          <a:p>
            <a:fld id="{F625E1C1-922A-47A9-AF37-A2DFACD4FCD7}" type="slidenum">
              <a:rPr lang="en-US" smtClean="0"/>
              <a:t>‹#›</a:t>
            </a:fld>
            <a:endParaRPr lang="en-US"/>
          </a:p>
        </p:txBody>
      </p:sp>
    </p:spTree>
    <p:extLst>
      <p:ext uri="{BB962C8B-B14F-4D97-AF65-F5344CB8AC3E}">
        <p14:creationId xmlns:p14="http://schemas.microsoft.com/office/powerpoint/2010/main" val="3922480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38F2-5AF7-28A0-8968-CC98098E1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92259-A38B-C7FB-8390-84827A715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5EA2F-F77E-F269-4B4E-F24A11D13DAB}"/>
              </a:ext>
            </a:extLst>
          </p:cNvPr>
          <p:cNvSpPr>
            <a:spLocks noGrp="1"/>
          </p:cNvSpPr>
          <p:nvPr>
            <p:ph type="dt" sz="half" idx="10"/>
          </p:nvPr>
        </p:nvSpPr>
        <p:spPr/>
        <p:txBody>
          <a:bodyPr/>
          <a:lstStyle/>
          <a:p>
            <a:fld id="{9AAF8494-6B19-49EA-AC4E-A37C0F7CA0B0}" type="datetime1">
              <a:rPr lang="en-US" smtClean="0"/>
              <a:t>2/7/2024</a:t>
            </a:fld>
            <a:endParaRPr lang="en-US"/>
          </a:p>
        </p:txBody>
      </p:sp>
      <p:sp>
        <p:nvSpPr>
          <p:cNvPr id="5" name="Footer Placeholder 4">
            <a:extLst>
              <a:ext uri="{FF2B5EF4-FFF2-40B4-BE49-F238E27FC236}">
                <a16:creationId xmlns:a16="http://schemas.microsoft.com/office/drawing/2014/main" id="{22D7D423-2697-23F3-5213-4F0DA5A0B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4E77A-E858-69B2-5151-B83FA30E9B5A}"/>
              </a:ext>
            </a:extLst>
          </p:cNvPr>
          <p:cNvSpPr>
            <a:spLocks noGrp="1"/>
          </p:cNvSpPr>
          <p:nvPr>
            <p:ph type="sldNum" sz="quarter" idx="12"/>
          </p:nvPr>
        </p:nvSpPr>
        <p:spPr/>
        <p:txBody>
          <a:bodyPr/>
          <a:lstStyle/>
          <a:p>
            <a:fld id="{F625E1C1-922A-47A9-AF37-A2DFACD4FCD7}" type="slidenum">
              <a:rPr lang="en-US" smtClean="0"/>
              <a:t>‹#›</a:t>
            </a:fld>
            <a:endParaRPr lang="en-US"/>
          </a:p>
        </p:txBody>
      </p:sp>
    </p:spTree>
    <p:extLst>
      <p:ext uri="{BB962C8B-B14F-4D97-AF65-F5344CB8AC3E}">
        <p14:creationId xmlns:p14="http://schemas.microsoft.com/office/powerpoint/2010/main" val="36495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425454" y="2857501"/>
            <a:ext cx="11345332" cy="33909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425454" y="1296001"/>
            <a:ext cx="11345332" cy="51090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useBgFill="1">
        <p:nvSpPr>
          <p:cNvPr id="6" name="Textplatzhalter 7"/>
          <p:cNvSpPr>
            <a:spLocks noGrp="1"/>
          </p:cNvSpPr>
          <p:nvPr>
            <p:ph type="body" sz="quarter" idx="13" hasCustomPrompt="1"/>
          </p:nvPr>
        </p:nvSpPr>
        <p:spPr>
          <a:xfrm>
            <a:off x="425454" y="2133601"/>
            <a:ext cx="11345332" cy="67374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Tree>
    <p:extLst>
      <p:ext uri="{BB962C8B-B14F-4D97-AF65-F5344CB8AC3E}">
        <p14:creationId xmlns:p14="http://schemas.microsoft.com/office/powerpoint/2010/main" val="153795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425455" y="2136000"/>
            <a:ext cx="5574547" cy="41275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6196239" y="2136000"/>
            <a:ext cx="5574547" cy="41275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vl2pPr>
              <a:lnSpc>
                <a:spcPct val="114000"/>
              </a:lnSpc>
              <a:defRPr lang="de-DE" sz="1867" noProof="0" dirty="0" smtClean="0"/>
            </a:lvl2pPr>
            <a:lvl3pPr>
              <a:defRPr sz="1867"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70913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425454" y="2133600"/>
            <a:ext cx="11345332" cy="661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422657" y="2865003"/>
            <a:ext cx="5584444" cy="3396099"/>
          </a:xfrm>
          <a:prstGeom prst="rect">
            <a:avLst/>
          </a:prstGeom>
        </p:spPr>
        <p:txBody>
          <a:bodyPr lIns="0" rIns="0"/>
          <a:lstStyle>
            <a:lvl1pPr>
              <a:defRPr lang="de-DE" sz="1867" kern="1200" noProof="0" dirty="0" smtClean="0">
                <a:solidFill>
                  <a:schemeClr val="tx1"/>
                </a:solidFill>
                <a:latin typeface="+mn-lt"/>
                <a:ea typeface="+mn-ea"/>
                <a:cs typeface="+mn-cs"/>
              </a:defRPr>
            </a:lvl1pPr>
            <a:lvl2pPr>
              <a:defRPr sz="1867"/>
            </a:lvl2pPr>
            <a:lvl3pPr>
              <a:defRPr sz="1867"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6197600" y="2865121"/>
            <a:ext cx="5573856" cy="3395881"/>
          </a:xfrm>
          <a:prstGeom prst="rect">
            <a:avLst/>
          </a:prstGeom>
        </p:spPr>
        <p:txBody>
          <a:bodyPr/>
          <a:lstStyle>
            <a:lvl1pPr>
              <a:lnSpc>
                <a:spcPct val="114000"/>
              </a:lnSpc>
              <a:defRPr sz="1867"/>
            </a:lvl1pPr>
          </a:lstStyle>
          <a:p>
            <a:endParaRPr lang="de-DE" dirty="0"/>
          </a:p>
        </p:txBody>
      </p:sp>
    </p:spTree>
    <p:extLst>
      <p:ext uri="{BB962C8B-B14F-4D97-AF65-F5344CB8AC3E}">
        <p14:creationId xmlns:p14="http://schemas.microsoft.com/office/powerpoint/2010/main" val="194024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870200"/>
            <a:ext cx="12192000" cy="39878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eaLnBrk="0" hangingPunct="0"/>
            <a:endParaRPr lang="de-DE" sz="1333">
              <a:latin typeface="Arial" pitchFamily="34" charset="0"/>
            </a:endParaRPr>
          </a:p>
        </p:txBody>
      </p:sp>
      <p:sp>
        <p:nvSpPr>
          <p:cNvPr id="13"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422656" y="2870200"/>
            <a:ext cx="5597144" cy="3403600"/>
          </a:xfrm>
          <a:prstGeom prst="rect">
            <a:avLst/>
          </a:prstGeom>
        </p:spPr>
        <p:txBody>
          <a:bodyPr lIns="0" rIns="0"/>
          <a:lstStyle>
            <a:lvl1pPr>
              <a:defRPr lang="de-DE" sz="1867" kern="1200" noProof="0" dirty="0" smtClean="0">
                <a:solidFill>
                  <a:schemeClr val="tx1"/>
                </a:solidFill>
                <a:latin typeface="+mn-lt"/>
                <a:ea typeface="+mn-ea"/>
                <a:cs typeface="+mn-cs"/>
              </a:defRPr>
            </a:lvl1pPr>
            <a:lvl2pPr>
              <a:defRPr sz="1867"/>
            </a:lvl2pPr>
            <a:lvl3pPr>
              <a:defRPr sz="1867"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6197600" y="2857500"/>
            <a:ext cx="5573856" cy="3390901"/>
          </a:xfrm>
          <a:prstGeom prst="rect">
            <a:avLst/>
          </a:prstGeom>
        </p:spPr>
        <p:txBody>
          <a:bodyPr/>
          <a:lstStyle>
            <a:lvl1pPr>
              <a:lnSpc>
                <a:spcPct val="114000"/>
              </a:lnSpc>
              <a:defRPr sz="1867"/>
            </a:lvl1pPr>
          </a:lstStyle>
          <a:p>
            <a:endParaRPr lang="de-DE" dirty="0"/>
          </a:p>
        </p:txBody>
      </p:sp>
      <p:sp>
        <p:nvSpPr>
          <p:cNvPr id="10" name="Textplatzhalter 7"/>
          <p:cNvSpPr>
            <a:spLocks noGrp="1"/>
          </p:cNvSpPr>
          <p:nvPr>
            <p:ph type="body" sz="quarter" idx="19" hasCustomPrompt="1"/>
          </p:nvPr>
        </p:nvSpPr>
        <p:spPr>
          <a:xfrm>
            <a:off x="425454" y="2133600"/>
            <a:ext cx="11345332" cy="661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Tree>
    <p:extLst>
      <p:ext uri="{BB962C8B-B14F-4D97-AF65-F5344CB8AC3E}">
        <p14:creationId xmlns:p14="http://schemas.microsoft.com/office/powerpoint/2010/main" val="16225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844800"/>
            <a:ext cx="12192000" cy="4013200"/>
          </a:xfrm>
          <a:prstGeom prst="rect">
            <a:avLst/>
          </a:prstGeom>
        </p:spPr>
        <p:txBody>
          <a:bodyPr/>
          <a:lstStyle>
            <a:lvl1pPr>
              <a:defRPr sz="1867"/>
            </a:lvl1pPr>
          </a:lstStyle>
          <a:p>
            <a:endParaRPr lang="de-DE"/>
          </a:p>
        </p:txBody>
      </p:sp>
      <p:sp>
        <p:nvSpPr>
          <p:cNvPr id="8" name="Textplatzhalter 7"/>
          <p:cNvSpPr>
            <a:spLocks noGrp="1"/>
          </p:cNvSpPr>
          <p:nvPr>
            <p:ph type="body" sz="quarter" idx="18" hasCustomPrompt="1"/>
          </p:nvPr>
        </p:nvSpPr>
        <p:spPr>
          <a:xfrm>
            <a:off x="425454" y="2133600"/>
            <a:ext cx="11345332" cy="661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867" noProof="0" dirty="0" smtClean="0"/>
            </a:lvl1pPr>
          </a:lstStyle>
          <a:p>
            <a:pPr lvl="0"/>
            <a:r>
              <a:rPr lang="de-DE" noProof="0" dirty="0"/>
              <a:t>Inhalt durch Klicken bearbeiten</a:t>
            </a:r>
          </a:p>
        </p:txBody>
      </p:sp>
    </p:spTree>
    <p:extLst>
      <p:ext uri="{BB962C8B-B14F-4D97-AF65-F5344CB8AC3E}">
        <p14:creationId xmlns:p14="http://schemas.microsoft.com/office/powerpoint/2010/main" val="83434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2133601"/>
            <a:ext cx="12192000" cy="4724399"/>
          </a:xfrm>
          <a:prstGeom prst="rect">
            <a:avLst/>
          </a:prstGeom>
        </p:spPr>
        <p:txBody>
          <a:bodyPr/>
          <a:lstStyle>
            <a:lvl1pPr>
              <a:lnSpc>
                <a:spcPct val="114000"/>
              </a:lnSpc>
              <a:defRPr sz="1867"/>
            </a:lvl1pPr>
          </a:lstStyle>
          <a:p>
            <a:endParaRPr lang="de-DE" dirty="0"/>
          </a:p>
        </p:txBody>
      </p:sp>
      <p:sp>
        <p:nvSpPr>
          <p:cNvPr id="11" name="Titel 1"/>
          <p:cNvSpPr>
            <a:spLocks noGrp="1"/>
          </p:cNvSpPr>
          <p:nvPr>
            <p:ph type="title" hasCustomPrompt="1"/>
          </p:nvPr>
        </p:nvSpPr>
        <p:spPr>
          <a:xfrm>
            <a:off x="425454" y="1296001"/>
            <a:ext cx="11345332" cy="5109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3333"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76363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1"/>
            <a:ext cx="11345332" cy="51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4267"/>
              </a:lnSpc>
              <a:defRPr lang="de-DE" sz="3333"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425451" y="1978720"/>
            <a:ext cx="11345332"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867"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p:nvSpPr>
        <p:spPr bwMode="auto">
          <a:xfrm>
            <a:off x="11130180" y="6408271"/>
            <a:ext cx="766981"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de-DE" sz="2667"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F625E1C1-922A-47A9-AF37-A2DFACD4FCD7}" type="slidenum">
              <a:rPr lang="en-US" smtClean="0"/>
              <a:t>‹#›</a:t>
            </a:fld>
            <a:endParaRPr lang="en-US"/>
          </a:p>
        </p:txBody>
      </p:sp>
      <p:sp>
        <p:nvSpPr>
          <p:cNvPr id="7" name="Fußzeilenplatzhalt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254350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wmf"/><Relationship Id="rId4" Type="http://schemas.openxmlformats.org/officeDocument/2006/relationships/slideLayout" Target="../slideLayouts/slideLayout1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emf"/><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10957882" y="432000"/>
            <a:ext cx="806365" cy="424688"/>
          </a:xfrm>
          <a:prstGeom prst="rect">
            <a:avLst/>
          </a:prstGeom>
        </p:spPr>
      </p:pic>
      <p:sp>
        <p:nvSpPr>
          <p:cNvPr id="5" name="Foliennummernplatzhalter 4"/>
          <p:cNvSpPr>
            <a:spLocks noGrp="1"/>
          </p:cNvSpPr>
          <p:nvPr>
            <p:ph type="sldNum" sz="quarter" idx="4"/>
          </p:nvPr>
        </p:nvSpPr>
        <p:spPr>
          <a:xfrm>
            <a:off x="9033245" y="6473314"/>
            <a:ext cx="2736099" cy="365125"/>
          </a:xfrm>
          <a:prstGeom prst="rect">
            <a:avLst/>
          </a:prstGeom>
        </p:spPr>
        <p:txBody>
          <a:bodyPr vert="horz" lIns="0" tIns="45720" rIns="0" bIns="45720" rtlCol="0" anchor="ctr"/>
          <a:lstStyle>
            <a:lvl1pPr algn="r">
              <a:defRPr sz="1467">
                <a:solidFill>
                  <a:schemeClr val="tx1"/>
                </a:solidFill>
              </a:defRPr>
            </a:lvl1pPr>
          </a:lstStyle>
          <a:p>
            <a:fld id="{CE58CB1E-F828-4F11-99E0-327109AF9DA4}" type="slidenum">
              <a:rPr lang="de-DE" smtClean="0"/>
              <a:pPr/>
              <a:t>‹#›</a:t>
            </a:fld>
            <a:endParaRPr lang="de-DE" dirty="0"/>
          </a:p>
        </p:txBody>
      </p:sp>
      <p:sp>
        <p:nvSpPr>
          <p:cNvPr id="6" name="Fußzeilenplatzhalter 3"/>
          <p:cNvSpPr>
            <a:spLocks noGrp="1"/>
          </p:cNvSpPr>
          <p:nvPr>
            <p:ph type="ftr" sz="quarter" idx="3"/>
          </p:nvPr>
        </p:nvSpPr>
        <p:spPr>
          <a:xfrm>
            <a:off x="414883" y="6473314"/>
            <a:ext cx="8619040" cy="365125"/>
          </a:xfrm>
          <a:prstGeom prst="rect">
            <a:avLst/>
          </a:prstGeom>
        </p:spPr>
        <p:txBody>
          <a:bodyPr vert="horz" lIns="0" tIns="45720" rIns="0" bIns="45720" rtlCol="0" anchor="ctr"/>
          <a:lstStyle>
            <a:lvl1pPr algn="l">
              <a:defRPr sz="1467">
                <a:solidFill>
                  <a:schemeClr val="tx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23891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dt="0"/>
  <p:txStyles>
    <p:titleStyle>
      <a:lvl1pPr algn="l" rtl="0" eaLnBrk="0" fontAlgn="base" hangingPunct="0">
        <a:lnSpc>
          <a:spcPct val="125000"/>
        </a:lnSpc>
        <a:spcBef>
          <a:spcPct val="0"/>
        </a:spcBef>
        <a:spcAft>
          <a:spcPct val="0"/>
        </a:spcAft>
        <a:defRPr sz="3333" b="0" kern="1200">
          <a:solidFill>
            <a:schemeClr val="tx1"/>
          </a:solidFill>
          <a:latin typeface="+mj-lt"/>
          <a:ea typeface="+mj-ea"/>
          <a:cs typeface="+mj-cs"/>
        </a:defRPr>
      </a:lvl1pPr>
      <a:lvl2pPr algn="l" rtl="0" eaLnBrk="0" fontAlgn="base" hangingPunct="0">
        <a:spcBef>
          <a:spcPct val="0"/>
        </a:spcBef>
        <a:spcAft>
          <a:spcPct val="0"/>
        </a:spcAft>
        <a:defRPr sz="2667" b="1">
          <a:solidFill>
            <a:schemeClr val="tx2"/>
          </a:solidFill>
          <a:latin typeface="Arial" charset="0"/>
          <a:cs typeface="Arial" charset="0"/>
        </a:defRPr>
      </a:lvl2pPr>
      <a:lvl3pPr algn="l" rtl="0" eaLnBrk="0" fontAlgn="base" hangingPunct="0">
        <a:spcBef>
          <a:spcPct val="0"/>
        </a:spcBef>
        <a:spcAft>
          <a:spcPct val="0"/>
        </a:spcAft>
        <a:defRPr sz="2667" b="1">
          <a:solidFill>
            <a:schemeClr val="tx2"/>
          </a:solidFill>
          <a:latin typeface="Arial" charset="0"/>
          <a:cs typeface="Arial" charset="0"/>
        </a:defRPr>
      </a:lvl3pPr>
      <a:lvl4pPr algn="l" rtl="0" eaLnBrk="0" fontAlgn="base" hangingPunct="0">
        <a:spcBef>
          <a:spcPct val="0"/>
        </a:spcBef>
        <a:spcAft>
          <a:spcPct val="0"/>
        </a:spcAft>
        <a:defRPr sz="2667" b="1">
          <a:solidFill>
            <a:schemeClr val="tx2"/>
          </a:solidFill>
          <a:latin typeface="Arial" charset="0"/>
          <a:cs typeface="Arial" charset="0"/>
        </a:defRPr>
      </a:lvl4pPr>
      <a:lvl5pPr algn="l" rtl="0" eaLnBrk="0" fontAlgn="base" hangingPunct="0">
        <a:spcBef>
          <a:spcPct val="0"/>
        </a:spcBef>
        <a:spcAft>
          <a:spcPct val="0"/>
        </a:spcAft>
        <a:defRPr sz="2667" b="1">
          <a:solidFill>
            <a:schemeClr val="tx2"/>
          </a:solidFill>
          <a:latin typeface="Arial" charset="0"/>
          <a:cs typeface="Arial" charset="0"/>
        </a:defRPr>
      </a:lvl5pPr>
      <a:lvl6pPr marL="609585" algn="l" rtl="0" fontAlgn="base">
        <a:spcBef>
          <a:spcPct val="0"/>
        </a:spcBef>
        <a:spcAft>
          <a:spcPct val="0"/>
        </a:spcAft>
        <a:defRPr sz="2667" b="1">
          <a:solidFill>
            <a:schemeClr val="tx2"/>
          </a:solidFill>
          <a:latin typeface="Arial" charset="0"/>
          <a:cs typeface="Arial" charset="0"/>
        </a:defRPr>
      </a:lvl6pPr>
      <a:lvl7pPr marL="1219170" algn="l" rtl="0" fontAlgn="base">
        <a:spcBef>
          <a:spcPct val="0"/>
        </a:spcBef>
        <a:spcAft>
          <a:spcPct val="0"/>
        </a:spcAft>
        <a:defRPr sz="2667" b="1">
          <a:solidFill>
            <a:schemeClr val="tx2"/>
          </a:solidFill>
          <a:latin typeface="Arial" charset="0"/>
          <a:cs typeface="Arial" charset="0"/>
        </a:defRPr>
      </a:lvl7pPr>
      <a:lvl8pPr marL="1828754" algn="l" rtl="0" fontAlgn="base">
        <a:spcBef>
          <a:spcPct val="0"/>
        </a:spcBef>
        <a:spcAft>
          <a:spcPct val="0"/>
        </a:spcAft>
        <a:defRPr sz="2667" b="1">
          <a:solidFill>
            <a:schemeClr val="tx2"/>
          </a:solidFill>
          <a:latin typeface="Arial" charset="0"/>
          <a:cs typeface="Arial" charset="0"/>
        </a:defRPr>
      </a:lvl8pPr>
      <a:lvl9pPr marL="2438339" algn="l" rtl="0" fontAlgn="base">
        <a:spcBef>
          <a:spcPct val="0"/>
        </a:spcBef>
        <a:spcAft>
          <a:spcPct val="0"/>
        </a:spcAft>
        <a:defRPr sz="2667"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2133" kern="1200">
          <a:solidFill>
            <a:schemeClr val="tx1"/>
          </a:solidFill>
          <a:latin typeface="+mn-lt"/>
          <a:ea typeface="+mn-ea"/>
          <a:cs typeface="+mn-cs"/>
        </a:defRPr>
      </a:lvl1pPr>
      <a:lvl2pPr marL="234945" indent="-234945" algn="l" rtl="0" eaLnBrk="0" fontAlgn="base" hangingPunct="0">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0" fontAlgn="base" hangingPunct="0">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0" fontAlgn="base" hangingPunct="0">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0" fontAlgn="base" hangingPunct="0">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414883" y="6473314"/>
            <a:ext cx="10439384" cy="384687"/>
          </a:xfrm>
          <a:prstGeom prst="rect">
            <a:avLst/>
          </a:prstGeom>
        </p:spPr>
        <p:txBody>
          <a:bodyPr vert="horz" lIns="0" tIns="45720" rIns="0" bIns="45720" rtlCol="0" anchor="ctr"/>
          <a:lstStyle>
            <a:lvl1pPr algn="l">
              <a:defRPr sz="1467">
                <a:solidFill>
                  <a:schemeClr val="tx1"/>
                </a:solidFill>
              </a:defRPr>
            </a:lvl1pPr>
          </a:lstStyle>
          <a:p>
            <a:endParaRPr lang="en-US"/>
          </a:p>
        </p:txBody>
      </p:sp>
      <p:sp>
        <p:nvSpPr>
          <p:cNvPr id="11" name="Foliennummernplatzhalter 4"/>
          <p:cNvSpPr>
            <a:spLocks noGrp="1"/>
          </p:cNvSpPr>
          <p:nvPr>
            <p:ph type="sldNum" sz="quarter" idx="4"/>
          </p:nvPr>
        </p:nvSpPr>
        <p:spPr>
          <a:xfrm>
            <a:off x="9033245" y="6473314"/>
            <a:ext cx="2736000" cy="365125"/>
          </a:xfrm>
          <a:prstGeom prst="rect">
            <a:avLst/>
          </a:prstGeom>
        </p:spPr>
        <p:txBody>
          <a:bodyPr vert="horz" lIns="0" tIns="45720" rIns="0" bIns="45720" rtlCol="0" anchor="ctr"/>
          <a:lstStyle>
            <a:lvl1pPr algn="r">
              <a:defRPr sz="1467">
                <a:solidFill>
                  <a:schemeClr val="tx1"/>
                </a:solidFill>
              </a:defRPr>
            </a:lvl1pPr>
          </a:lstStyle>
          <a:p>
            <a:fld id="{F625E1C1-922A-47A9-AF37-A2DFACD4FCD7}" type="slidenum">
              <a:rPr lang="en-US" smtClean="0"/>
              <a:t>‹#›</a:t>
            </a:fld>
            <a:endParaRPr lang="en-US"/>
          </a:p>
        </p:txBody>
      </p:sp>
      <p:pic>
        <p:nvPicPr>
          <p:cNvPr id="5" name="Bild 8" descr="20150416 tum logo blau png final.png"/>
          <p:cNvPicPr>
            <a:picLocks noChangeAspect="1"/>
          </p:cNvPicPr>
          <p:nvPr/>
        </p:nvPicPr>
        <p:blipFill>
          <a:blip r:embed="rId5"/>
          <a:stretch>
            <a:fillRect/>
          </a:stretch>
        </p:blipFill>
        <p:spPr>
          <a:xfrm>
            <a:off x="10958400" y="432000"/>
            <a:ext cx="806365" cy="424688"/>
          </a:xfrm>
          <a:prstGeom prst="rect">
            <a:avLst/>
          </a:prstGeom>
        </p:spPr>
      </p:pic>
    </p:spTree>
    <p:extLst>
      <p:ext uri="{BB962C8B-B14F-4D97-AF65-F5344CB8AC3E}">
        <p14:creationId xmlns:p14="http://schemas.microsoft.com/office/powerpoint/2010/main" val="251510526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rtl="0" eaLnBrk="1" fontAlgn="base" hangingPunct="1">
        <a:lnSpc>
          <a:spcPct val="125000"/>
        </a:lnSpc>
        <a:spcBef>
          <a:spcPct val="0"/>
        </a:spcBef>
        <a:spcAft>
          <a:spcPct val="0"/>
        </a:spcAft>
        <a:defRPr sz="2933" b="0" kern="1200">
          <a:solidFill>
            <a:schemeClr val="tx1"/>
          </a:solidFill>
          <a:latin typeface="+mj-lt"/>
          <a:ea typeface="+mj-ea"/>
          <a:cs typeface="+mj-cs"/>
        </a:defRPr>
      </a:lvl1pPr>
      <a:lvl2pPr algn="l" rtl="0" eaLnBrk="1" fontAlgn="base" hangingPunct="1">
        <a:spcBef>
          <a:spcPct val="0"/>
        </a:spcBef>
        <a:spcAft>
          <a:spcPct val="0"/>
        </a:spcAft>
        <a:defRPr sz="2667" b="1">
          <a:solidFill>
            <a:schemeClr val="tx2"/>
          </a:solidFill>
          <a:latin typeface="Arial" charset="0"/>
          <a:cs typeface="Arial" charset="0"/>
        </a:defRPr>
      </a:lvl2pPr>
      <a:lvl3pPr algn="l" rtl="0" eaLnBrk="1" fontAlgn="base" hangingPunct="1">
        <a:spcBef>
          <a:spcPct val="0"/>
        </a:spcBef>
        <a:spcAft>
          <a:spcPct val="0"/>
        </a:spcAft>
        <a:defRPr sz="2667" b="1">
          <a:solidFill>
            <a:schemeClr val="tx2"/>
          </a:solidFill>
          <a:latin typeface="Arial" charset="0"/>
          <a:cs typeface="Arial" charset="0"/>
        </a:defRPr>
      </a:lvl3pPr>
      <a:lvl4pPr algn="l" rtl="0" eaLnBrk="1" fontAlgn="base" hangingPunct="1">
        <a:spcBef>
          <a:spcPct val="0"/>
        </a:spcBef>
        <a:spcAft>
          <a:spcPct val="0"/>
        </a:spcAft>
        <a:defRPr sz="2667" b="1">
          <a:solidFill>
            <a:schemeClr val="tx2"/>
          </a:solidFill>
          <a:latin typeface="Arial" charset="0"/>
          <a:cs typeface="Arial" charset="0"/>
        </a:defRPr>
      </a:lvl4pPr>
      <a:lvl5pPr algn="l" rtl="0" eaLnBrk="1" fontAlgn="base" hangingPunct="1">
        <a:spcBef>
          <a:spcPct val="0"/>
        </a:spcBef>
        <a:spcAft>
          <a:spcPct val="0"/>
        </a:spcAft>
        <a:defRPr sz="2667" b="1">
          <a:solidFill>
            <a:schemeClr val="tx2"/>
          </a:solidFill>
          <a:latin typeface="Arial" charset="0"/>
          <a:cs typeface="Arial" charset="0"/>
        </a:defRPr>
      </a:lvl5pPr>
      <a:lvl6pPr marL="609585" algn="l" rtl="0" eaLnBrk="1" fontAlgn="base" hangingPunct="1">
        <a:spcBef>
          <a:spcPct val="0"/>
        </a:spcBef>
        <a:spcAft>
          <a:spcPct val="0"/>
        </a:spcAft>
        <a:defRPr sz="2667" b="1">
          <a:solidFill>
            <a:schemeClr val="tx2"/>
          </a:solidFill>
          <a:latin typeface="Arial" charset="0"/>
          <a:cs typeface="Arial" charset="0"/>
        </a:defRPr>
      </a:lvl6pPr>
      <a:lvl7pPr marL="1219170" algn="l" rtl="0" eaLnBrk="1" fontAlgn="base" hangingPunct="1">
        <a:spcBef>
          <a:spcPct val="0"/>
        </a:spcBef>
        <a:spcAft>
          <a:spcPct val="0"/>
        </a:spcAft>
        <a:defRPr sz="2667" b="1">
          <a:solidFill>
            <a:schemeClr val="tx2"/>
          </a:solidFill>
          <a:latin typeface="Arial" charset="0"/>
          <a:cs typeface="Arial" charset="0"/>
        </a:defRPr>
      </a:lvl7pPr>
      <a:lvl8pPr marL="1828754" algn="l" rtl="0" eaLnBrk="1" fontAlgn="base" hangingPunct="1">
        <a:spcBef>
          <a:spcPct val="0"/>
        </a:spcBef>
        <a:spcAft>
          <a:spcPct val="0"/>
        </a:spcAft>
        <a:defRPr sz="2667" b="1">
          <a:solidFill>
            <a:schemeClr val="tx2"/>
          </a:solidFill>
          <a:latin typeface="Arial" charset="0"/>
          <a:cs typeface="Arial" charset="0"/>
        </a:defRPr>
      </a:lvl8pPr>
      <a:lvl9pPr marL="2438339" algn="l" rtl="0" eaLnBrk="1" fontAlgn="base" hangingPunct="1">
        <a:spcBef>
          <a:spcPct val="0"/>
        </a:spcBef>
        <a:spcAft>
          <a:spcPct val="0"/>
        </a:spcAft>
        <a:defRPr sz="2667"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2133" kern="1200">
          <a:solidFill>
            <a:schemeClr val="tx1"/>
          </a:solidFill>
          <a:latin typeface="+mn-lt"/>
          <a:ea typeface="+mn-ea"/>
          <a:cs typeface="+mn-cs"/>
        </a:defRPr>
      </a:lvl1pPr>
      <a:lvl2pPr marL="234945" indent="-234945" algn="l" rtl="0" eaLnBrk="1" fontAlgn="base" hangingPunct="1">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10284440" y="6586709"/>
            <a:ext cx="1487168" cy="257250"/>
          </a:xfrm>
          <a:prstGeom prst="rect">
            <a:avLst/>
          </a:prstGeom>
        </p:spPr>
        <p:txBody>
          <a:bodyPr wrap="square" lIns="0" tIns="0" rIns="0" bIns="0" rtlCol="0" anchor="b" anchorCtr="0">
            <a:spAutoFit/>
          </a:bodyPr>
          <a:lstStyle/>
          <a:p>
            <a:pPr algn="r">
              <a:lnSpc>
                <a:spcPct val="114000"/>
              </a:lnSpc>
            </a:pPr>
            <a:fld id="{C51078C5-4710-4254-8001-F1C0900803FD}" type="slidenum">
              <a:rPr lang="de-DE" sz="1600" smtClean="0">
                <a:latin typeface="+mn-lt"/>
                <a:cs typeface="Arial" pitchFamily="34" charset="0"/>
              </a:rPr>
              <a:pPr algn="r">
                <a:lnSpc>
                  <a:spcPct val="114000"/>
                </a:lnSpc>
              </a:pPr>
              <a:t>‹#›</a:t>
            </a:fld>
            <a:endParaRPr lang="de-DE" sz="16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12192000" cy="6858000"/>
          </a:xfrm>
          <a:prstGeom prst="rect">
            <a:avLst/>
          </a:prstGeom>
        </p:spPr>
      </p:pic>
      <p:pic>
        <p:nvPicPr>
          <p:cNvPr id="7" name="Bild 6" descr="20150416 tum logo blau png final.png"/>
          <p:cNvPicPr>
            <a:picLocks noChangeAspect="1"/>
          </p:cNvPicPr>
          <p:nvPr/>
        </p:nvPicPr>
        <p:blipFill>
          <a:blip r:embed="rId4"/>
          <a:stretch>
            <a:fillRect/>
          </a:stretch>
        </p:blipFill>
        <p:spPr>
          <a:xfrm>
            <a:off x="10958401" y="432000"/>
            <a:ext cx="799351" cy="427051"/>
          </a:xfrm>
          <a:prstGeom prst="rect">
            <a:avLst/>
          </a:prstGeom>
        </p:spPr>
      </p:pic>
      <p:sp>
        <p:nvSpPr>
          <p:cNvPr id="8" name="Foliennummernplatzhalter 4"/>
          <p:cNvSpPr>
            <a:spLocks noGrp="1"/>
          </p:cNvSpPr>
          <p:nvPr>
            <p:ph type="sldNum" sz="quarter" idx="4"/>
          </p:nvPr>
        </p:nvSpPr>
        <p:spPr>
          <a:xfrm>
            <a:off x="9033245" y="6473314"/>
            <a:ext cx="2736000" cy="365125"/>
          </a:xfrm>
          <a:prstGeom prst="rect">
            <a:avLst/>
          </a:prstGeom>
        </p:spPr>
        <p:txBody>
          <a:bodyPr vert="horz" lIns="0" tIns="45720" rIns="0" bIns="45720" rtlCol="0" anchor="ctr"/>
          <a:lstStyle>
            <a:lvl1pPr algn="r">
              <a:defRPr sz="1467">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414883" y="6473314"/>
            <a:ext cx="8619040" cy="365125"/>
          </a:xfrm>
          <a:prstGeom prst="rect">
            <a:avLst/>
          </a:prstGeom>
        </p:spPr>
        <p:txBody>
          <a:bodyPr vert="horz" lIns="0" tIns="45720" rIns="0" bIns="45720" rtlCol="0" anchor="ctr"/>
          <a:lstStyle>
            <a:lvl1pPr algn="l">
              <a:defRPr sz="1467">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673490535"/>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rtl="0" eaLnBrk="1" fontAlgn="base" hangingPunct="1">
        <a:lnSpc>
          <a:spcPct val="125000"/>
        </a:lnSpc>
        <a:spcBef>
          <a:spcPct val="0"/>
        </a:spcBef>
        <a:spcAft>
          <a:spcPct val="0"/>
        </a:spcAft>
        <a:defRPr sz="2933" b="0" kern="1200">
          <a:solidFill>
            <a:schemeClr val="tx1"/>
          </a:solidFill>
          <a:latin typeface="+mj-lt"/>
          <a:ea typeface="+mj-ea"/>
          <a:cs typeface="+mj-cs"/>
        </a:defRPr>
      </a:lvl1pPr>
      <a:lvl2pPr algn="l" rtl="0" eaLnBrk="1" fontAlgn="base" hangingPunct="1">
        <a:spcBef>
          <a:spcPct val="0"/>
        </a:spcBef>
        <a:spcAft>
          <a:spcPct val="0"/>
        </a:spcAft>
        <a:defRPr sz="2667" b="1">
          <a:solidFill>
            <a:schemeClr val="tx2"/>
          </a:solidFill>
          <a:latin typeface="Arial" charset="0"/>
          <a:cs typeface="Arial" charset="0"/>
        </a:defRPr>
      </a:lvl2pPr>
      <a:lvl3pPr algn="l" rtl="0" eaLnBrk="1" fontAlgn="base" hangingPunct="1">
        <a:spcBef>
          <a:spcPct val="0"/>
        </a:spcBef>
        <a:spcAft>
          <a:spcPct val="0"/>
        </a:spcAft>
        <a:defRPr sz="2667" b="1">
          <a:solidFill>
            <a:schemeClr val="tx2"/>
          </a:solidFill>
          <a:latin typeface="Arial" charset="0"/>
          <a:cs typeface="Arial" charset="0"/>
        </a:defRPr>
      </a:lvl3pPr>
      <a:lvl4pPr algn="l" rtl="0" eaLnBrk="1" fontAlgn="base" hangingPunct="1">
        <a:spcBef>
          <a:spcPct val="0"/>
        </a:spcBef>
        <a:spcAft>
          <a:spcPct val="0"/>
        </a:spcAft>
        <a:defRPr sz="2667" b="1">
          <a:solidFill>
            <a:schemeClr val="tx2"/>
          </a:solidFill>
          <a:latin typeface="Arial" charset="0"/>
          <a:cs typeface="Arial" charset="0"/>
        </a:defRPr>
      </a:lvl4pPr>
      <a:lvl5pPr algn="l" rtl="0" eaLnBrk="1" fontAlgn="base" hangingPunct="1">
        <a:spcBef>
          <a:spcPct val="0"/>
        </a:spcBef>
        <a:spcAft>
          <a:spcPct val="0"/>
        </a:spcAft>
        <a:defRPr sz="2667" b="1">
          <a:solidFill>
            <a:schemeClr val="tx2"/>
          </a:solidFill>
          <a:latin typeface="Arial" charset="0"/>
          <a:cs typeface="Arial" charset="0"/>
        </a:defRPr>
      </a:lvl5pPr>
      <a:lvl6pPr marL="609585" algn="l" rtl="0" eaLnBrk="1" fontAlgn="base" hangingPunct="1">
        <a:spcBef>
          <a:spcPct val="0"/>
        </a:spcBef>
        <a:spcAft>
          <a:spcPct val="0"/>
        </a:spcAft>
        <a:defRPr sz="2667" b="1">
          <a:solidFill>
            <a:schemeClr val="tx2"/>
          </a:solidFill>
          <a:latin typeface="Arial" charset="0"/>
          <a:cs typeface="Arial" charset="0"/>
        </a:defRPr>
      </a:lvl6pPr>
      <a:lvl7pPr marL="1219170" algn="l" rtl="0" eaLnBrk="1" fontAlgn="base" hangingPunct="1">
        <a:spcBef>
          <a:spcPct val="0"/>
        </a:spcBef>
        <a:spcAft>
          <a:spcPct val="0"/>
        </a:spcAft>
        <a:defRPr sz="2667" b="1">
          <a:solidFill>
            <a:schemeClr val="tx2"/>
          </a:solidFill>
          <a:latin typeface="Arial" charset="0"/>
          <a:cs typeface="Arial" charset="0"/>
        </a:defRPr>
      </a:lvl7pPr>
      <a:lvl8pPr marL="1828754" algn="l" rtl="0" eaLnBrk="1" fontAlgn="base" hangingPunct="1">
        <a:spcBef>
          <a:spcPct val="0"/>
        </a:spcBef>
        <a:spcAft>
          <a:spcPct val="0"/>
        </a:spcAft>
        <a:defRPr sz="2667" b="1">
          <a:solidFill>
            <a:schemeClr val="tx2"/>
          </a:solidFill>
          <a:latin typeface="Arial" charset="0"/>
          <a:cs typeface="Arial" charset="0"/>
        </a:defRPr>
      </a:lvl8pPr>
      <a:lvl9pPr marL="2438339" algn="l" rtl="0" eaLnBrk="1" fontAlgn="base" hangingPunct="1">
        <a:spcBef>
          <a:spcPct val="0"/>
        </a:spcBef>
        <a:spcAft>
          <a:spcPct val="0"/>
        </a:spcAft>
        <a:defRPr sz="2667"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2133" kern="1200">
          <a:solidFill>
            <a:schemeClr val="tx1"/>
          </a:solidFill>
          <a:latin typeface="+mn-lt"/>
          <a:ea typeface="+mn-ea"/>
          <a:cs typeface="+mn-cs"/>
        </a:defRPr>
      </a:lvl1pPr>
      <a:lvl2pPr marL="234945" indent="-234945" algn="l" rtl="0" eaLnBrk="1" fontAlgn="base" hangingPunct="1">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9033245" y="6473314"/>
            <a:ext cx="2736000" cy="365125"/>
          </a:xfrm>
          <a:prstGeom prst="rect">
            <a:avLst/>
          </a:prstGeom>
        </p:spPr>
        <p:txBody>
          <a:bodyPr vert="horz" lIns="0" tIns="45720" rIns="0" bIns="45720" rtlCol="0" anchor="ctr"/>
          <a:lstStyle>
            <a:lvl1pPr algn="r">
              <a:defRPr sz="1467">
                <a:solidFill>
                  <a:schemeClr val="tx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414883" y="6473314"/>
            <a:ext cx="8619040" cy="365125"/>
          </a:xfrm>
          <a:prstGeom prst="rect">
            <a:avLst/>
          </a:prstGeom>
        </p:spPr>
        <p:txBody>
          <a:bodyPr vert="horz" lIns="0" tIns="45720" rIns="0" bIns="45720" rtlCol="0" anchor="ctr"/>
          <a:lstStyle>
            <a:lvl1pPr algn="l">
              <a:defRPr sz="1467">
                <a:solidFill>
                  <a:schemeClr val="tx1"/>
                </a:solidFill>
              </a:defRPr>
            </a:lvl1pPr>
          </a:lstStyle>
          <a:p>
            <a:r>
              <a:rPr lang="de-DE"/>
              <a:t>Dr. rer. nat. Erika Mustermann (TUM) | kann beliebig erweitert werden | Infos mit Strich trennen</a:t>
            </a:r>
            <a:endParaRPr lang="en-US" dirty="0"/>
          </a:p>
        </p:txBody>
      </p:sp>
      <p:pic>
        <p:nvPicPr>
          <p:cNvPr id="7" name="Bild 6" descr="20150416 tum logo blau png final.png"/>
          <p:cNvPicPr>
            <a:picLocks noChangeAspect="1"/>
          </p:cNvPicPr>
          <p:nvPr/>
        </p:nvPicPr>
        <p:blipFill>
          <a:blip r:embed="rId3"/>
          <a:stretch>
            <a:fillRect/>
          </a:stretch>
        </p:blipFill>
        <p:spPr>
          <a:xfrm>
            <a:off x="10957882" y="432000"/>
            <a:ext cx="806365" cy="424688"/>
          </a:xfrm>
          <a:prstGeom prst="rect">
            <a:avLst/>
          </a:prstGeom>
        </p:spPr>
      </p:pic>
      <p:sp>
        <p:nvSpPr>
          <p:cNvPr id="11" name="Textfeld 10"/>
          <p:cNvSpPr txBox="1"/>
          <p:nvPr/>
        </p:nvSpPr>
        <p:spPr>
          <a:xfrm>
            <a:off x="426009" y="428625"/>
            <a:ext cx="9547233" cy="461665"/>
          </a:xfrm>
          <a:prstGeom prst="rect">
            <a:avLst/>
          </a:prstGeom>
          <a:noFill/>
        </p:spPr>
        <p:txBody>
          <a:bodyPr wrap="square" lIns="0" tIns="0" rIns="0" bIns="0" rtlCol="0">
            <a:spAutoFit/>
          </a:bodyPr>
          <a:lstStyle/>
          <a:p>
            <a:pPr>
              <a:lnSpc>
                <a:spcPts val="1200"/>
              </a:lnSpc>
            </a:pPr>
            <a:r>
              <a:rPr lang="de-DE" sz="1067" dirty="0">
                <a:solidFill>
                  <a:schemeClr val="tx2"/>
                </a:solidFill>
                <a:latin typeface="+mn-lt"/>
              </a:rPr>
              <a:t>Lehrstuhl für Mustertechnik</a:t>
            </a:r>
          </a:p>
          <a:p>
            <a:pPr>
              <a:lnSpc>
                <a:spcPts val="1200"/>
              </a:lnSpc>
            </a:pPr>
            <a:r>
              <a:rPr lang="de-DE" sz="1067" dirty="0">
                <a:solidFill>
                  <a:schemeClr val="tx2"/>
                </a:solidFill>
                <a:latin typeface="+mn-lt"/>
              </a:rPr>
              <a:t>TUM</a:t>
            </a:r>
            <a:r>
              <a:rPr lang="de-DE" sz="1067" baseline="0" dirty="0">
                <a:solidFill>
                  <a:schemeClr val="tx2"/>
                </a:solidFill>
                <a:latin typeface="+mn-lt"/>
              </a:rPr>
              <a:t> School </a:t>
            </a:r>
            <a:r>
              <a:rPr lang="de-DE" sz="1067" baseline="0" dirty="0" err="1">
                <a:solidFill>
                  <a:schemeClr val="tx2"/>
                </a:solidFill>
                <a:latin typeface="+mn-lt"/>
              </a:rPr>
              <a:t>of</a:t>
            </a:r>
            <a:r>
              <a:rPr lang="de-DE" sz="1067" dirty="0">
                <a:solidFill>
                  <a:schemeClr val="tx2"/>
                </a:solidFill>
                <a:latin typeface="+mn-lt"/>
              </a:rPr>
              <a:t> Musterverfahren</a:t>
            </a:r>
          </a:p>
          <a:p>
            <a:pPr>
              <a:lnSpc>
                <a:spcPts val="1200"/>
              </a:lnSpc>
            </a:pPr>
            <a:r>
              <a:rPr lang="de-DE" sz="1067" dirty="0">
                <a:solidFill>
                  <a:schemeClr val="tx2"/>
                </a:solidFill>
                <a:latin typeface="+mn-lt"/>
              </a:rPr>
              <a:t>Technische Universität</a:t>
            </a:r>
            <a:r>
              <a:rPr lang="de-DE" sz="1067" baseline="0" dirty="0">
                <a:solidFill>
                  <a:schemeClr val="tx2"/>
                </a:solidFill>
                <a:latin typeface="+mn-lt"/>
              </a:rPr>
              <a:t> München</a:t>
            </a:r>
            <a:endParaRPr lang="de-DE" sz="1067" dirty="0">
              <a:solidFill>
                <a:schemeClr val="tx2"/>
              </a:solidFill>
              <a:latin typeface="+mn-lt"/>
            </a:endParaRPr>
          </a:p>
        </p:txBody>
      </p:sp>
    </p:spTree>
    <p:extLst>
      <p:ext uri="{BB962C8B-B14F-4D97-AF65-F5344CB8AC3E}">
        <p14:creationId xmlns:p14="http://schemas.microsoft.com/office/powerpoint/2010/main" val="581487083"/>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rtl="0" eaLnBrk="1" fontAlgn="base" hangingPunct="1">
        <a:lnSpc>
          <a:spcPct val="125000"/>
        </a:lnSpc>
        <a:spcBef>
          <a:spcPct val="0"/>
        </a:spcBef>
        <a:spcAft>
          <a:spcPct val="0"/>
        </a:spcAft>
        <a:defRPr sz="2933" b="0" kern="1200">
          <a:solidFill>
            <a:schemeClr val="tx1"/>
          </a:solidFill>
          <a:latin typeface="+mj-lt"/>
          <a:ea typeface="+mj-ea"/>
          <a:cs typeface="+mj-cs"/>
        </a:defRPr>
      </a:lvl1pPr>
      <a:lvl2pPr algn="l" rtl="0" eaLnBrk="1" fontAlgn="base" hangingPunct="1">
        <a:spcBef>
          <a:spcPct val="0"/>
        </a:spcBef>
        <a:spcAft>
          <a:spcPct val="0"/>
        </a:spcAft>
        <a:defRPr sz="2667" b="1">
          <a:solidFill>
            <a:schemeClr val="tx2"/>
          </a:solidFill>
          <a:latin typeface="Arial" charset="0"/>
          <a:cs typeface="Arial" charset="0"/>
        </a:defRPr>
      </a:lvl2pPr>
      <a:lvl3pPr algn="l" rtl="0" eaLnBrk="1" fontAlgn="base" hangingPunct="1">
        <a:spcBef>
          <a:spcPct val="0"/>
        </a:spcBef>
        <a:spcAft>
          <a:spcPct val="0"/>
        </a:spcAft>
        <a:defRPr sz="2667" b="1">
          <a:solidFill>
            <a:schemeClr val="tx2"/>
          </a:solidFill>
          <a:latin typeface="Arial" charset="0"/>
          <a:cs typeface="Arial" charset="0"/>
        </a:defRPr>
      </a:lvl3pPr>
      <a:lvl4pPr algn="l" rtl="0" eaLnBrk="1" fontAlgn="base" hangingPunct="1">
        <a:spcBef>
          <a:spcPct val="0"/>
        </a:spcBef>
        <a:spcAft>
          <a:spcPct val="0"/>
        </a:spcAft>
        <a:defRPr sz="2667" b="1">
          <a:solidFill>
            <a:schemeClr val="tx2"/>
          </a:solidFill>
          <a:latin typeface="Arial" charset="0"/>
          <a:cs typeface="Arial" charset="0"/>
        </a:defRPr>
      </a:lvl4pPr>
      <a:lvl5pPr algn="l" rtl="0" eaLnBrk="1" fontAlgn="base" hangingPunct="1">
        <a:spcBef>
          <a:spcPct val="0"/>
        </a:spcBef>
        <a:spcAft>
          <a:spcPct val="0"/>
        </a:spcAft>
        <a:defRPr sz="2667" b="1">
          <a:solidFill>
            <a:schemeClr val="tx2"/>
          </a:solidFill>
          <a:latin typeface="Arial" charset="0"/>
          <a:cs typeface="Arial" charset="0"/>
        </a:defRPr>
      </a:lvl5pPr>
      <a:lvl6pPr marL="609585" algn="l" rtl="0" eaLnBrk="1" fontAlgn="base" hangingPunct="1">
        <a:spcBef>
          <a:spcPct val="0"/>
        </a:spcBef>
        <a:spcAft>
          <a:spcPct val="0"/>
        </a:spcAft>
        <a:defRPr sz="2667" b="1">
          <a:solidFill>
            <a:schemeClr val="tx2"/>
          </a:solidFill>
          <a:latin typeface="Arial" charset="0"/>
          <a:cs typeface="Arial" charset="0"/>
        </a:defRPr>
      </a:lvl6pPr>
      <a:lvl7pPr marL="1219170" algn="l" rtl="0" eaLnBrk="1" fontAlgn="base" hangingPunct="1">
        <a:spcBef>
          <a:spcPct val="0"/>
        </a:spcBef>
        <a:spcAft>
          <a:spcPct val="0"/>
        </a:spcAft>
        <a:defRPr sz="2667" b="1">
          <a:solidFill>
            <a:schemeClr val="tx2"/>
          </a:solidFill>
          <a:latin typeface="Arial" charset="0"/>
          <a:cs typeface="Arial" charset="0"/>
        </a:defRPr>
      </a:lvl7pPr>
      <a:lvl8pPr marL="1828754" algn="l" rtl="0" eaLnBrk="1" fontAlgn="base" hangingPunct="1">
        <a:spcBef>
          <a:spcPct val="0"/>
        </a:spcBef>
        <a:spcAft>
          <a:spcPct val="0"/>
        </a:spcAft>
        <a:defRPr sz="2667" b="1">
          <a:solidFill>
            <a:schemeClr val="tx2"/>
          </a:solidFill>
          <a:latin typeface="Arial" charset="0"/>
          <a:cs typeface="Arial" charset="0"/>
        </a:defRPr>
      </a:lvl8pPr>
      <a:lvl9pPr marL="2438339" algn="l" rtl="0" eaLnBrk="1" fontAlgn="base" hangingPunct="1">
        <a:spcBef>
          <a:spcPct val="0"/>
        </a:spcBef>
        <a:spcAft>
          <a:spcPct val="0"/>
        </a:spcAft>
        <a:defRPr sz="2667"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2133" kern="1200">
          <a:solidFill>
            <a:schemeClr val="tx1"/>
          </a:solidFill>
          <a:latin typeface="+mn-lt"/>
          <a:ea typeface="+mn-ea"/>
          <a:cs typeface="+mn-cs"/>
        </a:defRPr>
      </a:lvl1pPr>
      <a:lvl2pPr marL="234945" indent="-234945" algn="l" rtl="0" eaLnBrk="1" fontAlgn="base" hangingPunct="1">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10957882" y="432000"/>
            <a:ext cx="806365" cy="424688"/>
          </a:xfrm>
          <a:prstGeom prst="rect">
            <a:avLst/>
          </a:prstGeom>
        </p:spPr>
      </p:pic>
      <p:sp>
        <p:nvSpPr>
          <p:cNvPr id="5" name="Foliennummernplatzhalter 4"/>
          <p:cNvSpPr>
            <a:spLocks noGrp="1"/>
          </p:cNvSpPr>
          <p:nvPr>
            <p:ph type="sldNum" sz="quarter" idx="4"/>
          </p:nvPr>
        </p:nvSpPr>
        <p:spPr>
          <a:xfrm>
            <a:off x="9033245" y="6473314"/>
            <a:ext cx="2736099" cy="365125"/>
          </a:xfrm>
          <a:prstGeom prst="rect">
            <a:avLst/>
          </a:prstGeom>
        </p:spPr>
        <p:txBody>
          <a:bodyPr vert="horz" lIns="0" tIns="45720" rIns="0" bIns="45720" rtlCol="0" anchor="ctr"/>
          <a:lstStyle>
            <a:lvl1pPr algn="r">
              <a:defRPr sz="1467">
                <a:solidFill>
                  <a:schemeClr val="tx1"/>
                </a:solidFill>
              </a:defRPr>
            </a:lvl1pPr>
          </a:lstStyle>
          <a:p>
            <a:fld id="{CE58CB1E-F828-4F11-99E0-327109AF9DA4}" type="slidenum">
              <a:rPr lang="de-DE" smtClean="0"/>
              <a:pPr/>
              <a:t>‹#›</a:t>
            </a:fld>
            <a:endParaRPr lang="de-DE" dirty="0"/>
          </a:p>
        </p:txBody>
      </p:sp>
      <p:sp>
        <p:nvSpPr>
          <p:cNvPr id="6" name="Fußzeilenplatzhalter 3"/>
          <p:cNvSpPr>
            <a:spLocks noGrp="1"/>
          </p:cNvSpPr>
          <p:nvPr>
            <p:ph type="ftr" sz="quarter" idx="3"/>
          </p:nvPr>
        </p:nvSpPr>
        <p:spPr>
          <a:xfrm>
            <a:off x="414883" y="6473314"/>
            <a:ext cx="8619040" cy="365125"/>
          </a:xfrm>
          <a:prstGeom prst="rect">
            <a:avLst/>
          </a:prstGeom>
        </p:spPr>
        <p:txBody>
          <a:bodyPr vert="horz" lIns="0" tIns="45720" rIns="0" bIns="45720" rtlCol="0" anchor="ctr"/>
          <a:lstStyle>
            <a:lvl1pPr algn="l">
              <a:defRPr sz="1467">
                <a:solidFill>
                  <a:schemeClr val="tx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0218338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dt="0"/>
  <p:txStyles>
    <p:titleStyle>
      <a:lvl1pPr algn="l" rtl="0" eaLnBrk="1" fontAlgn="base" hangingPunct="1">
        <a:lnSpc>
          <a:spcPct val="125000"/>
        </a:lnSpc>
        <a:spcBef>
          <a:spcPct val="0"/>
        </a:spcBef>
        <a:spcAft>
          <a:spcPct val="0"/>
        </a:spcAft>
        <a:defRPr sz="3333" b="0" kern="1200">
          <a:solidFill>
            <a:schemeClr val="tx1"/>
          </a:solidFill>
          <a:latin typeface="+mj-lt"/>
          <a:ea typeface="+mj-ea"/>
          <a:cs typeface="+mj-cs"/>
        </a:defRPr>
      </a:lvl1pPr>
      <a:lvl2pPr algn="l" rtl="0" eaLnBrk="1" fontAlgn="base" hangingPunct="1">
        <a:spcBef>
          <a:spcPct val="0"/>
        </a:spcBef>
        <a:spcAft>
          <a:spcPct val="0"/>
        </a:spcAft>
        <a:defRPr sz="2667" b="1">
          <a:solidFill>
            <a:schemeClr val="tx2"/>
          </a:solidFill>
          <a:latin typeface="Arial" charset="0"/>
          <a:cs typeface="Arial" charset="0"/>
        </a:defRPr>
      </a:lvl2pPr>
      <a:lvl3pPr algn="l" rtl="0" eaLnBrk="1" fontAlgn="base" hangingPunct="1">
        <a:spcBef>
          <a:spcPct val="0"/>
        </a:spcBef>
        <a:spcAft>
          <a:spcPct val="0"/>
        </a:spcAft>
        <a:defRPr sz="2667" b="1">
          <a:solidFill>
            <a:schemeClr val="tx2"/>
          </a:solidFill>
          <a:latin typeface="Arial" charset="0"/>
          <a:cs typeface="Arial" charset="0"/>
        </a:defRPr>
      </a:lvl3pPr>
      <a:lvl4pPr algn="l" rtl="0" eaLnBrk="1" fontAlgn="base" hangingPunct="1">
        <a:spcBef>
          <a:spcPct val="0"/>
        </a:spcBef>
        <a:spcAft>
          <a:spcPct val="0"/>
        </a:spcAft>
        <a:defRPr sz="2667" b="1">
          <a:solidFill>
            <a:schemeClr val="tx2"/>
          </a:solidFill>
          <a:latin typeface="Arial" charset="0"/>
          <a:cs typeface="Arial" charset="0"/>
        </a:defRPr>
      </a:lvl4pPr>
      <a:lvl5pPr algn="l" rtl="0" eaLnBrk="1" fontAlgn="base" hangingPunct="1">
        <a:spcBef>
          <a:spcPct val="0"/>
        </a:spcBef>
        <a:spcAft>
          <a:spcPct val="0"/>
        </a:spcAft>
        <a:defRPr sz="2667" b="1">
          <a:solidFill>
            <a:schemeClr val="tx2"/>
          </a:solidFill>
          <a:latin typeface="Arial" charset="0"/>
          <a:cs typeface="Arial" charset="0"/>
        </a:defRPr>
      </a:lvl5pPr>
      <a:lvl6pPr marL="609585" algn="l" rtl="0" eaLnBrk="1" fontAlgn="base" hangingPunct="1">
        <a:spcBef>
          <a:spcPct val="0"/>
        </a:spcBef>
        <a:spcAft>
          <a:spcPct val="0"/>
        </a:spcAft>
        <a:defRPr sz="2667" b="1">
          <a:solidFill>
            <a:schemeClr val="tx2"/>
          </a:solidFill>
          <a:latin typeface="Arial" charset="0"/>
          <a:cs typeface="Arial" charset="0"/>
        </a:defRPr>
      </a:lvl6pPr>
      <a:lvl7pPr marL="1219170" algn="l" rtl="0" eaLnBrk="1" fontAlgn="base" hangingPunct="1">
        <a:spcBef>
          <a:spcPct val="0"/>
        </a:spcBef>
        <a:spcAft>
          <a:spcPct val="0"/>
        </a:spcAft>
        <a:defRPr sz="2667" b="1">
          <a:solidFill>
            <a:schemeClr val="tx2"/>
          </a:solidFill>
          <a:latin typeface="Arial" charset="0"/>
          <a:cs typeface="Arial" charset="0"/>
        </a:defRPr>
      </a:lvl7pPr>
      <a:lvl8pPr marL="1828754" algn="l" rtl="0" eaLnBrk="1" fontAlgn="base" hangingPunct="1">
        <a:spcBef>
          <a:spcPct val="0"/>
        </a:spcBef>
        <a:spcAft>
          <a:spcPct val="0"/>
        </a:spcAft>
        <a:defRPr sz="2667" b="1">
          <a:solidFill>
            <a:schemeClr val="tx2"/>
          </a:solidFill>
          <a:latin typeface="Arial" charset="0"/>
          <a:cs typeface="Arial" charset="0"/>
        </a:defRPr>
      </a:lvl8pPr>
      <a:lvl9pPr marL="2438339" algn="l" rtl="0" eaLnBrk="1" fontAlgn="base" hangingPunct="1">
        <a:spcBef>
          <a:spcPct val="0"/>
        </a:spcBef>
        <a:spcAft>
          <a:spcPct val="0"/>
        </a:spcAft>
        <a:defRPr sz="2667"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2133" kern="1200">
          <a:solidFill>
            <a:schemeClr val="tx1"/>
          </a:solidFill>
          <a:latin typeface="+mn-lt"/>
          <a:ea typeface="+mn-ea"/>
          <a:cs typeface="+mn-cs"/>
        </a:defRPr>
      </a:lvl1pPr>
      <a:lvl2pPr marL="234945" indent="-234945" algn="l" rtl="0" eaLnBrk="1" fontAlgn="base" hangingPunct="1">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lnSpc>
                <a:spcPct val="114000"/>
              </a:lnSpc>
            </a:pPr>
            <a:endParaRPr lang="de-DE" sz="2400" dirty="0"/>
          </a:p>
        </p:txBody>
      </p:sp>
      <p:pic>
        <p:nvPicPr>
          <p:cNvPr id="4" name="Bild 3" descr="20150416 tum logo blau png final.png"/>
          <p:cNvPicPr>
            <a:picLocks noChangeAspect="1"/>
          </p:cNvPicPr>
          <p:nvPr/>
        </p:nvPicPr>
        <p:blipFill>
          <a:blip r:embed="rId3"/>
          <a:stretch>
            <a:fillRect/>
          </a:stretch>
        </p:blipFill>
        <p:spPr bwMode="black">
          <a:xfrm>
            <a:off x="10958401" y="432000"/>
            <a:ext cx="799351" cy="427051"/>
          </a:xfrm>
          <a:prstGeom prst="rect">
            <a:avLst/>
          </a:prstGeom>
        </p:spPr>
      </p:pic>
      <p:sp>
        <p:nvSpPr>
          <p:cNvPr id="7" name="Foliennummernplatzhalter 4"/>
          <p:cNvSpPr>
            <a:spLocks noGrp="1"/>
          </p:cNvSpPr>
          <p:nvPr>
            <p:ph type="sldNum" sz="quarter" idx="4"/>
          </p:nvPr>
        </p:nvSpPr>
        <p:spPr>
          <a:xfrm>
            <a:off x="9033245" y="6473314"/>
            <a:ext cx="2736000" cy="365125"/>
          </a:xfrm>
          <a:prstGeom prst="rect">
            <a:avLst/>
          </a:prstGeom>
        </p:spPr>
        <p:txBody>
          <a:bodyPr vert="horz" lIns="0" tIns="45720" rIns="0" bIns="45720" rtlCol="0" anchor="ctr"/>
          <a:lstStyle>
            <a:lvl1pPr algn="r">
              <a:defRPr sz="1467">
                <a:solidFill>
                  <a:schemeClr val="bg1"/>
                </a:solidFill>
              </a:defRPr>
            </a:lvl1pPr>
          </a:lstStyle>
          <a:p>
            <a:fld id="{CE58CB1E-F828-4F11-99E0-327109AF9DA4}" type="slidenum">
              <a:rPr lang="de-DE" smtClean="0"/>
              <a:pPr/>
              <a:t>‹#›</a:t>
            </a:fld>
            <a:endParaRPr lang="de-DE" dirty="0"/>
          </a:p>
        </p:txBody>
      </p:sp>
      <p:sp>
        <p:nvSpPr>
          <p:cNvPr id="8" name="Fußzeilenplatzhalter 3"/>
          <p:cNvSpPr>
            <a:spLocks noGrp="1"/>
          </p:cNvSpPr>
          <p:nvPr>
            <p:ph type="ftr" sz="quarter" idx="3"/>
          </p:nvPr>
        </p:nvSpPr>
        <p:spPr>
          <a:xfrm>
            <a:off x="414883" y="6473314"/>
            <a:ext cx="8619040" cy="365125"/>
          </a:xfrm>
          <a:prstGeom prst="rect">
            <a:avLst/>
          </a:prstGeom>
        </p:spPr>
        <p:txBody>
          <a:bodyPr vert="horz" lIns="0" tIns="45720" rIns="0" bIns="45720" rtlCol="0" anchor="ctr"/>
          <a:lstStyle>
            <a:lvl1pPr algn="l">
              <a:defRPr sz="1467">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478422168"/>
      </p:ext>
    </p:extLst>
  </p:cSld>
  <p:clrMap bg1="lt1" tx1="dk1" bg2="lt2" tx2="dk2" accent1="accent1" accent2="accent2" accent3="accent3" accent4="accent4" accent5="accent5" accent6="accent6" hlink="hlink" folHlink="folHlink"/>
  <p:sldLayoutIdLst>
    <p:sldLayoutId id="2147483700" r:id="rId1"/>
  </p:sldLayoutIdLst>
  <p:hf hdr="0" dt="0"/>
  <p:txStyles>
    <p:titleStyle>
      <a:lvl1pPr algn="l" rtl="0" eaLnBrk="1" fontAlgn="base" hangingPunct="1">
        <a:lnSpc>
          <a:spcPct val="125000"/>
        </a:lnSpc>
        <a:spcBef>
          <a:spcPct val="0"/>
        </a:spcBef>
        <a:spcAft>
          <a:spcPct val="0"/>
        </a:spcAft>
        <a:defRPr sz="2933" b="0" kern="1200">
          <a:solidFill>
            <a:schemeClr val="tx1"/>
          </a:solidFill>
          <a:latin typeface="+mj-lt"/>
          <a:ea typeface="+mj-ea"/>
          <a:cs typeface="+mj-cs"/>
        </a:defRPr>
      </a:lvl1pPr>
      <a:lvl2pPr algn="l" rtl="0" eaLnBrk="1" fontAlgn="base" hangingPunct="1">
        <a:spcBef>
          <a:spcPct val="0"/>
        </a:spcBef>
        <a:spcAft>
          <a:spcPct val="0"/>
        </a:spcAft>
        <a:defRPr sz="2667" b="1">
          <a:solidFill>
            <a:schemeClr val="tx2"/>
          </a:solidFill>
          <a:latin typeface="Arial" charset="0"/>
          <a:cs typeface="Arial" charset="0"/>
        </a:defRPr>
      </a:lvl2pPr>
      <a:lvl3pPr algn="l" rtl="0" eaLnBrk="1" fontAlgn="base" hangingPunct="1">
        <a:spcBef>
          <a:spcPct val="0"/>
        </a:spcBef>
        <a:spcAft>
          <a:spcPct val="0"/>
        </a:spcAft>
        <a:defRPr sz="2667" b="1">
          <a:solidFill>
            <a:schemeClr val="tx2"/>
          </a:solidFill>
          <a:latin typeface="Arial" charset="0"/>
          <a:cs typeface="Arial" charset="0"/>
        </a:defRPr>
      </a:lvl3pPr>
      <a:lvl4pPr algn="l" rtl="0" eaLnBrk="1" fontAlgn="base" hangingPunct="1">
        <a:spcBef>
          <a:spcPct val="0"/>
        </a:spcBef>
        <a:spcAft>
          <a:spcPct val="0"/>
        </a:spcAft>
        <a:defRPr sz="2667" b="1">
          <a:solidFill>
            <a:schemeClr val="tx2"/>
          </a:solidFill>
          <a:latin typeface="Arial" charset="0"/>
          <a:cs typeface="Arial" charset="0"/>
        </a:defRPr>
      </a:lvl4pPr>
      <a:lvl5pPr algn="l" rtl="0" eaLnBrk="1" fontAlgn="base" hangingPunct="1">
        <a:spcBef>
          <a:spcPct val="0"/>
        </a:spcBef>
        <a:spcAft>
          <a:spcPct val="0"/>
        </a:spcAft>
        <a:defRPr sz="2667" b="1">
          <a:solidFill>
            <a:schemeClr val="tx2"/>
          </a:solidFill>
          <a:latin typeface="Arial" charset="0"/>
          <a:cs typeface="Arial" charset="0"/>
        </a:defRPr>
      </a:lvl5pPr>
      <a:lvl6pPr marL="609585" algn="l" rtl="0" eaLnBrk="1" fontAlgn="base" hangingPunct="1">
        <a:spcBef>
          <a:spcPct val="0"/>
        </a:spcBef>
        <a:spcAft>
          <a:spcPct val="0"/>
        </a:spcAft>
        <a:defRPr sz="2667" b="1">
          <a:solidFill>
            <a:schemeClr val="tx2"/>
          </a:solidFill>
          <a:latin typeface="Arial" charset="0"/>
          <a:cs typeface="Arial" charset="0"/>
        </a:defRPr>
      </a:lvl6pPr>
      <a:lvl7pPr marL="1219170" algn="l" rtl="0" eaLnBrk="1" fontAlgn="base" hangingPunct="1">
        <a:spcBef>
          <a:spcPct val="0"/>
        </a:spcBef>
        <a:spcAft>
          <a:spcPct val="0"/>
        </a:spcAft>
        <a:defRPr sz="2667" b="1">
          <a:solidFill>
            <a:schemeClr val="tx2"/>
          </a:solidFill>
          <a:latin typeface="Arial" charset="0"/>
          <a:cs typeface="Arial" charset="0"/>
        </a:defRPr>
      </a:lvl7pPr>
      <a:lvl8pPr marL="1828754" algn="l" rtl="0" eaLnBrk="1" fontAlgn="base" hangingPunct="1">
        <a:spcBef>
          <a:spcPct val="0"/>
        </a:spcBef>
        <a:spcAft>
          <a:spcPct val="0"/>
        </a:spcAft>
        <a:defRPr sz="2667" b="1">
          <a:solidFill>
            <a:schemeClr val="tx2"/>
          </a:solidFill>
          <a:latin typeface="Arial" charset="0"/>
          <a:cs typeface="Arial" charset="0"/>
        </a:defRPr>
      </a:lvl8pPr>
      <a:lvl9pPr marL="2438339" algn="l" rtl="0" eaLnBrk="1" fontAlgn="base" hangingPunct="1">
        <a:spcBef>
          <a:spcPct val="0"/>
        </a:spcBef>
        <a:spcAft>
          <a:spcPct val="0"/>
        </a:spcAft>
        <a:defRPr sz="2667"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2133" kern="1200">
          <a:solidFill>
            <a:schemeClr val="tx1"/>
          </a:solidFill>
          <a:latin typeface="+mn-lt"/>
          <a:ea typeface="+mn-ea"/>
          <a:cs typeface="+mn-cs"/>
        </a:defRPr>
      </a:lvl1pPr>
      <a:lvl2pPr marL="234945" indent="-234945" algn="l" rtl="0" eaLnBrk="1" fontAlgn="base" hangingPunct="1">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lnSpc>
                <a:spcPct val="114000"/>
              </a:lnSpc>
            </a:pPr>
            <a:endParaRPr lang="de-DE" sz="2400" dirty="0">
              <a:solidFill>
                <a:schemeClr val="bg1"/>
              </a:solidFill>
            </a:endParaRPr>
          </a:p>
        </p:txBody>
      </p:sp>
      <p:pic>
        <p:nvPicPr>
          <p:cNvPr id="4" name="Bild 3" descr="20150416 tum logo blau png final.png"/>
          <p:cNvPicPr>
            <a:picLocks noChangeAspect="1"/>
          </p:cNvPicPr>
          <p:nvPr/>
        </p:nvPicPr>
        <p:blipFill>
          <a:blip r:embed="rId5"/>
          <a:stretch>
            <a:fillRect/>
          </a:stretch>
        </p:blipFill>
        <p:spPr bwMode="black">
          <a:xfrm>
            <a:off x="10958401" y="432000"/>
            <a:ext cx="799351" cy="427051"/>
          </a:xfrm>
          <a:prstGeom prst="rect">
            <a:avLst/>
          </a:prstGeom>
        </p:spPr>
      </p:pic>
      <p:sp>
        <p:nvSpPr>
          <p:cNvPr id="9" name="Foliennummernplatzhalter 4"/>
          <p:cNvSpPr>
            <a:spLocks noGrp="1"/>
          </p:cNvSpPr>
          <p:nvPr>
            <p:ph type="sldNum" sz="quarter" idx="4"/>
          </p:nvPr>
        </p:nvSpPr>
        <p:spPr>
          <a:xfrm>
            <a:off x="9033245" y="6473314"/>
            <a:ext cx="2736000" cy="365125"/>
          </a:xfrm>
          <a:prstGeom prst="rect">
            <a:avLst/>
          </a:prstGeom>
        </p:spPr>
        <p:txBody>
          <a:bodyPr vert="horz" lIns="0" tIns="45720" rIns="0" bIns="45720" rtlCol="0" anchor="ctr"/>
          <a:lstStyle>
            <a:lvl1pPr algn="r">
              <a:defRPr sz="1467">
                <a:solidFill>
                  <a:schemeClr val="bg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414883" y="6473314"/>
            <a:ext cx="8619040" cy="365125"/>
          </a:xfrm>
          <a:prstGeom prst="rect">
            <a:avLst/>
          </a:prstGeom>
        </p:spPr>
        <p:txBody>
          <a:bodyPr vert="horz" lIns="0" tIns="45720" rIns="0" bIns="45720" rtlCol="0" anchor="ctr"/>
          <a:lstStyle>
            <a:lvl1pPr algn="l">
              <a:defRPr sz="1467">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223001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dt="0"/>
  <p:txStyles>
    <p:titleStyle>
      <a:lvl1pPr algn="l" rtl="0" eaLnBrk="1" fontAlgn="base" hangingPunct="1">
        <a:lnSpc>
          <a:spcPct val="125000"/>
        </a:lnSpc>
        <a:spcBef>
          <a:spcPct val="0"/>
        </a:spcBef>
        <a:spcAft>
          <a:spcPct val="0"/>
        </a:spcAft>
        <a:defRPr sz="2933" b="0" kern="1200">
          <a:solidFill>
            <a:schemeClr val="tx1"/>
          </a:solidFill>
          <a:latin typeface="+mj-lt"/>
          <a:ea typeface="+mj-ea"/>
          <a:cs typeface="+mj-cs"/>
        </a:defRPr>
      </a:lvl1pPr>
      <a:lvl2pPr algn="l" rtl="0" eaLnBrk="1" fontAlgn="base" hangingPunct="1">
        <a:spcBef>
          <a:spcPct val="0"/>
        </a:spcBef>
        <a:spcAft>
          <a:spcPct val="0"/>
        </a:spcAft>
        <a:defRPr sz="2667" b="1">
          <a:solidFill>
            <a:schemeClr val="tx2"/>
          </a:solidFill>
          <a:latin typeface="Arial" charset="0"/>
          <a:cs typeface="Arial" charset="0"/>
        </a:defRPr>
      </a:lvl2pPr>
      <a:lvl3pPr algn="l" rtl="0" eaLnBrk="1" fontAlgn="base" hangingPunct="1">
        <a:spcBef>
          <a:spcPct val="0"/>
        </a:spcBef>
        <a:spcAft>
          <a:spcPct val="0"/>
        </a:spcAft>
        <a:defRPr sz="2667" b="1">
          <a:solidFill>
            <a:schemeClr val="tx2"/>
          </a:solidFill>
          <a:latin typeface="Arial" charset="0"/>
          <a:cs typeface="Arial" charset="0"/>
        </a:defRPr>
      </a:lvl3pPr>
      <a:lvl4pPr algn="l" rtl="0" eaLnBrk="1" fontAlgn="base" hangingPunct="1">
        <a:spcBef>
          <a:spcPct val="0"/>
        </a:spcBef>
        <a:spcAft>
          <a:spcPct val="0"/>
        </a:spcAft>
        <a:defRPr sz="2667" b="1">
          <a:solidFill>
            <a:schemeClr val="tx2"/>
          </a:solidFill>
          <a:latin typeface="Arial" charset="0"/>
          <a:cs typeface="Arial" charset="0"/>
        </a:defRPr>
      </a:lvl4pPr>
      <a:lvl5pPr algn="l" rtl="0" eaLnBrk="1" fontAlgn="base" hangingPunct="1">
        <a:spcBef>
          <a:spcPct val="0"/>
        </a:spcBef>
        <a:spcAft>
          <a:spcPct val="0"/>
        </a:spcAft>
        <a:defRPr sz="2667" b="1">
          <a:solidFill>
            <a:schemeClr val="tx2"/>
          </a:solidFill>
          <a:latin typeface="Arial" charset="0"/>
          <a:cs typeface="Arial" charset="0"/>
        </a:defRPr>
      </a:lvl5pPr>
      <a:lvl6pPr marL="609585" algn="l" rtl="0" eaLnBrk="1" fontAlgn="base" hangingPunct="1">
        <a:spcBef>
          <a:spcPct val="0"/>
        </a:spcBef>
        <a:spcAft>
          <a:spcPct val="0"/>
        </a:spcAft>
        <a:defRPr sz="2667" b="1">
          <a:solidFill>
            <a:schemeClr val="tx2"/>
          </a:solidFill>
          <a:latin typeface="Arial" charset="0"/>
          <a:cs typeface="Arial" charset="0"/>
        </a:defRPr>
      </a:lvl6pPr>
      <a:lvl7pPr marL="1219170" algn="l" rtl="0" eaLnBrk="1" fontAlgn="base" hangingPunct="1">
        <a:spcBef>
          <a:spcPct val="0"/>
        </a:spcBef>
        <a:spcAft>
          <a:spcPct val="0"/>
        </a:spcAft>
        <a:defRPr sz="2667" b="1">
          <a:solidFill>
            <a:schemeClr val="tx2"/>
          </a:solidFill>
          <a:latin typeface="Arial" charset="0"/>
          <a:cs typeface="Arial" charset="0"/>
        </a:defRPr>
      </a:lvl7pPr>
      <a:lvl8pPr marL="1828754" algn="l" rtl="0" eaLnBrk="1" fontAlgn="base" hangingPunct="1">
        <a:spcBef>
          <a:spcPct val="0"/>
        </a:spcBef>
        <a:spcAft>
          <a:spcPct val="0"/>
        </a:spcAft>
        <a:defRPr sz="2667" b="1">
          <a:solidFill>
            <a:schemeClr val="tx2"/>
          </a:solidFill>
          <a:latin typeface="Arial" charset="0"/>
          <a:cs typeface="Arial" charset="0"/>
        </a:defRPr>
      </a:lvl8pPr>
      <a:lvl9pPr marL="2438339" algn="l" rtl="0" eaLnBrk="1" fontAlgn="base" hangingPunct="1">
        <a:spcBef>
          <a:spcPct val="0"/>
        </a:spcBef>
        <a:spcAft>
          <a:spcPct val="0"/>
        </a:spcAft>
        <a:defRPr sz="2667"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2133" kern="1200">
          <a:solidFill>
            <a:schemeClr val="tx1"/>
          </a:solidFill>
          <a:latin typeface="+mn-lt"/>
          <a:ea typeface="+mn-ea"/>
          <a:cs typeface="+mn-cs"/>
        </a:defRPr>
      </a:lvl1pPr>
      <a:lvl2pPr marL="234945" indent="-234945" algn="l" rtl="0" eaLnBrk="1" fontAlgn="base" hangingPunct="1">
        <a:lnSpc>
          <a:spcPct val="100000"/>
        </a:lnSpc>
        <a:spcBef>
          <a:spcPct val="0"/>
        </a:spcBef>
        <a:spcAft>
          <a:spcPct val="0"/>
        </a:spcAft>
        <a:buFont typeface="Arial" charset="0"/>
        <a:buChar char="•"/>
        <a:defRPr sz="2133" kern="1200">
          <a:solidFill>
            <a:schemeClr val="tx1"/>
          </a:solidFill>
          <a:latin typeface="+mn-lt"/>
          <a:ea typeface="+mn-ea"/>
          <a:cs typeface="+mn-cs"/>
        </a:defRPr>
      </a:lvl2pPr>
      <a:lvl3pPr marL="480472" indent="-245527"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3pPr>
      <a:lvl4pPr marL="717533" indent="-237061"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4pPr>
      <a:lvl5pPr marL="952476" indent="-234945" algn="l" rtl="0" eaLnBrk="1" fontAlgn="base" hangingPunct="1">
        <a:lnSpc>
          <a:spcPct val="125000"/>
        </a:lnSpc>
        <a:spcBef>
          <a:spcPct val="0"/>
        </a:spcBef>
        <a:spcAft>
          <a:spcPct val="0"/>
        </a:spcAft>
        <a:buFont typeface="Symbol" pitchFamily="18" charset="2"/>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1.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5.png"/><Relationship Id="rId11" Type="http://schemas.openxmlformats.org/officeDocument/2006/relationships/image" Target="../media/image25.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2213.png"/><Relationship Id="rId9" Type="http://schemas.openxmlformats.org/officeDocument/2006/relationships/image" Target="../media/image78.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70.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media/image31.png"/><Relationship Id="rId3" Type="http://schemas.openxmlformats.org/officeDocument/2006/relationships/image" Target="../media/image1810.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311.png"/><Relationship Id="rId2" Type="http://schemas.openxmlformats.org/officeDocument/2006/relationships/notesSlide" Target="../notesSlides/notesSlide12.xml"/><Relationship Id="rId16" Type="http://schemas.openxmlformats.org/officeDocument/2006/relationships/image" Target="../media/image301.png"/><Relationship Id="rId1" Type="http://schemas.openxmlformats.org/officeDocument/2006/relationships/slideLayout" Target="../slideLayouts/slideLayout11.xml"/><Relationship Id="rId6" Type="http://schemas.openxmlformats.org/officeDocument/2006/relationships/image" Target="../media/image2113.png"/><Relationship Id="rId11" Type="http://schemas.openxmlformats.org/officeDocument/2006/relationships/image" Target="../media/image270.png"/><Relationship Id="rId5" Type="http://schemas.openxmlformats.org/officeDocument/2006/relationships/image" Target="../media/image2011.png"/><Relationship Id="rId15" Type="http://schemas.openxmlformats.org/officeDocument/2006/relationships/image" Target="../media/image290.png"/><Relationship Id="rId10" Type="http://schemas.openxmlformats.org/officeDocument/2006/relationships/image" Target="../media/image29.png"/><Relationship Id="rId19" Type="http://schemas.openxmlformats.org/officeDocument/2006/relationships/image" Target="../media/image32.png"/><Relationship Id="rId4" Type="http://schemas.openxmlformats.org/officeDocument/2006/relationships/image" Target="../media/image1912.png"/><Relationship Id="rId9" Type="http://schemas.openxmlformats.org/officeDocument/2006/relationships/image" Target="../media/image241.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891.png"/><Relationship Id="rId13" Type="http://schemas.openxmlformats.org/officeDocument/2006/relationships/image" Target="../media/image94.png"/><Relationship Id="rId7" Type="http://schemas.openxmlformats.org/officeDocument/2006/relationships/image" Target="../media/image29.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92.png"/><Relationship Id="rId5" Type="http://schemas.openxmlformats.org/officeDocument/2006/relationships/image" Target="../media/image138.png"/><Relationship Id="rId15" Type="http://schemas.openxmlformats.org/officeDocument/2006/relationships/image" Target="../media/image96.png"/><Relationship Id="rId10" Type="http://schemas.openxmlformats.org/officeDocument/2006/relationships/image" Target="../media/image34.png"/><Relationship Id="rId4" Type="http://schemas.openxmlformats.org/officeDocument/2006/relationships/image" Target="../media/image137.png"/><Relationship Id="rId9" Type="http://schemas.openxmlformats.org/officeDocument/2006/relationships/image" Target="../media/image90.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NULL"/><Relationship Id="rId1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42.png"/><Relationship Id="rId2" Type="http://schemas.openxmlformats.org/officeDocument/2006/relationships/notesSlide" Target="../notesSlides/notesSlide14.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40.png"/><Relationship Id="rId10" Type="http://schemas.openxmlformats.org/officeDocument/2006/relationships/image" Target="NULL"/><Relationship Id="rId19"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NULL"/><Relationship Id="rId14"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51.png"/><Relationship Id="rId7" Type="http://schemas.openxmlformats.org/officeDocument/2006/relationships/image" Target="../media/image26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340.png"/><Relationship Id="rId2" Type="http://schemas.openxmlformats.org/officeDocument/2006/relationships/notesSlide" Target="../notesSlides/notesSlide16.xml"/><Relationship Id="rId1" Type="http://schemas.openxmlformats.org/officeDocument/2006/relationships/slideLayout" Target="../slideLayouts/slideLayout11.xml"/><Relationship Id="rId10" Type="http://schemas.openxmlformats.org/officeDocument/2006/relationships/image" Target="../media/image972.png"/><Relationship Id="rId4" Type="http://schemas.openxmlformats.org/officeDocument/2006/relationships/image" Target="../media/image59.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64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NULL"/><Relationship Id="rId11" Type="http://schemas.openxmlformats.org/officeDocument/2006/relationships/image" Target="../media/image9.png"/><Relationship Id="rId5" Type="http://schemas.openxmlformats.org/officeDocument/2006/relationships/image" Target="NULL"/><Relationship Id="rId10" Type="http://schemas.microsoft.com/office/2007/relationships/hdphoto" Target="../media/hdphoto1.wdp"/><Relationship Id="rId4" Type="http://schemas.openxmlformats.org/officeDocument/2006/relationships/image" Target="NUL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560.png"/><Relationship Id="rId4" Type="http://schemas.openxmlformats.org/officeDocument/2006/relationships/image" Target="../media/image551.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13" Type="http://schemas.openxmlformats.org/officeDocument/2006/relationships/image" Target="../media/image1230.png"/><Relationship Id="rId3" Type="http://schemas.openxmlformats.org/officeDocument/2006/relationships/image" Target="../media/image68.svg"/><Relationship Id="rId12" Type="http://schemas.openxmlformats.org/officeDocument/2006/relationships/image" Target="../media/image850.png"/><Relationship Id="rId2" Type="http://schemas.openxmlformats.org/officeDocument/2006/relationships/image" Target="../media/image67.png"/><Relationship Id="rId16" Type="http://schemas.openxmlformats.org/officeDocument/2006/relationships/image" Target="../media/image66.png"/><Relationship Id="rId1" Type="http://schemas.openxmlformats.org/officeDocument/2006/relationships/slideLayout" Target="../slideLayouts/slideLayout11.xml"/><Relationship Id="rId11" Type="http://schemas.openxmlformats.org/officeDocument/2006/relationships/image" Target="../media/image840.png"/><Relationship Id="rId15" Type="http://schemas.openxmlformats.org/officeDocument/2006/relationships/image" Target="../media/image1250.png"/><Relationship Id="rId10" Type="http://schemas.openxmlformats.org/officeDocument/2006/relationships/image" Target="../media/image831.png"/><Relationship Id="rId14" Type="http://schemas.openxmlformats.org/officeDocument/2006/relationships/image" Target="../media/image1240.png"/></Relationships>
</file>

<file path=ppt/slides/_rels/slide2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501.png"/><Relationship Id="rId7" Type="http://schemas.openxmlformats.org/officeDocument/2006/relationships/image" Target="../media/image950.png"/><Relationship Id="rId2" Type="http://schemas.openxmlformats.org/officeDocument/2006/relationships/image" Target="../media/image69.png"/><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500.png"/><Relationship Id="rId4" Type="http://schemas.openxmlformats.org/officeDocument/2006/relationships/image" Target="../media/image66.png"/><Relationship Id="rId9" Type="http://schemas.openxmlformats.org/officeDocument/2006/relationships/image" Target="../media/image1084.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90.png"/><Relationship Id="rId5" Type="http://schemas.openxmlformats.org/officeDocument/2006/relationships/image" Target="../media/image681.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20.png"/><Relationship Id="rId7"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43.png"/><Relationship Id="rId10" Type="http://schemas.openxmlformats.org/officeDocument/2006/relationships/image" Target="NULL"/><Relationship Id="rId4" Type="http://schemas.openxmlformats.org/officeDocument/2006/relationships/image" Target="../media/image86.pn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13" Type="http://schemas.openxmlformats.org/officeDocument/2006/relationships/image" Target="../media/image1202.png"/><Relationship Id="rId18" Type="http://schemas.openxmlformats.org/officeDocument/2006/relationships/customXml" Target="../ink/ink5.xml"/><Relationship Id="rId3" Type="http://schemas.openxmlformats.org/officeDocument/2006/relationships/image" Target="../media/image142.png"/><Relationship Id="rId21" Type="http://schemas.openxmlformats.org/officeDocument/2006/relationships/image" Target="../media/image1332.png"/><Relationship Id="rId7" Type="http://schemas.openxmlformats.org/officeDocument/2006/relationships/customXml" Target="../ink/ink2.xml"/><Relationship Id="rId17" Type="http://schemas.openxmlformats.org/officeDocument/2006/relationships/image" Target="../media/image1222.png"/><Relationship Id="rId2" Type="http://schemas.openxmlformats.org/officeDocument/2006/relationships/notesSlide" Target="../notesSlides/notesSlide22.xml"/><Relationship Id="rId16" Type="http://schemas.openxmlformats.org/officeDocument/2006/relationships/customXml" Target="../ink/ink4.xml"/><Relationship Id="rId20" Type="http://schemas.openxmlformats.org/officeDocument/2006/relationships/image" Target="../media/image1322.png"/><Relationship Id="rId1" Type="http://schemas.openxmlformats.org/officeDocument/2006/relationships/slideLayout" Target="../slideLayouts/slideLayout11.xml"/><Relationship Id="rId6" Type="http://schemas.openxmlformats.org/officeDocument/2006/relationships/image" Target="../media/image87.png"/><Relationship Id="rId24" Type="http://schemas.openxmlformats.org/officeDocument/2006/relationships/image" Target="../media/image147.png"/><Relationship Id="rId5" Type="http://schemas.openxmlformats.org/officeDocument/2006/relationships/image" Target="../media/image144.png"/><Relationship Id="rId15" Type="http://schemas.openxmlformats.org/officeDocument/2006/relationships/image" Target="../media/image1211.png"/><Relationship Id="rId23" Type="http://schemas.openxmlformats.org/officeDocument/2006/relationships/image" Target="../media/image146.png"/><Relationship Id="rId19" Type="http://schemas.openxmlformats.org/officeDocument/2006/relationships/image" Target="../media/image1262.png"/><Relationship Id="rId4" Type="http://schemas.openxmlformats.org/officeDocument/2006/relationships/image" Target="../media/image143.png"/><Relationship Id="rId14" Type="http://schemas.openxmlformats.org/officeDocument/2006/relationships/customXml" Target="../ink/ink3.xml"/><Relationship Id="rId22"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930.png"/><Relationship Id="rId3" Type="http://schemas.openxmlformats.org/officeDocument/2006/relationships/image" Target="../media/image1171.png"/><Relationship Id="rId7" Type="http://schemas.openxmlformats.org/officeDocument/2006/relationships/image" Target="../media/image892.png"/><Relationship Id="rId12" Type="http://schemas.openxmlformats.org/officeDocument/2006/relationships/image" Target="../media/image941.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920.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3.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99.png"/><Relationship Id="rId4" Type="http://schemas.openxmlformats.org/officeDocument/2006/relationships/image" Target="../media/image62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nikhef.nl/~pkoppenb/particles.html" TargetMode="Externa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8.png"/><Relationship Id="rId7" Type="http://schemas.openxmlformats.org/officeDocument/2006/relationships/image" Target="../media/image590.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66.png"/><Relationship Id="rId4" Type="http://schemas.openxmlformats.org/officeDocument/2006/relationships/image" Target="../media/image155.pn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990.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980.png"/><Relationship Id="rId11" Type="http://schemas.openxmlformats.org/officeDocument/2006/relationships/image" Target="../media/image6710.png"/><Relationship Id="rId5" Type="http://schemas.openxmlformats.org/officeDocument/2006/relationships/image" Target="../media/image970.png"/><Relationship Id="rId10" Type="http://schemas.openxmlformats.org/officeDocument/2006/relationships/image" Target="../media/image99.png"/><Relationship Id="rId4" Type="http://schemas.openxmlformats.org/officeDocument/2006/relationships/image" Target="../media/image960.png"/><Relationship Id="rId9" Type="http://schemas.openxmlformats.org/officeDocument/2006/relationships/image" Target="../media/image101.svg"/></Relationships>
</file>

<file path=ppt/slides/_rels/slide32.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159.png"/><Relationship Id="rId7"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62.png"/><Relationship Id="rId11" Type="http://schemas.openxmlformats.org/officeDocument/2006/relationships/image" Target="../media/image1092.png"/><Relationship Id="rId5" Type="http://schemas.openxmlformats.org/officeDocument/2006/relationships/image" Target="../media/image161.png"/><Relationship Id="rId10" Type="http://schemas.openxmlformats.org/officeDocument/2006/relationships/image" Target="../media/image1083.png"/><Relationship Id="rId4" Type="http://schemas.openxmlformats.org/officeDocument/2006/relationships/image" Target="../media/image160.png"/><Relationship Id="rId9" Type="http://schemas.openxmlformats.org/officeDocument/2006/relationships/image" Target="../media/image99.png"/></Relationships>
</file>

<file path=ppt/slides/_rels/slide33.xml.rels><?xml version="1.0" encoding="UTF-8" standalone="yes"?>
<Relationships xmlns="http://schemas.openxmlformats.org/package/2006/relationships"><Relationship Id="rId8" Type="http://schemas.openxmlformats.org/officeDocument/2006/relationships/image" Target="../media/image1081.png"/><Relationship Id="rId13"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72.png"/><Relationship Id="rId12"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04.png"/><Relationship Id="rId11" Type="http://schemas.openxmlformats.org/officeDocument/2006/relationships/image" Target="../media/image105.png"/><Relationship Id="rId5" Type="http://schemas.openxmlformats.org/officeDocument/2006/relationships/image" Target="../media/image1031.png"/><Relationship Id="rId10" Type="http://schemas.openxmlformats.org/officeDocument/2006/relationships/image" Target="../media/image1101.png"/><Relationship Id="rId4" Type="http://schemas.openxmlformats.org/officeDocument/2006/relationships/image" Target="../media/image103.png"/><Relationship Id="rId9" Type="http://schemas.openxmlformats.org/officeDocument/2006/relationships/image" Target="../media/image1091.png"/></Relationships>
</file>

<file path=ppt/slides/_rels/slide34.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781.png"/><Relationship Id="rId18" Type="http://schemas.openxmlformats.org/officeDocument/2006/relationships/image" Target="../media/image1141.png"/><Relationship Id="rId3" Type="http://schemas.openxmlformats.org/officeDocument/2006/relationships/image" Target="../media/image108.png"/><Relationship Id="rId7" Type="http://schemas.openxmlformats.org/officeDocument/2006/relationships/image" Target="../media/image110.png"/><Relationship Id="rId12" Type="http://schemas.openxmlformats.org/officeDocument/2006/relationships/image" Target="../media/image771.png"/><Relationship Id="rId17" Type="http://schemas.openxmlformats.org/officeDocument/2006/relationships/image" Target="../media/image55.png"/><Relationship Id="rId2" Type="http://schemas.openxmlformats.org/officeDocument/2006/relationships/notesSlide" Target="../notesSlides/notesSlide29.xml"/><Relationship Id="rId16" Type="http://schemas.openxmlformats.org/officeDocument/2006/relationships/image" Target="../media/image1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09.png"/><Relationship Id="rId15" Type="http://schemas.openxmlformats.org/officeDocument/2006/relationships/image" Target="../media/image113.png"/><Relationship Id="rId4" Type="http://schemas.microsoft.com/office/2007/relationships/hdphoto" Target="../media/hdphoto2.wdp"/><Relationship Id="rId9" Type="http://schemas.openxmlformats.org/officeDocument/2006/relationships/image" Target="../media/image112.png"/><Relationship Id="rId14" Type="http://schemas.openxmlformats.org/officeDocument/2006/relationships/image" Target="../media/image11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272.png"/><Relationship Id="rId5" Type="http://schemas.openxmlformats.org/officeDocument/2006/relationships/image" Target="../media/image1060.png"/><Relationship Id="rId4" Type="http://schemas.openxmlformats.org/officeDocument/2006/relationships/image" Target="../media/image10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6.png"/><Relationship Id="rId7" Type="http://schemas.openxmlformats.org/officeDocument/2006/relationships/image" Target="../media/image931.png"/><Relationship Id="rId2" Type="http://schemas.openxmlformats.org/officeDocument/2006/relationships/image" Target="../media/image115.png"/><Relationship Id="rId1" Type="http://schemas.openxmlformats.org/officeDocument/2006/relationships/slideLayout" Target="../slideLayouts/slideLayout11.xml"/><Relationship Id="rId6" Type="http://schemas.openxmlformats.org/officeDocument/2006/relationships/image" Target="../media/image921.png"/><Relationship Id="rId4" Type="http://schemas.openxmlformats.org/officeDocument/2006/relationships/image" Target="../media/image117.png"/><Relationship Id="rId9"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1.xml"/><Relationship Id="rId5" Type="http://schemas.openxmlformats.org/officeDocument/2006/relationships/image" Target="../media/image128.png"/><Relationship Id="rId4" Type="http://schemas.openxmlformats.org/officeDocument/2006/relationships/image" Target="../media/image12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nikhef.nl/~pkoppenb/particles.html" TargetMode="Externa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9.png"/><Relationship Id="rId7" Type="http://schemas.openxmlformats.org/officeDocument/2006/relationships/image" Target="../media/image1181.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30.png"/><Relationship Id="rId5" Type="http://schemas.openxmlformats.org/officeDocument/2006/relationships/image" Target="../media/image1162.png"/><Relationship Id="rId4" Type="http://schemas.openxmlformats.org/officeDocument/2006/relationships/image" Target="../media/image1152.png"/><Relationship Id="rId9" Type="http://schemas.openxmlformats.org/officeDocument/2006/relationships/image" Target="../media/image128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0.png"/><Relationship Id="rId1" Type="http://schemas.openxmlformats.org/officeDocument/2006/relationships/slideLayout" Target="../slideLayouts/slideLayout11.xml"/><Relationship Id="rId6" Type="http://schemas.openxmlformats.org/officeDocument/2006/relationships/image" Target="../media/image1320.png"/><Relationship Id="rId5" Type="http://schemas.openxmlformats.org/officeDocument/2006/relationships/image" Target="../media/image650.png"/><Relationship Id="rId4" Type="http://schemas.openxmlformats.org/officeDocument/2006/relationships/image" Target="../media/image132.png"/></Relationships>
</file>

<file path=ppt/slides/_rels/slide4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683.png"/><Relationship Id="rId3" Type="http://schemas.openxmlformats.org/officeDocument/2006/relationships/image" Target="../media/image631.png"/><Relationship Id="rId7" Type="http://schemas.openxmlformats.org/officeDocument/2006/relationships/image" Target="../media/image671.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660.png"/><Relationship Id="rId11" Type="http://schemas.openxmlformats.org/officeDocument/2006/relationships/image" Target="../media/image711.png"/><Relationship Id="rId5" Type="http://schemas.openxmlformats.org/officeDocument/2006/relationships/image" Target="../media/image651.png"/><Relationship Id="rId10" Type="http://schemas.openxmlformats.org/officeDocument/2006/relationships/image" Target="../media/image702.png"/><Relationship Id="rId4" Type="http://schemas.openxmlformats.org/officeDocument/2006/relationships/image" Target="../media/image135.png"/><Relationship Id="rId9" Type="http://schemas.openxmlformats.org/officeDocument/2006/relationships/image" Target="../media/image136.png"/></Relationships>
</file>

<file path=ppt/slides/_rels/slide47.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39.png"/><Relationship Id="rId7" Type="http://schemas.openxmlformats.org/officeDocument/2006/relationships/image" Target="../media/image201.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41.png"/><Relationship Id="rId5" Type="http://schemas.openxmlformats.org/officeDocument/2006/relationships/image" Target="../media/image199.png"/><Relationship Id="rId4" Type="http://schemas.openxmlformats.org/officeDocument/2006/relationships/image" Target="../media/image140.png"/><Relationship Id="rId9" Type="http://schemas.openxmlformats.org/officeDocument/2006/relationships/image" Target="../media/image148.png"/></Relationships>
</file>

<file path=ppt/slides/_rels/slide48.xml.rels><?xml version="1.0" encoding="UTF-8" standalone="yes"?>
<Relationships xmlns="http://schemas.openxmlformats.org/package/2006/relationships"><Relationship Id="rId3" Type="http://schemas.openxmlformats.org/officeDocument/2006/relationships/hyperlink" Target="https://www.nikhef.nl/~pkoppenb/particles.html" TargetMode="External"/><Relationship Id="rId2" Type="http://schemas.openxmlformats.org/officeDocument/2006/relationships/image" Target="../media/image149.png"/><Relationship Id="rId1" Type="http://schemas.openxmlformats.org/officeDocument/2006/relationships/slideLayout" Target="../slideLayouts/slideLayout11.xml"/><Relationship Id="rId4" Type="http://schemas.openxmlformats.org/officeDocument/2006/relationships/image" Target="../media/image150.png"/></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nikhef.nl/~pkoppenb/particles.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image" Target="../media/image10700.png"/><Relationship Id="rId13" Type="http://schemas.openxmlformats.org/officeDocument/2006/relationships/customXml" Target="../ink/ink7.xml"/><Relationship Id="rId18" Type="http://schemas.openxmlformats.org/officeDocument/2006/relationships/image" Target="../media/image1120.png"/><Relationship Id="rId26" Type="http://schemas.openxmlformats.org/officeDocument/2006/relationships/image" Target="../media/image11600.png"/><Relationship Id="rId3" Type="http://schemas.openxmlformats.org/officeDocument/2006/relationships/image" Target="../media/image1020.png"/><Relationship Id="rId21" Type="http://schemas.openxmlformats.org/officeDocument/2006/relationships/customXml" Target="../ink/ink11.xml"/><Relationship Id="rId7" Type="http://schemas.openxmlformats.org/officeDocument/2006/relationships/image" Target="../media/image153.png"/><Relationship Id="rId12" Type="http://schemas.openxmlformats.org/officeDocument/2006/relationships/image" Target="../media/image9100.png"/><Relationship Id="rId17" Type="http://schemas.openxmlformats.org/officeDocument/2006/relationships/customXml" Target="../ink/ink9.xml"/><Relationship Id="rId25" Type="http://schemas.openxmlformats.org/officeDocument/2006/relationships/customXml" Target="../ink/ink13.xml"/><Relationship Id="rId2" Type="http://schemas.openxmlformats.org/officeDocument/2006/relationships/notesSlide" Target="../notesSlides/notesSlide37.xml"/><Relationship Id="rId16" Type="http://schemas.openxmlformats.org/officeDocument/2006/relationships/image" Target="../media/image1110.png"/><Relationship Id="rId20" Type="http://schemas.openxmlformats.org/officeDocument/2006/relationships/image" Target="../media/image11300.png"/><Relationship Id="rId29" Type="http://schemas.openxmlformats.org/officeDocument/2006/relationships/image" Target="../media/image154.png"/><Relationship Id="rId1" Type="http://schemas.openxmlformats.org/officeDocument/2006/relationships/slideLayout" Target="../slideLayouts/slideLayout11.xml"/><Relationship Id="rId6" Type="http://schemas.openxmlformats.org/officeDocument/2006/relationships/image" Target="../media/image1050.png"/><Relationship Id="rId11" Type="http://schemas.openxmlformats.org/officeDocument/2006/relationships/customXml" Target="../ink/ink6.xml"/><Relationship Id="rId24" Type="http://schemas.openxmlformats.org/officeDocument/2006/relationships/image" Target="../media/image11500.png"/><Relationship Id="rId5" Type="http://schemas.openxmlformats.org/officeDocument/2006/relationships/image" Target="../media/image1040.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1700.png"/><Relationship Id="rId10" Type="http://schemas.openxmlformats.org/officeDocument/2006/relationships/image" Target="../media/image1090.png"/><Relationship Id="rId19" Type="http://schemas.openxmlformats.org/officeDocument/2006/relationships/customXml" Target="../ink/ink10.xml"/><Relationship Id="rId4" Type="http://schemas.openxmlformats.org/officeDocument/2006/relationships/image" Target="../media/image1030.png"/><Relationship Id="rId9" Type="http://schemas.openxmlformats.org/officeDocument/2006/relationships/image" Target="../media/image1080.png"/><Relationship Id="rId14" Type="http://schemas.openxmlformats.org/officeDocument/2006/relationships/image" Target="../media/image1100.png"/><Relationship Id="rId22" Type="http://schemas.openxmlformats.org/officeDocument/2006/relationships/image" Target="../media/image11400.png"/><Relationship Id="rId27" Type="http://schemas.openxmlformats.org/officeDocument/2006/relationships/customXml" Target="../ink/ink14.xml"/></Relationships>
</file>

<file path=ppt/slides/_rels/slide52.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7.png"/><Relationship Id="rId3" Type="http://schemas.openxmlformats.org/officeDocument/2006/relationships/image" Target="../media/image156.png"/><Relationship Id="rId7" Type="http://schemas.openxmlformats.org/officeDocument/2006/relationships/image" Target="../media/image1780.png"/><Relationship Id="rId12"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158.png"/><Relationship Id="rId11" Type="http://schemas.openxmlformats.org/officeDocument/2006/relationships/image" Target="../media/image166.png"/><Relationship Id="rId5" Type="http://schemas.microsoft.com/office/2007/relationships/hdphoto" Target="../media/hdphoto4.wdp"/><Relationship Id="rId15" Type="http://schemas.openxmlformats.org/officeDocument/2006/relationships/image" Target="../media/image168.png"/><Relationship Id="rId10" Type="http://schemas.openxmlformats.org/officeDocument/2006/relationships/image" Target="../media/image165.png"/><Relationship Id="rId4" Type="http://schemas.openxmlformats.org/officeDocument/2006/relationships/image" Target="../media/image157.png"/><Relationship Id="rId9" Type="http://schemas.openxmlformats.org/officeDocument/2006/relationships/image" Target="../media/image164.png"/><Relationship Id="rId14" Type="http://schemas.openxmlformats.org/officeDocument/2006/relationships/image" Target="../media/image1840.pn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532.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10400.png"/><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70.png"/><Relationship Id="rId7" Type="http://schemas.openxmlformats.org/officeDocument/2006/relationships/image" Target="../media/image860.png"/><Relationship Id="rId2" Type="http://schemas.openxmlformats.org/officeDocument/2006/relationships/image" Target="../media/image169.png"/><Relationship Id="rId1" Type="http://schemas.openxmlformats.org/officeDocument/2006/relationships/slideLayout" Target="../slideLayouts/slideLayout11.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55.xml.rels><?xml version="1.0" encoding="UTF-8" standalone="yes"?>
<Relationships xmlns="http://schemas.openxmlformats.org/package/2006/relationships"><Relationship Id="rId8" Type="http://schemas.openxmlformats.org/officeDocument/2006/relationships/image" Target="../media/image1662.png"/><Relationship Id="rId3" Type="http://schemas.openxmlformats.org/officeDocument/2006/relationships/image" Target="../media/image99.png"/><Relationship Id="rId7" Type="http://schemas.openxmlformats.org/officeDocument/2006/relationships/image" Target="../media/image175.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1582.png"/><Relationship Id="rId5" Type="http://schemas.openxmlformats.org/officeDocument/2006/relationships/image" Target="../media/image1572.png"/><Relationship Id="rId10" Type="http://schemas.openxmlformats.org/officeDocument/2006/relationships/image" Target="../media/image177.png"/><Relationship Id="rId4" Type="http://schemas.openxmlformats.org/officeDocument/2006/relationships/image" Target="../media/image1520.png"/><Relationship Id="rId9" Type="http://schemas.openxmlformats.org/officeDocument/2006/relationships/image" Target="../media/image176.png"/></Relationships>
</file>

<file path=ppt/slides/_rels/slide5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181.png"/><Relationship Id="rId4" Type="http://schemas.openxmlformats.org/officeDocument/2006/relationships/image" Target="../media/image179.png"/></Relationships>
</file>

<file path=ppt/slides/_rels/slide57.xml.rels><?xml version="1.0" encoding="UTF-8" standalone="yes"?>
<Relationships xmlns="http://schemas.openxmlformats.org/package/2006/relationships"><Relationship Id="rId8" Type="http://schemas.openxmlformats.org/officeDocument/2006/relationships/image" Target="../media/image1920.png"/><Relationship Id="rId13" Type="http://schemas.openxmlformats.org/officeDocument/2006/relationships/image" Target="../media/image187.png"/><Relationship Id="rId18" Type="http://schemas.openxmlformats.org/officeDocument/2006/relationships/image" Target="../media/image201.emf"/><Relationship Id="rId3" Type="http://schemas.openxmlformats.org/officeDocument/2006/relationships/image" Target="../media/image182.png"/><Relationship Id="rId7" Type="http://schemas.openxmlformats.org/officeDocument/2006/relationships/image" Target="../media/image1910.png"/><Relationship Id="rId12" Type="http://schemas.openxmlformats.org/officeDocument/2006/relationships/image" Target="../media/image186.png"/><Relationship Id="rId17" Type="http://schemas.openxmlformats.org/officeDocument/2006/relationships/customXml" Target="../ink/ink15.xml"/><Relationship Id="rId2" Type="http://schemas.openxmlformats.org/officeDocument/2006/relationships/notesSlide" Target="../notesSlides/notesSlide42.xml"/><Relationship Id="rId16" Type="http://schemas.openxmlformats.org/officeDocument/2006/relationships/image" Target="../media/image190.png"/><Relationship Id="rId1" Type="http://schemas.openxmlformats.org/officeDocument/2006/relationships/slideLayout" Target="../slideLayouts/slideLayout11.xml"/><Relationship Id="rId6" Type="http://schemas.openxmlformats.org/officeDocument/2006/relationships/image" Target="../media/image1900.png"/><Relationship Id="rId11" Type="http://schemas.openxmlformats.org/officeDocument/2006/relationships/image" Target="../media/image185.png"/><Relationship Id="rId5" Type="http://schemas.openxmlformats.org/officeDocument/2006/relationships/image" Target="../media/image184.png"/><Relationship Id="rId15" Type="http://schemas.openxmlformats.org/officeDocument/2006/relationships/image" Target="../media/image189.png"/><Relationship Id="rId10" Type="http://schemas.openxmlformats.org/officeDocument/2006/relationships/image" Target="../media/image1940.png"/><Relationship Id="rId4" Type="http://schemas.openxmlformats.org/officeDocument/2006/relationships/image" Target="../media/image183.png"/><Relationship Id="rId9" Type="http://schemas.openxmlformats.org/officeDocument/2006/relationships/image" Target="../media/image1930.png"/><Relationship Id="rId14" Type="http://schemas.openxmlformats.org/officeDocument/2006/relationships/image" Target="../media/image188.png"/></Relationships>
</file>

<file path=ppt/slides/_rels/slide58.xml.rels><?xml version="1.0" encoding="UTF-8" standalone="yes"?>
<Relationships xmlns="http://schemas.openxmlformats.org/package/2006/relationships"><Relationship Id="rId8" Type="http://schemas.openxmlformats.org/officeDocument/2006/relationships/image" Target="../media/image191.png"/><Relationship Id="rId7" Type="http://schemas.openxmlformats.org/officeDocument/2006/relationships/image" Target="../media/image168.pn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43.png"/><Relationship Id="rId11" Type="http://schemas.openxmlformats.org/officeDocument/2006/relationships/image" Target="../media/image193.png"/><Relationship Id="rId5" Type="http://schemas.openxmlformats.org/officeDocument/2006/relationships/image" Target="../media/image86.png"/><Relationship Id="rId10" Type="http://schemas.openxmlformats.org/officeDocument/2006/relationships/image" Target="../media/image2040.png"/><Relationship Id="rId4" Type="http://schemas.openxmlformats.org/officeDocument/2006/relationships/image" Target="NULL"/><Relationship Id="rId9" Type="http://schemas.openxmlformats.org/officeDocument/2006/relationships/image" Target="../media/image19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image" Target="../media/image19.png"/><Relationship Id="rId7" Type="http://schemas.openxmlformats.org/officeDocument/2006/relationships/image" Target="../media/image770.png"/><Relationship Id="rId2" Type="http://schemas.openxmlformats.org/officeDocument/2006/relationships/notesSlide" Target="../notesSlides/notesSlide8.xml"/><Relationship Id="rId1" Type="http://schemas.openxmlformats.org/officeDocument/2006/relationships/slideLayout" Target="../slideLayouts/slideLayout11.xml"/><Relationship Id="rId11" Type="http://schemas.openxmlformats.org/officeDocument/2006/relationships/image" Target="../media/image24.png"/><Relationship Id="rId5" Type="http://schemas.openxmlformats.org/officeDocument/2006/relationships/image" Target="../media/image751.png"/><Relationship Id="rId10" Type="http://schemas.openxmlformats.org/officeDocument/2006/relationships/image" Target="../media/image800.png"/><Relationship Id="rId4" Type="http://schemas.openxmlformats.org/officeDocument/2006/relationships/image" Target="../media/image20.png"/><Relationship Id="rId9" Type="http://schemas.openxmlformats.org/officeDocument/2006/relationships/image" Target="../media/image791.png"/></Relationships>
</file>

<file path=ppt/slides/_rels/slide9.xml.rels><?xml version="1.0" encoding="UTF-8" standalone="yes"?>
<Relationships xmlns="http://schemas.openxmlformats.org/package/2006/relationships"><Relationship Id="rId13" Type="http://schemas.openxmlformats.org/officeDocument/2006/relationships/image" Target="../media/image71.png"/><Relationship Id="rId3" Type="http://schemas.openxmlformats.org/officeDocument/2006/relationships/image" Target="../media/image180.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307.png"/><Relationship Id="rId5" Type="http://schemas.openxmlformats.org/officeDocument/2006/relationships/image" Target="../media/image20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480A4B1-C1D6-42DD-8E74-E496DE869B48}"/>
              </a:ext>
            </a:extLst>
          </p:cNvPr>
          <p:cNvSpPr>
            <a:spLocks noGrp="1"/>
          </p:cNvSpPr>
          <p:nvPr>
            <p:ph type="subTitle" idx="1"/>
          </p:nvPr>
        </p:nvSpPr>
        <p:spPr>
          <a:xfrm>
            <a:off x="2848828" y="3429000"/>
            <a:ext cx="5706399" cy="555935"/>
          </a:xfrm>
        </p:spPr>
        <p:txBody>
          <a:bodyPr>
            <a:noAutofit/>
          </a:bodyPr>
          <a:lstStyle/>
          <a:p>
            <a:r>
              <a:rPr lang="en-US" b="1" dirty="0">
                <a:latin typeface="Garamond"/>
                <a:cs typeface="Garamond"/>
              </a:rPr>
              <a:t> Abhishek Mohapatra </a:t>
            </a:r>
            <a:r>
              <a:rPr lang="en-US" b="1" dirty="0">
                <a:latin typeface="Book Antiqua" panose="02040602050305030304" pitchFamily="18" charset="0"/>
                <a:cs typeface="Garamond"/>
              </a:rPr>
              <a:t>(</a:t>
            </a:r>
            <a:r>
              <a:rPr lang="en-US" b="1" dirty="0">
                <a:latin typeface="Book Antiqua" panose="02040602050305030304" pitchFamily="18" charset="0"/>
              </a:rPr>
              <a:t>TU Munich)</a:t>
            </a:r>
            <a:endParaRPr lang="en-US" b="1" dirty="0">
              <a:latin typeface="Book Antiqua" panose="02040602050305030304" pitchFamily="18" charset="0"/>
              <a:cs typeface="Garamond"/>
            </a:endParaRPr>
          </a:p>
        </p:txBody>
      </p:sp>
      <p:sp>
        <p:nvSpPr>
          <p:cNvPr id="4" name="Slide Number Placeholder 3"/>
          <p:cNvSpPr>
            <a:spLocks noGrp="1"/>
          </p:cNvSpPr>
          <p:nvPr>
            <p:ph type="sldNum" sz="quarter" idx="12"/>
          </p:nvPr>
        </p:nvSpPr>
        <p:spPr/>
        <p:txBody>
          <a:bodyPr/>
          <a:lstStyle/>
          <a:p>
            <a:fld id="{F625E1C1-922A-47A9-AF37-A2DFACD4FCD7}" type="slidenum">
              <a:rPr lang="en-US" smtClean="0"/>
              <a:t>1</a:t>
            </a:fld>
            <a:endParaRPr lang="en-US"/>
          </a:p>
        </p:txBody>
      </p:sp>
      <p:sp>
        <p:nvSpPr>
          <p:cNvPr id="8" name="TextBox 7">
            <a:extLst>
              <a:ext uri="{FF2B5EF4-FFF2-40B4-BE49-F238E27FC236}">
                <a16:creationId xmlns:a16="http://schemas.microsoft.com/office/drawing/2014/main" id="{08097899-5821-491B-BEF1-FD053F6FFD79}"/>
              </a:ext>
            </a:extLst>
          </p:cNvPr>
          <p:cNvSpPr txBox="1"/>
          <p:nvPr/>
        </p:nvSpPr>
        <p:spPr>
          <a:xfrm>
            <a:off x="1906621" y="2032590"/>
            <a:ext cx="800814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u="none" strike="noStrike" kern="1200" cap="none" spc="0" normalizeH="0" baseline="0" noProof="0" dirty="0">
                <a:ln>
                  <a:noFill/>
                </a:ln>
                <a:solidFill>
                  <a:srgbClr val="C00000"/>
                </a:solidFill>
                <a:effectLst/>
                <a:uLnTx/>
                <a:uFillTx/>
                <a:latin typeface="Bell MT" panose="02020503060305020303" pitchFamily="18" charset="0"/>
              </a:rPr>
              <a:t>Physics Opportunities with Proton beams at SIS100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noProof="0" dirty="0">
                <a:ln>
                  <a:noFill/>
                </a:ln>
                <a:solidFill>
                  <a:srgbClr val="C00000"/>
                </a:solidFill>
                <a:effectLst/>
                <a:uLnTx/>
                <a:uFillTx/>
                <a:latin typeface="Bradley Hand ITC" panose="03070402050302030203" pitchFamily="66" charset="0"/>
                <a:ea typeface="+mn-ea"/>
                <a:cs typeface="+mn-cs"/>
              </a:rPr>
              <a:t>                      Wuppertal</a:t>
            </a:r>
            <a:r>
              <a:rPr lang="en-US" sz="2600" b="1" i="1" dirty="0">
                <a:solidFill>
                  <a:srgbClr val="C00000"/>
                </a:solidFill>
                <a:latin typeface="Bradley Hand ITC" panose="03070402050302030203" pitchFamily="66" charset="0"/>
              </a:rPr>
              <a:t>, February 7</a:t>
            </a:r>
            <a:r>
              <a:rPr kumimoji="0" lang="en-US" sz="2600" b="1" i="1" u="none" strike="noStrike" kern="1200" cap="none" spc="0" normalizeH="0" baseline="0" noProof="0" dirty="0">
                <a:ln>
                  <a:noFill/>
                </a:ln>
                <a:solidFill>
                  <a:srgbClr val="C00000"/>
                </a:solidFill>
                <a:effectLst/>
                <a:uLnTx/>
                <a:uFillTx/>
                <a:latin typeface="Bradley Hand ITC" panose="03070402050302030203" pitchFamily="66" charset="0"/>
                <a:ea typeface="+mn-ea"/>
                <a:cs typeface="+mn-cs"/>
              </a:rPr>
              <a:t>, 2023</a:t>
            </a:r>
          </a:p>
        </p:txBody>
      </p:sp>
      <p:cxnSp>
        <p:nvCxnSpPr>
          <p:cNvPr id="9" name="Straight Arrow Connector 8">
            <a:extLst>
              <a:ext uri="{FF2B5EF4-FFF2-40B4-BE49-F238E27FC236}">
                <a16:creationId xmlns:a16="http://schemas.microsoft.com/office/drawing/2014/main" id="{43BB0861-F5DE-45BF-A762-4EAE19B17585}"/>
              </a:ext>
            </a:extLst>
          </p:cNvPr>
          <p:cNvCxnSpPr>
            <a:cxnSpLocks/>
          </p:cNvCxnSpPr>
          <p:nvPr/>
        </p:nvCxnSpPr>
        <p:spPr>
          <a:xfrm flipV="1">
            <a:off x="799250" y="1325597"/>
            <a:ext cx="9805557" cy="30095"/>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AB1B59B0-ED65-0818-B399-420D19334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46" y="5293456"/>
            <a:ext cx="4055819" cy="1362420"/>
          </a:xfrm>
          <a:prstGeom prst="rect">
            <a:avLst/>
          </a:prstGeom>
        </p:spPr>
      </p:pic>
      <p:pic>
        <p:nvPicPr>
          <p:cNvPr id="19" name="Picture 18">
            <a:extLst>
              <a:ext uri="{FF2B5EF4-FFF2-40B4-BE49-F238E27FC236}">
                <a16:creationId xmlns:a16="http://schemas.microsoft.com/office/drawing/2014/main" id="{659349B2-AD0F-1DB0-B9C9-A9CAEB959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172" y="5037677"/>
            <a:ext cx="2865073" cy="1618199"/>
          </a:xfrm>
          <a:prstGeom prst="rect">
            <a:avLst/>
          </a:prstGeom>
        </p:spPr>
      </p:pic>
      <p:sp>
        <p:nvSpPr>
          <p:cNvPr id="2" name="Doubly Heavy Tetraquarks in the…">
            <a:extLst>
              <a:ext uri="{FF2B5EF4-FFF2-40B4-BE49-F238E27FC236}">
                <a16:creationId xmlns:a16="http://schemas.microsoft.com/office/drawing/2014/main" id="{1A81368B-7033-A329-1CCA-A07D22DBD71F}"/>
              </a:ext>
            </a:extLst>
          </p:cNvPr>
          <p:cNvSpPr txBox="1"/>
          <p:nvPr/>
        </p:nvSpPr>
        <p:spPr>
          <a:xfrm>
            <a:off x="799250" y="76585"/>
            <a:ext cx="10008514" cy="126405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lIns="71437" tIns="71437" rIns="71437" bIns="71437" anchor="b">
            <a:noAutofit/>
          </a:bodyPr>
          <a:lstStyle/>
          <a:p>
            <a:pPr marL="0" marR="0" lvl="0" indent="0" algn="l" defTabSz="788669" rtl="0" eaLnBrk="1" fontAlgn="auto" latinLnBrk="0" hangingPunct="1">
              <a:lnSpc>
                <a:spcPct val="100000"/>
              </a:lnSpc>
              <a:spcBef>
                <a:spcPts val="0"/>
              </a:spcBef>
              <a:spcAft>
                <a:spcPts val="0"/>
              </a:spcAft>
              <a:buClrTx/>
              <a:buSzTx/>
              <a:buFontTx/>
              <a:buNone/>
              <a:tabLst/>
              <a:defRPr sz="7487" b="1">
                <a:latin typeface="Helvetica"/>
                <a:ea typeface="Helvetica"/>
                <a:cs typeface="Helvetica"/>
                <a:sym typeface="Helvetica"/>
              </a:defRPr>
            </a:pPr>
            <a:r>
              <a:rPr lang="en-US" sz="3600" b="1" i="0" dirty="0">
                <a:effectLst/>
                <a:latin typeface="Bell MT" panose="02020503060305020303" pitchFamily="18" charset="0"/>
              </a:rPr>
              <a:t>                </a:t>
            </a:r>
            <a:r>
              <a:rPr lang="en-US" sz="3600" b="1" dirty="0">
                <a:latin typeface="Bell MT" panose="02020503060305020303" pitchFamily="18" charset="0"/>
              </a:rPr>
              <a:t>        </a:t>
            </a:r>
            <a:r>
              <a:rPr lang="en-US" sz="3600" b="1" i="0" dirty="0">
                <a:effectLst/>
                <a:latin typeface="Bell MT" panose="02020503060305020303" pitchFamily="18" charset="0"/>
              </a:rPr>
              <a:t>XYZ Exotic Mesons</a:t>
            </a:r>
            <a:endParaRPr kumimoji="0" lang="en-US" sz="3600" b="1" u="none" strike="noStrike" kern="1200" cap="none" spc="0" normalizeH="0" baseline="0" noProof="0" dirty="0">
              <a:ln>
                <a:noFill/>
              </a:ln>
              <a:effectLst/>
              <a:uLnTx/>
              <a:uFillTx/>
              <a:latin typeface="Bell MT" panose="02020503060305020303" pitchFamily="18" charset="0"/>
              <a:cs typeface="Helvetica"/>
              <a:sym typeface="Helvetica"/>
            </a:endParaRPr>
          </a:p>
        </p:txBody>
      </p:sp>
    </p:spTree>
    <p:extLst>
      <p:ext uri="{BB962C8B-B14F-4D97-AF65-F5344CB8AC3E}">
        <p14:creationId xmlns:p14="http://schemas.microsoft.com/office/powerpoint/2010/main" val="95716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HQET for heavy quarks and diquarks">
                <a:extLst>
                  <a:ext uri="{FF2B5EF4-FFF2-40B4-BE49-F238E27FC236}">
                    <a16:creationId xmlns:a16="http://schemas.microsoft.com/office/drawing/2014/main" id="{84806EFA-90B6-4067-983B-6F820E668612}"/>
                  </a:ext>
                </a:extLst>
              </p:cNvPr>
              <p:cNvSpPr txBox="1"/>
              <p:nvPr/>
            </p:nvSpPr>
            <p:spPr>
              <a:xfrm>
                <a:off x="61267" y="751554"/>
                <a:ext cx="11969551" cy="44582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b="1" dirty="0">
                    <a:solidFill>
                      <a:schemeClr val="tx1"/>
                    </a:solidFill>
                    <a:latin typeface="Bell MT" panose="02020503060305020303" pitchFamily="18" charset="0"/>
                  </a:rPr>
                  <a:t>Static limit </a:t>
                </a:r>
                <a14:m>
                  <m:oMath xmlns:m="http://schemas.openxmlformats.org/officeDocument/2006/math">
                    <m:r>
                      <m:rPr>
                        <m:nor/>
                      </m:rPr>
                      <a:rPr lang="en-US" sz="2200" b="1" i="0" smtClean="0">
                        <a:solidFill>
                          <a:schemeClr val="tx1"/>
                        </a:solidFill>
                        <a:latin typeface="Bell MT" panose="02020503060305020303" pitchFamily="18" charset="0"/>
                      </a:rPr>
                      <m:t>(</m:t>
                    </m:r>
                    <m:r>
                      <m:rPr>
                        <m:nor/>
                      </m:rPr>
                      <a:rPr lang="en-US" sz="2200" b="1" i="0" smtClean="0">
                        <a:solidFill>
                          <a:schemeClr val="tx1"/>
                        </a:solidFill>
                        <a:latin typeface="Bell MT" panose="02020503060305020303" pitchFamily="18" charset="0"/>
                      </a:rPr>
                      <m:t>m</m:t>
                    </m:r>
                    <m:r>
                      <m:rPr>
                        <m:nor/>
                      </m:rPr>
                      <a:rPr lang="en-US" sz="2200" b="1" i="0" smtClean="0">
                        <a:solidFill>
                          <a:schemeClr val="tx1"/>
                        </a:solidFill>
                        <a:latin typeface="Bell MT" panose="02020503060305020303" pitchFamily="18" charset="0"/>
                      </a:rPr>
                      <m:t>→ ∞)</m:t>
                    </m:r>
                  </m:oMath>
                </a14:m>
                <a:r>
                  <a:rPr lang="en-US" sz="2200" b="1" dirty="0">
                    <a:latin typeface="Bell MT" panose="02020503060305020303" pitchFamily="18" charset="0"/>
                  </a:rPr>
                  <a:t>:</a:t>
                </a:r>
                <a:r>
                  <a:rPr lang="en-US" sz="2200" b="1" dirty="0">
                    <a:solidFill>
                      <a:schemeClr val="tx1"/>
                    </a:solidFill>
                    <a:latin typeface="Bell MT" panose="02020503060305020303" pitchFamily="18" charset="0"/>
                  </a:rPr>
                  <a:t> </a:t>
                </a:r>
                <a:r>
                  <a:rPr lang="en-US" sz="2200" dirty="0">
                    <a:latin typeface="Bell MT" panose="02020503060305020303" pitchFamily="18" charset="0"/>
                  </a:rPr>
                  <a:t>heavy quarks are fixed in position. </a:t>
                </a:r>
                <a:endParaRPr lang="en-US" sz="2200" dirty="0">
                  <a:solidFill>
                    <a:schemeClr val="tx1"/>
                  </a:solidFill>
                  <a:latin typeface="Bell MT" panose="02020503060305020303" pitchFamily="18" charset="0"/>
                </a:endParaRPr>
              </a:p>
            </p:txBody>
          </p:sp>
        </mc:Choice>
        <mc:Fallback xmlns="">
          <p:sp>
            <p:nvSpPr>
              <p:cNvPr id="9" name="HQET for heavy quarks and diquarks">
                <a:extLst>
                  <a:ext uri="{FF2B5EF4-FFF2-40B4-BE49-F238E27FC236}">
                    <a16:creationId xmlns:a16="http://schemas.microsoft.com/office/drawing/2014/main" id="{84806EFA-90B6-4067-983B-6F820E668612}"/>
                  </a:ext>
                </a:extLst>
              </p:cNvPr>
              <p:cNvSpPr txBox="1">
                <a:spLocks noRot="1" noChangeAspect="1" noMove="1" noResize="1" noEditPoints="1" noAdjustHandles="1" noChangeArrowheads="1" noChangeShapeType="1" noTextEdit="1"/>
              </p:cNvSpPr>
              <p:nvPr/>
            </p:nvSpPr>
            <p:spPr>
              <a:xfrm>
                <a:off x="61267" y="751554"/>
                <a:ext cx="11969551" cy="445828"/>
              </a:xfrm>
              <a:prstGeom prst="rect">
                <a:avLst/>
              </a:prstGeom>
              <a:blipFill>
                <a:blip r:embed="rId3"/>
                <a:stretch>
                  <a:fillRect l="-916" t="-5479" b="-27397"/>
                </a:stretch>
              </a:blipFill>
              <a:ln w="12700">
                <a:miter lim="400000"/>
              </a:ln>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QET for heavy quarks and diquarks">
                <a:extLst>
                  <a:ext uri="{FF2B5EF4-FFF2-40B4-BE49-F238E27FC236}">
                    <a16:creationId xmlns:a16="http://schemas.microsoft.com/office/drawing/2014/main" id="{84806EFA-90B6-4067-983B-6F820E668612}"/>
                  </a:ext>
                </a:extLst>
              </p:cNvPr>
              <p:cNvSpPr txBox="1"/>
              <p:nvPr/>
            </p:nvSpPr>
            <p:spPr>
              <a:xfrm>
                <a:off x="94644" y="6059179"/>
                <a:ext cx="11936174"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14:m>
                  <m:oMath xmlns:m="http://schemas.openxmlformats.org/officeDocument/2006/math">
                    <m:r>
                      <m:rPr>
                        <m:nor/>
                      </m:rPr>
                      <a:rPr lang="en-US" sz="2200" b="1" i="0" smtClean="0">
                        <a:solidFill>
                          <a:srgbClr val="FF0000"/>
                        </a:solidFill>
                        <a:latin typeface="Bell MT" panose="02020503060305020303" pitchFamily="18" charset="0"/>
                      </a:rPr>
                      <m:t>r</m:t>
                    </m:r>
                    <m:r>
                      <m:rPr>
                        <m:nor/>
                      </m:rPr>
                      <a:rPr lang="en-US" sz="2200" b="1" i="0" smtClean="0">
                        <a:solidFill>
                          <a:srgbClr val="FF0000"/>
                        </a:solidFill>
                        <a:latin typeface="Bell MT" panose="02020503060305020303" pitchFamily="18" charset="0"/>
                      </a:rPr>
                      <m:t>→ 0</m:t>
                    </m:r>
                  </m:oMath>
                </a14:m>
                <a:r>
                  <a:rPr lang="en-US" sz="2200" dirty="0">
                    <a:latin typeface="Bell MT" panose="02020503060305020303" pitchFamily="18" charset="0"/>
                  </a:rPr>
                  <a:t>:  </a:t>
                </a:r>
                <a:r>
                  <a:rPr lang="en-US" sz="2200" b="1" dirty="0">
                    <a:latin typeface="Bell MT" panose="02020503060305020303" pitchFamily="18" charset="0"/>
                  </a:rPr>
                  <a:t>Spherical </a:t>
                </a:r>
                <a:r>
                  <a:rPr lang="en-US" sz="2200" b="1" dirty="0">
                    <a:solidFill>
                      <a:schemeClr val="tx1"/>
                    </a:solidFill>
                    <a:latin typeface="Bell MT" panose="02020503060305020303" pitchFamily="18" charset="0"/>
                  </a:rPr>
                  <a:t>symmetry restored</a:t>
                </a:r>
                <a:r>
                  <a:rPr lang="en-US" sz="2200" dirty="0">
                    <a:solidFill>
                      <a:schemeClr val="tx1"/>
                    </a:solidFill>
                    <a:latin typeface="Bell MT" panose="02020503060305020303" pitchFamily="18" charset="0"/>
                  </a:rPr>
                  <a:t>:  </a:t>
                </a:r>
                <a:r>
                  <a:rPr lang="en-US" sz="2200" dirty="0">
                    <a:latin typeface="Bell MT" panose="02020503060305020303" pitchFamily="18" charset="0"/>
                  </a:rPr>
                  <a:t>L</a:t>
                </a:r>
                <a:r>
                  <a:rPr lang="en-US" sz="2200" dirty="0">
                    <a:solidFill>
                      <a:schemeClr val="tx1"/>
                    </a:solidFill>
                    <a:latin typeface="Bell MT" panose="02020503060305020303" pitchFamily="18" charset="0"/>
                  </a:rPr>
                  <a:t>abelled by LDF quantum #’s </a:t>
                </a:r>
                <a14:m>
                  <m:oMath xmlns:m="http://schemas.openxmlformats.org/officeDocument/2006/math">
                    <m:sSup>
                      <m:sSupPr>
                        <m:ctrlPr>
                          <a:rPr lang="en-US" sz="1800" i="1">
                            <a:solidFill>
                              <a:srgbClr val="FF0000"/>
                            </a:solidFill>
                            <a:latin typeface="Cambria Math" panose="02040503050406030204" pitchFamily="18" charset="0"/>
                            <a:ea typeface="Cambria Math" panose="02040503050406030204" pitchFamily="18" charset="0"/>
                          </a:rPr>
                        </m:ctrlPr>
                      </m:sSupPr>
                      <m:e>
                        <m:r>
                          <m:rPr>
                            <m:sty m:val="p"/>
                          </m:rPr>
                          <a:rPr lang="en-US" sz="1800" b="0" i="1" smtClean="0">
                            <a:solidFill>
                              <a:srgbClr val="FF0000"/>
                            </a:solidFill>
                            <a:latin typeface="Cambria Math" panose="02040503050406030204" pitchFamily="18" charset="0"/>
                            <a:ea typeface="Cambria Math" panose="02040503050406030204" pitchFamily="18" charset="0"/>
                          </a:rPr>
                          <m:t>κ</m:t>
                        </m:r>
                        <m:r>
                          <a:rPr lang="en-US" sz="1800" b="0" i="1" smtClean="0">
                            <a:solidFill>
                              <a:srgbClr val="FF0000"/>
                            </a:solidFill>
                            <a:latin typeface="Cambria Math" panose="02040503050406030204" pitchFamily="18" charset="0"/>
                            <a:ea typeface="Cambria Math" panose="02040503050406030204" pitchFamily="18" charset="0"/>
                          </a:rPr>
                          <m:t>=</m:t>
                        </m:r>
                        <m:r>
                          <m:rPr>
                            <m:nor/>
                          </m:rPr>
                          <a:rPr lang="en-US" sz="1800" i="1">
                            <a:solidFill>
                              <a:srgbClr val="FF0000"/>
                            </a:solidFill>
                            <a:latin typeface="Cambria Math" panose="02040503050406030204" pitchFamily="18" charset="0"/>
                            <a:ea typeface="Cambria Math" panose="02040503050406030204" pitchFamily="18" charset="0"/>
                          </a:rPr>
                          <m:t>K</m:t>
                        </m:r>
                      </m:e>
                      <m:sup>
                        <m:r>
                          <m:rPr>
                            <m:nor/>
                          </m:rPr>
                          <a:rPr lang="en-US" sz="1800" i="1">
                            <a:solidFill>
                              <a:srgbClr val="FF0000"/>
                            </a:solidFill>
                            <a:latin typeface="Cambria Math" panose="02040503050406030204" pitchFamily="18" charset="0"/>
                            <a:ea typeface="Cambria Math" panose="02040503050406030204" pitchFamily="18" charset="0"/>
                          </a:rPr>
                          <m:t>PC</m:t>
                        </m:r>
                      </m:sup>
                    </m:sSup>
                  </m:oMath>
                </a14:m>
                <a:r>
                  <a:rPr lang="en-US" sz="1800" dirty="0">
                    <a:solidFill>
                      <a:schemeClr val="tx1"/>
                    </a:solidFill>
                    <a:latin typeface="Bell MT" panose="02020503060305020303" pitchFamily="18" charset="0"/>
                  </a:rPr>
                  <a:t>.</a:t>
                </a:r>
              </a:p>
            </p:txBody>
          </p:sp>
        </mc:Choice>
        <mc:Fallback xmlns="">
          <p:sp>
            <p:nvSpPr>
              <p:cNvPr id="10" name="HQET for heavy quarks and diquarks">
                <a:extLst>
                  <a:ext uri="{FF2B5EF4-FFF2-40B4-BE49-F238E27FC236}">
                    <a16:creationId xmlns:a16="http://schemas.microsoft.com/office/drawing/2014/main" id="{84806EFA-90B6-4067-983B-6F820E668612}"/>
                  </a:ext>
                </a:extLst>
              </p:cNvPr>
              <p:cNvSpPr txBox="1">
                <a:spLocks noRot="1" noChangeAspect="1" noMove="1" noResize="1" noEditPoints="1" noAdjustHandles="1" noChangeArrowheads="1" noChangeShapeType="1" noTextEdit="1"/>
              </p:cNvSpPr>
              <p:nvPr/>
            </p:nvSpPr>
            <p:spPr>
              <a:xfrm>
                <a:off x="94644" y="6059179"/>
                <a:ext cx="11936174" cy="441146"/>
              </a:xfrm>
              <a:prstGeom prst="rect">
                <a:avLst/>
              </a:prstGeom>
              <a:blipFill>
                <a:blip r:embed="rId4"/>
                <a:stretch>
                  <a:fillRect l="-970" t="-8333" b="-27778"/>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13" name="Rectangle 12"/>
          <p:cNvSpPr/>
          <p:nvPr/>
        </p:nvSpPr>
        <p:spPr>
          <a:xfrm>
            <a:off x="6494438" y="6520464"/>
            <a:ext cx="5463010"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err="1">
                <a:solidFill>
                  <a:schemeClr val="accent6">
                    <a:lumMod val="50000"/>
                  </a:schemeClr>
                </a:solidFill>
                <a:latin typeface="Bodoni MT" panose="02070603080606020203" pitchFamily="18" charset="0"/>
                <a:cs typeface="Helvetica" panose="020B0604020202020204" pitchFamily="34" charset="0"/>
              </a:rPr>
              <a:t>Berwein</a:t>
            </a:r>
            <a:r>
              <a:rPr lang="en-US" sz="1000" dirty="0">
                <a:solidFill>
                  <a:schemeClr val="accent6">
                    <a:lumMod val="50000"/>
                  </a:schemeClr>
                </a:solidFill>
                <a:latin typeface="Bodoni MT" panose="02070603080606020203" pitchFamily="18" charset="0"/>
                <a:cs typeface="Helvetica" panose="020B0604020202020204" pitchFamily="34" charset="0"/>
              </a:rPr>
              <a:t>, Brambilla, </a:t>
            </a:r>
            <a:r>
              <a:rPr lang="en-US" sz="1000" dirty="0" err="1">
                <a:solidFill>
                  <a:schemeClr val="accent6">
                    <a:lumMod val="50000"/>
                  </a:schemeClr>
                </a:solidFill>
                <a:latin typeface="Bodoni MT" panose="02070603080606020203" pitchFamily="18" charset="0"/>
                <a:cs typeface="Helvetica" panose="020B0604020202020204" pitchFamily="34" charset="0"/>
              </a:rPr>
              <a:t>Castell</a:t>
            </a:r>
            <a:r>
              <a:rPr lang="en-US" sz="1000" dirty="0" err="1">
                <a:solidFill>
                  <a:schemeClr val="accent6">
                    <a:lumMod val="50000"/>
                  </a:schemeClr>
                </a:solidFill>
                <a:latin typeface="Bodoni MT" panose="02070603080606020203" pitchFamily="18" charset="0"/>
                <a:cs typeface="Arial" panose="020B0604020202020204" pitchFamily="34" charset="0"/>
              </a:rPr>
              <a:t>à</a:t>
            </a:r>
            <a:r>
              <a:rPr lang="en-US" sz="1000" dirty="0">
                <a:solidFill>
                  <a:schemeClr val="accent6">
                    <a:lumMod val="50000"/>
                  </a:schemeClr>
                </a:solidFill>
                <a:latin typeface="Bodoni MT" panose="02070603080606020203" pitchFamily="18" charset="0"/>
                <a:cs typeface="Helvetica" panose="020B0604020202020204" pitchFamily="34" charset="0"/>
              </a:rPr>
              <a:t> , Vairo  Phys. Rev. D. 92, (2015), 114019</a:t>
            </a:r>
          </a:p>
        </p:txBody>
      </p:sp>
      <p:sp>
        <p:nvSpPr>
          <p:cNvPr id="14" name="Slide Number Placeholder 13"/>
          <p:cNvSpPr>
            <a:spLocks noGrp="1"/>
          </p:cNvSpPr>
          <p:nvPr>
            <p:ph type="sldNum" sz="quarter" idx="12"/>
          </p:nvPr>
        </p:nvSpPr>
        <p:spPr/>
        <p:txBody>
          <a:bodyPr/>
          <a:lstStyle/>
          <a:p>
            <a:fld id="{F625E1C1-922A-47A9-AF37-A2DFACD4FCD7}" type="slidenum">
              <a:rPr lang="en-US" smtClean="0"/>
              <a:t>10</a:t>
            </a:fld>
            <a:endParaRPr lang="en-US" dirty="0"/>
          </a:p>
        </p:txBody>
      </p:sp>
      <p:sp>
        <p:nvSpPr>
          <p:cNvPr id="2" name="TextBox 1">
            <a:extLst>
              <a:ext uri="{FF2B5EF4-FFF2-40B4-BE49-F238E27FC236}">
                <a16:creationId xmlns:a16="http://schemas.microsoft.com/office/drawing/2014/main" id="{456FA284-3BAE-1D58-E866-943E3B929574}"/>
              </a:ext>
            </a:extLst>
          </p:cNvPr>
          <p:cNvSpPr txBox="1"/>
          <p:nvPr/>
        </p:nvSpPr>
        <p:spPr>
          <a:xfrm>
            <a:off x="3893865" y="120426"/>
            <a:ext cx="3207738" cy="584775"/>
          </a:xfrm>
          <a:prstGeom prst="rect">
            <a:avLst/>
          </a:prstGeom>
          <a:noFill/>
        </p:spPr>
        <p:txBody>
          <a:bodyPr wrap="none" rtlCol="0">
            <a:spAutoFit/>
          </a:bodyPr>
          <a:lstStyle/>
          <a:p>
            <a:r>
              <a:rPr lang="en-US" sz="3200" b="1" dirty="0">
                <a:latin typeface="Bell MT" panose="02020503060305020303" pitchFamily="18" charset="0"/>
              </a:rPr>
              <a:t>BO-Quantum #’s</a:t>
            </a:r>
          </a:p>
        </p:txBody>
      </p:sp>
      <mc:AlternateContent xmlns:mc="http://schemas.openxmlformats.org/markup-compatibility/2006" xmlns:a14="http://schemas.microsoft.com/office/drawing/2010/main">
        <mc:Choice Requires="a14">
          <p:sp>
            <p:nvSpPr>
              <p:cNvPr id="16" name="HQET for heavy quarks and diquarks">
                <a:extLst>
                  <a:ext uri="{FF2B5EF4-FFF2-40B4-BE49-F238E27FC236}">
                    <a16:creationId xmlns:a16="http://schemas.microsoft.com/office/drawing/2014/main" id="{2253F95B-C816-EA01-101B-E678A869FCE1}"/>
                  </a:ext>
                </a:extLst>
              </p:cNvPr>
              <p:cNvSpPr txBox="1"/>
              <p:nvPr/>
            </p:nvSpPr>
            <p:spPr>
              <a:xfrm>
                <a:off x="0" y="3047118"/>
                <a:ext cx="12192000" cy="44114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14:m>
                  <m:oMath xmlns:m="http://schemas.openxmlformats.org/officeDocument/2006/math">
                    <m:sSub>
                      <m:sSubPr>
                        <m:ctrlPr>
                          <a:rPr lang="en-US" sz="2200" b="1" i="1" smtClean="0">
                            <a:latin typeface="Cambria Math" panose="02040503050406030204" pitchFamily="18" charset="0"/>
                          </a:rPr>
                        </m:ctrlPr>
                      </m:sSubPr>
                      <m:e>
                        <m:r>
                          <a:rPr lang="en-US" sz="2200" b="1">
                            <a:latin typeface="Cambria Math" panose="02040503050406030204" pitchFamily="18" charset="0"/>
                          </a:rPr>
                          <m:t>𝐕</m:t>
                        </m:r>
                      </m:e>
                      <m:sub>
                        <m:r>
                          <a:rPr lang="en-US" sz="2200" b="1">
                            <a:latin typeface="Cambria Math" panose="02040503050406030204" pitchFamily="18" charset="0"/>
                          </a:rPr>
                          <m:t>𝚪</m:t>
                        </m:r>
                      </m:sub>
                    </m:sSub>
                    <m:d>
                      <m:dPr>
                        <m:ctrlPr>
                          <a:rPr lang="en-US" sz="2200" b="1" i="1">
                            <a:latin typeface="Cambria Math" panose="02040503050406030204" pitchFamily="18" charset="0"/>
                          </a:rPr>
                        </m:ctrlPr>
                      </m:dPr>
                      <m:e>
                        <m:r>
                          <a:rPr lang="en-US" sz="2200" b="1">
                            <a:latin typeface="Cambria Math" panose="02040503050406030204" pitchFamily="18" charset="0"/>
                          </a:rPr>
                          <m:t>𝐫</m:t>
                        </m:r>
                      </m:e>
                    </m:d>
                    <m:r>
                      <a:rPr lang="en-US" sz="2200" b="1" i="1">
                        <a:latin typeface="Cambria Math" panose="02040503050406030204" pitchFamily="18" charset="0"/>
                      </a:rPr>
                      <m:t> </m:t>
                    </m:r>
                  </m:oMath>
                </a14:m>
                <a:r>
                  <a:rPr lang="en-US" sz="2200" dirty="0">
                    <a:solidFill>
                      <a:schemeClr val="tx1"/>
                    </a:solidFill>
                    <a:latin typeface="Bell MT" panose="02020503060305020303" pitchFamily="18" charset="0"/>
                  </a:rPr>
                  <a:t>: </a:t>
                </a:r>
                <a14:m>
                  <m:oMath xmlns:m="http://schemas.openxmlformats.org/officeDocument/2006/math">
                    <m:r>
                      <a:rPr lang="en-US" sz="2200" b="1" i="0" smtClean="0">
                        <a:solidFill>
                          <a:srgbClr val="FF0000"/>
                        </a:solidFill>
                        <a:latin typeface="Cambria Math" panose="02040503050406030204" pitchFamily="18" charset="0"/>
                      </a:rPr>
                      <m:t>𝚪</m:t>
                    </m:r>
                  </m:oMath>
                </a14:m>
                <a:r>
                  <a:rPr lang="en-US" sz="2200" dirty="0">
                    <a:solidFill>
                      <a:schemeClr val="tx1"/>
                    </a:solidFill>
                    <a:latin typeface="Bell MT" panose="02020503060305020303" pitchFamily="18" charset="0"/>
                  </a:rPr>
                  <a:t> labelled</a:t>
                </a:r>
                <a:r>
                  <a:rPr lang="en-US" sz="2200" b="1" dirty="0">
                    <a:solidFill>
                      <a:schemeClr val="tx1"/>
                    </a:solidFill>
                    <a:latin typeface="Bell MT" panose="02020503060305020303" pitchFamily="18" charset="0"/>
                  </a:rPr>
                  <a:t> </a:t>
                </a:r>
                <a:r>
                  <a:rPr lang="en-US" sz="2200" dirty="0">
                    <a:solidFill>
                      <a:schemeClr val="tx1"/>
                    </a:solidFill>
                    <a:latin typeface="Bell MT" panose="02020503060305020303" pitchFamily="18" charset="0"/>
                  </a:rPr>
                  <a:t>by cylindrical symmetry</a:t>
                </a:r>
                <a:r>
                  <a:rPr lang="en-US" sz="2200" b="1" dirty="0">
                    <a:solidFill>
                      <a:schemeClr val="tx1"/>
                    </a:solidFill>
                    <a:latin typeface="Bell MT" panose="02020503060305020303" pitchFamily="18" charset="0"/>
                  </a:rPr>
                  <a:t> </a:t>
                </a:r>
                <a:r>
                  <a:rPr lang="en-US" sz="2200" dirty="0">
                    <a:solidFill>
                      <a:schemeClr val="tx1"/>
                    </a:solidFill>
                    <a:latin typeface="Bell MT" panose="02020503060305020303" pitchFamily="18" charset="0"/>
                  </a:rPr>
                  <a:t>representation </a:t>
                </a:r>
                <a:r>
                  <a:rPr lang="en-US" sz="2200" dirty="0">
                    <a:latin typeface="Bell MT" panose="02020503060305020303" pitchFamily="18" charset="0"/>
                  </a:rPr>
                  <a:t>of </a:t>
                </a:r>
                <a:r>
                  <a:rPr lang="en-US" sz="2200" dirty="0">
                    <a:solidFill>
                      <a:schemeClr val="tx1"/>
                    </a:solidFill>
                    <a:latin typeface="Bell MT" panose="02020503060305020303" pitchFamily="18" charset="0"/>
                  </a:rPr>
                  <a:t>diatomic molecules:    </a:t>
                </a:r>
              </a:p>
            </p:txBody>
          </p:sp>
        </mc:Choice>
        <mc:Fallback xmlns="">
          <p:sp>
            <p:nvSpPr>
              <p:cNvPr id="16" name="HQET for heavy quarks and diquarks">
                <a:extLst>
                  <a:ext uri="{FF2B5EF4-FFF2-40B4-BE49-F238E27FC236}">
                    <a16:creationId xmlns:a16="http://schemas.microsoft.com/office/drawing/2014/main" id="{2253F95B-C816-EA01-101B-E678A869FCE1}"/>
                  </a:ext>
                </a:extLst>
              </p:cNvPr>
              <p:cNvSpPr txBox="1">
                <a:spLocks noRot="1" noChangeAspect="1" noMove="1" noResize="1" noEditPoints="1" noAdjustHandles="1" noChangeArrowheads="1" noChangeShapeType="1" noTextEdit="1"/>
              </p:cNvSpPr>
              <p:nvPr/>
            </p:nvSpPr>
            <p:spPr>
              <a:xfrm>
                <a:off x="0" y="3047118"/>
                <a:ext cx="12192000" cy="441146"/>
              </a:xfrm>
              <a:prstGeom prst="rect">
                <a:avLst/>
              </a:prstGeom>
              <a:blipFill>
                <a:blip r:embed="rId5"/>
                <a:stretch>
                  <a:fillRect l="-900" t="-8333" b="-27778"/>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42965316-8602-1278-3F9A-102A6DB3C75E}"/>
              </a:ext>
            </a:extLst>
          </p:cNvPr>
          <p:cNvSpPr/>
          <p:nvPr/>
        </p:nvSpPr>
        <p:spPr>
          <a:xfrm>
            <a:off x="2966057" y="6495362"/>
            <a:ext cx="4875447"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Mod val="50000"/>
                  </a:schemeClr>
                </a:solidFill>
                <a:latin typeface="Bodoni MT" panose="02070603080606020203" pitchFamily="18" charset="0"/>
                <a:cs typeface="Helvetica" panose="020B0604020202020204" pitchFamily="34" charset="0"/>
              </a:rPr>
              <a:t>Brambilla, Pineda , Soto, and Vairo  </a:t>
            </a:r>
            <a:r>
              <a:rPr lang="en-US" sz="1000" dirty="0" err="1">
                <a:solidFill>
                  <a:schemeClr val="accent6">
                    <a:lumMod val="50000"/>
                  </a:schemeClr>
                </a:solidFill>
                <a:latin typeface="Bodoni MT" panose="02070603080606020203" pitchFamily="18" charset="0"/>
                <a:cs typeface="Helvetica" panose="020B0604020202020204" pitchFamily="34" charset="0"/>
              </a:rPr>
              <a:t>Nucl</a:t>
            </a:r>
            <a:r>
              <a:rPr lang="en-US" sz="1000" dirty="0">
                <a:solidFill>
                  <a:schemeClr val="accent6">
                    <a:lumMod val="50000"/>
                  </a:schemeClr>
                </a:solidFill>
                <a:latin typeface="Bodoni MT" panose="02070603080606020203" pitchFamily="18" charset="0"/>
                <a:cs typeface="Helvetica" panose="020B0604020202020204" pitchFamily="34" charset="0"/>
              </a:rPr>
              <a:t>. Phys. B566 (2000)</a:t>
            </a:r>
          </a:p>
        </p:txBody>
      </p:sp>
      <p:sp>
        <p:nvSpPr>
          <p:cNvPr id="5" name="TextBox 4">
            <a:extLst>
              <a:ext uri="{FF2B5EF4-FFF2-40B4-BE49-F238E27FC236}">
                <a16:creationId xmlns:a16="http://schemas.microsoft.com/office/drawing/2014/main" id="{9BD1B135-72CA-5E74-1690-E8B2732E6566}"/>
              </a:ext>
            </a:extLst>
          </p:cNvPr>
          <p:cNvSpPr txBox="1"/>
          <p:nvPr/>
        </p:nvSpPr>
        <p:spPr>
          <a:xfrm>
            <a:off x="1072315" y="3627569"/>
            <a:ext cx="6650667" cy="302070"/>
          </a:xfrm>
          <a:prstGeom prst="rect">
            <a:avLst/>
          </a:prstGeom>
          <a:noFill/>
        </p:spPr>
        <p:txBody>
          <a:bodyPr wrap="none" lIns="0" tIns="0" rIns="0" bIns="0" rtlCol="0">
            <a:spAutoFit/>
          </a:bodyPr>
          <a:lstStyle/>
          <a:p>
            <a:pPr marL="285750" indent="-285750">
              <a:lnSpc>
                <a:spcPct val="114000"/>
              </a:lnSpc>
              <a:buFont typeface="Wingdings" panose="05000000000000000000" pitchFamily="2" charset="2"/>
              <a:buChar char="ü"/>
            </a:pPr>
            <a:r>
              <a:rPr lang="en-US" dirty="0">
                <a:latin typeface="Bodoni MT" panose="02070603080606020203" pitchFamily="18" charset="0"/>
              </a:rPr>
              <a:t>Absolute value of component of </a:t>
            </a:r>
            <a:r>
              <a:rPr lang="en-US" dirty="0">
                <a:solidFill>
                  <a:srgbClr val="7030A0"/>
                </a:solidFill>
                <a:latin typeface="Bodoni MT" panose="02070603080606020203" pitchFamily="18" charset="0"/>
              </a:rPr>
              <a:t>angular momentum of light </a:t>
            </a:r>
            <a:r>
              <a:rPr lang="en-US" dirty="0" err="1">
                <a:solidFill>
                  <a:srgbClr val="7030A0"/>
                </a:solidFill>
                <a:latin typeface="Bodoni MT" panose="02070603080606020203" pitchFamily="18" charset="0"/>
              </a:rPr>
              <a:t>d.o.f</a:t>
            </a:r>
            <a:endParaRPr lang="en-US" dirty="0">
              <a:solidFill>
                <a:srgbClr val="7030A0"/>
              </a:solidFill>
              <a:latin typeface="Bodoni MT" panose="02070603080606020203"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196DA7-3443-3FD7-AD00-1112BBBF0B9D}"/>
                  </a:ext>
                </a:extLst>
              </p:cNvPr>
              <p:cNvSpPr txBox="1"/>
              <p:nvPr/>
            </p:nvSpPr>
            <p:spPr>
              <a:xfrm>
                <a:off x="1578283" y="3996479"/>
                <a:ext cx="4946995" cy="368306"/>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𝒓</m:t>
                          </m:r>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𝑲</m:t>
                              </m:r>
                            </m:e>
                            <m:sub>
                              <m:r>
                                <a:rPr lang="en-US" b="1" i="0" smtClean="0">
                                  <a:latin typeface="Cambria Math" panose="02040503050406030204" pitchFamily="18" charset="0"/>
                                </a:rPr>
                                <m:t>𝐥𝐢𝐠𝐡𝐭</m:t>
                              </m:r>
                            </m:sub>
                          </m:sSub>
                        </m:e>
                      </m:d>
                      <m:r>
                        <a:rPr lang="en-US" b="1" i="1" smtClean="0">
                          <a:latin typeface="Cambria Math" panose="02040503050406030204" pitchFamily="18" charset="0"/>
                        </a:rPr>
                        <m:t>≡</m:t>
                      </m:r>
                      <m:r>
                        <a:rPr lang="en-US" b="1" i="0" smtClean="0">
                          <a:latin typeface="Cambria Math" panose="02040503050406030204" pitchFamily="18" charset="0"/>
                        </a:rPr>
                        <m:t>𝚲</m:t>
                      </m:r>
                      <m:r>
                        <a:rPr lang="en-US" b="1" i="0" smtClean="0">
                          <a:latin typeface="Cambria Math" panose="02040503050406030204" pitchFamily="18" charset="0"/>
                        </a:rPr>
                        <m:t>=</m:t>
                      </m:r>
                      <m:r>
                        <a:rPr lang="en-US" b="1" i="0" smtClean="0">
                          <a:solidFill>
                            <a:srgbClr val="FF0000"/>
                          </a:solidFill>
                          <a:latin typeface="Cambria Math" panose="02040503050406030204" pitchFamily="18" charset="0"/>
                        </a:rPr>
                        <m:t>𝟎</m:t>
                      </m:r>
                      <m:r>
                        <a:rPr lang="en-US" b="1" i="0" smtClean="0">
                          <a:latin typeface="Cambria Math" panose="02040503050406030204" pitchFamily="18" charset="0"/>
                        </a:rPr>
                        <m:t>, </m:t>
                      </m:r>
                      <m:r>
                        <a:rPr lang="en-US" b="1" i="0" smtClean="0">
                          <a:solidFill>
                            <a:schemeClr val="accent1"/>
                          </a:solidFill>
                          <a:latin typeface="Cambria Math" panose="02040503050406030204" pitchFamily="18" charset="0"/>
                        </a:rPr>
                        <m:t>𝟏</m:t>
                      </m:r>
                      <m:r>
                        <a:rPr lang="en-US" b="1" i="0" smtClean="0">
                          <a:latin typeface="Cambria Math" panose="02040503050406030204" pitchFamily="18" charset="0"/>
                        </a:rPr>
                        <m:t>, </m:t>
                      </m:r>
                      <m:r>
                        <a:rPr lang="en-US" b="1" i="0" smtClean="0">
                          <a:latin typeface="Cambria Math" panose="02040503050406030204" pitchFamily="18" charset="0"/>
                        </a:rPr>
                        <m:t>𝟐</m:t>
                      </m:r>
                      <m:r>
                        <a:rPr lang="en-US" b="1" i="0" smtClean="0">
                          <a:latin typeface="Cambria Math" panose="02040503050406030204" pitchFamily="18" charset="0"/>
                        </a:rPr>
                        <m:t>,…….. (</m:t>
                      </m:r>
                      <m:r>
                        <a:rPr lang="en-US" b="1" i="0" smtClean="0">
                          <a:latin typeface="Cambria Math" panose="02040503050406030204" pitchFamily="18" charset="0"/>
                        </a:rPr>
                        <m:t>𝐨𝐫</m:t>
                      </m:r>
                      <m:r>
                        <a:rPr lang="en-US" b="1" i="0" smtClean="0">
                          <a:latin typeface="Cambria Math" panose="02040503050406030204" pitchFamily="18" charset="0"/>
                        </a:rPr>
                        <m:t> </m:t>
                      </m:r>
                      <m:r>
                        <a:rPr lang="en-US" b="1" i="0" smtClean="0">
                          <a:solidFill>
                            <a:srgbClr val="FF0000"/>
                          </a:solidFill>
                          <a:latin typeface="Cambria Math" panose="02040503050406030204" pitchFamily="18" charset="0"/>
                        </a:rPr>
                        <m:t>𝚺</m:t>
                      </m:r>
                      <m:r>
                        <a:rPr lang="en-US" b="1" i="0" smtClean="0">
                          <a:latin typeface="Cambria Math" panose="02040503050406030204" pitchFamily="18" charset="0"/>
                        </a:rPr>
                        <m:t>, </m:t>
                      </m:r>
                      <m:r>
                        <a:rPr lang="en-US" b="1" i="0" smtClean="0">
                          <a:solidFill>
                            <a:schemeClr val="accent1"/>
                          </a:solidFill>
                          <a:latin typeface="Cambria Math" panose="02040503050406030204" pitchFamily="18" charset="0"/>
                        </a:rPr>
                        <m:t>𝚷</m:t>
                      </m:r>
                      <m:r>
                        <a:rPr lang="en-US" b="1" i="0" smtClean="0">
                          <a:latin typeface="Cambria Math" panose="02040503050406030204" pitchFamily="18" charset="0"/>
                        </a:rPr>
                        <m:t>, </m:t>
                      </m:r>
                      <m:r>
                        <a:rPr lang="en-US" b="1" i="0" smtClean="0">
                          <a:latin typeface="Cambria Math" panose="02040503050406030204" pitchFamily="18" charset="0"/>
                        </a:rPr>
                        <m:t>𝚫</m:t>
                      </m:r>
                      <m:r>
                        <a:rPr lang="en-US" b="1" i="0" smtClean="0">
                          <a:latin typeface="Cambria Math" panose="02040503050406030204" pitchFamily="18" charset="0"/>
                        </a:rPr>
                        <m:t>, </m:t>
                      </m:r>
                      <m:r>
                        <a:rPr lang="en-US" b="1" i="0" smtClean="0">
                          <a:latin typeface="Cambria Math" panose="02040503050406030204" pitchFamily="18" charset="0"/>
                        </a:rPr>
                        <m:t>𝚽</m:t>
                      </m:r>
                      <m:r>
                        <a:rPr lang="en-US" b="1" i="0" smtClean="0">
                          <a:latin typeface="Cambria Math" panose="02040503050406030204" pitchFamily="18" charset="0"/>
                        </a:rPr>
                        <m:t>,…..)</m:t>
                      </m:r>
                    </m:oMath>
                  </m:oMathPara>
                </a14:m>
                <a:endParaRPr lang="en-US" b="1" dirty="0" err="1"/>
              </a:p>
            </p:txBody>
          </p:sp>
        </mc:Choice>
        <mc:Fallback xmlns="">
          <p:sp>
            <p:nvSpPr>
              <p:cNvPr id="7" name="TextBox 6">
                <a:extLst>
                  <a:ext uri="{FF2B5EF4-FFF2-40B4-BE49-F238E27FC236}">
                    <a16:creationId xmlns:a16="http://schemas.microsoft.com/office/drawing/2014/main" id="{D1196DA7-3443-3FD7-AD00-1112BBBF0B9D}"/>
                  </a:ext>
                </a:extLst>
              </p:cNvPr>
              <p:cNvSpPr txBox="1">
                <a:spLocks noRot="1" noChangeAspect="1" noMove="1" noResize="1" noEditPoints="1" noAdjustHandles="1" noChangeArrowheads="1" noChangeShapeType="1" noTextEdit="1"/>
              </p:cNvSpPr>
              <p:nvPr/>
            </p:nvSpPr>
            <p:spPr>
              <a:xfrm>
                <a:off x="1578283" y="3996479"/>
                <a:ext cx="4946995" cy="368306"/>
              </a:xfrm>
              <a:prstGeom prst="rect">
                <a:avLst/>
              </a:prstGeom>
              <a:blipFill>
                <a:blip r:embed="rId6"/>
                <a:stretch>
                  <a:fillRect r="-123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38322C-DFC5-6D73-B01B-246885F004D5}"/>
                  </a:ext>
                </a:extLst>
              </p:cNvPr>
              <p:cNvSpPr txBox="1"/>
              <p:nvPr/>
            </p:nvSpPr>
            <p:spPr>
              <a:xfrm>
                <a:off x="1072315" y="4403182"/>
                <a:ext cx="4889480" cy="300339"/>
              </a:xfrm>
              <a:prstGeom prst="rect">
                <a:avLst/>
              </a:prstGeom>
              <a:noFill/>
            </p:spPr>
            <p:txBody>
              <a:bodyPr wrap="none" lIns="0" tIns="0" rIns="0" bIns="0" rtlCol="0">
                <a:spAutoFit/>
              </a:bodyPr>
              <a:lstStyle/>
              <a:p>
                <a:pPr marL="285750" indent="-285750">
                  <a:lnSpc>
                    <a:spcPct val="114000"/>
                  </a:lnSpc>
                  <a:buFont typeface="Wingdings" panose="05000000000000000000" pitchFamily="2" charset="2"/>
                  <a:buChar char="ü"/>
                </a:pPr>
                <a:r>
                  <a:rPr lang="en-US" dirty="0">
                    <a:latin typeface="Bodoni MT" panose="02070603080606020203" pitchFamily="18" charset="0"/>
                  </a:rPr>
                  <a:t>Product of charge conjugation and parity (</a:t>
                </a:r>
                <a14:m>
                  <m:oMath xmlns:m="http://schemas.openxmlformats.org/officeDocument/2006/math">
                    <m:r>
                      <a:rPr lang="en-US" b="1" i="1" smtClean="0">
                        <a:latin typeface="Cambria Math" panose="02040503050406030204" pitchFamily="18" charset="0"/>
                      </a:rPr>
                      <m:t>𝑪𝑷</m:t>
                    </m:r>
                  </m:oMath>
                </a14:m>
                <a:r>
                  <a:rPr lang="en-US" dirty="0">
                    <a:solidFill>
                      <a:srgbClr val="7030A0"/>
                    </a:solidFill>
                    <a:latin typeface="Bodoni MT" panose="02070603080606020203" pitchFamily="18" charset="0"/>
                  </a:rPr>
                  <a:t>):</a:t>
                </a:r>
              </a:p>
            </p:txBody>
          </p:sp>
        </mc:Choice>
        <mc:Fallback xmlns="">
          <p:sp>
            <p:nvSpPr>
              <p:cNvPr id="11" name="TextBox 10">
                <a:extLst>
                  <a:ext uri="{FF2B5EF4-FFF2-40B4-BE49-F238E27FC236}">
                    <a16:creationId xmlns:a16="http://schemas.microsoft.com/office/drawing/2014/main" id="{E338322C-DFC5-6D73-B01B-246885F004D5}"/>
                  </a:ext>
                </a:extLst>
              </p:cNvPr>
              <p:cNvSpPr txBox="1">
                <a:spLocks noRot="1" noChangeAspect="1" noMove="1" noResize="1" noEditPoints="1" noAdjustHandles="1" noChangeArrowheads="1" noChangeShapeType="1" noTextEdit="1"/>
              </p:cNvSpPr>
              <p:nvPr/>
            </p:nvSpPr>
            <p:spPr>
              <a:xfrm>
                <a:off x="1072315" y="4403182"/>
                <a:ext cx="4889480" cy="300339"/>
              </a:xfrm>
              <a:prstGeom prst="rect">
                <a:avLst/>
              </a:prstGeom>
              <a:blipFill>
                <a:blip r:embed="rId7"/>
                <a:stretch>
                  <a:fillRect l="-2743" t="-18000" r="-1870" b="-4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8F8E60-F0A6-F6DC-1BF7-F454793DF553}"/>
                  </a:ext>
                </a:extLst>
              </p:cNvPr>
              <p:cNvSpPr txBox="1"/>
              <p:nvPr/>
            </p:nvSpPr>
            <p:spPr>
              <a:xfrm>
                <a:off x="1578283" y="4732033"/>
                <a:ext cx="1690527" cy="257250"/>
              </a:xfrm>
              <a:prstGeom prst="rect">
                <a:avLst/>
              </a:prstGeom>
              <a:noFill/>
            </p:spPr>
            <p:txBody>
              <a:bodyPr wrap="none" lIns="0" tIns="0" rIns="0" bIns="0" rtlCol="0">
                <a:spAutoFit/>
              </a:bodyPr>
              <a:lstStyle/>
              <a:p>
                <a:pPr>
                  <a:lnSpc>
                    <a:spcPct val="114000"/>
                  </a:lnSpc>
                </a:pPr>
                <a14:m>
                  <m:oMath xmlns:m="http://schemas.openxmlformats.org/officeDocument/2006/math">
                    <m:r>
                      <a:rPr lang="en-US" sz="1600" b="1" i="1" smtClean="0">
                        <a:latin typeface="Cambria Math" panose="02040503050406030204" pitchFamily="18" charset="0"/>
                      </a:rPr>
                      <m:t>𝜼</m:t>
                    </m:r>
                    <m:r>
                      <a:rPr lang="en-US" sz="1600" b="1" i="0" smtClean="0">
                        <a:latin typeface="Cambria Math" panose="02040503050406030204" pitchFamily="18" charset="0"/>
                      </a:rPr>
                      <m:t>=</m:t>
                    </m:r>
                    <m:r>
                      <a:rPr lang="en-US" sz="1600" b="1" i="0" smtClean="0">
                        <a:solidFill>
                          <a:srgbClr val="FF0000"/>
                        </a:solidFill>
                        <a:latin typeface="Cambria Math" panose="02040503050406030204" pitchFamily="18" charset="0"/>
                      </a:rPr>
                      <m:t>+</m:t>
                    </m:r>
                    <m:r>
                      <a:rPr lang="en-US" sz="1600" b="1" i="0" smtClean="0">
                        <a:solidFill>
                          <a:srgbClr val="FF0000"/>
                        </a:solidFill>
                        <a:latin typeface="Cambria Math" panose="02040503050406030204" pitchFamily="18" charset="0"/>
                      </a:rPr>
                      <m:t>𝟏</m:t>
                    </m:r>
                    <m:r>
                      <a:rPr lang="en-US" sz="1600" b="1" i="0" smtClean="0">
                        <a:solidFill>
                          <a:srgbClr val="FF0000"/>
                        </a:solidFill>
                        <a:latin typeface="Cambria Math" panose="02040503050406030204" pitchFamily="18" charset="0"/>
                      </a:rPr>
                      <m:t> </m:t>
                    </m:r>
                    <m:d>
                      <m:dPr>
                        <m:ctrlPr>
                          <a:rPr lang="en-US" sz="1600" b="1" i="1" smtClean="0">
                            <a:latin typeface="Cambria Math" panose="02040503050406030204" pitchFamily="18" charset="0"/>
                          </a:rPr>
                        </m:ctrlPr>
                      </m:dPr>
                      <m:e>
                        <m:r>
                          <a:rPr lang="en-US" sz="1600" b="1" i="0" smtClean="0">
                            <a:latin typeface="Cambria Math" panose="02040503050406030204" pitchFamily="18" charset="0"/>
                          </a:rPr>
                          <m:t>𝐠</m:t>
                        </m:r>
                      </m:e>
                    </m:d>
                    <m:r>
                      <a:rPr lang="en-US" sz="1600" b="1" i="0" smtClean="0">
                        <a:latin typeface="Cambria Math" panose="02040503050406030204" pitchFamily="18" charset="0"/>
                      </a:rPr>
                      <m:t>,</m:t>
                    </m:r>
                  </m:oMath>
                </a14:m>
                <a:r>
                  <a:rPr lang="en-US" sz="1600" b="1" dirty="0"/>
                  <a:t> </a:t>
                </a:r>
                <a14:m>
                  <m:oMath xmlns:m="http://schemas.openxmlformats.org/officeDocument/2006/math">
                    <m:r>
                      <a:rPr lang="en-US" sz="1600" b="1" dirty="0">
                        <a:solidFill>
                          <a:srgbClr val="FF0000"/>
                        </a:solidFill>
                        <a:latin typeface="Cambria Math" panose="02040503050406030204" pitchFamily="18" charset="0"/>
                      </a:rPr>
                      <m:t>−</m:t>
                    </m:r>
                    <m:r>
                      <a:rPr lang="en-US" sz="1600" b="1">
                        <a:solidFill>
                          <a:srgbClr val="FF0000"/>
                        </a:solidFill>
                        <a:latin typeface="Cambria Math" panose="02040503050406030204" pitchFamily="18" charset="0"/>
                      </a:rPr>
                      <m:t>𝟏</m:t>
                    </m:r>
                    <m:r>
                      <a:rPr lang="en-US" sz="1600" b="1">
                        <a:solidFill>
                          <a:srgbClr val="FF0000"/>
                        </a:solidFill>
                        <a:latin typeface="Cambria Math" panose="02040503050406030204" pitchFamily="18" charset="0"/>
                      </a:rPr>
                      <m:t> </m:t>
                    </m:r>
                    <m:d>
                      <m:dPr>
                        <m:ctrlPr>
                          <a:rPr lang="en-US" sz="1600" b="1" i="1">
                            <a:latin typeface="Cambria Math" panose="02040503050406030204" pitchFamily="18" charset="0"/>
                          </a:rPr>
                        </m:ctrlPr>
                      </m:dPr>
                      <m:e>
                        <m:r>
                          <a:rPr lang="en-US" sz="1600" b="1" i="1" smtClean="0">
                            <a:latin typeface="Cambria Math" panose="02040503050406030204" pitchFamily="18" charset="0"/>
                          </a:rPr>
                          <m:t>𝒖</m:t>
                        </m:r>
                      </m:e>
                    </m:d>
                  </m:oMath>
                </a14:m>
                <a:endParaRPr lang="en-US" sz="1600" b="1" dirty="0" err="1"/>
              </a:p>
            </p:txBody>
          </p:sp>
        </mc:Choice>
        <mc:Fallback xmlns="">
          <p:sp>
            <p:nvSpPr>
              <p:cNvPr id="12" name="TextBox 11">
                <a:extLst>
                  <a:ext uri="{FF2B5EF4-FFF2-40B4-BE49-F238E27FC236}">
                    <a16:creationId xmlns:a16="http://schemas.microsoft.com/office/drawing/2014/main" id="{DA8F8E60-F0A6-F6DC-1BF7-F454793DF553}"/>
                  </a:ext>
                </a:extLst>
              </p:cNvPr>
              <p:cNvSpPr txBox="1">
                <a:spLocks noRot="1" noChangeAspect="1" noMove="1" noResize="1" noEditPoints="1" noAdjustHandles="1" noChangeArrowheads="1" noChangeShapeType="1" noTextEdit="1"/>
              </p:cNvSpPr>
              <p:nvPr/>
            </p:nvSpPr>
            <p:spPr>
              <a:xfrm>
                <a:off x="1578283" y="4732033"/>
                <a:ext cx="1690527" cy="257250"/>
              </a:xfrm>
              <a:prstGeom prst="rect">
                <a:avLst/>
              </a:prstGeom>
              <a:blipFill>
                <a:blip r:embed="rId8"/>
                <a:stretch>
                  <a:fillRect l="-4332"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A22277C-86C7-AF19-11E6-C6D5719A1686}"/>
                  </a:ext>
                </a:extLst>
              </p:cNvPr>
              <p:cNvSpPr txBox="1"/>
              <p:nvPr/>
            </p:nvSpPr>
            <p:spPr>
              <a:xfrm>
                <a:off x="1079845" y="5142226"/>
                <a:ext cx="6761659" cy="300339"/>
              </a:xfrm>
              <a:prstGeom prst="rect">
                <a:avLst/>
              </a:prstGeom>
              <a:noFill/>
            </p:spPr>
            <p:txBody>
              <a:bodyPr wrap="none" lIns="0" tIns="0" rIns="0" bIns="0" rtlCol="0">
                <a:spAutoFit/>
              </a:bodyPr>
              <a:lstStyle/>
              <a:p>
                <a:pPr marL="285750" indent="-285750">
                  <a:lnSpc>
                    <a:spcPct val="114000"/>
                  </a:lnSpc>
                  <a:buFont typeface="Wingdings" panose="05000000000000000000" pitchFamily="2" charset="2"/>
                  <a:buChar char="ü"/>
                </a:pPr>
                <a14:m>
                  <m:oMath xmlns:m="http://schemas.openxmlformats.org/officeDocument/2006/math">
                    <m:r>
                      <a:rPr lang="en-US" b="1" i="1" smtClean="0">
                        <a:solidFill>
                          <a:schemeClr val="tx1"/>
                        </a:solidFill>
                        <a:latin typeface="Cambria Math" panose="02040503050406030204" pitchFamily="18" charset="0"/>
                      </a:rPr>
                      <m:t>𝝈</m:t>
                    </m:r>
                  </m:oMath>
                </a14:m>
                <a:r>
                  <a:rPr lang="en-US" dirty="0">
                    <a:solidFill>
                      <a:schemeClr val="tx1"/>
                    </a:solidFill>
                    <a:latin typeface="Bodoni MT" panose="02070603080606020203" pitchFamily="18" charset="0"/>
                  </a:rPr>
                  <a:t>: Eigenvalue of reflection about a plane containing static sources. </a:t>
                </a:r>
              </a:p>
            </p:txBody>
          </p:sp>
        </mc:Choice>
        <mc:Fallback xmlns="">
          <p:sp>
            <p:nvSpPr>
              <p:cNvPr id="15" name="TextBox 14">
                <a:extLst>
                  <a:ext uri="{FF2B5EF4-FFF2-40B4-BE49-F238E27FC236}">
                    <a16:creationId xmlns:a16="http://schemas.microsoft.com/office/drawing/2014/main" id="{2A22277C-86C7-AF19-11E6-C6D5719A1686}"/>
                  </a:ext>
                </a:extLst>
              </p:cNvPr>
              <p:cNvSpPr txBox="1">
                <a:spLocks noRot="1" noChangeAspect="1" noMove="1" noResize="1" noEditPoints="1" noAdjustHandles="1" noChangeArrowheads="1" noChangeShapeType="1" noTextEdit="1"/>
              </p:cNvSpPr>
              <p:nvPr/>
            </p:nvSpPr>
            <p:spPr>
              <a:xfrm>
                <a:off x="1079845" y="5142226"/>
                <a:ext cx="6761659" cy="300339"/>
              </a:xfrm>
              <a:prstGeom prst="rect">
                <a:avLst/>
              </a:prstGeom>
              <a:blipFill>
                <a:blip r:embed="rId9"/>
                <a:stretch>
                  <a:fillRect l="-1894" t="-18367" r="-1262" b="-46939"/>
                </a:stretch>
              </a:blipFill>
            </p:spPr>
            <p:txBody>
              <a:bodyPr/>
              <a:lstStyle/>
              <a:p>
                <a:r>
                  <a:rPr lang="en-US">
                    <a:noFill/>
                  </a:rPr>
                  <a:t> </a:t>
                </a:r>
              </a:p>
            </p:txBody>
          </p:sp>
        </mc:Fallback>
      </mc:AlternateContent>
      <p:sp>
        <p:nvSpPr>
          <p:cNvPr id="25" name="Right Brace 24">
            <a:extLst>
              <a:ext uri="{FF2B5EF4-FFF2-40B4-BE49-F238E27FC236}">
                <a16:creationId xmlns:a16="http://schemas.microsoft.com/office/drawing/2014/main" id="{3AA16F78-F269-E6F0-71F1-8C0574EB5947}"/>
              </a:ext>
            </a:extLst>
          </p:cNvPr>
          <p:cNvSpPr/>
          <p:nvPr/>
        </p:nvSpPr>
        <p:spPr>
          <a:xfrm>
            <a:off x="9029494" y="3596810"/>
            <a:ext cx="621295" cy="1919855"/>
          </a:xfrm>
          <a:custGeom>
            <a:avLst/>
            <a:gdLst>
              <a:gd name="connsiteX0" fmla="*/ 0 w 621295"/>
              <a:gd name="connsiteY0" fmla="*/ 0 h 1919855"/>
              <a:gd name="connsiteX1" fmla="*/ 310648 w 621295"/>
              <a:gd name="connsiteY1" fmla="*/ 51773 h 1919855"/>
              <a:gd name="connsiteX2" fmla="*/ 310648 w 621295"/>
              <a:gd name="connsiteY2" fmla="*/ 488528 h 1919855"/>
              <a:gd name="connsiteX3" fmla="*/ 310648 w 621295"/>
              <a:gd name="connsiteY3" fmla="*/ 908155 h 1919855"/>
              <a:gd name="connsiteX4" fmla="*/ 621296 w 621295"/>
              <a:gd name="connsiteY4" fmla="*/ 959928 h 1919855"/>
              <a:gd name="connsiteX5" fmla="*/ 310648 w 621295"/>
              <a:gd name="connsiteY5" fmla="*/ 1011701 h 1919855"/>
              <a:gd name="connsiteX6" fmla="*/ 310648 w 621295"/>
              <a:gd name="connsiteY6" fmla="*/ 1457019 h 1919855"/>
              <a:gd name="connsiteX7" fmla="*/ 310648 w 621295"/>
              <a:gd name="connsiteY7" fmla="*/ 1868082 h 1919855"/>
              <a:gd name="connsiteX8" fmla="*/ 0 w 621295"/>
              <a:gd name="connsiteY8" fmla="*/ 1919855 h 1919855"/>
              <a:gd name="connsiteX9" fmla="*/ 0 w 621295"/>
              <a:gd name="connsiteY9" fmla="*/ 1241506 h 1919855"/>
              <a:gd name="connsiteX10" fmla="*/ 0 w 621295"/>
              <a:gd name="connsiteY10" fmla="*/ 639952 h 1919855"/>
              <a:gd name="connsiteX11" fmla="*/ 0 w 621295"/>
              <a:gd name="connsiteY11" fmla="*/ 0 h 1919855"/>
              <a:gd name="connsiteX0" fmla="*/ 0 w 621295"/>
              <a:gd name="connsiteY0" fmla="*/ 0 h 1919855"/>
              <a:gd name="connsiteX1" fmla="*/ 310648 w 621295"/>
              <a:gd name="connsiteY1" fmla="*/ 51773 h 1919855"/>
              <a:gd name="connsiteX2" fmla="*/ 310648 w 621295"/>
              <a:gd name="connsiteY2" fmla="*/ 497092 h 1919855"/>
              <a:gd name="connsiteX3" fmla="*/ 310648 w 621295"/>
              <a:gd name="connsiteY3" fmla="*/ 908155 h 1919855"/>
              <a:gd name="connsiteX4" fmla="*/ 621296 w 621295"/>
              <a:gd name="connsiteY4" fmla="*/ 959928 h 1919855"/>
              <a:gd name="connsiteX5" fmla="*/ 310648 w 621295"/>
              <a:gd name="connsiteY5" fmla="*/ 1011701 h 1919855"/>
              <a:gd name="connsiteX6" fmla="*/ 310648 w 621295"/>
              <a:gd name="connsiteY6" fmla="*/ 1431328 h 1919855"/>
              <a:gd name="connsiteX7" fmla="*/ 310648 w 621295"/>
              <a:gd name="connsiteY7" fmla="*/ 1868082 h 1919855"/>
              <a:gd name="connsiteX8" fmla="*/ 0 w 621295"/>
              <a:gd name="connsiteY8" fmla="*/ 1919855 h 191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295" h="1919855" stroke="0" extrusionOk="0">
                <a:moveTo>
                  <a:pt x="0" y="0"/>
                </a:moveTo>
                <a:cubicBezTo>
                  <a:pt x="171777" y="3754"/>
                  <a:pt x="312120" y="20754"/>
                  <a:pt x="310648" y="51773"/>
                </a:cubicBezTo>
                <a:cubicBezTo>
                  <a:pt x="332411" y="150365"/>
                  <a:pt x="289094" y="325111"/>
                  <a:pt x="310648" y="488528"/>
                </a:cubicBezTo>
                <a:cubicBezTo>
                  <a:pt x="332202" y="651946"/>
                  <a:pt x="302279" y="779420"/>
                  <a:pt x="310648" y="908155"/>
                </a:cubicBezTo>
                <a:cubicBezTo>
                  <a:pt x="309736" y="875541"/>
                  <a:pt x="789704" y="923036"/>
                  <a:pt x="621296" y="959928"/>
                </a:cubicBezTo>
                <a:cubicBezTo>
                  <a:pt x="793506" y="956950"/>
                  <a:pt x="311561" y="1042432"/>
                  <a:pt x="310648" y="1011701"/>
                </a:cubicBezTo>
                <a:cubicBezTo>
                  <a:pt x="322928" y="1196200"/>
                  <a:pt x="292169" y="1285412"/>
                  <a:pt x="310648" y="1457019"/>
                </a:cubicBezTo>
                <a:cubicBezTo>
                  <a:pt x="329127" y="1628626"/>
                  <a:pt x="321667" y="1748380"/>
                  <a:pt x="310648" y="1868082"/>
                </a:cubicBezTo>
                <a:cubicBezTo>
                  <a:pt x="294597" y="1875635"/>
                  <a:pt x="142241" y="1935220"/>
                  <a:pt x="0" y="1919855"/>
                </a:cubicBezTo>
                <a:cubicBezTo>
                  <a:pt x="10877" y="1595767"/>
                  <a:pt x="22271" y="1414870"/>
                  <a:pt x="0" y="1241506"/>
                </a:cubicBezTo>
                <a:cubicBezTo>
                  <a:pt x="-22271" y="1068142"/>
                  <a:pt x="-9083" y="769412"/>
                  <a:pt x="0" y="639952"/>
                </a:cubicBezTo>
                <a:cubicBezTo>
                  <a:pt x="9083" y="510492"/>
                  <a:pt x="-25467" y="213232"/>
                  <a:pt x="0" y="0"/>
                </a:cubicBezTo>
                <a:close/>
              </a:path>
              <a:path w="621295" h="1919855" fill="none" extrusionOk="0">
                <a:moveTo>
                  <a:pt x="0" y="0"/>
                </a:moveTo>
                <a:cubicBezTo>
                  <a:pt x="171889" y="1239"/>
                  <a:pt x="311716" y="27040"/>
                  <a:pt x="310648" y="51773"/>
                </a:cubicBezTo>
                <a:cubicBezTo>
                  <a:pt x="306419" y="244010"/>
                  <a:pt x="326189" y="385052"/>
                  <a:pt x="310648" y="497092"/>
                </a:cubicBezTo>
                <a:cubicBezTo>
                  <a:pt x="295107" y="609132"/>
                  <a:pt x="295223" y="723167"/>
                  <a:pt x="310648" y="908155"/>
                </a:cubicBezTo>
                <a:cubicBezTo>
                  <a:pt x="319370" y="907303"/>
                  <a:pt x="798294" y="994508"/>
                  <a:pt x="621296" y="959928"/>
                </a:cubicBezTo>
                <a:cubicBezTo>
                  <a:pt x="792050" y="955551"/>
                  <a:pt x="309984" y="1044354"/>
                  <a:pt x="310648" y="1011701"/>
                </a:cubicBezTo>
                <a:cubicBezTo>
                  <a:pt x="328039" y="1200925"/>
                  <a:pt x="306148" y="1240878"/>
                  <a:pt x="310648" y="1431328"/>
                </a:cubicBezTo>
                <a:cubicBezTo>
                  <a:pt x="315148" y="1621778"/>
                  <a:pt x="317043" y="1659367"/>
                  <a:pt x="310648" y="1868082"/>
                </a:cubicBezTo>
                <a:cubicBezTo>
                  <a:pt x="303960" y="1897989"/>
                  <a:pt x="162381" y="1920304"/>
                  <a:pt x="0" y="1919855"/>
                </a:cubicBezTo>
              </a:path>
              <a:path w="621295" h="1919855" fill="none" stroke="0" extrusionOk="0">
                <a:moveTo>
                  <a:pt x="0" y="0"/>
                </a:moveTo>
                <a:cubicBezTo>
                  <a:pt x="172103" y="-4127"/>
                  <a:pt x="306345" y="23598"/>
                  <a:pt x="310648" y="51773"/>
                </a:cubicBezTo>
                <a:cubicBezTo>
                  <a:pt x="291333" y="164077"/>
                  <a:pt x="295006" y="317317"/>
                  <a:pt x="310648" y="471400"/>
                </a:cubicBezTo>
                <a:cubicBezTo>
                  <a:pt x="326290" y="625483"/>
                  <a:pt x="328409" y="800940"/>
                  <a:pt x="310648" y="908155"/>
                </a:cubicBezTo>
                <a:cubicBezTo>
                  <a:pt x="270008" y="890664"/>
                  <a:pt x="769541" y="939524"/>
                  <a:pt x="621296" y="959928"/>
                </a:cubicBezTo>
                <a:cubicBezTo>
                  <a:pt x="789812" y="964441"/>
                  <a:pt x="311103" y="1042305"/>
                  <a:pt x="310648" y="1011701"/>
                </a:cubicBezTo>
                <a:cubicBezTo>
                  <a:pt x="306539" y="1176802"/>
                  <a:pt x="328716" y="1257762"/>
                  <a:pt x="310648" y="1439892"/>
                </a:cubicBezTo>
                <a:cubicBezTo>
                  <a:pt x="292580" y="1622022"/>
                  <a:pt x="290565" y="1701323"/>
                  <a:pt x="310648" y="1868082"/>
                </a:cubicBezTo>
                <a:cubicBezTo>
                  <a:pt x="323334" y="1899200"/>
                  <a:pt x="186508" y="1891725"/>
                  <a:pt x="0" y="1919855"/>
                </a:cubicBezTo>
              </a:path>
            </a:pathLst>
          </a:custGeom>
          <a:ln w="28575">
            <a:extLst>
              <a:ext uri="{C807C97D-BFC1-408E-A445-0C87EB9F89A2}">
                <ask:lineSketchStyleProps xmlns:ask="http://schemas.microsoft.com/office/drawing/2018/sketchyshapes" sd="1940961000">
                  <a:prstGeom prst="righ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HQET for heavy quarks and diquarks">
                <a:extLst>
                  <a:ext uri="{FF2B5EF4-FFF2-40B4-BE49-F238E27FC236}">
                    <a16:creationId xmlns:a16="http://schemas.microsoft.com/office/drawing/2014/main" id="{3CC68686-8503-20B3-EA9D-DA2917CE7C6F}"/>
                  </a:ext>
                </a:extLst>
              </p:cNvPr>
              <p:cNvSpPr txBox="1"/>
              <p:nvPr/>
            </p:nvSpPr>
            <p:spPr>
              <a:xfrm>
                <a:off x="0" y="1867813"/>
                <a:ext cx="12192000" cy="81003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b="1" dirty="0">
                    <a:solidFill>
                      <a:schemeClr val="tx1"/>
                    </a:solidFill>
                    <a:latin typeface="Bell MT" panose="02020503060305020303" pitchFamily="18" charset="0"/>
                  </a:rPr>
                  <a:t>BOEFT potentials </a:t>
                </a:r>
                <a14:m>
                  <m:oMath xmlns:m="http://schemas.openxmlformats.org/officeDocument/2006/math">
                    <m:r>
                      <a:rPr lang="en-US" sz="2200" b="1">
                        <a:latin typeface="Cambria Math" panose="02040503050406030204" pitchFamily="18" charset="0"/>
                      </a:rPr>
                      <m:t>(</m:t>
                    </m:r>
                    <m:r>
                      <a:rPr lang="en-US" sz="2200" b="1" i="0" smtClean="0">
                        <a:latin typeface="Cambria Math" panose="02040503050406030204" pitchFamily="18" charset="0"/>
                      </a:rPr>
                      <m:t> </m:t>
                    </m:r>
                    <m:sSub>
                      <m:sSubPr>
                        <m:ctrlPr>
                          <a:rPr lang="en-US" sz="2200" b="1" i="1" smtClean="0">
                            <a:solidFill>
                              <a:schemeClr val="tx1"/>
                            </a:solidFill>
                            <a:latin typeface="Cambria Math" panose="02040503050406030204" pitchFamily="18" charset="0"/>
                          </a:rPr>
                        </m:ctrlPr>
                      </m:sSubPr>
                      <m:e>
                        <m:r>
                          <a:rPr lang="en-US" sz="2200" b="1" i="0" smtClean="0">
                            <a:solidFill>
                              <a:schemeClr val="tx1"/>
                            </a:solidFill>
                            <a:latin typeface="Cambria Math" panose="02040503050406030204" pitchFamily="18" charset="0"/>
                          </a:rPr>
                          <m:t>𝐕</m:t>
                        </m:r>
                      </m:e>
                      <m:sub>
                        <m:r>
                          <a:rPr lang="en-US" sz="2200" b="1" i="0" smtClean="0">
                            <a:solidFill>
                              <a:schemeClr val="tx1"/>
                            </a:solidFill>
                            <a:latin typeface="Cambria Math" panose="02040503050406030204" pitchFamily="18" charset="0"/>
                          </a:rPr>
                          <m:t>𝚪</m:t>
                        </m:r>
                      </m:sub>
                    </m:sSub>
                    <m:d>
                      <m:dPr>
                        <m:ctrlPr>
                          <a:rPr lang="en-US" sz="2200" b="1" i="1" smtClean="0">
                            <a:solidFill>
                              <a:schemeClr val="tx1"/>
                            </a:solidFill>
                            <a:latin typeface="Cambria Math" panose="02040503050406030204" pitchFamily="18" charset="0"/>
                          </a:rPr>
                        </m:ctrlPr>
                      </m:dPr>
                      <m:e>
                        <m:r>
                          <a:rPr lang="en-US" sz="2200" b="1" i="0" smtClean="0">
                            <a:solidFill>
                              <a:schemeClr val="tx1"/>
                            </a:solidFill>
                            <a:latin typeface="Cambria Math" panose="02040503050406030204" pitchFamily="18" charset="0"/>
                          </a:rPr>
                          <m:t>𝐫</m:t>
                        </m:r>
                      </m:e>
                    </m:d>
                    <m:r>
                      <a:rPr lang="en-US" sz="2200" b="1" i="0" smtClean="0">
                        <a:solidFill>
                          <a:schemeClr val="tx1"/>
                        </a:solidFill>
                        <a:latin typeface="Cambria Math" panose="02040503050406030204" pitchFamily="18" charset="0"/>
                      </a:rPr>
                      <m:t>)</m:t>
                    </m:r>
                  </m:oMath>
                </a14:m>
                <a:r>
                  <a:rPr lang="en-US" sz="2200" b="1" dirty="0">
                    <a:solidFill>
                      <a:schemeClr val="tx1"/>
                    </a:solidFill>
                    <a:latin typeface="Bell MT" panose="02020503060305020303" pitchFamily="18" charset="0"/>
                  </a:rPr>
                  <a:t>: </a:t>
                </a:r>
                <a:r>
                  <a:rPr lang="en-US" sz="2200" dirty="0">
                    <a:solidFill>
                      <a:schemeClr val="tx1"/>
                    </a:solidFill>
                    <a:latin typeface="Bell MT" panose="02020503060305020303" pitchFamily="18" charset="0"/>
                  </a:rPr>
                  <a:t>Potential between 2 heavy quarks due to</a:t>
                </a:r>
              </a:p>
              <a:p>
                <a:pPr>
                  <a:defRPr sz="2400"/>
                </a:pPr>
                <a:r>
                  <a:rPr lang="en-US" sz="2200" dirty="0">
                    <a:latin typeface="Bell MT" panose="02020503060305020303" pitchFamily="18" charset="0"/>
                  </a:rPr>
                  <a:t>                                                    </a:t>
                </a:r>
                <a:r>
                  <a:rPr lang="en-US" sz="2200" dirty="0">
                    <a:solidFill>
                      <a:schemeClr val="tx1"/>
                    </a:solidFill>
                    <a:latin typeface="Bell MT" panose="02020503060305020303" pitchFamily="18" charset="0"/>
                  </a:rPr>
                  <a:t>energy of LDF (light quarks, gluons) known as </a:t>
                </a:r>
                <a:r>
                  <a:rPr lang="en-US" sz="2200" b="1" dirty="0">
                    <a:solidFill>
                      <a:srgbClr val="FF0000"/>
                    </a:solidFill>
                    <a:latin typeface="Bell MT" panose="02020503060305020303" pitchFamily="18" charset="0"/>
                  </a:rPr>
                  <a:t>static energies</a:t>
                </a:r>
              </a:p>
            </p:txBody>
          </p:sp>
        </mc:Choice>
        <mc:Fallback xmlns="">
          <p:sp>
            <p:nvSpPr>
              <p:cNvPr id="30" name="HQET for heavy quarks and diquarks">
                <a:extLst>
                  <a:ext uri="{FF2B5EF4-FFF2-40B4-BE49-F238E27FC236}">
                    <a16:creationId xmlns:a16="http://schemas.microsoft.com/office/drawing/2014/main" id="{3CC68686-8503-20B3-EA9D-DA2917CE7C6F}"/>
                  </a:ext>
                </a:extLst>
              </p:cNvPr>
              <p:cNvSpPr txBox="1">
                <a:spLocks noRot="1" noChangeAspect="1" noMove="1" noResize="1" noEditPoints="1" noAdjustHandles="1" noChangeArrowheads="1" noChangeShapeType="1" noTextEdit="1"/>
              </p:cNvSpPr>
              <p:nvPr/>
            </p:nvSpPr>
            <p:spPr>
              <a:xfrm>
                <a:off x="0" y="1867813"/>
                <a:ext cx="12192000" cy="810030"/>
              </a:xfrm>
              <a:prstGeom prst="rect">
                <a:avLst/>
              </a:prstGeom>
              <a:blipFill>
                <a:blip r:embed="rId10"/>
                <a:stretch>
                  <a:fillRect l="-900" t="-1504" b="-12782"/>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pic>
        <p:nvPicPr>
          <p:cNvPr id="34" name="Picture 33">
            <a:extLst>
              <a:ext uri="{FF2B5EF4-FFF2-40B4-BE49-F238E27FC236}">
                <a16:creationId xmlns:a16="http://schemas.microsoft.com/office/drawing/2014/main" id="{5FDD01DD-DC4D-3945-81CB-FF6858E47262}"/>
              </a:ext>
            </a:extLst>
          </p:cNvPr>
          <p:cNvPicPr>
            <a:picLocks noChangeAspect="1"/>
          </p:cNvPicPr>
          <p:nvPr/>
        </p:nvPicPr>
        <p:blipFill>
          <a:blip r:embed="rId11">
            <a:duotone>
              <a:schemeClr val="accent6">
                <a:shade val="45000"/>
                <a:satMod val="135000"/>
              </a:schemeClr>
              <a:prstClr val="white"/>
            </a:duotone>
          </a:blip>
          <a:stretch>
            <a:fillRect/>
          </a:stretch>
        </p:blipFill>
        <p:spPr>
          <a:xfrm>
            <a:off x="9800448" y="4364785"/>
            <a:ext cx="1272485" cy="493210"/>
          </a:xfrm>
          <a:prstGeom prst="rect">
            <a:avLst/>
          </a:prstGeom>
        </p:spPr>
      </p:pic>
      <p:sp>
        <p:nvSpPr>
          <p:cNvPr id="4" name="Rectangle 3">
            <a:extLst>
              <a:ext uri="{FF2B5EF4-FFF2-40B4-BE49-F238E27FC236}">
                <a16:creationId xmlns:a16="http://schemas.microsoft.com/office/drawing/2014/main" id="{4356EE07-2E17-6BBC-3679-9DE258A74890}"/>
              </a:ext>
            </a:extLst>
          </p:cNvPr>
          <p:cNvSpPr/>
          <p:nvPr/>
        </p:nvSpPr>
        <p:spPr>
          <a:xfrm>
            <a:off x="5227910" y="5518797"/>
            <a:ext cx="4422879"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tx1">
                    <a:lumMod val="95000"/>
                    <a:lumOff val="5000"/>
                  </a:schemeClr>
                </a:solidFill>
                <a:latin typeface="Bodoni MT" panose="02070603080606020203" pitchFamily="18" charset="0"/>
                <a:cs typeface="Helvetica" panose="020B0604020202020204" pitchFamily="34" charset="0"/>
              </a:rPr>
              <a:t>Braaten, </a:t>
            </a:r>
            <a:r>
              <a:rPr lang="en-US" sz="1000" dirty="0" err="1">
                <a:solidFill>
                  <a:schemeClr val="tx1">
                    <a:lumMod val="95000"/>
                    <a:lumOff val="5000"/>
                  </a:schemeClr>
                </a:solidFill>
                <a:latin typeface="Bodoni MT" panose="02070603080606020203" pitchFamily="18" charset="0"/>
                <a:cs typeface="Helvetica" panose="020B0604020202020204" pitchFamily="34" charset="0"/>
              </a:rPr>
              <a:t>Langmack</a:t>
            </a:r>
            <a:r>
              <a:rPr lang="en-US" sz="1000" dirty="0">
                <a:solidFill>
                  <a:schemeClr val="tx1">
                    <a:lumMod val="95000"/>
                    <a:lumOff val="5000"/>
                  </a:schemeClr>
                </a:solidFill>
                <a:latin typeface="Bodoni MT" panose="02070603080606020203" pitchFamily="18" charset="0"/>
                <a:cs typeface="Helvetica" panose="020B0604020202020204" pitchFamily="34" charset="0"/>
              </a:rPr>
              <a:t>, Smith  Phys. Rev. D. 90, 014044  (2014)</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B332FCB-A88F-2A36-9056-49D7A65821F9}"/>
                  </a:ext>
                </a:extLst>
              </p:cNvPr>
              <p:cNvSpPr txBox="1"/>
              <p:nvPr/>
            </p:nvSpPr>
            <p:spPr>
              <a:xfrm>
                <a:off x="1578283" y="5525045"/>
                <a:ext cx="2022861" cy="289823"/>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𝜎</m:t>
                      </m:r>
                      <m:r>
                        <a:rPr lang="en-US" sz="1600" b="0" i="1" smtClean="0">
                          <a:latin typeface="Cambria Math" panose="02040503050406030204" pitchFamily="18" charset="0"/>
                        </a:rPr>
                        <m:t>=</m:t>
                      </m:r>
                      <m:r>
                        <a:rPr lang="en-US" sz="1600" b="0" i="1" smtClean="0">
                          <a:latin typeface="Cambria Math" panose="02040503050406030204" pitchFamily="18" charset="0"/>
                        </a:rPr>
                        <m:t>𝑃</m:t>
                      </m:r>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e>
                          </m:d>
                        </m:e>
                        <m: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m:rPr>
                                  <m:sty m:val="p"/>
                                </m:rPr>
                                <a:rPr lang="en-US" sz="1600" b="0" i="0" smtClean="0">
                                  <a:latin typeface="Cambria Math" panose="02040503050406030204" pitchFamily="18" charset="0"/>
                                </a:rPr>
                                <m:t>light</m:t>
                              </m:r>
                            </m:sub>
                          </m:sSub>
                        </m:sup>
                      </m:sSup>
                      <m:r>
                        <a:rPr lang="en-US" sz="1600" b="0" i="0" smtClean="0">
                          <a:latin typeface="Cambria Math" panose="02040503050406030204" pitchFamily="18" charset="0"/>
                        </a:rPr>
                        <m:t>=</m:t>
                      </m:r>
                      <m:r>
                        <a:rPr lang="en-US" sz="1600" b="0" i="1" smtClean="0">
                          <a:latin typeface="Cambria Math" panose="02040503050406030204" pitchFamily="18" charset="0"/>
                        </a:rPr>
                        <m:t>±1</m:t>
                      </m:r>
                    </m:oMath>
                  </m:oMathPara>
                </a14:m>
                <a:endParaRPr lang="en-US" sz="1600" dirty="0" err="1">
                  <a:latin typeface="+mn-lt"/>
                </a:endParaRPr>
              </a:p>
            </p:txBody>
          </p:sp>
        </mc:Choice>
        <mc:Fallback xmlns="">
          <p:sp>
            <p:nvSpPr>
              <p:cNvPr id="19" name="TextBox 18">
                <a:extLst>
                  <a:ext uri="{FF2B5EF4-FFF2-40B4-BE49-F238E27FC236}">
                    <a16:creationId xmlns:a16="http://schemas.microsoft.com/office/drawing/2014/main" id="{FB332FCB-A88F-2A36-9056-49D7A65821F9}"/>
                  </a:ext>
                </a:extLst>
              </p:cNvPr>
              <p:cNvSpPr txBox="1">
                <a:spLocks noRot="1" noChangeAspect="1" noMove="1" noResize="1" noEditPoints="1" noAdjustHandles="1" noChangeArrowheads="1" noChangeShapeType="1" noTextEdit="1"/>
              </p:cNvSpPr>
              <p:nvPr/>
            </p:nvSpPr>
            <p:spPr>
              <a:xfrm>
                <a:off x="1578283" y="5525045"/>
                <a:ext cx="2022861" cy="289823"/>
              </a:xfrm>
              <a:prstGeom prst="rect">
                <a:avLst/>
              </a:prstGeom>
              <a:blipFill>
                <a:blip r:embed="rId12"/>
                <a:stretch>
                  <a:fillRect l="-904" r="-1205" b="-625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053E493-8D22-115F-521E-DD757B350772}"/>
              </a:ext>
            </a:extLst>
          </p:cNvPr>
          <p:cNvSpPr txBox="1"/>
          <p:nvPr/>
        </p:nvSpPr>
        <p:spPr>
          <a:xfrm>
            <a:off x="1636965" y="1341531"/>
            <a:ext cx="6506653" cy="335605"/>
          </a:xfrm>
          <a:prstGeom prst="rect">
            <a:avLst/>
          </a:prstGeom>
          <a:noFill/>
        </p:spPr>
        <p:txBody>
          <a:bodyPr wrap="none" lIns="0" tIns="0" rIns="0" bIns="0" rtlCol="0">
            <a:spAutoFit/>
          </a:bodyPr>
          <a:lstStyle/>
          <a:p>
            <a:pPr>
              <a:lnSpc>
                <a:spcPct val="114000"/>
              </a:lnSpc>
            </a:pPr>
            <a:r>
              <a:rPr lang="en-US" sz="2000" dirty="0">
                <a:latin typeface="Bodoni MT" panose="02070603080606020203" pitchFamily="18" charset="0"/>
              </a:rPr>
              <a:t>Cylindrical symmetry due to preferred quark-antiquark axis </a:t>
            </a:r>
          </a:p>
        </p:txBody>
      </p:sp>
      <p:grpSp>
        <p:nvGrpSpPr>
          <p:cNvPr id="39" name="Group 38">
            <a:extLst>
              <a:ext uri="{FF2B5EF4-FFF2-40B4-BE49-F238E27FC236}">
                <a16:creationId xmlns:a16="http://schemas.microsoft.com/office/drawing/2014/main" id="{C31B013F-6207-70A2-7A3C-323FF3F4919C}"/>
              </a:ext>
            </a:extLst>
          </p:cNvPr>
          <p:cNvGrpSpPr/>
          <p:nvPr/>
        </p:nvGrpSpPr>
        <p:grpSpPr>
          <a:xfrm>
            <a:off x="8667668" y="120894"/>
            <a:ext cx="2265560" cy="2132200"/>
            <a:chOff x="8445384" y="45760"/>
            <a:chExt cx="2265560" cy="2132200"/>
          </a:xfrm>
        </p:grpSpPr>
        <p:sp>
          <p:nvSpPr>
            <p:cNvPr id="17" name="Oval 16">
              <a:extLst>
                <a:ext uri="{FF2B5EF4-FFF2-40B4-BE49-F238E27FC236}">
                  <a16:creationId xmlns:a16="http://schemas.microsoft.com/office/drawing/2014/main" id="{2B6E963F-5803-E363-672A-0F924333FD3B}"/>
                </a:ext>
              </a:extLst>
            </p:cNvPr>
            <p:cNvSpPr/>
            <p:nvPr/>
          </p:nvSpPr>
          <p:spPr>
            <a:xfrm rot="10800000">
              <a:off x="8445384" y="45760"/>
              <a:ext cx="2265560" cy="2132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23" name="Straight Connector 22">
              <a:extLst>
                <a:ext uri="{FF2B5EF4-FFF2-40B4-BE49-F238E27FC236}">
                  <a16:creationId xmlns:a16="http://schemas.microsoft.com/office/drawing/2014/main" id="{FADDBC8A-2747-2045-73CC-F94D48601EE6}"/>
                </a:ext>
              </a:extLst>
            </p:cNvPr>
            <p:cNvCxnSpPr>
              <a:cxnSpLocks/>
            </p:cNvCxnSpPr>
            <p:nvPr/>
          </p:nvCxnSpPr>
          <p:spPr>
            <a:xfrm rot="16200000">
              <a:off x="9135582" y="1111860"/>
              <a:ext cx="885164" cy="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025F5F5-F3F1-09D6-F204-7990F94191C9}"/>
                    </a:ext>
                  </a:extLst>
                </p:cNvPr>
                <p:cNvSpPr txBox="1"/>
                <p:nvPr/>
              </p:nvSpPr>
              <p:spPr>
                <a:xfrm>
                  <a:off x="9318098" y="901506"/>
                  <a:ext cx="208390" cy="350865"/>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𝒓</m:t>
                        </m:r>
                      </m:oMath>
                    </m:oMathPara>
                  </a14:m>
                  <a:endParaRPr lang="en-US" sz="2000" b="1" dirty="0"/>
                </a:p>
              </p:txBody>
            </p:sp>
          </mc:Choice>
          <mc:Fallback xmlns="">
            <p:sp>
              <p:nvSpPr>
                <p:cNvPr id="24" name="TextBox 23">
                  <a:extLst>
                    <a:ext uri="{FF2B5EF4-FFF2-40B4-BE49-F238E27FC236}">
                      <a16:creationId xmlns:a16="http://schemas.microsoft.com/office/drawing/2014/main" id="{F025F5F5-F3F1-09D6-F204-7990F94191C9}"/>
                    </a:ext>
                  </a:extLst>
                </p:cNvPr>
                <p:cNvSpPr txBox="1">
                  <a:spLocks noRot="1" noChangeAspect="1" noMove="1" noResize="1" noEditPoints="1" noAdjustHandles="1" noChangeArrowheads="1" noChangeShapeType="1" noTextEdit="1"/>
                </p:cNvSpPr>
                <p:nvPr/>
              </p:nvSpPr>
              <p:spPr>
                <a:xfrm>
                  <a:off x="9318098" y="901506"/>
                  <a:ext cx="208390" cy="350865"/>
                </a:xfrm>
                <a:prstGeom prst="rect">
                  <a:avLst/>
                </a:prstGeom>
                <a:blipFill>
                  <a:blip r:embed="rId13"/>
                  <a:stretch>
                    <a:fillRect l="-14706" r="-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34DA32-4721-9443-D2BE-8DED7E848137}"/>
                    </a:ext>
                  </a:extLst>
                </p:cNvPr>
                <p:cNvSpPr txBox="1"/>
                <p:nvPr/>
              </p:nvSpPr>
              <p:spPr>
                <a:xfrm>
                  <a:off x="9718592" y="1509333"/>
                  <a:ext cx="258083" cy="351699"/>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𝑸</m:t>
                            </m:r>
                          </m:e>
                        </m:acc>
                      </m:oMath>
                    </m:oMathPara>
                  </a14:m>
                  <a:endParaRPr lang="en-US" sz="2000" b="1" dirty="0"/>
                </a:p>
              </p:txBody>
            </p:sp>
          </mc:Choice>
          <mc:Fallback xmlns="">
            <p:sp>
              <p:nvSpPr>
                <p:cNvPr id="26" name="TextBox 25">
                  <a:extLst>
                    <a:ext uri="{FF2B5EF4-FFF2-40B4-BE49-F238E27FC236}">
                      <a16:creationId xmlns:a16="http://schemas.microsoft.com/office/drawing/2014/main" id="{7C34DA32-4721-9443-D2BE-8DED7E848137}"/>
                    </a:ext>
                  </a:extLst>
                </p:cNvPr>
                <p:cNvSpPr txBox="1">
                  <a:spLocks noRot="1" noChangeAspect="1" noMove="1" noResize="1" noEditPoints="1" noAdjustHandles="1" noChangeArrowheads="1" noChangeShapeType="1" noTextEdit="1"/>
                </p:cNvSpPr>
                <p:nvPr/>
              </p:nvSpPr>
              <p:spPr>
                <a:xfrm>
                  <a:off x="9718592" y="1509333"/>
                  <a:ext cx="258083" cy="351699"/>
                </a:xfrm>
                <a:prstGeom prst="rect">
                  <a:avLst/>
                </a:prstGeom>
                <a:blipFill>
                  <a:blip r:embed="rId14"/>
                  <a:stretch>
                    <a:fillRect l="-30952" r="-30952" b="-1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E2C4BD3-C164-EB6E-A8E9-D5F77EAA98A6}"/>
                    </a:ext>
                  </a:extLst>
                </p:cNvPr>
                <p:cNvSpPr txBox="1"/>
                <p:nvPr/>
              </p:nvSpPr>
              <p:spPr>
                <a:xfrm>
                  <a:off x="9716905" y="349065"/>
                  <a:ext cx="258083" cy="351699"/>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𝑸</m:t>
                        </m:r>
                      </m:oMath>
                    </m:oMathPara>
                  </a14:m>
                  <a:endParaRPr lang="en-US" sz="2000" b="1" dirty="0"/>
                </a:p>
              </p:txBody>
            </p:sp>
          </mc:Choice>
          <mc:Fallback xmlns="">
            <p:sp>
              <p:nvSpPr>
                <p:cNvPr id="27" name="TextBox 26">
                  <a:extLst>
                    <a:ext uri="{FF2B5EF4-FFF2-40B4-BE49-F238E27FC236}">
                      <a16:creationId xmlns:a16="http://schemas.microsoft.com/office/drawing/2014/main" id="{AE2C4BD3-C164-EB6E-A8E9-D5F77EAA98A6}"/>
                    </a:ext>
                  </a:extLst>
                </p:cNvPr>
                <p:cNvSpPr txBox="1">
                  <a:spLocks noRot="1" noChangeAspect="1" noMove="1" noResize="1" noEditPoints="1" noAdjustHandles="1" noChangeArrowheads="1" noChangeShapeType="1" noTextEdit="1"/>
                </p:cNvSpPr>
                <p:nvPr/>
              </p:nvSpPr>
              <p:spPr>
                <a:xfrm>
                  <a:off x="9716905" y="349065"/>
                  <a:ext cx="258083" cy="351699"/>
                </a:xfrm>
                <a:prstGeom prst="rect">
                  <a:avLst/>
                </a:prstGeom>
                <a:blipFill>
                  <a:blip r:embed="rId15"/>
                  <a:stretch>
                    <a:fillRect l="-27907" r="-30233" b="-21053"/>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E58133F0-5038-A92D-BC1F-810EEC584FA4}"/>
                </a:ext>
              </a:extLst>
            </p:cNvPr>
            <p:cNvSpPr/>
            <p:nvPr/>
          </p:nvSpPr>
          <p:spPr>
            <a:xfrm rot="16200000">
              <a:off x="9434010" y="1559857"/>
              <a:ext cx="288313" cy="2774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8" name="Oval 37">
              <a:extLst>
                <a:ext uri="{FF2B5EF4-FFF2-40B4-BE49-F238E27FC236}">
                  <a16:creationId xmlns:a16="http://schemas.microsoft.com/office/drawing/2014/main" id="{2716999E-D12B-DE94-D328-CF17CD849DF4}"/>
                </a:ext>
              </a:extLst>
            </p:cNvPr>
            <p:cNvSpPr/>
            <p:nvPr/>
          </p:nvSpPr>
          <p:spPr>
            <a:xfrm rot="16200000">
              <a:off x="9434010" y="386380"/>
              <a:ext cx="288313" cy="2774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
        <p:nvSpPr>
          <p:cNvPr id="40" name="TextBox 39">
            <a:extLst>
              <a:ext uri="{FF2B5EF4-FFF2-40B4-BE49-F238E27FC236}">
                <a16:creationId xmlns:a16="http://schemas.microsoft.com/office/drawing/2014/main" id="{32C57EB7-2114-0C3B-229C-FBE1D317C242}"/>
              </a:ext>
            </a:extLst>
          </p:cNvPr>
          <p:cNvSpPr txBox="1"/>
          <p:nvPr/>
        </p:nvSpPr>
        <p:spPr>
          <a:xfrm>
            <a:off x="8838659" y="1367032"/>
            <a:ext cx="578167" cy="268663"/>
          </a:xfrm>
          <a:prstGeom prst="rect">
            <a:avLst/>
          </a:prstGeom>
          <a:noFill/>
        </p:spPr>
        <p:txBody>
          <a:bodyPr wrap="square" lIns="0" tIns="0" rIns="0" bIns="0" rtlCol="0">
            <a:spAutoFit/>
          </a:bodyPr>
          <a:lstStyle/>
          <a:p>
            <a:pPr>
              <a:lnSpc>
                <a:spcPct val="114000"/>
              </a:lnSpc>
            </a:pPr>
            <a:r>
              <a:rPr lang="en-US" sz="1600" b="1" dirty="0">
                <a:solidFill>
                  <a:schemeClr val="tx1">
                    <a:lumMod val="95000"/>
                    <a:lumOff val="5000"/>
                  </a:schemeClr>
                </a:solidFill>
                <a:latin typeface="Bell MT" panose="02020503060305020303" pitchFamily="18" charset="0"/>
              </a:rPr>
              <a:t>LDF</a:t>
            </a:r>
          </a:p>
        </p:txBody>
      </p:sp>
    </p:spTree>
    <p:extLst>
      <p:ext uri="{BB962C8B-B14F-4D97-AF65-F5344CB8AC3E}">
        <p14:creationId xmlns:p14="http://schemas.microsoft.com/office/powerpoint/2010/main" val="17381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6" grpId="0" animBg="1"/>
      <p:bldP spid="3" grpId="0"/>
      <p:bldP spid="5" grpId="0"/>
      <p:bldP spid="7" grpId="0"/>
      <p:bldP spid="11" grpId="0"/>
      <p:bldP spid="12" grpId="0"/>
      <p:bldP spid="15" grpId="0"/>
      <p:bldP spid="25" grpId="0" animBg="1"/>
      <p:bldP spid="30" grpId="0" animBg="1"/>
      <p:bldP spid="4" grpId="0"/>
      <p:bldP spid="1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B6950-0FA4-4F24-82EC-C6C1B6691946}"/>
              </a:ext>
            </a:extLst>
          </p:cNvPr>
          <p:cNvSpPr txBox="1"/>
          <p:nvPr/>
        </p:nvSpPr>
        <p:spPr>
          <a:xfrm>
            <a:off x="3425527" y="142974"/>
            <a:ext cx="4864280" cy="584775"/>
          </a:xfrm>
          <a:prstGeom prst="rect">
            <a:avLst/>
          </a:prstGeom>
          <a:noFill/>
        </p:spPr>
        <p:txBody>
          <a:bodyPr wrap="none" rtlCol="0">
            <a:spAutoFit/>
          </a:bodyPr>
          <a:lstStyle/>
          <a:p>
            <a:r>
              <a:rPr lang="en-US" sz="3200" b="1" dirty="0">
                <a:latin typeface="Bell MT" panose="02020503060305020303" pitchFamily="18" charset="0"/>
              </a:rPr>
              <a:t>Static Energies Examples:</a:t>
            </a:r>
          </a:p>
        </p:txBody>
      </p:sp>
      <p:sp>
        <p:nvSpPr>
          <p:cNvPr id="7" name="Rectangle 6"/>
          <p:cNvSpPr/>
          <p:nvPr/>
        </p:nvSpPr>
        <p:spPr>
          <a:xfrm>
            <a:off x="674609" y="1806902"/>
            <a:ext cx="3534797" cy="523220"/>
          </a:xfrm>
          <a:prstGeom prst="rect">
            <a:avLst/>
          </a:prstGeom>
        </p:spPr>
        <p:txBody>
          <a:bodyPr wrap="square">
            <a:spAutoFit/>
          </a:bodyPr>
          <a:lstStyle/>
          <a:p>
            <a:r>
              <a:rPr lang="en-US" sz="1400" dirty="0">
                <a:solidFill>
                  <a:schemeClr val="accent6">
                    <a:lumMod val="50000"/>
                  </a:schemeClr>
                </a:solidFill>
                <a:latin typeface="Bodoni MT" panose="02070603080606020203" pitchFamily="18" charset="0"/>
                <a:cs typeface="Helvetica" panose="020B0604020202020204" pitchFamily="34" charset="0"/>
              </a:rPr>
              <a:t>K. </a:t>
            </a:r>
            <a:r>
              <a:rPr lang="en-US" sz="1400" dirty="0" err="1">
                <a:solidFill>
                  <a:schemeClr val="accent6">
                    <a:lumMod val="50000"/>
                  </a:schemeClr>
                </a:solidFill>
                <a:latin typeface="Bodoni MT" panose="02070603080606020203" pitchFamily="18" charset="0"/>
                <a:cs typeface="Helvetica" panose="020B0604020202020204" pitchFamily="34" charset="0"/>
              </a:rPr>
              <a:t>Juge</a:t>
            </a:r>
            <a:r>
              <a:rPr lang="en-US" sz="1400" dirty="0">
                <a:solidFill>
                  <a:schemeClr val="accent6">
                    <a:lumMod val="50000"/>
                  </a:schemeClr>
                </a:solidFill>
                <a:latin typeface="Bodoni MT" panose="02070603080606020203" pitchFamily="18" charset="0"/>
                <a:cs typeface="Helvetica" panose="020B0604020202020204" pitchFamily="34" charset="0"/>
              </a:rPr>
              <a:t>, J. </a:t>
            </a:r>
            <a:r>
              <a:rPr lang="en-US" sz="1400" dirty="0" err="1">
                <a:solidFill>
                  <a:schemeClr val="accent6">
                    <a:lumMod val="50000"/>
                  </a:schemeClr>
                </a:solidFill>
                <a:latin typeface="Bodoni MT" panose="02070603080606020203" pitchFamily="18" charset="0"/>
                <a:cs typeface="Helvetica" panose="020B0604020202020204" pitchFamily="34" charset="0"/>
              </a:rPr>
              <a:t>Kuti</a:t>
            </a:r>
            <a:r>
              <a:rPr lang="en-US" sz="1400" dirty="0">
                <a:solidFill>
                  <a:schemeClr val="accent6">
                    <a:lumMod val="50000"/>
                  </a:schemeClr>
                </a:solidFill>
                <a:latin typeface="Bodoni MT" panose="02070603080606020203" pitchFamily="18" charset="0"/>
                <a:cs typeface="Helvetica" panose="020B0604020202020204" pitchFamily="34" charset="0"/>
              </a:rPr>
              <a:t>, C. Morningstar, </a:t>
            </a:r>
          </a:p>
          <a:p>
            <a:r>
              <a:rPr lang="en-US" sz="1400" dirty="0">
                <a:solidFill>
                  <a:schemeClr val="accent6">
                    <a:lumMod val="50000"/>
                  </a:schemeClr>
                </a:solidFill>
                <a:latin typeface="Bodoni MT" panose="02070603080606020203" pitchFamily="18" charset="0"/>
                <a:cs typeface="Helvetica" panose="020B0604020202020204" pitchFamily="34" charset="0"/>
              </a:rPr>
              <a:t>Phys. Rev. Lett. 90 (2003)</a:t>
            </a:r>
          </a:p>
        </p:txBody>
      </p:sp>
      <p:pic>
        <p:nvPicPr>
          <p:cNvPr id="8" name="Picture 7"/>
          <p:cNvPicPr>
            <a:picLocks noChangeAspect="1"/>
          </p:cNvPicPr>
          <p:nvPr/>
        </p:nvPicPr>
        <p:blipFill>
          <a:blip r:embed="rId3"/>
          <a:stretch>
            <a:fillRect/>
          </a:stretch>
        </p:blipFill>
        <p:spPr>
          <a:xfrm>
            <a:off x="67809" y="2330122"/>
            <a:ext cx="3753476" cy="4527878"/>
          </a:xfrm>
          <a:prstGeom prst="rect">
            <a:avLst/>
          </a:prstGeom>
        </p:spPr>
      </p:pic>
      <p:sp>
        <p:nvSpPr>
          <p:cNvPr id="11" name="TextBox 10"/>
          <p:cNvSpPr txBox="1"/>
          <p:nvPr/>
        </p:nvSpPr>
        <p:spPr>
          <a:xfrm>
            <a:off x="4265244" y="1701479"/>
            <a:ext cx="3184846"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a:latin typeface="Bell MT" panose="02020503060305020303" pitchFamily="18" charset="0"/>
              </a:rPr>
              <a:t>Results of </a:t>
            </a:r>
            <a:r>
              <a:rPr lang="en-US" sz="1600" b="1" dirty="0">
                <a:latin typeface="Bell MT" panose="02020503060305020303" pitchFamily="18" charset="0"/>
              </a:rPr>
              <a:t>nonperturbative</a:t>
            </a:r>
            <a:r>
              <a:rPr lang="en-US" sz="1600" dirty="0">
                <a:latin typeface="Bell MT" panose="02020503060305020303" pitchFamily="18" charset="0"/>
              </a:rPr>
              <a:t> </a:t>
            </a:r>
          </a:p>
          <a:p>
            <a:r>
              <a:rPr lang="en-US" sz="1600" dirty="0">
                <a:latin typeface="Bell MT" panose="02020503060305020303" pitchFamily="18" charset="0"/>
              </a:rPr>
              <a:t>Gluonic Static energies from lattice:</a:t>
            </a:r>
          </a:p>
        </p:txBody>
      </p:sp>
      <p:sp>
        <p:nvSpPr>
          <p:cNvPr id="4" name="Slide Number Placeholder 3"/>
          <p:cNvSpPr>
            <a:spLocks noGrp="1"/>
          </p:cNvSpPr>
          <p:nvPr>
            <p:ph type="sldNum" sz="quarter" idx="12"/>
          </p:nvPr>
        </p:nvSpPr>
        <p:spPr/>
        <p:txBody>
          <a:bodyPr/>
          <a:lstStyle/>
          <a:p>
            <a:fld id="{F625E1C1-922A-47A9-AF37-A2DFACD4FCD7}" type="slidenum">
              <a:rPr lang="en-US" smtClean="0"/>
              <a:t>11</a:t>
            </a:fld>
            <a:endParaRPr lang="en-US"/>
          </a:p>
        </p:txBody>
      </p:sp>
      <p:sp>
        <p:nvSpPr>
          <p:cNvPr id="18" name="Rectangle 17"/>
          <p:cNvSpPr/>
          <p:nvPr/>
        </p:nvSpPr>
        <p:spPr>
          <a:xfrm>
            <a:off x="4475788" y="2385463"/>
            <a:ext cx="3240426" cy="38536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400" dirty="0">
                <a:solidFill>
                  <a:schemeClr val="accent6">
                    <a:lumMod val="50000"/>
                  </a:schemeClr>
                </a:solidFill>
                <a:latin typeface="Bodoni MT" panose="02070603080606020203" pitchFamily="18" charset="0"/>
                <a:cs typeface="Helvetica" panose="020B0604020202020204" pitchFamily="34" charset="0"/>
              </a:rPr>
              <a:t>Bali and Pineda  Phys. Rev. D. 69, (2004)</a:t>
            </a:r>
          </a:p>
        </p:txBody>
      </p:sp>
      <p:pic>
        <p:nvPicPr>
          <p:cNvPr id="2" name="Picture 1">
            <a:extLst>
              <a:ext uri="{FF2B5EF4-FFF2-40B4-BE49-F238E27FC236}">
                <a16:creationId xmlns:a16="http://schemas.microsoft.com/office/drawing/2014/main" id="{7278D33D-D256-CC60-1E4F-DAB433C49B05}"/>
              </a:ext>
            </a:extLst>
          </p:cNvPr>
          <p:cNvPicPr>
            <a:picLocks noChangeAspect="1"/>
          </p:cNvPicPr>
          <p:nvPr/>
        </p:nvPicPr>
        <p:blipFill>
          <a:blip r:embed="rId4"/>
          <a:stretch>
            <a:fillRect/>
          </a:stretch>
        </p:blipFill>
        <p:spPr>
          <a:xfrm>
            <a:off x="3681248" y="2918691"/>
            <a:ext cx="4488847" cy="3919748"/>
          </a:xfrm>
          <a:prstGeom prst="rect">
            <a:avLst/>
          </a:prstGeom>
        </p:spPr>
      </p:pic>
      <p:pic>
        <p:nvPicPr>
          <p:cNvPr id="10" name="Picture 9">
            <a:extLst>
              <a:ext uri="{FF2B5EF4-FFF2-40B4-BE49-F238E27FC236}">
                <a16:creationId xmlns:a16="http://schemas.microsoft.com/office/drawing/2014/main" id="{7F3E5274-BECD-C579-03A4-A3FE591E865C}"/>
              </a:ext>
            </a:extLst>
          </p:cNvPr>
          <p:cNvPicPr>
            <a:picLocks noChangeAspect="1"/>
          </p:cNvPicPr>
          <p:nvPr/>
        </p:nvPicPr>
        <p:blipFill>
          <a:blip r:embed="rId5"/>
          <a:stretch>
            <a:fillRect/>
          </a:stretch>
        </p:blipFill>
        <p:spPr>
          <a:xfrm>
            <a:off x="7982595" y="1904525"/>
            <a:ext cx="3969259" cy="4699108"/>
          </a:xfrm>
          <a:prstGeom prst="rect">
            <a:avLst/>
          </a:prstGeom>
        </p:spPr>
      </p:pic>
      <p:sp>
        <p:nvSpPr>
          <p:cNvPr id="15" name="Rectangle 14">
            <a:extLst>
              <a:ext uri="{FF2B5EF4-FFF2-40B4-BE49-F238E27FC236}">
                <a16:creationId xmlns:a16="http://schemas.microsoft.com/office/drawing/2014/main" id="{2D59C26F-6BE2-73B8-548C-18913D467212}"/>
              </a:ext>
            </a:extLst>
          </p:cNvPr>
          <p:cNvSpPr/>
          <p:nvPr/>
        </p:nvSpPr>
        <p:spPr>
          <a:xfrm>
            <a:off x="8248976" y="1463747"/>
            <a:ext cx="4580848" cy="38536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400" dirty="0">
                <a:solidFill>
                  <a:schemeClr val="accent6">
                    <a:lumMod val="50000"/>
                  </a:schemeClr>
                </a:solidFill>
                <a:latin typeface="Bodoni MT" panose="02070603080606020203" pitchFamily="18" charset="0"/>
                <a:cs typeface="Helvetica" panose="020B0604020202020204" pitchFamily="34" charset="0"/>
              </a:rPr>
              <a:t>Schlosser and Wagner  Phys. Rev. D. 105, (2022)</a:t>
            </a:r>
          </a:p>
        </p:txBody>
      </p:sp>
      <mc:AlternateContent xmlns:mc="http://schemas.openxmlformats.org/markup-compatibility/2006" xmlns:a14="http://schemas.microsoft.com/office/drawing/2010/main">
        <mc:Choice Requires="a14">
          <p:sp>
            <p:nvSpPr>
              <p:cNvPr id="19" name="HQET for heavy quarks and diquarks">
                <a:extLst>
                  <a:ext uri="{FF2B5EF4-FFF2-40B4-BE49-F238E27FC236}">
                    <a16:creationId xmlns:a16="http://schemas.microsoft.com/office/drawing/2014/main" id="{9BBA587E-0CCA-042A-DD66-203E9E457964}"/>
                  </a:ext>
                </a:extLst>
              </p:cNvPr>
              <p:cNvSpPr txBox="1"/>
              <p:nvPr/>
            </p:nvSpPr>
            <p:spPr>
              <a:xfrm>
                <a:off x="67809" y="858590"/>
                <a:ext cx="11969551" cy="78425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b="1" dirty="0">
                    <a:solidFill>
                      <a:schemeClr val="tx1"/>
                    </a:solidFill>
                    <a:latin typeface="Bell MT" panose="02020503060305020303" pitchFamily="18" charset="0"/>
                  </a:rPr>
                  <a:t>Static limit </a:t>
                </a:r>
                <a14:m>
                  <m:oMath xmlns:m="http://schemas.openxmlformats.org/officeDocument/2006/math">
                    <m:r>
                      <m:rPr>
                        <m:nor/>
                      </m:rPr>
                      <a:rPr lang="en-US" sz="2200" b="1" i="0" smtClean="0">
                        <a:solidFill>
                          <a:schemeClr val="tx1"/>
                        </a:solidFill>
                        <a:latin typeface="Bell MT" panose="02020503060305020303" pitchFamily="18" charset="0"/>
                      </a:rPr>
                      <m:t>(</m:t>
                    </m:r>
                    <m:r>
                      <m:rPr>
                        <m:nor/>
                      </m:rPr>
                      <a:rPr lang="en-US" sz="2200" b="1" i="0" smtClean="0">
                        <a:solidFill>
                          <a:schemeClr val="tx1"/>
                        </a:solidFill>
                        <a:latin typeface="Bell MT" panose="02020503060305020303" pitchFamily="18" charset="0"/>
                      </a:rPr>
                      <m:t>m</m:t>
                    </m:r>
                    <m:r>
                      <m:rPr>
                        <m:nor/>
                      </m:rPr>
                      <a:rPr lang="en-US" sz="2200" b="1" i="0" smtClean="0">
                        <a:solidFill>
                          <a:schemeClr val="tx1"/>
                        </a:solidFill>
                        <a:latin typeface="Bell MT" panose="02020503060305020303" pitchFamily="18" charset="0"/>
                      </a:rPr>
                      <m:t>→ ∞</m:t>
                    </m:r>
                    <m:r>
                      <m:rPr>
                        <m:nor/>
                      </m:rPr>
                      <a:rPr lang="en-US" sz="2200" b="1" i="0" smtClean="0">
                        <a:solidFill>
                          <a:schemeClr val="tx1"/>
                        </a:solidFill>
                        <a:latin typeface="Bell MT" panose="02020503060305020303" pitchFamily="18" charset="0"/>
                      </a:rPr>
                      <m:t>)</m:t>
                    </m:r>
                  </m:oMath>
                </a14:m>
                <a:r>
                  <a:rPr lang="en-US" sz="2200" b="1" dirty="0">
                    <a:latin typeface="Bell MT" panose="02020503060305020303" pitchFamily="18" charset="0"/>
                  </a:rPr>
                  <a:t>:</a:t>
                </a:r>
                <a:r>
                  <a:rPr lang="en-US" sz="2200" b="1" dirty="0">
                    <a:solidFill>
                      <a:schemeClr val="tx1"/>
                    </a:solidFill>
                    <a:latin typeface="Bell MT" panose="02020503060305020303" pitchFamily="18" charset="0"/>
                  </a:rPr>
                  <a:t> </a:t>
                </a:r>
                <a:r>
                  <a:rPr lang="en-US" sz="2200" dirty="0">
                    <a:latin typeface="Bell MT" panose="02020503060305020303" pitchFamily="18" charset="0"/>
                  </a:rPr>
                  <a:t>heavy quarks are fixed in position. Interquark potential given by gluon configuration.</a:t>
                </a:r>
                <a:endParaRPr lang="en-US" sz="2200" dirty="0">
                  <a:solidFill>
                    <a:schemeClr val="tx1"/>
                  </a:solidFill>
                  <a:latin typeface="Bell MT" panose="02020503060305020303" pitchFamily="18" charset="0"/>
                </a:endParaRPr>
              </a:p>
            </p:txBody>
          </p:sp>
        </mc:Choice>
        <mc:Fallback xmlns="">
          <p:sp>
            <p:nvSpPr>
              <p:cNvPr id="19" name="HQET for heavy quarks and diquarks">
                <a:extLst>
                  <a:ext uri="{FF2B5EF4-FFF2-40B4-BE49-F238E27FC236}">
                    <a16:creationId xmlns:a16="http://schemas.microsoft.com/office/drawing/2014/main" id="{9BBA587E-0CCA-042A-DD66-203E9E457964}"/>
                  </a:ext>
                </a:extLst>
              </p:cNvPr>
              <p:cNvSpPr txBox="1">
                <a:spLocks noRot="1" noChangeAspect="1" noMove="1" noResize="1" noEditPoints="1" noAdjustHandles="1" noChangeArrowheads="1" noChangeShapeType="1" noTextEdit="1"/>
              </p:cNvSpPr>
              <p:nvPr/>
            </p:nvSpPr>
            <p:spPr>
              <a:xfrm>
                <a:off x="67809" y="858590"/>
                <a:ext cx="11969551" cy="784254"/>
              </a:xfrm>
              <a:prstGeom prst="rect">
                <a:avLst/>
              </a:prstGeom>
              <a:blipFill>
                <a:blip r:embed="rId7"/>
                <a:stretch>
                  <a:fillRect l="-916" t="-3125" b="-14844"/>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281854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05016"/>
            <a:ext cx="184731" cy="369332"/>
          </a:xfrm>
          <a:prstGeom prst="rect">
            <a:avLst/>
          </a:prstGeom>
          <a:noFill/>
        </p:spPr>
        <p:txBody>
          <a:bodyPr wrap="none" rtlCol="0">
            <a:spAutoFit/>
          </a:bodyPr>
          <a:lstStyle/>
          <a:p>
            <a:endParaRPr lang="en-US" dirty="0"/>
          </a:p>
        </p:txBody>
      </p:sp>
      <p:sp>
        <p:nvSpPr>
          <p:cNvPr id="6" name="Slide Number Placeholder 5"/>
          <p:cNvSpPr>
            <a:spLocks noGrp="1"/>
          </p:cNvSpPr>
          <p:nvPr>
            <p:ph type="sldNum" sz="quarter" idx="12"/>
          </p:nvPr>
        </p:nvSpPr>
        <p:spPr/>
        <p:txBody>
          <a:bodyPr/>
          <a:lstStyle/>
          <a:p>
            <a:fld id="{F625E1C1-922A-47A9-AF37-A2DFACD4FCD7}" type="slidenum">
              <a:rPr lang="en-US" smtClean="0"/>
              <a:t>12</a:t>
            </a:fld>
            <a:endParaRPr lang="en-US"/>
          </a:p>
        </p:txBody>
      </p:sp>
      <mc:AlternateContent xmlns:mc="http://schemas.openxmlformats.org/markup-compatibility/2006" xmlns:a14="http://schemas.microsoft.com/office/drawing/2010/main">
        <mc:Choice Requires="a14">
          <p:sp>
            <p:nvSpPr>
              <p:cNvPr id="4" name="HQET for heavy quarks and diquarks">
                <a:extLst>
                  <a:ext uri="{FF2B5EF4-FFF2-40B4-BE49-F238E27FC236}">
                    <a16:creationId xmlns:a16="http://schemas.microsoft.com/office/drawing/2014/main" id="{2508822F-2E0F-E02B-0AC5-FD8A6BB1C0CF}"/>
                  </a:ext>
                </a:extLst>
              </p:cNvPr>
              <p:cNvSpPr txBox="1"/>
              <p:nvPr/>
            </p:nvSpPr>
            <p:spPr>
              <a:xfrm>
                <a:off x="8748" y="613681"/>
                <a:ext cx="11868185" cy="44191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Exotic hadron </a:t>
                </a:r>
                <a14:m>
                  <m:oMath xmlns:m="http://schemas.openxmlformats.org/officeDocument/2006/math">
                    <m:r>
                      <a:rPr lang="en-US" sz="2200" b="0" i="0" smtClean="0">
                        <a:latin typeface="Cambria Math" panose="02040503050406030204" pitchFamily="18" charset="0"/>
                      </a:rPr>
                      <m:t>(</m:t>
                    </m:r>
                    <m:r>
                      <a:rPr lang="en-US" sz="2200" b="1" i="1" smtClean="0">
                        <a:latin typeface="Cambria Math" panose="02040503050406030204" pitchFamily="18" charset="0"/>
                      </a:rPr>
                      <m:t>𝑸</m:t>
                    </m:r>
                    <m:acc>
                      <m:accPr>
                        <m:chr m:val="̅"/>
                        <m:ctrlPr>
                          <a:rPr lang="en-US" sz="2200" b="1" i="1" smtClean="0">
                            <a:latin typeface="Cambria Math" panose="02040503050406030204" pitchFamily="18" charset="0"/>
                          </a:rPr>
                        </m:ctrlPr>
                      </m:accPr>
                      <m:e>
                        <m:r>
                          <a:rPr lang="en-US" sz="2200" b="1" i="1" smtClean="0">
                            <a:latin typeface="Cambria Math" panose="02040503050406030204" pitchFamily="18" charset="0"/>
                          </a:rPr>
                          <m:t>𝑸</m:t>
                        </m:r>
                      </m:e>
                    </m:acc>
                    <m:r>
                      <a:rPr lang="en-US" sz="2200" b="1" i="1" dirty="0" smtClean="0">
                        <a:solidFill>
                          <a:srgbClr val="00B050"/>
                        </a:solidFill>
                        <a:latin typeface="Cambria Math" panose="02040503050406030204" pitchFamily="18" charset="0"/>
                      </a:rPr>
                      <m:t>𝑿</m:t>
                    </m:r>
                    <m:r>
                      <a:rPr lang="en-US" sz="2200" b="1" i="0" dirty="0" smtClean="0">
                        <a:latin typeface="Cambria Math" panose="02040503050406030204" pitchFamily="18" charset="0"/>
                      </a:rPr>
                      <m:t>,</m:t>
                    </m:r>
                    <m:r>
                      <a:rPr lang="en-US" sz="2200" b="1" i="1">
                        <a:latin typeface="Cambria Math" panose="02040503050406030204" pitchFamily="18" charset="0"/>
                      </a:rPr>
                      <m:t>𝑸</m:t>
                    </m:r>
                    <m:r>
                      <a:rPr lang="en-US" sz="2200" b="1" i="1" smtClean="0">
                        <a:latin typeface="Cambria Math" panose="02040503050406030204" pitchFamily="18" charset="0"/>
                      </a:rPr>
                      <m:t>𝑸</m:t>
                    </m:r>
                    <m:r>
                      <a:rPr lang="en-US" sz="2200" b="1" i="1" dirty="0" smtClean="0">
                        <a:solidFill>
                          <a:srgbClr val="00B050"/>
                        </a:solidFill>
                        <a:latin typeface="Cambria Math" panose="02040503050406030204" pitchFamily="18" charset="0"/>
                      </a:rPr>
                      <m:t>𝑿</m:t>
                    </m:r>
                    <m:r>
                      <a:rPr lang="en-US" sz="2200" b="1" i="1" dirty="0" smtClean="0">
                        <a:latin typeface="Cambria Math" panose="02040503050406030204" pitchFamily="18" charset="0"/>
                      </a:rPr>
                      <m:t>, …..)</m:t>
                    </m:r>
                  </m:oMath>
                </a14:m>
                <a:r>
                  <a:rPr lang="en-US" sz="2200" b="1" dirty="0">
                    <a:latin typeface="Bell MT" panose="02020503060305020303" pitchFamily="18" charset="0"/>
                  </a:rPr>
                  <a:t>, </a:t>
                </a:r>
                <a14:m>
                  <m:oMath xmlns:m="http://schemas.openxmlformats.org/officeDocument/2006/math">
                    <m:r>
                      <a:rPr lang="en-US" sz="2200" b="1" i="1" smtClean="0">
                        <a:solidFill>
                          <a:srgbClr val="00B050"/>
                        </a:solidFill>
                        <a:latin typeface="Cambria Math" panose="02040503050406030204" pitchFamily="18" charset="0"/>
                      </a:rPr>
                      <m:t>𝑿</m:t>
                    </m:r>
                  </m:oMath>
                </a14:m>
                <a:r>
                  <a:rPr lang="en-US" sz="2200" dirty="0">
                    <a:latin typeface="Bell MT" panose="02020503060305020303" pitchFamily="18" charset="0"/>
                  </a:rPr>
                  <a:t> is light </a:t>
                </a:r>
                <a:r>
                  <a:rPr lang="en-US" sz="2200" dirty="0" err="1">
                    <a:latin typeface="Bell MT" panose="02020503060305020303" pitchFamily="18" charset="0"/>
                  </a:rPr>
                  <a:t>d.o.f.</a:t>
                </a:r>
                <a:r>
                  <a:rPr lang="en-US" sz="2200" dirty="0">
                    <a:latin typeface="Bell MT" panose="02020503060305020303" pitchFamily="18" charset="0"/>
                  </a:rPr>
                  <a:t>  </a:t>
                </a:r>
              </a:p>
            </p:txBody>
          </p:sp>
        </mc:Choice>
        <mc:Fallback xmlns="">
          <p:sp>
            <p:nvSpPr>
              <p:cNvPr id="4" name="HQET for heavy quarks and diquarks">
                <a:extLst>
                  <a:ext uri="{FF2B5EF4-FFF2-40B4-BE49-F238E27FC236}">
                    <a16:creationId xmlns:a16="http://schemas.microsoft.com/office/drawing/2014/main" id="{2508822F-2E0F-E02B-0AC5-FD8A6BB1C0CF}"/>
                  </a:ext>
                </a:extLst>
              </p:cNvPr>
              <p:cNvSpPr txBox="1">
                <a:spLocks noRot="1" noChangeAspect="1" noMove="1" noResize="1" noEditPoints="1" noAdjustHandles="1" noChangeArrowheads="1" noChangeShapeType="1" noTextEdit="1"/>
              </p:cNvSpPr>
              <p:nvPr/>
            </p:nvSpPr>
            <p:spPr>
              <a:xfrm>
                <a:off x="8748" y="613681"/>
                <a:ext cx="11868185" cy="441916"/>
              </a:xfrm>
              <a:prstGeom prst="rect">
                <a:avLst/>
              </a:prstGeom>
              <a:blipFill>
                <a:blip r:embed="rId3"/>
                <a:stretch>
                  <a:fillRect l="-924" t="-6944" b="-27778"/>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FBADB5-F613-FCA2-A5DE-784F9EC8C658}"/>
                  </a:ext>
                </a:extLst>
              </p:cNvPr>
              <p:cNvSpPr txBox="1"/>
              <p:nvPr/>
            </p:nvSpPr>
            <p:spPr>
              <a:xfrm>
                <a:off x="1711800" y="1104495"/>
                <a:ext cx="1442612" cy="4316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rPr>
                        <m:t>𝑸</m:t>
                      </m:r>
                      <m:acc>
                        <m:accPr>
                          <m:chr m:val="̅"/>
                          <m:ctrlPr>
                            <a:rPr lang="en-US" sz="2200" b="1" i="1" smtClean="0">
                              <a:latin typeface="Cambria Math" panose="02040503050406030204" pitchFamily="18" charset="0"/>
                            </a:rPr>
                          </m:ctrlPr>
                        </m:accPr>
                        <m:e>
                          <m:r>
                            <a:rPr lang="en-US" sz="2200" b="1" i="1" smtClean="0">
                              <a:latin typeface="Cambria Math" panose="02040503050406030204" pitchFamily="18" charset="0"/>
                            </a:rPr>
                            <m:t>𝑸</m:t>
                          </m:r>
                        </m:e>
                      </m:acc>
                      <m:r>
                        <a:rPr lang="en-US" sz="2200" b="1" i="1" dirty="0" smtClean="0">
                          <a:solidFill>
                            <a:srgbClr val="00B050"/>
                          </a:solidFill>
                          <a:latin typeface="Cambria Math" panose="02040503050406030204" pitchFamily="18" charset="0"/>
                        </a:rPr>
                        <m:t>𝑿</m:t>
                      </m:r>
                    </m:oMath>
                  </m:oMathPara>
                </a14:m>
                <a:endParaRPr lang="en-US" sz="2200" dirty="0"/>
              </a:p>
            </p:txBody>
          </p:sp>
        </mc:Choice>
        <mc:Fallback xmlns="">
          <p:sp>
            <p:nvSpPr>
              <p:cNvPr id="11" name="TextBox 10">
                <a:extLst>
                  <a:ext uri="{FF2B5EF4-FFF2-40B4-BE49-F238E27FC236}">
                    <a16:creationId xmlns:a16="http://schemas.microsoft.com/office/drawing/2014/main" id="{4EFBADB5-F613-FCA2-A5DE-784F9EC8C658}"/>
                  </a:ext>
                </a:extLst>
              </p:cNvPr>
              <p:cNvSpPr txBox="1">
                <a:spLocks noRot="1" noChangeAspect="1" noMove="1" noResize="1" noEditPoints="1" noAdjustHandles="1" noChangeArrowheads="1" noChangeShapeType="1" noTextEdit="1"/>
              </p:cNvSpPr>
              <p:nvPr/>
            </p:nvSpPr>
            <p:spPr>
              <a:xfrm>
                <a:off x="1711800" y="1104495"/>
                <a:ext cx="1442612" cy="431657"/>
              </a:xfrm>
              <a:prstGeom prst="rect">
                <a:avLst/>
              </a:prstGeom>
              <a:blipFill>
                <a:blip r:embed="rId4"/>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3CE2936-D1EC-12B1-D06A-8FE4C72C3068}"/>
                  </a:ext>
                </a:extLst>
              </p:cNvPr>
              <p:cNvSpPr txBox="1"/>
              <p:nvPr/>
            </p:nvSpPr>
            <p:spPr>
              <a:xfrm>
                <a:off x="651039" y="3365749"/>
                <a:ext cx="5282119" cy="353687"/>
              </a:xfrm>
              <a:prstGeom prst="rect">
                <a:avLst/>
              </a:prstGeom>
              <a:noFill/>
            </p:spPr>
            <p:txBody>
              <a:bodyPr wrap="square" lIns="0" tIns="0" rIns="0" bIns="0" rtlCol="0">
                <a:spAutoFit/>
              </a:bodyPr>
              <a:lstStyle/>
              <a:p>
                <a:pPr>
                  <a:lnSpc>
                    <a:spcPct val="114000"/>
                  </a:lnSpc>
                </a:pPr>
                <a:r>
                  <a:rPr lang="en-US" sz="2200" b="1" i="1" dirty="0">
                    <a:solidFill>
                      <a:srgbClr val="00B050"/>
                    </a:solidFill>
                    <a:latin typeface="+mn-lt"/>
                  </a:rPr>
                  <a:t>X= </a:t>
                </a:r>
                <a:r>
                  <a:rPr lang="en-US" sz="2200" dirty="0">
                    <a:solidFill>
                      <a:srgbClr val="FF0000"/>
                    </a:solidFill>
                  </a:rPr>
                  <a:t>gluon</a:t>
                </a:r>
                <a:r>
                  <a:rPr lang="en-US" sz="2200" dirty="0"/>
                  <a:t>  </a:t>
                </a:r>
                <a14:m>
                  <m:oMath xmlns:m="http://schemas.openxmlformats.org/officeDocument/2006/math">
                    <m:r>
                      <a:rPr lang="en-US" sz="2200" b="0" i="1" smtClean="0">
                        <a:latin typeface="Cambria Math" panose="02040503050406030204" pitchFamily="18" charset="0"/>
                      </a:rPr>
                      <m:t>→</m:t>
                    </m:r>
                  </m:oMath>
                </a14:m>
                <a:r>
                  <a:rPr lang="en-US" sz="2200" b="1" i="1" dirty="0">
                    <a:latin typeface="+mn-lt"/>
                  </a:rPr>
                  <a:t>   </a:t>
                </a:r>
                <a:r>
                  <a:rPr lang="en-US" sz="2200" b="1" dirty="0">
                    <a:latin typeface="+mn-lt"/>
                  </a:rPr>
                  <a:t>Hybrid</a:t>
                </a:r>
              </a:p>
            </p:txBody>
          </p:sp>
        </mc:Choice>
        <mc:Fallback xmlns="">
          <p:sp>
            <p:nvSpPr>
              <p:cNvPr id="12" name="TextBox 11">
                <a:extLst>
                  <a:ext uri="{FF2B5EF4-FFF2-40B4-BE49-F238E27FC236}">
                    <a16:creationId xmlns:a16="http://schemas.microsoft.com/office/drawing/2014/main" id="{13CE2936-D1EC-12B1-D06A-8FE4C72C3068}"/>
                  </a:ext>
                </a:extLst>
              </p:cNvPr>
              <p:cNvSpPr txBox="1">
                <a:spLocks noRot="1" noChangeAspect="1" noMove="1" noResize="1" noEditPoints="1" noAdjustHandles="1" noChangeArrowheads="1" noChangeShapeType="1" noTextEdit="1"/>
              </p:cNvSpPr>
              <p:nvPr/>
            </p:nvSpPr>
            <p:spPr>
              <a:xfrm>
                <a:off x="651039" y="3365749"/>
                <a:ext cx="5282119" cy="353687"/>
              </a:xfrm>
              <a:prstGeom prst="rect">
                <a:avLst/>
              </a:prstGeom>
              <a:blipFill>
                <a:blip r:embed="rId5"/>
                <a:stretch>
                  <a:fillRect l="-3233" t="-18966" b="-4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84C2DF2-0AE8-9945-727E-66FD7BD2CA20}"/>
                  </a:ext>
                </a:extLst>
              </p:cNvPr>
              <p:cNvSpPr txBox="1"/>
              <p:nvPr/>
            </p:nvSpPr>
            <p:spPr>
              <a:xfrm>
                <a:off x="651039" y="3865081"/>
                <a:ext cx="5282119" cy="353687"/>
              </a:xfrm>
              <a:prstGeom prst="rect">
                <a:avLst/>
              </a:prstGeom>
              <a:noFill/>
            </p:spPr>
            <p:txBody>
              <a:bodyPr wrap="square" lIns="0" tIns="0" rIns="0" bIns="0" rtlCol="0">
                <a:spAutoFit/>
              </a:bodyPr>
              <a:lstStyle/>
              <a:p>
                <a:pPr>
                  <a:lnSpc>
                    <a:spcPct val="114000"/>
                  </a:lnSpc>
                </a:pPr>
                <a:r>
                  <a:rPr lang="en-US" sz="2200" b="1" i="1" dirty="0">
                    <a:solidFill>
                      <a:srgbClr val="00B050"/>
                    </a:solidFill>
                    <a:latin typeface="+mn-lt"/>
                  </a:rPr>
                  <a:t>X= </a:t>
                </a:r>
                <a14:m>
                  <m:oMath xmlns:m="http://schemas.openxmlformats.org/officeDocument/2006/math">
                    <m:r>
                      <a:rPr lang="en-US" sz="2200" i="1" dirty="0">
                        <a:solidFill>
                          <a:srgbClr val="FF0000"/>
                        </a:solidFill>
                        <a:latin typeface="Cambria Math" panose="02040503050406030204" pitchFamily="18" charset="0"/>
                      </a:rPr>
                      <m:t>𝑞</m:t>
                    </m:r>
                    <m:acc>
                      <m:accPr>
                        <m:chr m:val="̅"/>
                        <m:ctrlPr>
                          <a:rPr lang="en-US" sz="2200" i="1" dirty="0">
                            <a:solidFill>
                              <a:srgbClr val="FF0000"/>
                            </a:solidFill>
                            <a:latin typeface="Cambria Math" panose="02040503050406030204" pitchFamily="18" charset="0"/>
                          </a:rPr>
                        </m:ctrlPr>
                      </m:accPr>
                      <m:e>
                        <m:r>
                          <a:rPr lang="en-US" sz="2200" i="1" dirty="0">
                            <a:solidFill>
                              <a:srgbClr val="FF0000"/>
                            </a:solidFill>
                            <a:latin typeface="Cambria Math" panose="02040503050406030204" pitchFamily="18" charset="0"/>
                          </a:rPr>
                          <m:t>𝑞</m:t>
                        </m:r>
                      </m:e>
                    </m:acc>
                    <m:r>
                      <a:rPr lang="en-US" sz="2200" b="0" i="1" smtClean="0">
                        <a:latin typeface="Cambria Math" panose="02040503050406030204" pitchFamily="18" charset="0"/>
                      </a:rPr>
                      <m:t>→</m:t>
                    </m:r>
                  </m:oMath>
                </a14:m>
                <a:r>
                  <a:rPr lang="en-US" sz="2200" b="1" i="1" dirty="0">
                    <a:latin typeface="+mn-lt"/>
                  </a:rPr>
                  <a:t>   </a:t>
                </a:r>
                <a:r>
                  <a:rPr lang="en-US" sz="2200" b="1" dirty="0">
                    <a:latin typeface="+mn-lt"/>
                  </a:rPr>
                  <a:t>Tetraquark / Molecule</a:t>
                </a:r>
              </a:p>
            </p:txBody>
          </p:sp>
        </mc:Choice>
        <mc:Fallback xmlns="">
          <p:sp>
            <p:nvSpPr>
              <p:cNvPr id="13" name="TextBox 12">
                <a:extLst>
                  <a:ext uri="{FF2B5EF4-FFF2-40B4-BE49-F238E27FC236}">
                    <a16:creationId xmlns:a16="http://schemas.microsoft.com/office/drawing/2014/main" id="{284C2DF2-0AE8-9945-727E-66FD7BD2CA20}"/>
                  </a:ext>
                </a:extLst>
              </p:cNvPr>
              <p:cNvSpPr txBox="1">
                <a:spLocks noRot="1" noChangeAspect="1" noMove="1" noResize="1" noEditPoints="1" noAdjustHandles="1" noChangeArrowheads="1" noChangeShapeType="1" noTextEdit="1"/>
              </p:cNvSpPr>
              <p:nvPr/>
            </p:nvSpPr>
            <p:spPr>
              <a:xfrm>
                <a:off x="651039" y="3865081"/>
                <a:ext cx="5282119" cy="353687"/>
              </a:xfrm>
              <a:prstGeom prst="rect">
                <a:avLst/>
              </a:prstGeom>
              <a:blipFill>
                <a:blip r:embed="rId6"/>
                <a:stretch>
                  <a:fillRect l="-3233" t="-18966" b="-48276"/>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A362FFF5-961C-A8F9-D6CF-975D6E9BD4DB}"/>
              </a:ext>
            </a:extLst>
          </p:cNvPr>
          <p:cNvGrpSpPr/>
          <p:nvPr/>
        </p:nvGrpSpPr>
        <p:grpSpPr>
          <a:xfrm>
            <a:off x="1193436" y="1519251"/>
            <a:ext cx="2413393" cy="1087059"/>
            <a:chOff x="4151155" y="2485440"/>
            <a:chExt cx="2413393" cy="1087059"/>
          </a:xfrm>
        </p:grpSpPr>
        <mc:AlternateContent xmlns:mc="http://schemas.openxmlformats.org/markup-compatibility/2006" xmlns:a14="http://schemas.microsoft.com/office/drawing/2010/main">
          <mc:Choice Requires="a14">
            <p:sp>
              <p:nvSpPr>
                <p:cNvPr id="15" name="Q2">
                  <a:extLst>
                    <a:ext uri="{FF2B5EF4-FFF2-40B4-BE49-F238E27FC236}">
                      <a16:creationId xmlns:a16="http://schemas.microsoft.com/office/drawing/2014/main" id="{80D7FA67-CF34-F2F2-CB25-9017EB5CBE76}"/>
                    </a:ext>
                  </a:extLst>
                </p:cNvPr>
                <p:cNvSpPr/>
                <p:nvPr/>
              </p:nvSpPr>
              <p:spPr>
                <a:xfrm>
                  <a:off x="5771858" y="2485440"/>
                  <a:ext cx="792690" cy="928749"/>
                </a:xfrm>
                <a:prstGeom prst="ellipse">
                  <a:avLst/>
                </a:prstGeom>
                <a:solidFill>
                  <a:srgbClr val="0433FF"/>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defRPr b="1">
                      <a:solidFill>
                        <a:srgbClr val="FFFFFF"/>
                      </a:solidFill>
                      <a:latin typeface="Helvetica"/>
                      <a:ea typeface="Helvetica"/>
                      <a:cs typeface="Helvetica"/>
                      <a:sym typeface="Helvetica"/>
                    </a:defRPr>
                  </a:pPr>
                  <a:r>
                    <a:rPr lang="en-US" sz="2000" dirty="0"/>
                    <a:t>  </a:t>
                  </a:r>
                  <a14:m>
                    <m:oMath xmlns:m="http://schemas.openxmlformats.org/officeDocument/2006/math">
                      <m:acc>
                        <m:accPr>
                          <m:chr m:val="̅"/>
                          <m:ctrlPr>
                            <a:rPr lang="en-US" sz="2000" b="1" i="1" dirty="0" smtClean="0">
                              <a:latin typeface="Cambria Math" panose="02040503050406030204" pitchFamily="18" charset="0"/>
                            </a:rPr>
                          </m:ctrlPr>
                        </m:accPr>
                        <m:e>
                          <m:r>
                            <a:rPr lang="en-US" sz="2000" i="1" dirty="0" smtClean="0">
                              <a:latin typeface="Cambria Math" panose="02040503050406030204" pitchFamily="18" charset="0"/>
                            </a:rPr>
                            <m:t>𝑄</m:t>
                          </m:r>
                        </m:e>
                      </m:acc>
                    </m:oMath>
                  </a14:m>
                  <a:endParaRPr sz="2000" baseline="-5999" dirty="0"/>
                </a:p>
              </p:txBody>
            </p:sp>
          </mc:Choice>
          <mc:Fallback xmlns="">
            <p:sp>
              <p:nvSpPr>
                <p:cNvPr id="15" name="Q2">
                  <a:extLst>
                    <a:ext uri="{FF2B5EF4-FFF2-40B4-BE49-F238E27FC236}">
                      <a16:creationId xmlns:a16="http://schemas.microsoft.com/office/drawing/2014/main" id="{80D7FA67-CF34-F2F2-CB25-9017EB5CBE76}"/>
                    </a:ext>
                  </a:extLst>
                </p:cNvPr>
                <p:cNvSpPr>
                  <a:spLocks noRot="1" noChangeAspect="1" noMove="1" noResize="1" noEditPoints="1" noAdjustHandles="1" noChangeArrowheads="1" noChangeShapeType="1" noTextEdit="1"/>
                </p:cNvSpPr>
                <p:nvPr/>
              </p:nvSpPr>
              <p:spPr>
                <a:xfrm>
                  <a:off x="5771858" y="2485440"/>
                  <a:ext cx="792690" cy="928749"/>
                </a:xfrm>
                <a:prstGeom prst="ellipse">
                  <a:avLst/>
                </a:prstGeom>
                <a:blipFill>
                  <a:blip r:embed="rId7"/>
                  <a:stretch>
                    <a:fillRect/>
                  </a:stretch>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Q1">
                  <a:extLst>
                    <a:ext uri="{FF2B5EF4-FFF2-40B4-BE49-F238E27FC236}">
                      <a16:creationId xmlns:a16="http://schemas.microsoft.com/office/drawing/2014/main" id="{BE293501-51D1-C3F3-AE35-54C7212A7082}"/>
                    </a:ext>
                  </a:extLst>
                </p:cNvPr>
                <p:cNvSpPr/>
                <p:nvPr/>
              </p:nvSpPr>
              <p:spPr>
                <a:xfrm>
                  <a:off x="4151155" y="2485441"/>
                  <a:ext cx="846893" cy="928780"/>
                </a:xfrm>
                <a:prstGeom prst="ellipse">
                  <a:avLst/>
                </a:prstGeom>
                <a:solidFill>
                  <a:srgbClr val="FF2600"/>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defRPr b="1">
                      <a:solidFill>
                        <a:srgbClr val="FFFFFF"/>
                      </a:solidFill>
                      <a:latin typeface="Helvetica"/>
                      <a:ea typeface="Helvetica"/>
                      <a:cs typeface="Helvetica"/>
                      <a:sym typeface="Helvetica"/>
                    </a:defRPr>
                  </a:pPr>
                  <a:r>
                    <a:rPr lang="en-US" sz="2000" dirty="0"/>
                    <a:t>  </a:t>
                  </a:r>
                  <a14:m>
                    <m:oMath xmlns:m="http://schemas.openxmlformats.org/officeDocument/2006/math">
                      <m:r>
                        <a:rPr lang="en-US" sz="2000" b="1" i="1" smtClean="0">
                          <a:solidFill>
                            <a:schemeClr val="bg1"/>
                          </a:solidFill>
                          <a:latin typeface="Cambria Math" panose="02040503050406030204" pitchFamily="18" charset="0"/>
                        </a:rPr>
                        <m:t>𝑸</m:t>
                      </m:r>
                    </m:oMath>
                  </a14:m>
                  <a:endParaRPr lang="en-US" sz="2000" b="1" dirty="0">
                    <a:solidFill>
                      <a:schemeClr val="bg1"/>
                    </a:solidFill>
                  </a:endParaRPr>
                </a:p>
              </p:txBody>
            </p:sp>
          </mc:Choice>
          <mc:Fallback xmlns="">
            <p:sp>
              <p:nvSpPr>
                <p:cNvPr id="18" name="Q1">
                  <a:extLst>
                    <a:ext uri="{FF2B5EF4-FFF2-40B4-BE49-F238E27FC236}">
                      <a16:creationId xmlns:a16="http://schemas.microsoft.com/office/drawing/2014/main" id="{BE293501-51D1-C3F3-AE35-54C7212A7082}"/>
                    </a:ext>
                  </a:extLst>
                </p:cNvPr>
                <p:cNvSpPr>
                  <a:spLocks noRot="1" noChangeAspect="1" noMove="1" noResize="1" noEditPoints="1" noAdjustHandles="1" noChangeArrowheads="1" noChangeShapeType="1" noTextEdit="1"/>
                </p:cNvSpPr>
                <p:nvPr/>
              </p:nvSpPr>
              <p:spPr>
                <a:xfrm>
                  <a:off x="4151155" y="2485441"/>
                  <a:ext cx="846893" cy="928780"/>
                </a:xfrm>
                <a:prstGeom prst="ellipse">
                  <a:avLst/>
                </a:prstGeom>
                <a:blipFill>
                  <a:blip r:embed="rId8"/>
                  <a:stretch>
                    <a:fillRect/>
                  </a:stretch>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9" name="Line">
              <a:extLst>
                <a:ext uri="{FF2B5EF4-FFF2-40B4-BE49-F238E27FC236}">
                  <a16:creationId xmlns:a16="http://schemas.microsoft.com/office/drawing/2014/main" id="{3B557965-EB57-A867-9A07-AD3E21ECB7C9}"/>
                </a:ext>
              </a:extLst>
            </p:cNvPr>
            <p:cNvSpPr/>
            <p:nvPr/>
          </p:nvSpPr>
          <p:spPr>
            <a:xfrm>
              <a:off x="4550414" y="3517749"/>
              <a:ext cx="1699404" cy="8627"/>
            </a:xfrm>
            <a:prstGeom prst="line">
              <a:avLst/>
            </a:prstGeom>
            <a:ln w="63500">
              <a:solidFill>
                <a:srgbClr val="000000"/>
              </a:solidFill>
              <a:miter lim="400000"/>
              <a:headEnd type="stealth"/>
              <a:tailEnd type="stealth"/>
            </a:ln>
          </p:spPr>
          <p:txBody>
            <a:bodyPr lIns="50800" tIns="50800" rIns="50800" bIns="50800" anchor="ctr"/>
            <a:lstStyle/>
            <a:p>
              <a:pPr>
                <a:defRPr sz="3200"/>
              </a:pPr>
              <a:endParaRPr sz="2000"/>
            </a:p>
          </p:txBody>
        </p:sp>
        <p:sp>
          <p:nvSpPr>
            <p:cNvPr id="20" name="r">
              <a:extLst>
                <a:ext uri="{FF2B5EF4-FFF2-40B4-BE49-F238E27FC236}">
                  <a16:creationId xmlns:a16="http://schemas.microsoft.com/office/drawing/2014/main" id="{6535BC27-88B7-FD99-E9A6-A8CF0D924FE7}"/>
                </a:ext>
              </a:extLst>
            </p:cNvPr>
            <p:cNvSpPr txBox="1"/>
            <p:nvPr/>
          </p:nvSpPr>
          <p:spPr>
            <a:xfrm>
              <a:off x="5302033" y="3131353"/>
              <a:ext cx="309430" cy="441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200" b="1">
                  <a:latin typeface="Helvetica"/>
                  <a:ea typeface="Helvetica"/>
                  <a:cs typeface="Helvetica"/>
                  <a:sym typeface="Helvetica"/>
                </a:defRPr>
              </a:lvl1pPr>
            </a:lstStyle>
            <a:p>
              <a:r>
                <a:rPr sz="2200" dirty="0"/>
                <a:t>r</a:t>
              </a:r>
            </a:p>
          </p:txBody>
        </p:sp>
      </p:grpSp>
      <p:sp>
        <p:nvSpPr>
          <p:cNvPr id="22" name="spin:">
            <a:extLst>
              <a:ext uri="{FF2B5EF4-FFF2-40B4-BE49-F238E27FC236}">
                <a16:creationId xmlns:a16="http://schemas.microsoft.com/office/drawing/2014/main" id="{EC079B54-91B6-DED4-70A0-963544752138}"/>
              </a:ext>
            </a:extLst>
          </p:cNvPr>
          <p:cNvSpPr txBox="1"/>
          <p:nvPr/>
        </p:nvSpPr>
        <p:spPr>
          <a:xfrm>
            <a:off x="304800" y="2816251"/>
            <a:ext cx="923305" cy="410369"/>
          </a:xfrm>
          <a:prstGeom prst="rect">
            <a:avLst/>
          </a:prstGeom>
          <a:ln w="66675">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200" b="1">
                <a:latin typeface="Helvetica"/>
                <a:ea typeface="Helvetica"/>
                <a:cs typeface="Helvetica"/>
                <a:sym typeface="Helvetica"/>
              </a:defRPr>
            </a:lvl1pPr>
          </a:lstStyle>
          <a:p>
            <a:pPr>
              <a:defRPr b="0">
                <a:latin typeface="+mn-lt"/>
                <a:ea typeface="+mn-ea"/>
                <a:cs typeface="+mn-cs"/>
                <a:sym typeface="Helvetica Light"/>
              </a:defRPr>
            </a:pPr>
            <a:r>
              <a:rPr lang="en-US" sz="2000" dirty="0"/>
              <a:t> color</a:t>
            </a:r>
            <a:r>
              <a:rPr sz="2000" dirty="0">
                <a:latin typeface="Helvetica"/>
                <a:ea typeface="Helvetica"/>
                <a:cs typeface="Helvetica"/>
                <a:sym typeface="Helvetica"/>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13F342-495E-8109-3813-C8EC96E74F26}"/>
                  </a:ext>
                </a:extLst>
              </p:cNvPr>
              <p:cNvSpPr txBox="1"/>
              <p:nvPr/>
            </p:nvSpPr>
            <p:spPr>
              <a:xfrm>
                <a:off x="651039" y="4377689"/>
                <a:ext cx="5282119" cy="353687"/>
              </a:xfrm>
              <a:prstGeom prst="rect">
                <a:avLst/>
              </a:prstGeom>
              <a:noFill/>
            </p:spPr>
            <p:txBody>
              <a:bodyPr wrap="square" lIns="0" tIns="0" rIns="0" bIns="0" rtlCol="0">
                <a:spAutoFit/>
              </a:bodyPr>
              <a:lstStyle/>
              <a:p>
                <a:pPr>
                  <a:lnSpc>
                    <a:spcPct val="114000"/>
                  </a:lnSpc>
                </a:pPr>
                <a:r>
                  <a:rPr lang="en-US" sz="2200" b="1" i="1" dirty="0">
                    <a:solidFill>
                      <a:srgbClr val="00B050"/>
                    </a:solidFill>
                    <a:latin typeface="+mn-lt"/>
                  </a:rPr>
                  <a:t>X= </a:t>
                </a:r>
                <a14:m>
                  <m:oMath xmlns:m="http://schemas.openxmlformats.org/officeDocument/2006/math">
                    <m:r>
                      <a:rPr lang="en-US" sz="2200" i="1" dirty="0">
                        <a:solidFill>
                          <a:srgbClr val="FF0000"/>
                        </a:solidFill>
                        <a:latin typeface="Cambria Math" panose="02040503050406030204" pitchFamily="18" charset="0"/>
                      </a:rPr>
                      <m:t>𝑞𝑞𝑞</m:t>
                    </m:r>
                    <m:r>
                      <a:rPr lang="en-US" sz="2200" b="0" i="1" smtClean="0">
                        <a:latin typeface="Cambria Math" panose="02040503050406030204" pitchFamily="18" charset="0"/>
                      </a:rPr>
                      <m:t>→</m:t>
                    </m:r>
                  </m:oMath>
                </a14:m>
                <a:r>
                  <a:rPr lang="en-US" sz="2200" b="1" i="1" dirty="0">
                    <a:latin typeface="+mn-lt"/>
                  </a:rPr>
                  <a:t> </a:t>
                </a:r>
                <a:r>
                  <a:rPr lang="en-US" sz="2200" b="1" dirty="0">
                    <a:latin typeface="+mn-lt"/>
                  </a:rPr>
                  <a:t>Pentaquark / Molecule</a:t>
                </a:r>
                <a:r>
                  <a:rPr lang="en-US" sz="2200" b="1" i="1" dirty="0"/>
                  <a:t> </a:t>
                </a:r>
                <a:r>
                  <a:rPr lang="en-US" sz="2200" b="1" i="1" dirty="0">
                    <a:latin typeface="+mn-lt"/>
                  </a:rPr>
                  <a:t> </a:t>
                </a:r>
              </a:p>
            </p:txBody>
          </p:sp>
        </mc:Choice>
        <mc:Fallback xmlns="">
          <p:sp>
            <p:nvSpPr>
              <p:cNvPr id="30" name="TextBox 29">
                <a:extLst>
                  <a:ext uri="{FF2B5EF4-FFF2-40B4-BE49-F238E27FC236}">
                    <a16:creationId xmlns:a16="http://schemas.microsoft.com/office/drawing/2014/main" id="{2313F342-495E-8109-3813-C8EC96E74F26}"/>
                  </a:ext>
                </a:extLst>
              </p:cNvPr>
              <p:cNvSpPr txBox="1">
                <a:spLocks noRot="1" noChangeAspect="1" noMove="1" noResize="1" noEditPoints="1" noAdjustHandles="1" noChangeArrowheads="1" noChangeShapeType="1" noTextEdit="1"/>
              </p:cNvSpPr>
              <p:nvPr/>
            </p:nvSpPr>
            <p:spPr>
              <a:xfrm>
                <a:off x="651039" y="4377689"/>
                <a:ext cx="5282119" cy="353687"/>
              </a:xfrm>
              <a:prstGeom prst="rect">
                <a:avLst/>
              </a:prstGeom>
              <a:blipFill>
                <a:blip r:embed="rId9"/>
                <a:stretch>
                  <a:fillRect l="-3233" t="-18966" b="-48276"/>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C5E526CA-4561-21D4-FFCC-61DCAEEDA943}"/>
              </a:ext>
            </a:extLst>
          </p:cNvPr>
          <p:cNvPicPr>
            <a:picLocks noChangeAspect="1"/>
          </p:cNvPicPr>
          <p:nvPr/>
        </p:nvPicPr>
        <p:blipFill>
          <a:blip r:embed="rId10"/>
          <a:stretch>
            <a:fillRect/>
          </a:stretch>
        </p:blipFill>
        <p:spPr>
          <a:xfrm>
            <a:off x="1441500" y="2816251"/>
            <a:ext cx="2268114" cy="358123"/>
          </a:xfrm>
          <a:prstGeom prst="rect">
            <a:avLst/>
          </a:prstGeom>
        </p:spPr>
      </p:pic>
      <p:sp>
        <p:nvSpPr>
          <p:cNvPr id="33" name="TextBox 32">
            <a:extLst>
              <a:ext uri="{FF2B5EF4-FFF2-40B4-BE49-F238E27FC236}">
                <a16:creationId xmlns:a16="http://schemas.microsoft.com/office/drawing/2014/main" id="{51C13D66-761A-3BF5-6B18-8D67F11DACF8}"/>
              </a:ext>
            </a:extLst>
          </p:cNvPr>
          <p:cNvSpPr txBox="1"/>
          <p:nvPr/>
        </p:nvSpPr>
        <p:spPr>
          <a:xfrm>
            <a:off x="5014621" y="4459521"/>
            <a:ext cx="900888" cy="257250"/>
          </a:xfrm>
          <a:prstGeom prst="rect">
            <a:avLst/>
          </a:prstGeom>
          <a:noFill/>
        </p:spPr>
        <p:txBody>
          <a:bodyPr wrap="none" lIns="0" tIns="0" rIns="0" bIns="0" rtlCol="0">
            <a:spAutoFit/>
          </a:bodyPr>
          <a:lstStyle/>
          <a:p>
            <a:pPr>
              <a:lnSpc>
                <a:spcPct val="114000"/>
              </a:lnSpc>
            </a:pPr>
            <a:r>
              <a:rPr lang="en-US" sz="1600" dirty="0">
                <a:latin typeface="+mn-lt"/>
              </a:rPr>
              <a:t>and so on</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448483-95B0-8DA8-310D-06D3875D3A2B}"/>
                  </a:ext>
                </a:extLst>
              </p:cNvPr>
              <p:cNvSpPr txBox="1"/>
              <p:nvPr/>
            </p:nvSpPr>
            <p:spPr>
              <a:xfrm>
                <a:off x="9001550" y="1082373"/>
                <a:ext cx="1442612" cy="4316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rPr>
                        <m:t>𝑸</m:t>
                      </m:r>
                      <m:r>
                        <a:rPr lang="en-US" sz="2200" b="1" i="1">
                          <a:latin typeface="Cambria Math" panose="02040503050406030204" pitchFamily="18" charset="0"/>
                        </a:rPr>
                        <m:t>𝑸</m:t>
                      </m:r>
                      <m:r>
                        <a:rPr lang="en-US" sz="2200" b="1" i="1" dirty="0" smtClean="0">
                          <a:solidFill>
                            <a:srgbClr val="00B050"/>
                          </a:solidFill>
                          <a:latin typeface="Cambria Math" panose="02040503050406030204" pitchFamily="18" charset="0"/>
                        </a:rPr>
                        <m:t>𝑿</m:t>
                      </m:r>
                    </m:oMath>
                  </m:oMathPara>
                </a14:m>
                <a:endParaRPr lang="en-US" sz="2200" dirty="0"/>
              </a:p>
            </p:txBody>
          </p:sp>
        </mc:Choice>
        <mc:Fallback xmlns="">
          <p:sp>
            <p:nvSpPr>
              <p:cNvPr id="35" name="TextBox 34">
                <a:extLst>
                  <a:ext uri="{FF2B5EF4-FFF2-40B4-BE49-F238E27FC236}">
                    <a16:creationId xmlns:a16="http://schemas.microsoft.com/office/drawing/2014/main" id="{49448483-95B0-8DA8-310D-06D3875D3A2B}"/>
                  </a:ext>
                </a:extLst>
              </p:cNvPr>
              <p:cNvSpPr txBox="1">
                <a:spLocks noRot="1" noChangeAspect="1" noMove="1" noResize="1" noEditPoints="1" noAdjustHandles="1" noChangeArrowheads="1" noChangeShapeType="1" noTextEdit="1"/>
              </p:cNvSpPr>
              <p:nvPr/>
            </p:nvSpPr>
            <p:spPr>
              <a:xfrm>
                <a:off x="9001550" y="1082373"/>
                <a:ext cx="1442612" cy="431657"/>
              </a:xfrm>
              <a:prstGeom prst="rect">
                <a:avLst/>
              </a:prstGeom>
              <a:blipFill>
                <a:blip r:embed="rId11"/>
                <a:stretch>
                  <a:fillRect b="-17143"/>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08F30220-DD74-2073-FDE9-1011BB3ADDFE}"/>
              </a:ext>
            </a:extLst>
          </p:cNvPr>
          <p:cNvGrpSpPr/>
          <p:nvPr/>
        </p:nvGrpSpPr>
        <p:grpSpPr>
          <a:xfrm>
            <a:off x="8495666" y="1538135"/>
            <a:ext cx="2413393" cy="1087059"/>
            <a:chOff x="4151155" y="2485440"/>
            <a:chExt cx="2413393" cy="1087059"/>
          </a:xfrm>
        </p:grpSpPr>
        <mc:AlternateContent xmlns:mc="http://schemas.openxmlformats.org/markup-compatibility/2006" xmlns:a14="http://schemas.microsoft.com/office/drawing/2010/main">
          <mc:Choice Requires="a14">
            <p:sp>
              <p:nvSpPr>
                <p:cNvPr id="37" name="Q2">
                  <a:extLst>
                    <a:ext uri="{FF2B5EF4-FFF2-40B4-BE49-F238E27FC236}">
                      <a16:creationId xmlns:a16="http://schemas.microsoft.com/office/drawing/2014/main" id="{52913974-60E0-4A50-18D6-1C0B6A3F388E}"/>
                    </a:ext>
                  </a:extLst>
                </p:cNvPr>
                <p:cNvSpPr/>
                <p:nvPr/>
              </p:nvSpPr>
              <p:spPr>
                <a:xfrm>
                  <a:off x="5771858" y="2485440"/>
                  <a:ext cx="792690" cy="928749"/>
                </a:xfrm>
                <a:prstGeom prst="ellipse">
                  <a:avLst/>
                </a:prstGeom>
                <a:solidFill>
                  <a:srgbClr val="0433FF"/>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defRPr b="1">
                      <a:solidFill>
                        <a:srgbClr val="FFFFFF"/>
                      </a:solidFill>
                      <a:latin typeface="Helvetica"/>
                      <a:ea typeface="Helvetica"/>
                      <a:cs typeface="Helvetica"/>
                      <a:sym typeface="Helvetica"/>
                    </a:defRPr>
                  </a:pPr>
                  <a:r>
                    <a:rPr lang="en-US" sz="2000" dirty="0"/>
                    <a:t>  </a:t>
                  </a:r>
                  <a14:m>
                    <m:oMath xmlns:m="http://schemas.openxmlformats.org/officeDocument/2006/math">
                      <m:r>
                        <a:rPr lang="en-US" sz="2000" b="1" i="1" dirty="0" smtClean="0">
                          <a:latin typeface="Cambria Math" panose="02040503050406030204" pitchFamily="18" charset="0"/>
                        </a:rPr>
                        <m:t>𝑸</m:t>
                      </m:r>
                    </m:oMath>
                  </a14:m>
                  <a:endParaRPr sz="2000" baseline="-5999" dirty="0"/>
                </a:p>
              </p:txBody>
            </p:sp>
          </mc:Choice>
          <mc:Fallback xmlns="">
            <p:sp>
              <p:nvSpPr>
                <p:cNvPr id="37" name="Q2">
                  <a:extLst>
                    <a:ext uri="{FF2B5EF4-FFF2-40B4-BE49-F238E27FC236}">
                      <a16:creationId xmlns:a16="http://schemas.microsoft.com/office/drawing/2014/main" id="{52913974-60E0-4A50-18D6-1C0B6A3F388E}"/>
                    </a:ext>
                  </a:extLst>
                </p:cNvPr>
                <p:cNvSpPr>
                  <a:spLocks noRot="1" noChangeAspect="1" noMove="1" noResize="1" noEditPoints="1" noAdjustHandles="1" noChangeArrowheads="1" noChangeShapeType="1" noTextEdit="1"/>
                </p:cNvSpPr>
                <p:nvPr/>
              </p:nvSpPr>
              <p:spPr>
                <a:xfrm>
                  <a:off x="5771858" y="2485440"/>
                  <a:ext cx="792690" cy="928749"/>
                </a:xfrm>
                <a:prstGeom prst="ellipse">
                  <a:avLst/>
                </a:prstGeom>
                <a:blipFill>
                  <a:blip r:embed="rId12"/>
                  <a:stretch>
                    <a:fillRect/>
                  </a:stretch>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Q1">
                  <a:extLst>
                    <a:ext uri="{FF2B5EF4-FFF2-40B4-BE49-F238E27FC236}">
                      <a16:creationId xmlns:a16="http://schemas.microsoft.com/office/drawing/2014/main" id="{83C71E5E-AB15-FC24-C6EE-C89FA5B8A40B}"/>
                    </a:ext>
                  </a:extLst>
                </p:cNvPr>
                <p:cNvSpPr/>
                <p:nvPr/>
              </p:nvSpPr>
              <p:spPr>
                <a:xfrm>
                  <a:off x="4151155" y="2485441"/>
                  <a:ext cx="846893" cy="928780"/>
                </a:xfrm>
                <a:prstGeom prst="ellipse">
                  <a:avLst/>
                </a:prstGeom>
                <a:solidFill>
                  <a:srgbClr val="FF2600"/>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defRPr b="1">
                      <a:solidFill>
                        <a:srgbClr val="FFFFFF"/>
                      </a:solidFill>
                      <a:latin typeface="Helvetica"/>
                      <a:ea typeface="Helvetica"/>
                      <a:cs typeface="Helvetica"/>
                      <a:sym typeface="Helvetica"/>
                    </a:defRPr>
                  </a:pPr>
                  <a:r>
                    <a:rPr lang="en-US" sz="2000" dirty="0"/>
                    <a:t>  </a:t>
                  </a:r>
                  <a14:m>
                    <m:oMath xmlns:m="http://schemas.openxmlformats.org/officeDocument/2006/math">
                      <m:r>
                        <a:rPr lang="en-US" sz="2000" b="1" i="1" smtClean="0">
                          <a:solidFill>
                            <a:schemeClr val="bg1"/>
                          </a:solidFill>
                          <a:latin typeface="Cambria Math" panose="02040503050406030204" pitchFamily="18" charset="0"/>
                        </a:rPr>
                        <m:t>𝑸</m:t>
                      </m:r>
                    </m:oMath>
                  </a14:m>
                  <a:endParaRPr lang="en-US" sz="2000" b="1" dirty="0">
                    <a:solidFill>
                      <a:schemeClr val="bg1"/>
                    </a:solidFill>
                  </a:endParaRPr>
                </a:p>
              </p:txBody>
            </p:sp>
          </mc:Choice>
          <mc:Fallback xmlns="">
            <p:sp>
              <p:nvSpPr>
                <p:cNvPr id="38" name="Q1">
                  <a:extLst>
                    <a:ext uri="{FF2B5EF4-FFF2-40B4-BE49-F238E27FC236}">
                      <a16:creationId xmlns:a16="http://schemas.microsoft.com/office/drawing/2014/main" id="{83C71E5E-AB15-FC24-C6EE-C89FA5B8A40B}"/>
                    </a:ext>
                  </a:extLst>
                </p:cNvPr>
                <p:cNvSpPr>
                  <a:spLocks noRot="1" noChangeAspect="1" noMove="1" noResize="1" noEditPoints="1" noAdjustHandles="1" noChangeArrowheads="1" noChangeShapeType="1" noTextEdit="1"/>
                </p:cNvSpPr>
                <p:nvPr/>
              </p:nvSpPr>
              <p:spPr>
                <a:xfrm>
                  <a:off x="4151155" y="2485441"/>
                  <a:ext cx="846893" cy="928780"/>
                </a:xfrm>
                <a:prstGeom prst="ellipse">
                  <a:avLst/>
                </a:prstGeom>
                <a:blipFill>
                  <a:blip r:embed="rId13"/>
                  <a:stretch>
                    <a:fillRect/>
                  </a:stretch>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 name="Line">
              <a:extLst>
                <a:ext uri="{FF2B5EF4-FFF2-40B4-BE49-F238E27FC236}">
                  <a16:creationId xmlns:a16="http://schemas.microsoft.com/office/drawing/2014/main" id="{BD9304E0-9AF1-B633-C73D-55337DDFE4E0}"/>
                </a:ext>
              </a:extLst>
            </p:cNvPr>
            <p:cNvSpPr/>
            <p:nvPr/>
          </p:nvSpPr>
          <p:spPr>
            <a:xfrm>
              <a:off x="4550414" y="3517749"/>
              <a:ext cx="1699404" cy="8627"/>
            </a:xfrm>
            <a:prstGeom prst="line">
              <a:avLst/>
            </a:prstGeom>
            <a:ln w="63500">
              <a:solidFill>
                <a:srgbClr val="000000"/>
              </a:solidFill>
              <a:miter lim="400000"/>
              <a:headEnd type="stealth"/>
              <a:tailEnd type="stealth"/>
            </a:ln>
          </p:spPr>
          <p:txBody>
            <a:bodyPr lIns="50800" tIns="50800" rIns="50800" bIns="50800" anchor="ctr"/>
            <a:lstStyle/>
            <a:p>
              <a:pPr>
                <a:defRPr sz="3200"/>
              </a:pPr>
              <a:endParaRPr sz="2000"/>
            </a:p>
          </p:txBody>
        </p:sp>
        <p:sp>
          <p:nvSpPr>
            <p:cNvPr id="40" name="r">
              <a:extLst>
                <a:ext uri="{FF2B5EF4-FFF2-40B4-BE49-F238E27FC236}">
                  <a16:creationId xmlns:a16="http://schemas.microsoft.com/office/drawing/2014/main" id="{F2A5A1A9-E628-4E50-F524-E85D59C594C8}"/>
                </a:ext>
              </a:extLst>
            </p:cNvPr>
            <p:cNvSpPr txBox="1"/>
            <p:nvPr/>
          </p:nvSpPr>
          <p:spPr>
            <a:xfrm>
              <a:off x="5302033" y="3131353"/>
              <a:ext cx="309430" cy="441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200" b="1">
                  <a:latin typeface="Helvetica"/>
                  <a:ea typeface="Helvetica"/>
                  <a:cs typeface="Helvetica"/>
                  <a:sym typeface="Helvetica"/>
                </a:defRPr>
              </a:lvl1pPr>
            </a:lstStyle>
            <a:p>
              <a:r>
                <a:rPr sz="2200" dirty="0"/>
                <a:t>r</a:t>
              </a:r>
            </a:p>
          </p:txBody>
        </p:sp>
      </p:grpSp>
      <p:pic>
        <p:nvPicPr>
          <p:cNvPr id="42" name="Picture 41">
            <a:extLst>
              <a:ext uri="{FF2B5EF4-FFF2-40B4-BE49-F238E27FC236}">
                <a16:creationId xmlns:a16="http://schemas.microsoft.com/office/drawing/2014/main" id="{2629FDCB-1B41-EA20-8DE3-9496B79D156D}"/>
              </a:ext>
            </a:extLst>
          </p:cNvPr>
          <p:cNvPicPr>
            <a:picLocks noChangeAspect="1"/>
          </p:cNvPicPr>
          <p:nvPr/>
        </p:nvPicPr>
        <p:blipFill>
          <a:blip r:embed="rId14"/>
          <a:stretch>
            <a:fillRect/>
          </a:stretch>
        </p:blipFill>
        <p:spPr>
          <a:xfrm>
            <a:off x="9001550" y="2839620"/>
            <a:ext cx="2268111" cy="358123"/>
          </a:xfrm>
          <a:prstGeom prst="rect">
            <a:avLst/>
          </a:prstGeom>
        </p:spPr>
      </p:pic>
      <p:sp>
        <p:nvSpPr>
          <p:cNvPr id="43" name="spin:">
            <a:extLst>
              <a:ext uri="{FF2B5EF4-FFF2-40B4-BE49-F238E27FC236}">
                <a16:creationId xmlns:a16="http://schemas.microsoft.com/office/drawing/2014/main" id="{74AF345B-DE10-0A99-FCDB-4BC03BC117FD}"/>
              </a:ext>
            </a:extLst>
          </p:cNvPr>
          <p:cNvSpPr txBox="1"/>
          <p:nvPr/>
        </p:nvSpPr>
        <p:spPr>
          <a:xfrm>
            <a:off x="7867476" y="2834066"/>
            <a:ext cx="923305" cy="410369"/>
          </a:xfrm>
          <a:prstGeom prst="rect">
            <a:avLst/>
          </a:prstGeom>
          <a:ln w="66675">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200" b="1">
                <a:latin typeface="Helvetica"/>
                <a:ea typeface="Helvetica"/>
                <a:cs typeface="Helvetica"/>
                <a:sym typeface="Helvetica"/>
              </a:defRPr>
            </a:lvl1pPr>
          </a:lstStyle>
          <a:p>
            <a:pPr>
              <a:defRPr b="0">
                <a:latin typeface="+mn-lt"/>
                <a:ea typeface="+mn-ea"/>
                <a:cs typeface="+mn-cs"/>
                <a:sym typeface="Helvetica Light"/>
              </a:defRPr>
            </a:pPr>
            <a:r>
              <a:rPr lang="en-US" sz="2000" dirty="0"/>
              <a:t> color</a:t>
            </a:r>
            <a:r>
              <a:rPr sz="2000" dirty="0">
                <a:latin typeface="Helvetica"/>
                <a:ea typeface="Helvetica"/>
                <a:cs typeface="Helvetica"/>
                <a:sym typeface="Helvetica"/>
              </a:rPr>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2ED927F-9A4A-C5A3-A5B3-6A76798B4B5F}"/>
                  </a:ext>
                </a:extLst>
              </p:cNvPr>
              <p:cNvSpPr txBox="1"/>
              <p:nvPr/>
            </p:nvSpPr>
            <p:spPr>
              <a:xfrm>
                <a:off x="7966449" y="3346624"/>
                <a:ext cx="4299839" cy="353687"/>
              </a:xfrm>
              <a:prstGeom prst="rect">
                <a:avLst/>
              </a:prstGeom>
              <a:noFill/>
            </p:spPr>
            <p:txBody>
              <a:bodyPr wrap="square" lIns="0" tIns="0" rIns="0" bIns="0" rtlCol="0">
                <a:spAutoFit/>
              </a:bodyPr>
              <a:lstStyle/>
              <a:p>
                <a:pPr>
                  <a:lnSpc>
                    <a:spcPct val="114000"/>
                  </a:lnSpc>
                </a:pPr>
                <a:r>
                  <a:rPr lang="en-US" sz="2200" b="1" i="1" dirty="0">
                    <a:solidFill>
                      <a:srgbClr val="00B050"/>
                    </a:solidFill>
                    <a:latin typeface="+mn-lt"/>
                  </a:rPr>
                  <a:t>X= </a:t>
                </a:r>
                <a:r>
                  <a:rPr lang="en-US" sz="2200" dirty="0">
                    <a:solidFill>
                      <a:srgbClr val="FF0000"/>
                    </a:solidFill>
                  </a:rPr>
                  <a:t>q</a:t>
                </a:r>
                <a:r>
                  <a:rPr lang="en-US" sz="2200" dirty="0"/>
                  <a:t>  </a:t>
                </a:r>
                <a14:m>
                  <m:oMath xmlns:m="http://schemas.openxmlformats.org/officeDocument/2006/math">
                    <m:r>
                      <a:rPr lang="en-US" sz="2200" b="0" i="1" smtClean="0">
                        <a:latin typeface="Cambria Math" panose="02040503050406030204" pitchFamily="18" charset="0"/>
                      </a:rPr>
                      <m:t>→</m:t>
                    </m:r>
                  </m:oMath>
                </a14:m>
                <a:r>
                  <a:rPr lang="en-US" sz="2200" b="1" i="1" dirty="0">
                    <a:latin typeface="+mn-lt"/>
                  </a:rPr>
                  <a:t>   </a:t>
                </a:r>
                <a:r>
                  <a:rPr lang="en-US" sz="2200" b="1" dirty="0">
                    <a:latin typeface="+mn-lt"/>
                  </a:rPr>
                  <a:t>Double heavy baryon</a:t>
                </a:r>
              </a:p>
            </p:txBody>
          </p:sp>
        </mc:Choice>
        <mc:Fallback xmlns="">
          <p:sp>
            <p:nvSpPr>
              <p:cNvPr id="44" name="TextBox 43">
                <a:extLst>
                  <a:ext uri="{FF2B5EF4-FFF2-40B4-BE49-F238E27FC236}">
                    <a16:creationId xmlns:a16="http://schemas.microsoft.com/office/drawing/2014/main" id="{E2ED927F-9A4A-C5A3-A5B3-6A76798B4B5F}"/>
                  </a:ext>
                </a:extLst>
              </p:cNvPr>
              <p:cNvSpPr txBox="1">
                <a:spLocks noRot="1" noChangeAspect="1" noMove="1" noResize="1" noEditPoints="1" noAdjustHandles="1" noChangeArrowheads="1" noChangeShapeType="1" noTextEdit="1"/>
              </p:cNvSpPr>
              <p:nvPr/>
            </p:nvSpPr>
            <p:spPr>
              <a:xfrm>
                <a:off x="7966449" y="3346624"/>
                <a:ext cx="4299839" cy="353687"/>
              </a:xfrm>
              <a:prstGeom prst="rect">
                <a:avLst/>
              </a:prstGeom>
              <a:blipFill>
                <a:blip r:embed="rId15"/>
                <a:stretch>
                  <a:fillRect l="-3972" t="-18966" b="-4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A1BE195-3039-5931-C090-218071795D28}"/>
                  </a:ext>
                </a:extLst>
              </p:cNvPr>
              <p:cNvSpPr txBox="1"/>
              <p:nvPr/>
            </p:nvSpPr>
            <p:spPr>
              <a:xfrm>
                <a:off x="7934404" y="3806599"/>
                <a:ext cx="4219716" cy="353687"/>
              </a:xfrm>
              <a:prstGeom prst="rect">
                <a:avLst/>
              </a:prstGeom>
              <a:noFill/>
            </p:spPr>
            <p:txBody>
              <a:bodyPr wrap="square" lIns="0" tIns="0" rIns="0" bIns="0" rtlCol="0">
                <a:spAutoFit/>
              </a:bodyPr>
              <a:lstStyle/>
              <a:p>
                <a:pPr>
                  <a:lnSpc>
                    <a:spcPct val="114000"/>
                  </a:lnSpc>
                </a:pPr>
                <a:r>
                  <a:rPr lang="en-US" sz="2200" b="1" i="1" dirty="0">
                    <a:solidFill>
                      <a:srgbClr val="00B050"/>
                    </a:solidFill>
                    <a:latin typeface="+mn-lt"/>
                  </a:rPr>
                  <a:t>X= </a:t>
                </a:r>
                <a14:m>
                  <m:oMath xmlns:m="http://schemas.openxmlformats.org/officeDocument/2006/math">
                    <m:acc>
                      <m:accPr>
                        <m:chr m:val="̅"/>
                        <m:ctrlPr>
                          <a:rPr lang="en-US" sz="2200" b="1" i="1" dirty="0" smtClean="0">
                            <a:solidFill>
                              <a:srgbClr val="FF0000"/>
                            </a:solidFill>
                            <a:latin typeface="Cambria Math" panose="02040503050406030204" pitchFamily="18" charset="0"/>
                          </a:rPr>
                        </m:ctrlPr>
                      </m:accPr>
                      <m:e>
                        <m:r>
                          <a:rPr lang="en-US" sz="2200" b="1" i="1" dirty="0" smtClean="0">
                            <a:solidFill>
                              <a:srgbClr val="FF0000"/>
                            </a:solidFill>
                            <a:latin typeface="Cambria Math" panose="02040503050406030204" pitchFamily="18" charset="0"/>
                          </a:rPr>
                          <m:t>𝒒</m:t>
                        </m:r>
                      </m:e>
                    </m:acc>
                    <m:acc>
                      <m:accPr>
                        <m:chr m:val="̅"/>
                        <m:ctrlPr>
                          <a:rPr lang="en-US" sz="2200" i="1" dirty="0">
                            <a:solidFill>
                              <a:srgbClr val="FF0000"/>
                            </a:solidFill>
                            <a:latin typeface="Cambria Math" panose="02040503050406030204" pitchFamily="18" charset="0"/>
                          </a:rPr>
                        </m:ctrlPr>
                      </m:accPr>
                      <m:e>
                        <m:r>
                          <a:rPr lang="en-US" sz="2200" i="1" dirty="0">
                            <a:solidFill>
                              <a:srgbClr val="FF0000"/>
                            </a:solidFill>
                            <a:latin typeface="Cambria Math" panose="02040503050406030204" pitchFamily="18" charset="0"/>
                          </a:rPr>
                          <m:t>𝑞</m:t>
                        </m:r>
                      </m:e>
                    </m:acc>
                    <m:r>
                      <a:rPr lang="en-US" sz="2200" b="0" i="1" smtClean="0">
                        <a:latin typeface="Cambria Math" panose="02040503050406030204" pitchFamily="18" charset="0"/>
                      </a:rPr>
                      <m:t>→</m:t>
                    </m:r>
                  </m:oMath>
                </a14:m>
                <a:r>
                  <a:rPr lang="en-US" sz="2200" b="1" i="1" dirty="0">
                    <a:latin typeface="+mn-lt"/>
                  </a:rPr>
                  <a:t>   </a:t>
                </a:r>
                <a:r>
                  <a:rPr lang="en-US" sz="2200" b="1" dirty="0">
                    <a:latin typeface="+mn-lt"/>
                  </a:rPr>
                  <a:t>Tetraquark</a:t>
                </a:r>
              </a:p>
            </p:txBody>
          </p:sp>
        </mc:Choice>
        <mc:Fallback xmlns="">
          <p:sp>
            <p:nvSpPr>
              <p:cNvPr id="45" name="TextBox 44">
                <a:extLst>
                  <a:ext uri="{FF2B5EF4-FFF2-40B4-BE49-F238E27FC236}">
                    <a16:creationId xmlns:a16="http://schemas.microsoft.com/office/drawing/2014/main" id="{0A1BE195-3039-5931-C090-218071795D28}"/>
                  </a:ext>
                </a:extLst>
              </p:cNvPr>
              <p:cNvSpPr txBox="1">
                <a:spLocks noRot="1" noChangeAspect="1" noMove="1" noResize="1" noEditPoints="1" noAdjustHandles="1" noChangeArrowheads="1" noChangeShapeType="1" noTextEdit="1"/>
              </p:cNvSpPr>
              <p:nvPr/>
            </p:nvSpPr>
            <p:spPr>
              <a:xfrm>
                <a:off x="7934404" y="3806599"/>
                <a:ext cx="4219716" cy="353687"/>
              </a:xfrm>
              <a:prstGeom prst="rect">
                <a:avLst/>
              </a:prstGeom>
              <a:blipFill>
                <a:blip r:embed="rId16"/>
                <a:stretch>
                  <a:fillRect l="-4046" t="-18966" b="-4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F9636E7-9FA7-E0F0-FD59-15B657184801}"/>
                  </a:ext>
                </a:extLst>
              </p:cNvPr>
              <p:cNvSpPr txBox="1"/>
              <p:nvPr/>
            </p:nvSpPr>
            <p:spPr>
              <a:xfrm>
                <a:off x="7932837" y="4294799"/>
                <a:ext cx="3726585" cy="353687"/>
              </a:xfrm>
              <a:prstGeom prst="rect">
                <a:avLst/>
              </a:prstGeom>
              <a:noFill/>
            </p:spPr>
            <p:txBody>
              <a:bodyPr wrap="square" lIns="0" tIns="0" rIns="0" bIns="0" rtlCol="0">
                <a:spAutoFit/>
              </a:bodyPr>
              <a:lstStyle/>
              <a:p>
                <a:pPr>
                  <a:lnSpc>
                    <a:spcPct val="114000"/>
                  </a:lnSpc>
                </a:pPr>
                <a:r>
                  <a:rPr lang="en-US" sz="2200" b="1" i="1" dirty="0">
                    <a:solidFill>
                      <a:srgbClr val="00B050"/>
                    </a:solidFill>
                    <a:latin typeface="+mn-lt"/>
                  </a:rPr>
                  <a:t>X= </a:t>
                </a:r>
                <a14:m>
                  <m:oMath xmlns:m="http://schemas.openxmlformats.org/officeDocument/2006/math">
                    <m:r>
                      <a:rPr lang="en-US" sz="2200" i="1" dirty="0">
                        <a:solidFill>
                          <a:srgbClr val="FF0000"/>
                        </a:solidFill>
                        <a:latin typeface="Cambria Math" panose="02040503050406030204" pitchFamily="18" charset="0"/>
                      </a:rPr>
                      <m:t>𝑞</m:t>
                    </m:r>
                    <m:acc>
                      <m:accPr>
                        <m:chr m:val="̅"/>
                        <m:ctrlPr>
                          <a:rPr lang="en-US" sz="2200" b="0" i="1" dirty="0" smtClean="0">
                            <a:solidFill>
                              <a:srgbClr val="FF0000"/>
                            </a:solidFill>
                            <a:latin typeface="Cambria Math" panose="02040503050406030204" pitchFamily="18" charset="0"/>
                          </a:rPr>
                        </m:ctrlPr>
                      </m:accPr>
                      <m:e>
                        <m:r>
                          <a:rPr lang="en-US" sz="2200" i="1" dirty="0">
                            <a:solidFill>
                              <a:srgbClr val="FF0000"/>
                            </a:solidFill>
                            <a:latin typeface="Cambria Math" panose="02040503050406030204" pitchFamily="18" charset="0"/>
                          </a:rPr>
                          <m:t>𝑞</m:t>
                        </m:r>
                      </m:e>
                    </m:acc>
                    <m:r>
                      <a:rPr lang="en-US" sz="2200" i="1" dirty="0">
                        <a:solidFill>
                          <a:srgbClr val="FF0000"/>
                        </a:solidFill>
                        <a:latin typeface="Cambria Math" panose="02040503050406030204" pitchFamily="18" charset="0"/>
                      </a:rPr>
                      <m:t>𝑞</m:t>
                    </m:r>
                    <m:r>
                      <a:rPr lang="en-US" sz="2200" b="0" i="1" smtClean="0">
                        <a:latin typeface="Cambria Math" panose="02040503050406030204" pitchFamily="18" charset="0"/>
                      </a:rPr>
                      <m:t>→</m:t>
                    </m:r>
                  </m:oMath>
                </a14:m>
                <a:r>
                  <a:rPr lang="en-US" sz="2200" b="1" i="1" dirty="0">
                    <a:latin typeface="+mn-lt"/>
                  </a:rPr>
                  <a:t> </a:t>
                </a:r>
                <a:r>
                  <a:rPr lang="en-US" sz="2200" b="1" dirty="0">
                    <a:latin typeface="+mn-lt"/>
                  </a:rPr>
                  <a:t>Pentaquark</a:t>
                </a:r>
                <a:endParaRPr lang="en-US" sz="2200" b="1" i="1" dirty="0">
                  <a:latin typeface="+mn-lt"/>
                </a:endParaRPr>
              </a:p>
            </p:txBody>
          </p:sp>
        </mc:Choice>
        <mc:Fallback xmlns="">
          <p:sp>
            <p:nvSpPr>
              <p:cNvPr id="46" name="TextBox 45">
                <a:extLst>
                  <a:ext uri="{FF2B5EF4-FFF2-40B4-BE49-F238E27FC236}">
                    <a16:creationId xmlns:a16="http://schemas.microsoft.com/office/drawing/2014/main" id="{DF9636E7-9FA7-E0F0-FD59-15B657184801}"/>
                  </a:ext>
                </a:extLst>
              </p:cNvPr>
              <p:cNvSpPr txBox="1">
                <a:spLocks noRot="1" noChangeAspect="1" noMove="1" noResize="1" noEditPoints="1" noAdjustHandles="1" noChangeArrowheads="1" noChangeShapeType="1" noTextEdit="1"/>
              </p:cNvSpPr>
              <p:nvPr/>
            </p:nvSpPr>
            <p:spPr>
              <a:xfrm>
                <a:off x="7932837" y="4294799"/>
                <a:ext cx="3726585" cy="353687"/>
              </a:xfrm>
              <a:prstGeom prst="rect">
                <a:avLst/>
              </a:prstGeom>
              <a:blipFill>
                <a:blip r:embed="rId17"/>
                <a:stretch>
                  <a:fillRect l="-4575" t="-20690" b="-48276"/>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4E1D56B2-D4E6-EF8C-611E-634F3888CB54}"/>
              </a:ext>
            </a:extLst>
          </p:cNvPr>
          <p:cNvSpPr txBox="1"/>
          <p:nvPr/>
        </p:nvSpPr>
        <p:spPr>
          <a:xfrm>
            <a:off x="10918337" y="4362508"/>
            <a:ext cx="900888" cy="257250"/>
          </a:xfrm>
          <a:prstGeom prst="rect">
            <a:avLst/>
          </a:prstGeom>
          <a:noFill/>
        </p:spPr>
        <p:txBody>
          <a:bodyPr wrap="none" lIns="0" tIns="0" rIns="0" bIns="0" rtlCol="0">
            <a:spAutoFit/>
          </a:bodyPr>
          <a:lstStyle/>
          <a:p>
            <a:pPr>
              <a:lnSpc>
                <a:spcPct val="114000"/>
              </a:lnSpc>
            </a:pPr>
            <a:r>
              <a:rPr lang="en-US" sz="1600" dirty="0">
                <a:latin typeface="+mn-lt"/>
              </a:rPr>
              <a:t>and so on</a:t>
            </a:r>
          </a:p>
        </p:txBody>
      </p:sp>
      <p:sp>
        <p:nvSpPr>
          <p:cNvPr id="5" name="TextBox 4">
            <a:extLst>
              <a:ext uri="{FF2B5EF4-FFF2-40B4-BE49-F238E27FC236}">
                <a16:creationId xmlns:a16="http://schemas.microsoft.com/office/drawing/2014/main" id="{1EE21FF2-F9D6-22F3-40E0-199EF9586B10}"/>
              </a:ext>
            </a:extLst>
          </p:cNvPr>
          <p:cNvSpPr txBox="1"/>
          <p:nvPr/>
        </p:nvSpPr>
        <p:spPr>
          <a:xfrm>
            <a:off x="4477133" y="58756"/>
            <a:ext cx="2557110" cy="584775"/>
          </a:xfrm>
          <a:prstGeom prst="rect">
            <a:avLst/>
          </a:prstGeom>
          <a:noFill/>
        </p:spPr>
        <p:txBody>
          <a:bodyPr wrap="none" rtlCol="0">
            <a:spAutoFit/>
          </a:bodyPr>
          <a:lstStyle/>
          <a:p>
            <a:r>
              <a:rPr lang="en-US" sz="3200" b="1" dirty="0">
                <a:latin typeface="Bell MT" panose="02020503060305020303" pitchFamily="18" charset="0"/>
              </a:rPr>
              <a:t>Exotic Hadron</a:t>
            </a:r>
          </a:p>
        </p:txBody>
      </p:sp>
      <p:sp>
        <p:nvSpPr>
          <p:cNvPr id="2" name="TextBox 1">
            <a:extLst>
              <a:ext uri="{FF2B5EF4-FFF2-40B4-BE49-F238E27FC236}">
                <a16:creationId xmlns:a16="http://schemas.microsoft.com/office/drawing/2014/main" id="{5E0EEBF2-DFFE-A2EE-B4E4-4B51388C6714}"/>
              </a:ext>
            </a:extLst>
          </p:cNvPr>
          <p:cNvSpPr txBox="1"/>
          <p:nvPr/>
        </p:nvSpPr>
        <p:spPr>
          <a:xfrm>
            <a:off x="3968102" y="1868002"/>
            <a:ext cx="4514286" cy="1107996"/>
          </a:xfrm>
          <a:prstGeom prst="rect">
            <a:avLst/>
          </a:prstGeom>
          <a:noFill/>
        </p:spPr>
        <p:txBody>
          <a:bodyPr wrap="square">
            <a:spAutoFit/>
          </a:bodyPr>
          <a:lstStyle/>
          <a:p>
            <a:r>
              <a:rPr lang="en-US" sz="2200" dirty="0">
                <a:latin typeface="Bell MT" panose="02020503060305020303" pitchFamily="18" charset="0"/>
              </a:rPr>
              <a:t>BOEFT can address all these states</a:t>
            </a:r>
          </a:p>
          <a:p>
            <a:r>
              <a:rPr lang="en-US" sz="2200" dirty="0">
                <a:latin typeface="Bell MT" panose="02020503060305020303" pitchFamily="18" charset="0"/>
              </a:rPr>
              <a:t>with inputs from Lattice QCD on </a:t>
            </a:r>
          </a:p>
          <a:p>
            <a:r>
              <a:rPr lang="en-US" sz="2200" dirty="0">
                <a:latin typeface="Bell MT" panose="02020503060305020303" pitchFamily="18" charset="0"/>
              </a:rPr>
              <a:t>BOEFT potentials</a:t>
            </a:r>
            <a:endParaRPr lang="en-US" sz="2200" dirty="0"/>
          </a:p>
        </p:txBody>
      </p:sp>
      <p:pic>
        <p:nvPicPr>
          <p:cNvPr id="16" name="Picture 15">
            <a:extLst>
              <a:ext uri="{FF2B5EF4-FFF2-40B4-BE49-F238E27FC236}">
                <a16:creationId xmlns:a16="http://schemas.microsoft.com/office/drawing/2014/main" id="{1C5D8783-AF63-845B-8C36-84E8B9AECB7B}"/>
              </a:ext>
            </a:extLst>
          </p:cNvPr>
          <p:cNvPicPr>
            <a:picLocks noChangeAspect="1"/>
          </p:cNvPicPr>
          <p:nvPr/>
        </p:nvPicPr>
        <p:blipFill>
          <a:blip r:embed="rId18"/>
          <a:stretch>
            <a:fillRect/>
          </a:stretch>
        </p:blipFill>
        <p:spPr>
          <a:xfrm>
            <a:off x="3138791" y="4941534"/>
            <a:ext cx="5862759" cy="353687"/>
          </a:xfrm>
          <a:prstGeom prst="rect">
            <a:avLst/>
          </a:prstGeom>
        </p:spPr>
      </p:pic>
      <p:sp>
        <p:nvSpPr>
          <p:cNvPr id="17" name="TextBox 16">
            <a:extLst>
              <a:ext uri="{FF2B5EF4-FFF2-40B4-BE49-F238E27FC236}">
                <a16:creationId xmlns:a16="http://schemas.microsoft.com/office/drawing/2014/main" id="{387CCA84-8390-5F72-B901-8481DEB5800C}"/>
              </a:ext>
            </a:extLst>
          </p:cNvPr>
          <p:cNvSpPr txBox="1"/>
          <p:nvPr/>
        </p:nvSpPr>
        <p:spPr>
          <a:xfrm>
            <a:off x="3606829" y="5426896"/>
            <a:ext cx="750205" cy="257250"/>
          </a:xfrm>
          <a:prstGeom prst="rect">
            <a:avLst/>
          </a:prstGeom>
          <a:noFill/>
        </p:spPr>
        <p:txBody>
          <a:bodyPr wrap="none" lIns="0" tIns="0" rIns="0" bIns="0" rtlCol="0">
            <a:spAutoFit/>
          </a:bodyPr>
          <a:lstStyle/>
          <a:p>
            <a:pPr>
              <a:lnSpc>
                <a:spcPct val="114000"/>
              </a:lnSpc>
            </a:pPr>
            <a:r>
              <a:rPr lang="en-US" sz="1600" dirty="0">
                <a:solidFill>
                  <a:srgbClr val="00B0F0"/>
                </a:solidFill>
                <a:latin typeface="+mn-lt"/>
              </a:rPr>
              <a:t>NRQCD</a:t>
            </a:r>
          </a:p>
        </p:txBody>
      </p:sp>
      <p:sp>
        <p:nvSpPr>
          <p:cNvPr id="21" name="TextBox 20">
            <a:extLst>
              <a:ext uri="{FF2B5EF4-FFF2-40B4-BE49-F238E27FC236}">
                <a16:creationId xmlns:a16="http://schemas.microsoft.com/office/drawing/2014/main" id="{BECA5C78-8D74-627C-FC4E-FED2EE8DA8D1}"/>
              </a:ext>
            </a:extLst>
          </p:cNvPr>
          <p:cNvSpPr txBox="1"/>
          <p:nvPr/>
        </p:nvSpPr>
        <p:spPr>
          <a:xfrm>
            <a:off x="6796500" y="5394139"/>
            <a:ext cx="682879" cy="257250"/>
          </a:xfrm>
          <a:prstGeom prst="rect">
            <a:avLst/>
          </a:prstGeom>
          <a:noFill/>
        </p:spPr>
        <p:txBody>
          <a:bodyPr wrap="none" lIns="0" tIns="0" rIns="0" bIns="0" rtlCol="0">
            <a:spAutoFit/>
          </a:bodyPr>
          <a:lstStyle/>
          <a:p>
            <a:pPr>
              <a:lnSpc>
                <a:spcPct val="114000"/>
              </a:lnSpc>
            </a:pPr>
            <a:r>
              <a:rPr lang="en-US" sz="1600" dirty="0">
                <a:solidFill>
                  <a:srgbClr val="FF0000"/>
                </a:solidFill>
                <a:latin typeface="+mn-lt"/>
              </a:rPr>
              <a:t>BOEFT</a:t>
            </a:r>
          </a:p>
        </p:txBody>
      </p:sp>
      <p:sp>
        <p:nvSpPr>
          <p:cNvPr id="8" name="TextBox 7">
            <a:extLst>
              <a:ext uri="{FF2B5EF4-FFF2-40B4-BE49-F238E27FC236}">
                <a16:creationId xmlns:a16="http://schemas.microsoft.com/office/drawing/2014/main" id="{4E2537A2-FF96-B942-AF76-81D87A318BD6}"/>
              </a:ext>
            </a:extLst>
          </p:cNvPr>
          <p:cNvSpPr txBox="1"/>
          <p:nvPr/>
        </p:nvSpPr>
        <p:spPr>
          <a:xfrm>
            <a:off x="1055435" y="5804814"/>
            <a:ext cx="11098685" cy="289438"/>
          </a:xfrm>
          <a:prstGeom prst="rect">
            <a:avLst/>
          </a:prstGeom>
          <a:noFill/>
        </p:spPr>
        <p:txBody>
          <a:bodyPr wrap="square" lIns="0" tIns="0" rIns="0" bIns="0" rtlCol="0">
            <a:spAutoFit/>
          </a:bodyPr>
          <a:lstStyle/>
          <a:p>
            <a:pPr>
              <a:lnSpc>
                <a:spcPct val="114000"/>
              </a:lnSpc>
            </a:pPr>
            <a:r>
              <a:rPr lang="en-US" dirty="0"/>
              <a:t>Matching condition discussed in </a:t>
            </a:r>
            <a:r>
              <a:rPr lang="it-IT" dirty="0">
                <a:solidFill>
                  <a:schemeClr val="accent6">
                    <a:lumMod val="50000"/>
                  </a:schemeClr>
                </a:solidFill>
                <a:cs typeface="Helvetica" panose="020B0604020202020204" pitchFamily="34" charset="0"/>
              </a:rPr>
              <a:t>Brambilla, AM, Vairo arXiv 2402.xxxxx. </a:t>
            </a:r>
          </a:p>
        </p:txBody>
      </p:sp>
      <p:pic>
        <p:nvPicPr>
          <p:cNvPr id="23" name="Picture 22">
            <a:extLst>
              <a:ext uri="{FF2B5EF4-FFF2-40B4-BE49-F238E27FC236}">
                <a16:creationId xmlns:a16="http://schemas.microsoft.com/office/drawing/2014/main" id="{FEB9ED37-2746-51A6-BBF2-7F422BF458DF}"/>
              </a:ext>
            </a:extLst>
          </p:cNvPr>
          <p:cNvPicPr>
            <a:picLocks noChangeAspect="1"/>
          </p:cNvPicPr>
          <p:nvPr/>
        </p:nvPicPr>
        <p:blipFill>
          <a:blip r:embed="rId19"/>
          <a:stretch>
            <a:fillRect/>
          </a:stretch>
        </p:blipFill>
        <p:spPr>
          <a:xfrm>
            <a:off x="6475071" y="6342202"/>
            <a:ext cx="1004308" cy="465515"/>
          </a:xfrm>
          <a:prstGeom prst="rect">
            <a:avLst/>
          </a:prstGeom>
        </p:spPr>
      </p:pic>
      <p:sp>
        <p:nvSpPr>
          <p:cNvPr id="25" name="TextBox 24">
            <a:extLst>
              <a:ext uri="{FF2B5EF4-FFF2-40B4-BE49-F238E27FC236}">
                <a16:creationId xmlns:a16="http://schemas.microsoft.com/office/drawing/2014/main" id="{8953B3C1-A169-8448-EEFF-ED8095BEEF88}"/>
              </a:ext>
            </a:extLst>
          </p:cNvPr>
          <p:cNvSpPr txBox="1"/>
          <p:nvPr/>
        </p:nvSpPr>
        <p:spPr>
          <a:xfrm>
            <a:off x="7792990" y="189405"/>
            <a:ext cx="2557110" cy="523220"/>
          </a:xfrm>
          <a:prstGeom prst="rect">
            <a:avLst/>
          </a:prstGeom>
          <a:noFill/>
        </p:spPr>
        <p:txBody>
          <a:bodyPr wrap="square">
            <a:spAutoFit/>
          </a:bodyPr>
          <a:lstStyle/>
          <a:p>
            <a:r>
              <a:rPr lang="it-IT" sz="1400" dirty="0">
                <a:solidFill>
                  <a:schemeClr val="accent6">
                    <a:lumMod val="50000"/>
                  </a:schemeClr>
                </a:solidFill>
                <a:cs typeface="Helvetica" panose="020B0604020202020204" pitchFamily="34" charset="0"/>
              </a:rPr>
              <a:t>Brambilla, AM, Vairo </a:t>
            </a:r>
          </a:p>
          <a:p>
            <a:r>
              <a:rPr lang="it-IT" sz="1400" dirty="0">
                <a:solidFill>
                  <a:schemeClr val="accent6">
                    <a:lumMod val="50000"/>
                  </a:schemeClr>
                </a:solidFill>
                <a:cs typeface="Helvetica" panose="020B0604020202020204" pitchFamily="34" charset="0"/>
              </a:rPr>
              <a:t>arXiv 2402.xxxxx</a:t>
            </a:r>
            <a:endParaRPr lang="en-US" sz="1400" dirty="0"/>
          </a:p>
        </p:txBody>
      </p:sp>
      <p:sp>
        <p:nvSpPr>
          <p:cNvPr id="9" name="TextBox 8">
            <a:extLst>
              <a:ext uri="{FF2B5EF4-FFF2-40B4-BE49-F238E27FC236}">
                <a16:creationId xmlns:a16="http://schemas.microsoft.com/office/drawing/2014/main" id="{5614C373-8743-04B6-D83F-214929FB60B9}"/>
              </a:ext>
            </a:extLst>
          </p:cNvPr>
          <p:cNvSpPr txBox="1"/>
          <p:nvPr/>
        </p:nvSpPr>
        <p:spPr>
          <a:xfrm>
            <a:off x="93673" y="6361299"/>
            <a:ext cx="6381398" cy="381771"/>
          </a:xfrm>
          <a:prstGeom prst="rect">
            <a:avLst/>
          </a:prstGeom>
          <a:noFill/>
        </p:spPr>
        <p:txBody>
          <a:bodyPr wrap="square">
            <a:spAutoFit/>
          </a:bodyPr>
          <a:lstStyle/>
          <a:p>
            <a:pPr>
              <a:lnSpc>
                <a:spcPct val="114000"/>
              </a:lnSpc>
            </a:pPr>
            <a:r>
              <a:rPr lang="it-IT" dirty="0">
                <a:cs typeface="Helvetica" panose="020B0604020202020204" pitchFamily="34" charset="0"/>
              </a:rPr>
              <a:t>Light quark operators essential for determinig BO-potentials </a:t>
            </a:r>
            <a:endParaRPr lang="en-US" dirty="0">
              <a:solidFill>
                <a:schemeClr val="accent6">
                  <a:lumMod val="50000"/>
                </a:schemeClr>
              </a:solidFill>
              <a:cs typeface="Helvetica" panose="020B0604020202020204" pitchFamily="34" charset="0"/>
            </a:endParaRPr>
          </a:p>
        </p:txBody>
      </p:sp>
    </p:spTree>
    <p:extLst>
      <p:ext uri="{BB962C8B-B14F-4D97-AF65-F5344CB8AC3E}">
        <p14:creationId xmlns:p14="http://schemas.microsoft.com/office/powerpoint/2010/main" val="42494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7B6950-0FA4-4F24-82EC-C6C1B6691946}"/>
              </a:ext>
            </a:extLst>
          </p:cNvPr>
          <p:cNvSpPr txBox="1"/>
          <p:nvPr/>
        </p:nvSpPr>
        <p:spPr>
          <a:xfrm>
            <a:off x="4069554" y="110853"/>
            <a:ext cx="3538341" cy="584775"/>
          </a:xfrm>
          <a:prstGeom prst="rect">
            <a:avLst/>
          </a:prstGeom>
          <a:noFill/>
        </p:spPr>
        <p:txBody>
          <a:bodyPr wrap="none" rtlCol="0">
            <a:spAutoFit/>
          </a:bodyPr>
          <a:lstStyle/>
          <a:p>
            <a:r>
              <a:rPr lang="en-US" sz="3200" b="1" dirty="0" err="1">
                <a:latin typeface="Bell MT" panose="02020503060305020303" pitchFamily="18" charset="0"/>
              </a:rPr>
              <a:t>pNRQCD</a:t>
            </a:r>
            <a:r>
              <a:rPr lang="en-US" sz="3200" b="1" dirty="0">
                <a:latin typeface="Bell MT" panose="02020503060305020303" pitchFamily="18" charset="0"/>
              </a:rPr>
              <a:t>/BOEFT</a:t>
            </a:r>
          </a:p>
        </p:txBody>
      </p:sp>
      <p:sp>
        <p:nvSpPr>
          <p:cNvPr id="3" name="TextBox 2"/>
          <p:cNvSpPr txBox="1"/>
          <p:nvPr/>
        </p:nvSpPr>
        <p:spPr>
          <a:xfrm>
            <a:off x="304800" y="1005016"/>
            <a:ext cx="184731" cy="369332"/>
          </a:xfrm>
          <a:prstGeom prst="rect">
            <a:avLst/>
          </a:prstGeom>
          <a:noFill/>
        </p:spPr>
        <p:txBody>
          <a:bodyPr wrap="none" rtlCol="0">
            <a:spAutoFit/>
          </a:bodyPr>
          <a:lstStyle/>
          <a:p>
            <a:endParaRPr lang="en-US" dirty="0"/>
          </a:p>
        </p:txBody>
      </p:sp>
      <p:sp>
        <p:nvSpPr>
          <p:cNvPr id="6" name="Slide Number Placeholder 5"/>
          <p:cNvSpPr>
            <a:spLocks noGrp="1"/>
          </p:cNvSpPr>
          <p:nvPr>
            <p:ph type="sldNum" sz="quarter" idx="12"/>
          </p:nvPr>
        </p:nvSpPr>
        <p:spPr/>
        <p:txBody>
          <a:bodyPr/>
          <a:lstStyle/>
          <a:p>
            <a:fld id="{F625E1C1-922A-47A9-AF37-A2DFACD4FCD7}" type="slidenum">
              <a:rPr lang="en-US" smtClean="0"/>
              <a:t>13</a:t>
            </a:fld>
            <a:endParaRPr lang="en-US" dirty="0"/>
          </a:p>
        </p:txBody>
      </p:sp>
      <p:sp>
        <p:nvSpPr>
          <p:cNvPr id="8" name="HQET for heavy quarks and diquarks">
            <a:extLst>
              <a:ext uri="{FF2B5EF4-FFF2-40B4-BE49-F238E27FC236}">
                <a16:creationId xmlns:a16="http://schemas.microsoft.com/office/drawing/2014/main" id="{C2487851-456A-A8E3-D756-7C862880413B}"/>
              </a:ext>
            </a:extLst>
          </p:cNvPr>
          <p:cNvSpPr txBox="1"/>
          <p:nvPr/>
        </p:nvSpPr>
        <p:spPr>
          <a:xfrm>
            <a:off x="-33560" y="1376074"/>
            <a:ext cx="11969551" cy="456535"/>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a:t>
            </a:r>
            <a:endParaRPr sz="2200" dirty="0">
              <a:latin typeface="Bell MT" panose="02020503060305020303" pitchFamily="18" charset="0"/>
            </a:endParaRPr>
          </a:p>
        </p:txBody>
      </p:sp>
      <p:grpSp>
        <p:nvGrpSpPr>
          <p:cNvPr id="22" name="Group 21">
            <a:extLst>
              <a:ext uri="{FF2B5EF4-FFF2-40B4-BE49-F238E27FC236}">
                <a16:creationId xmlns:a16="http://schemas.microsoft.com/office/drawing/2014/main" id="{4FCE7B4A-A754-A030-1944-FE34DFA693E2}"/>
              </a:ext>
            </a:extLst>
          </p:cNvPr>
          <p:cNvGrpSpPr/>
          <p:nvPr/>
        </p:nvGrpSpPr>
        <p:grpSpPr>
          <a:xfrm>
            <a:off x="3273889" y="1249987"/>
            <a:ext cx="2413393" cy="1087059"/>
            <a:chOff x="4151155" y="2485440"/>
            <a:chExt cx="2413393" cy="1087059"/>
          </a:xfrm>
        </p:grpSpPr>
        <mc:AlternateContent xmlns:mc="http://schemas.openxmlformats.org/markup-compatibility/2006" xmlns:a14="http://schemas.microsoft.com/office/drawing/2010/main">
          <mc:Choice Requires="a14">
            <p:sp>
              <p:nvSpPr>
                <p:cNvPr id="11" name="Q2">
                  <a:extLst>
                    <a:ext uri="{FF2B5EF4-FFF2-40B4-BE49-F238E27FC236}">
                      <a16:creationId xmlns:a16="http://schemas.microsoft.com/office/drawing/2014/main" id="{CAFAD830-1A7E-9F49-8DC0-0A1B3B7CB57F}"/>
                    </a:ext>
                  </a:extLst>
                </p:cNvPr>
                <p:cNvSpPr/>
                <p:nvPr/>
              </p:nvSpPr>
              <p:spPr>
                <a:xfrm>
                  <a:off x="5771858" y="2485440"/>
                  <a:ext cx="792690" cy="928749"/>
                </a:xfrm>
                <a:prstGeom prst="ellipse">
                  <a:avLst/>
                </a:prstGeom>
                <a:solidFill>
                  <a:srgbClr val="0433FF"/>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a:defRPr b="1">
                      <a:solidFill>
                        <a:srgbClr val="FFFFFF"/>
                      </a:solidFill>
                      <a:latin typeface="Helvetica"/>
                      <a:ea typeface="Helvetica"/>
                      <a:cs typeface="Helvetica"/>
                      <a:sym typeface="Helvetica"/>
                    </a:defRPr>
                  </a:pPr>
                  <a:r>
                    <a:rPr lang="en-US" sz="2000" dirty="0"/>
                    <a:t>  </a:t>
                  </a:r>
                  <a14:m>
                    <m:oMath xmlns:m="http://schemas.openxmlformats.org/officeDocument/2006/math">
                      <m:acc>
                        <m:accPr>
                          <m:chr m:val="̅"/>
                          <m:ctrlPr>
                            <a:rPr lang="en-US" sz="2000" b="1" i="1" dirty="0" smtClean="0">
                              <a:latin typeface="Cambria Math" panose="02040503050406030204" pitchFamily="18" charset="0"/>
                            </a:rPr>
                          </m:ctrlPr>
                        </m:accPr>
                        <m:e>
                          <m:r>
                            <a:rPr lang="en-US" sz="2000" i="1" dirty="0" smtClean="0">
                              <a:latin typeface="Cambria Math" panose="02040503050406030204" pitchFamily="18" charset="0"/>
                            </a:rPr>
                            <m:t>𝑄</m:t>
                          </m:r>
                        </m:e>
                      </m:acc>
                    </m:oMath>
                  </a14:m>
                  <a:endParaRPr sz="2000" baseline="-5999" dirty="0"/>
                </a:p>
              </p:txBody>
            </p:sp>
          </mc:Choice>
          <mc:Fallback xmlns="">
            <p:sp>
              <p:nvSpPr>
                <p:cNvPr id="11" name="Q2">
                  <a:extLst>
                    <a:ext uri="{FF2B5EF4-FFF2-40B4-BE49-F238E27FC236}">
                      <a16:creationId xmlns:a16="http://schemas.microsoft.com/office/drawing/2014/main" id="{CAFAD830-1A7E-9F49-8DC0-0A1B3B7CB57F}"/>
                    </a:ext>
                  </a:extLst>
                </p:cNvPr>
                <p:cNvSpPr>
                  <a:spLocks noRot="1" noChangeAspect="1" noMove="1" noResize="1" noEditPoints="1" noAdjustHandles="1" noChangeArrowheads="1" noChangeShapeType="1" noTextEdit="1"/>
                </p:cNvSpPr>
                <p:nvPr/>
              </p:nvSpPr>
              <p:spPr>
                <a:xfrm>
                  <a:off x="5771858" y="2485440"/>
                  <a:ext cx="792690" cy="928749"/>
                </a:xfrm>
                <a:prstGeom prst="ellipse">
                  <a:avLst/>
                </a:prstGeom>
                <a:blipFill>
                  <a:blip r:embed="rId4"/>
                  <a:stretch>
                    <a:fillRect/>
                  </a:stretch>
                </a:blip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Q1">
                  <a:extLst>
                    <a:ext uri="{FF2B5EF4-FFF2-40B4-BE49-F238E27FC236}">
                      <a16:creationId xmlns:a16="http://schemas.microsoft.com/office/drawing/2014/main" id="{010BD347-E718-CE6B-C5C0-D9BF03DE6FEA}"/>
                    </a:ext>
                  </a:extLst>
                </p:cNvPr>
                <p:cNvSpPr/>
                <p:nvPr/>
              </p:nvSpPr>
              <p:spPr>
                <a:xfrm>
                  <a:off x="4151155" y="2485441"/>
                  <a:ext cx="846893" cy="928780"/>
                </a:xfrm>
                <a:prstGeom prst="ellipse">
                  <a:avLst/>
                </a:prstGeom>
                <a:solidFill>
                  <a:srgbClr val="FF260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a:defRPr b="1">
                      <a:solidFill>
                        <a:srgbClr val="FFFFFF"/>
                      </a:solidFill>
                      <a:latin typeface="Helvetica"/>
                      <a:ea typeface="Helvetica"/>
                      <a:cs typeface="Helvetica"/>
                      <a:sym typeface="Helvetica"/>
                    </a:defRPr>
                  </a:pPr>
                  <a:r>
                    <a:rPr lang="en-US" sz="2000" dirty="0"/>
                    <a:t>  </a:t>
                  </a:r>
                  <a14:m>
                    <m:oMath xmlns:m="http://schemas.openxmlformats.org/officeDocument/2006/math">
                      <m:r>
                        <a:rPr lang="en-US" sz="2000" b="1" i="1" smtClean="0">
                          <a:solidFill>
                            <a:schemeClr val="bg1"/>
                          </a:solidFill>
                          <a:latin typeface="Cambria Math" panose="02040503050406030204" pitchFamily="18" charset="0"/>
                        </a:rPr>
                        <m:t>𝑸</m:t>
                      </m:r>
                    </m:oMath>
                  </a14:m>
                  <a:endParaRPr lang="en-US" sz="2000" b="1" dirty="0">
                    <a:solidFill>
                      <a:schemeClr val="bg1"/>
                    </a:solidFill>
                  </a:endParaRPr>
                </a:p>
              </p:txBody>
            </p:sp>
          </mc:Choice>
          <mc:Fallback xmlns="">
            <p:sp>
              <p:nvSpPr>
                <p:cNvPr id="12" name="Q1">
                  <a:extLst>
                    <a:ext uri="{FF2B5EF4-FFF2-40B4-BE49-F238E27FC236}">
                      <a16:creationId xmlns:a16="http://schemas.microsoft.com/office/drawing/2014/main" id="{010BD347-E718-CE6B-C5C0-D9BF03DE6FEA}"/>
                    </a:ext>
                  </a:extLst>
                </p:cNvPr>
                <p:cNvSpPr>
                  <a:spLocks noRot="1" noChangeAspect="1" noMove="1" noResize="1" noEditPoints="1" noAdjustHandles="1" noChangeArrowheads="1" noChangeShapeType="1" noTextEdit="1"/>
                </p:cNvSpPr>
                <p:nvPr/>
              </p:nvSpPr>
              <p:spPr>
                <a:xfrm>
                  <a:off x="4151155" y="2485441"/>
                  <a:ext cx="846893" cy="928780"/>
                </a:xfrm>
                <a:prstGeom prst="ellipse">
                  <a:avLst/>
                </a:prstGeom>
                <a:blipFill>
                  <a:blip r:embed="rId5"/>
                  <a:stretch>
                    <a:fillRect/>
                  </a:stretch>
                </a:blip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
          <p:nvSpPr>
            <p:cNvPr id="13" name="Line">
              <a:extLst>
                <a:ext uri="{FF2B5EF4-FFF2-40B4-BE49-F238E27FC236}">
                  <a16:creationId xmlns:a16="http://schemas.microsoft.com/office/drawing/2014/main" id="{B9E7459D-A6E4-E2CF-45CC-BFEC93D2FE5F}"/>
                </a:ext>
              </a:extLst>
            </p:cNvPr>
            <p:cNvSpPr/>
            <p:nvPr/>
          </p:nvSpPr>
          <p:spPr>
            <a:xfrm>
              <a:off x="4550414" y="3517749"/>
              <a:ext cx="1699404" cy="8627"/>
            </a:xfrm>
            <a:prstGeom prst="line">
              <a:avLst/>
            </a:prstGeom>
            <a:ln w="63500">
              <a:solidFill>
                <a:srgbClr val="000000"/>
              </a:solidFill>
              <a:miter lim="400000"/>
              <a:headEnd type="stealth"/>
              <a:tailEnd type="stealth"/>
            </a:ln>
          </p:spPr>
          <p:txBody>
            <a:bodyPr lIns="50800" tIns="50800" rIns="50800" bIns="50800" anchor="ctr"/>
            <a:lstStyle/>
            <a:p>
              <a:pPr>
                <a:defRPr sz="3200"/>
              </a:pPr>
              <a:endParaRPr sz="2000"/>
            </a:p>
          </p:txBody>
        </p:sp>
        <p:sp>
          <p:nvSpPr>
            <p:cNvPr id="14" name="r">
              <a:extLst>
                <a:ext uri="{FF2B5EF4-FFF2-40B4-BE49-F238E27FC236}">
                  <a16:creationId xmlns:a16="http://schemas.microsoft.com/office/drawing/2014/main" id="{B1D4D113-DA68-E160-90A1-ADE73A5A43EF}"/>
                </a:ext>
              </a:extLst>
            </p:cNvPr>
            <p:cNvSpPr txBox="1"/>
            <p:nvPr/>
          </p:nvSpPr>
          <p:spPr>
            <a:xfrm>
              <a:off x="5302033" y="3131353"/>
              <a:ext cx="309430"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200" b="1">
                  <a:latin typeface="Helvetica"/>
                  <a:ea typeface="Helvetica"/>
                  <a:cs typeface="Helvetica"/>
                  <a:sym typeface="Helvetica"/>
                </a:defRPr>
              </a:lvl1pPr>
            </a:lstStyle>
            <a:p>
              <a:r>
                <a:rPr sz="2200" dirty="0"/>
                <a:t>r</a:t>
              </a:r>
            </a:p>
          </p:txBody>
        </p:sp>
      </p:grpSp>
      <p:grpSp>
        <p:nvGrpSpPr>
          <p:cNvPr id="21" name="Group 20">
            <a:extLst>
              <a:ext uri="{FF2B5EF4-FFF2-40B4-BE49-F238E27FC236}">
                <a16:creationId xmlns:a16="http://schemas.microsoft.com/office/drawing/2014/main" id="{D9CBDD51-4095-FBB7-CEEC-E38FEDE8791C}"/>
              </a:ext>
            </a:extLst>
          </p:cNvPr>
          <p:cNvGrpSpPr/>
          <p:nvPr/>
        </p:nvGrpSpPr>
        <p:grpSpPr>
          <a:xfrm>
            <a:off x="6720564" y="1033748"/>
            <a:ext cx="3688162" cy="410369"/>
            <a:chOff x="3443268" y="1807050"/>
            <a:chExt cx="3688162" cy="410369"/>
          </a:xfrm>
        </p:grpSpPr>
        <p:pic>
          <p:nvPicPr>
            <p:cNvPr id="10" name="Image" descr="Image">
              <a:extLst>
                <a:ext uri="{FF2B5EF4-FFF2-40B4-BE49-F238E27FC236}">
                  <a16:creationId xmlns:a16="http://schemas.microsoft.com/office/drawing/2014/main" id="{5991E318-E4EF-F963-9751-9F85C900975C}"/>
                </a:ext>
              </a:extLst>
            </p:cNvPr>
            <p:cNvPicPr>
              <a:picLocks noChangeAspect="1"/>
            </p:cNvPicPr>
            <p:nvPr/>
          </p:nvPicPr>
          <p:blipFill>
            <a:blip r:embed="rId6"/>
            <a:stretch>
              <a:fillRect/>
            </a:stretch>
          </p:blipFill>
          <p:spPr>
            <a:xfrm>
              <a:off x="4679984" y="1876561"/>
              <a:ext cx="2451446" cy="340845"/>
            </a:xfrm>
            <a:prstGeom prst="rect">
              <a:avLst/>
            </a:prstGeom>
            <a:ln w="12700">
              <a:miter lim="400000"/>
            </a:ln>
          </p:spPr>
        </p:pic>
        <p:sp>
          <p:nvSpPr>
            <p:cNvPr id="15" name="spin:">
              <a:extLst>
                <a:ext uri="{FF2B5EF4-FFF2-40B4-BE49-F238E27FC236}">
                  <a16:creationId xmlns:a16="http://schemas.microsoft.com/office/drawing/2014/main" id="{42C8378C-B4B7-DBD6-3E7B-C41D27AF88E9}"/>
                </a:ext>
              </a:extLst>
            </p:cNvPr>
            <p:cNvSpPr txBox="1"/>
            <p:nvPr/>
          </p:nvSpPr>
          <p:spPr>
            <a:xfrm>
              <a:off x="3443268" y="1807050"/>
              <a:ext cx="923305" cy="410369"/>
            </a:xfrm>
            <a:prstGeom prst="rect">
              <a:avLst/>
            </a:prstGeom>
            <a:ln w="66675">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200" b="1">
                  <a:latin typeface="Helvetica"/>
                  <a:ea typeface="Helvetica"/>
                  <a:cs typeface="Helvetica"/>
                  <a:sym typeface="Helvetica"/>
                </a:defRPr>
              </a:lvl1pPr>
            </a:lstStyle>
            <a:p>
              <a:pPr>
                <a:defRPr b="0">
                  <a:latin typeface="+mn-lt"/>
                  <a:ea typeface="+mn-ea"/>
                  <a:cs typeface="+mn-cs"/>
                  <a:sym typeface="Helvetica Light"/>
                </a:defRPr>
              </a:pPr>
              <a:r>
                <a:rPr lang="en-US" sz="2000" b="1" dirty="0">
                  <a:latin typeface="Helvetica"/>
                  <a:ea typeface="Helvetica"/>
                  <a:cs typeface="Helvetica"/>
                  <a:sym typeface="Helvetica"/>
                </a:rPr>
                <a:t> </a:t>
              </a:r>
              <a:r>
                <a:rPr sz="2000" b="1" dirty="0">
                  <a:latin typeface="Helvetica"/>
                  <a:ea typeface="Helvetica"/>
                  <a:cs typeface="Helvetica"/>
                  <a:sym typeface="Helvetica"/>
                </a:rPr>
                <a:t>spin:</a:t>
              </a:r>
            </a:p>
          </p:txBody>
        </p:sp>
      </p:grpSp>
      <p:pic>
        <p:nvPicPr>
          <p:cNvPr id="18" name="Picture 17">
            <a:extLst>
              <a:ext uri="{FF2B5EF4-FFF2-40B4-BE49-F238E27FC236}">
                <a16:creationId xmlns:a16="http://schemas.microsoft.com/office/drawing/2014/main" id="{F3233FB5-478A-E8AE-646B-BCF4A5E8A424}"/>
              </a:ext>
            </a:extLst>
          </p:cNvPr>
          <p:cNvPicPr>
            <a:picLocks noChangeAspect="1"/>
          </p:cNvPicPr>
          <p:nvPr/>
        </p:nvPicPr>
        <p:blipFill>
          <a:blip r:embed="rId7"/>
          <a:stretch>
            <a:fillRect/>
          </a:stretch>
        </p:blipFill>
        <p:spPr>
          <a:xfrm>
            <a:off x="8145335" y="1860808"/>
            <a:ext cx="2268114" cy="358123"/>
          </a:xfrm>
          <a:prstGeom prst="rect">
            <a:avLst/>
          </a:prstGeom>
        </p:spPr>
      </p:pic>
      <p:sp>
        <p:nvSpPr>
          <p:cNvPr id="19" name="spin:">
            <a:extLst>
              <a:ext uri="{FF2B5EF4-FFF2-40B4-BE49-F238E27FC236}">
                <a16:creationId xmlns:a16="http://schemas.microsoft.com/office/drawing/2014/main" id="{FEF649A4-6EAB-55DD-2D12-B311B50A0213}"/>
              </a:ext>
            </a:extLst>
          </p:cNvPr>
          <p:cNvSpPr txBox="1"/>
          <p:nvPr/>
        </p:nvSpPr>
        <p:spPr>
          <a:xfrm>
            <a:off x="6737526" y="1816870"/>
            <a:ext cx="923305" cy="410369"/>
          </a:xfrm>
          <a:prstGeom prst="rect">
            <a:avLst/>
          </a:prstGeom>
          <a:ln w="66675">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200" b="1">
                <a:latin typeface="Helvetica"/>
                <a:ea typeface="Helvetica"/>
                <a:cs typeface="Helvetica"/>
                <a:sym typeface="Helvetica"/>
              </a:defRPr>
            </a:lvl1pPr>
          </a:lstStyle>
          <a:p>
            <a:pPr>
              <a:defRPr b="0">
                <a:latin typeface="+mn-lt"/>
                <a:ea typeface="+mn-ea"/>
                <a:cs typeface="+mn-cs"/>
                <a:sym typeface="Helvetica Light"/>
              </a:defRPr>
            </a:pPr>
            <a:r>
              <a:rPr lang="en-US" sz="2000" dirty="0"/>
              <a:t> color</a:t>
            </a:r>
            <a:r>
              <a:rPr sz="2000" dirty="0">
                <a:latin typeface="Helvetica"/>
                <a:ea typeface="Helvetica"/>
                <a:cs typeface="Helvetica"/>
                <a:sym typeface="Helvetica"/>
              </a:rPr>
              <a:t>:</a:t>
            </a:r>
          </a:p>
        </p:txBody>
      </p:sp>
      <mc:AlternateContent xmlns:mc="http://schemas.openxmlformats.org/markup-compatibility/2006" xmlns:a14="http://schemas.microsoft.com/office/drawing/2010/main">
        <mc:Choice Requires="a14">
          <p:sp>
            <p:nvSpPr>
              <p:cNvPr id="23" name="HQET for heavy quarks and diquarks">
                <a:extLst>
                  <a:ext uri="{FF2B5EF4-FFF2-40B4-BE49-F238E27FC236}">
                    <a16:creationId xmlns:a16="http://schemas.microsoft.com/office/drawing/2014/main" id="{7B8A5296-C29B-2DBB-EFE6-AD30EC519FE6}"/>
                  </a:ext>
                </a:extLst>
              </p:cNvPr>
              <p:cNvSpPr txBox="1"/>
              <p:nvPr/>
            </p:nvSpPr>
            <p:spPr>
              <a:xfrm>
                <a:off x="706588" y="2592592"/>
                <a:ext cx="11868185" cy="45653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300" dirty="0">
                    <a:latin typeface="Bell MT" panose="02020503060305020303" pitchFamily="18" charset="0"/>
                  </a:rPr>
                  <a:t>Quantum number of light </a:t>
                </a:r>
                <a:r>
                  <a:rPr lang="en-US" sz="2300" dirty="0" err="1">
                    <a:latin typeface="Bell MT" panose="02020503060305020303" pitchFamily="18" charset="0"/>
                  </a:rPr>
                  <a:t>d.o.f</a:t>
                </a:r>
                <a:r>
                  <a:rPr lang="en-US" sz="2300" dirty="0">
                    <a:latin typeface="Bell MT" panose="02020503060305020303" pitchFamily="18" charset="0"/>
                  </a:rPr>
                  <a:t> </a:t>
                </a:r>
                <a:r>
                  <a:rPr lang="en-US" sz="2300" b="1" i="1" dirty="0">
                    <a:solidFill>
                      <a:srgbClr val="00B050"/>
                    </a:solidFill>
                    <a:latin typeface="Bell MT" panose="02020503060305020303" pitchFamily="18" charset="0"/>
                  </a:rPr>
                  <a:t>X</a:t>
                </a:r>
                <a:r>
                  <a:rPr lang="en-US" sz="2300" dirty="0">
                    <a:latin typeface="Bell MT" panose="02020503060305020303" pitchFamily="18" charset="0"/>
                  </a:rPr>
                  <a:t> includes spin </a:t>
                </a:r>
                <a14:m>
                  <m:oMath xmlns:m="http://schemas.openxmlformats.org/officeDocument/2006/math">
                    <m:r>
                      <a:rPr lang="en-US" sz="2300" b="1" i="0" smtClean="0">
                        <a:latin typeface="Cambria Math" panose="02040503050406030204" pitchFamily="18" charset="0"/>
                      </a:rPr>
                      <m:t>𝚱</m:t>
                    </m:r>
                  </m:oMath>
                </a14:m>
                <a:r>
                  <a:rPr lang="en-US" sz="2300" dirty="0">
                    <a:latin typeface="Bell MT" panose="02020503060305020303" pitchFamily="18" charset="0"/>
                  </a:rPr>
                  <a:t>, isospin, color </a:t>
                </a:r>
                <a:r>
                  <a:rPr lang="en-US" sz="2300" dirty="0" err="1">
                    <a:latin typeface="Bell MT" panose="02020503060305020303" pitchFamily="18" charset="0"/>
                  </a:rPr>
                  <a:t>etc</a:t>
                </a:r>
                <a:r>
                  <a:rPr lang="en-US" sz="2300" dirty="0">
                    <a:latin typeface="Bell MT" panose="02020503060305020303" pitchFamily="18" charset="0"/>
                  </a:rPr>
                  <a:t>….  </a:t>
                </a:r>
                <a:endParaRPr sz="2300" dirty="0">
                  <a:latin typeface="Bell MT" panose="02020503060305020303" pitchFamily="18" charset="0"/>
                </a:endParaRPr>
              </a:p>
            </p:txBody>
          </p:sp>
        </mc:Choice>
        <mc:Fallback xmlns="">
          <p:sp>
            <p:nvSpPr>
              <p:cNvPr id="23" name="HQET for heavy quarks and diquarks">
                <a:extLst>
                  <a:ext uri="{FF2B5EF4-FFF2-40B4-BE49-F238E27FC236}">
                    <a16:creationId xmlns:a16="http://schemas.microsoft.com/office/drawing/2014/main" id="{7B8A5296-C29B-2DBB-EFE6-AD30EC519FE6}"/>
                  </a:ext>
                </a:extLst>
              </p:cNvPr>
              <p:cNvSpPr txBox="1">
                <a:spLocks noRot="1" noChangeAspect="1" noMove="1" noResize="1" noEditPoints="1" noAdjustHandles="1" noChangeArrowheads="1" noChangeShapeType="1" noTextEdit="1"/>
              </p:cNvSpPr>
              <p:nvPr/>
            </p:nvSpPr>
            <p:spPr>
              <a:xfrm>
                <a:off x="706588" y="2592592"/>
                <a:ext cx="11868185" cy="456535"/>
              </a:xfrm>
              <a:prstGeom prst="rect">
                <a:avLst/>
              </a:prstGeom>
              <a:blipFill>
                <a:blip r:embed="rId8"/>
                <a:stretch>
                  <a:fillRect l="-1079" t="-8000" b="-28000"/>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32" name="Rectangle 31">
            <a:extLst>
              <a:ext uri="{FF2B5EF4-FFF2-40B4-BE49-F238E27FC236}">
                <a16:creationId xmlns:a16="http://schemas.microsoft.com/office/drawing/2014/main" id="{55CEC084-2967-0A68-AC4D-C57FFB5890CF}"/>
              </a:ext>
            </a:extLst>
          </p:cNvPr>
          <p:cNvSpPr/>
          <p:nvPr/>
        </p:nvSpPr>
        <p:spPr>
          <a:xfrm>
            <a:off x="4844103" y="6511742"/>
            <a:ext cx="4961207" cy="30174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err="1">
                <a:solidFill>
                  <a:schemeClr val="accent6">
                    <a:lumOff val="-8741"/>
                  </a:schemeClr>
                </a:solidFill>
                <a:latin typeface="Bell MT" panose="02020503060305020303" pitchFamily="18" charset="0"/>
                <a:cs typeface="Helvetica" panose="020B0604020202020204" pitchFamily="34" charset="0"/>
              </a:rPr>
              <a:t>Castell</a:t>
            </a:r>
            <a:r>
              <a:rPr lang="en-US" sz="1000" dirty="0" err="1">
                <a:solidFill>
                  <a:schemeClr val="accent6">
                    <a:lumOff val="-8741"/>
                  </a:schemeClr>
                </a:solidFill>
                <a:latin typeface="Bell MT" panose="02020503060305020303" pitchFamily="18" charset="0"/>
                <a:cs typeface="Arial" panose="020B0604020202020204" pitchFamily="34" charset="0"/>
              </a:rPr>
              <a:t>à</a:t>
            </a:r>
            <a:r>
              <a:rPr lang="en-US" sz="1000" dirty="0">
                <a:solidFill>
                  <a:schemeClr val="accent6">
                    <a:lumOff val="-8741"/>
                  </a:schemeClr>
                </a:solidFill>
                <a:latin typeface="Bell MT" panose="02020503060305020303" pitchFamily="18" charset="0"/>
                <a:cs typeface="Helvetica" panose="020B0604020202020204" pitchFamily="34" charset="0"/>
              </a:rPr>
              <a:t> , Soto  Phys. Rev. D. 102, (2020)</a:t>
            </a:r>
            <a:endParaRPr lang="en-US" sz="1000" dirty="0">
              <a:latin typeface="Bell MT" panose="02020503060305020303" pitchFamily="18" charset="0"/>
              <a:cs typeface="Helvetica" panose="020B0604020202020204" pitchFamily="34" charset="0"/>
            </a:endParaRPr>
          </a:p>
        </p:txBody>
      </p:sp>
      <p:sp>
        <p:nvSpPr>
          <p:cNvPr id="33" name="Rectangle 32">
            <a:extLst>
              <a:ext uri="{FF2B5EF4-FFF2-40B4-BE49-F238E27FC236}">
                <a16:creationId xmlns:a16="http://schemas.microsoft.com/office/drawing/2014/main" id="{67798752-BED4-272C-2F69-B9080D5A522B}"/>
              </a:ext>
            </a:extLst>
          </p:cNvPr>
          <p:cNvSpPr/>
          <p:nvPr/>
        </p:nvSpPr>
        <p:spPr>
          <a:xfrm>
            <a:off x="8145336" y="6504296"/>
            <a:ext cx="3109862" cy="30174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000" dirty="0">
                <a:solidFill>
                  <a:schemeClr val="accent6">
                    <a:lumMod val="50000"/>
                  </a:schemeClr>
                </a:solidFill>
                <a:cs typeface="Helvetica" panose="020B0604020202020204" pitchFamily="34" charset="0"/>
              </a:rPr>
              <a:t>Brambilla, AM, Vairo arXiv 2402.xxxxx</a:t>
            </a:r>
            <a:endParaRPr lang="en-US" sz="1000" dirty="0">
              <a:latin typeface="Bell MT" panose="02020503060305020303" pitchFamily="18"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9D0FD6C-EE07-0DF5-49D9-B874B00B2FD1}"/>
                  </a:ext>
                </a:extLst>
              </p:cNvPr>
              <p:cNvSpPr txBox="1"/>
              <p:nvPr/>
            </p:nvSpPr>
            <p:spPr>
              <a:xfrm>
                <a:off x="409749" y="3205788"/>
                <a:ext cx="6914958" cy="334130"/>
              </a:xfrm>
              <a:prstGeom prst="rect">
                <a:avLst/>
              </a:prstGeom>
              <a:noFill/>
            </p:spPr>
            <p:txBody>
              <a:bodyPr wrap="square" lIns="0" tIns="0" rIns="0" bIns="0" rtlCol="0">
                <a:spAutoFit/>
              </a:bodyPr>
              <a:lstStyle/>
              <a:p>
                <a:pPr>
                  <a:lnSpc>
                    <a:spcPct val="114000"/>
                  </a:lnSpc>
                </a:pPr>
                <a:r>
                  <a:rPr lang="en-US" sz="2000" dirty="0">
                    <a:solidFill>
                      <a:srgbClr val="FF0000"/>
                    </a:solidFill>
                  </a:rPr>
                  <a:t>NRQCD operator </a:t>
                </a:r>
                <a:r>
                  <a:rPr lang="en-US" sz="2000" dirty="0"/>
                  <a:t>(gauge invariant)</a:t>
                </a:r>
                <a:r>
                  <a:rPr lang="en-US" sz="2000" dirty="0">
                    <a:solidFill>
                      <a:srgbClr val="FF0000"/>
                    </a:solidFill>
                  </a:rPr>
                  <a:t> for </a:t>
                </a:r>
                <a:r>
                  <a:rPr lang="en-US" sz="2000" dirty="0">
                    <a:solidFill>
                      <a:srgbClr val="FF0000"/>
                    </a:solidFill>
                    <a:latin typeface="Bell MT" panose="02020503060305020303" pitchFamily="18" charset="0"/>
                  </a:rPr>
                  <a:t>exotic hadron </a:t>
                </a:r>
                <a14:m>
                  <m:oMath xmlns:m="http://schemas.openxmlformats.org/officeDocument/2006/math">
                    <m:r>
                      <a:rPr lang="en-US" sz="2000" b="1" i="1" smtClean="0">
                        <a:solidFill>
                          <a:srgbClr val="FF0000"/>
                        </a:solidFill>
                        <a:latin typeface="Cambria Math" panose="02040503050406030204" pitchFamily="18" charset="0"/>
                      </a:rPr>
                      <m:t>𝑸</m:t>
                    </m:r>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𝑸</m:t>
                        </m:r>
                      </m:e>
                    </m:acc>
                    <m:r>
                      <a:rPr lang="en-US" sz="2000" b="1" i="1" dirty="0" smtClean="0">
                        <a:solidFill>
                          <a:srgbClr val="FF0000"/>
                        </a:solidFill>
                        <a:latin typeface="Cambria Math" panose="02040503050406030204" pitchFamily="18" charset="0"/>
                      </a:rPr>
                      <m:t>𝑿</m:t>
                    </m:r>
                  </m:oMath>
                </a14:m>
                <a:r>
                  <a:rPr lang="en-US" sz="2000" dirty="0">
                    <a:solidFill>
                      <a:srgbClr val="FF0000"/>
                    </a:solidFill>
                  </a:rPr>
                  <a:t>: </a:t>
                </a:r>
              </a:p>
            </p:txBody>
          </p:sp>
        </mc:Choice>
        <mc:Fallback xmlns="">
          <p:sp>
            <p:nvSpPr>
              <p:cNvPr id="38" name="TextBox 37">
                <a:extLst>
                  <a:ext uri="{FF2B5EF4-FFF2-40B4-BE49-F238E27FC236}">
                    <a16:creationId xmlns:a16="http://schemas.microsoft.com/office/drawing/2014/main" id="{19D0FD6C-EE07-0DF5-49D9-B874B00B2FD1}"/>
                  </a:ext>
                </a:extLst>
              </p:cNvPr>
              <p:cNvSpPr txBox="1">
                <a:spLocks noRot="1" noChangeAspect="1" noMove="1" noResize="1" noEditPoints="1" noAdjustHandles="1" noChangeArrowheads="1" noChangeShapeType="1" noTextEdit="1"/>
              </p:cNvSpPr>
              <p:nvPr/>
            </p:nvSpPr>
            <p:spPr>
              <a:xfrm>
                <a:off x="409749" y="3205788"/>
                <a:ext cx="6914958" cy="334130"/>
              </a:xfrm>
              <a:prstGeom prst="rect">
                <a:avLst/>
              </a:prstGeom>
              <a:blipFill>
                <a:blip r:embed="rId9"/>
                <a:stretch>
                  <a:fillRect l="-2203" t="-18182" b="-45455"/>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9B9AA8CE-D33E-8E51-3157-29FAA135280C}"/>
              </a:ext>
            </a:extLst>
          </p:cNvPr>
          <p:cNvPicPr>
            <a:picLocks noChangeAspect="1"/>
          </p:cNvPicPr>
          <p:nvPr/>
        </p:nvPicPr>
        <p:blipFill>
          <a:blip r:embed="rId10"/>
          <a:stretch>
            <a:fillRect/>
          </a:stretch>
        </p:blipFill>
        <p:spPr>
          <a:xfrm>
            <a:off x="1387488" y="4426772"/>
            <a:ext cx="1076565" cy="281876"/>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CAD17F-A909-E981-F710-A7A534423956}"/>
                  </a:ext>
                </a:extLst>
              </p:cNvPr>
              <p:cNvSpPr txBox="1"/>
              <p:nvPr/>
            </p:nvSpPr>
            <p:spPr>
              <a:xfrm>
                <a:off x="2575868" y="4426772"/>
                <a:ext cx="8485015" cy="267061"/>
              </a:xfrm>
              <a:prstGeom prst="rect">
                <a:avLst/>
              </a:prstGeom>
              <a:noFill/>
            </p:spPr>
            <p:txBody>
              <a:bodyPr wrap="none" lIns="0" tIns="0" rIns="0" bIns="0" rtlCol="0">
                <a:spAutoFit/>
              </a:bodyPr>
              <a:lstStyle/>
              <a:p>
                <a:pPr>
                  <a:lnSpc>
                    <a:spcPct val="114000"/>
                  </a:lnSpc>
                </a:pPr>
                <a:r>
                  <a:rPr lang="en-US" sz="1600" dirty="0">
                    <a:latin typeface="+mn-lt"/>
                  </a:rPr>
                  <a:t>: Operator that characterizes the light </a:t>
                </a:r>
                <a:r>
                  <a:rPr lang="en-US" sz="1600" dirty="0" err="1">
                    <a:latin typeface="+mn-lt"/>
                  </a:rPr>
                  <a:t>d.o.f</a:t>
                </a:r>
                <a:r>
                  <a:rPr lang="en-US" sz="1600" dirty="0">
                    <a:latin typeface="+mn-lt"/>
                  </a:rPr>
                  <a:t> </a:t>
                </a:r>
                <a:r>
                  <a:rPr lang="en-US" sz="1600" b="1" i="1" dirty="0">
                    <a:solidFill>
                      <a:srgbClr val="00B050"/>
                    </a:solidFill>
                    <a:latin typeface="+mn-lt"/>
                  </a:rPr>
                  <a:t>X </a:t>
                </a:r>
                <a:r>
                  <a:rPr lang="en-US" sz="1600" dirty="0">
                    <a:latin typeface="+mn-lt"/>
                  </a:rPr>
                  <a:t>corresponding to quantum # </a:t>
                </a:r>
                <a14:m>
                  <m:oMath xmlns:m="http://schemas.openxmlformats.org/officeDocument/2006/math">
                    <m:r>
                      <a:rPr lang="en-US" sz="1600" b="1" i="0" smtClean="0">
                        <a:latin typeface="Cambria Math" panose="02040503050406030204" pitchFamily="18" charset="0"/>
                      </a:rPr>
                      <m:t>𝚱</m:t>
                    </m:r>
                  </m:oMath>
                </a14:m>
                <a:r>
                  <a:rPr lang="en-US" sz="1600" dirty="0">
                    <a:latin typeface="Bell MT" panose="02020503060305020303" pitchFamily="18" charset="0"/>
                  </a:rPr>
                  <a:t>, isospin, color etc..</a:t>
                </a:r>
                <a:r>
                  <a:rPr lang="en-US" sz="1600" dirty="0">
                    <a:latin typeface="+mn-lt"/>
                  </a:rPr>
                  <a:t> </a:t>
                </a:r>
                <a:endParaRPr lang="en-US" sz="1600" b="1" i="1" dirty="0">
                  <a:solidFill>
                    <a:srgbClr val="00B050"/>
                  </a:solidFill>
                  <a:latin typeface="+mn-lt"/>
                </a:endParaRPr>
              </a:p>
            </p:txBody>
          </p:sp>
        </mc:Choice>
        <mc:Fallback xmlns="">
          <p:sp>
            <p:nvSpPr>
              <p:cNvPr id="41" name="TextBox 40">
                <a:extLst>
                  <a:ext uri="{FF2B5EF4-FFF2-40B4-BE49-F238E27FC236}">
                    <a16:creationId xmlns:a16="http://schemas.microsoft.com/office/drawing/2014/main" id="{3DCAD17F-A909-E981-F710-A7A534423956}"/>
                  </a:ext>
                </a:extLst>
              </p:cNvPr>
              <p:cNvSpPr txBox="1">
                <a:spLocks noRot="1" noChangeAspect="1" noMove="1" noResize="1" noEditPoints="1" noAdjustHandles="1" noChangeArrowheads="1" noChangeShapeType="1" noTextEdit="1"/>
              </p:cNvSpPr>
              <p:nvPr/>
            </p:nvSpPr>
            <p:spPr>
              <a:xfrm>
                <a:off x="2575868" y="4426772"/>
                <a:ext cx="8485015" cy="267061"/>
              </a:xfrm>
              <a:prstGeom prst="rect">
                <a:avLst/>
              </a:prstGeom>
              <a:blipFill>
                <a:blip r:embed="rId11"/>
                <a:stretch>
                  <a:fillRect l="-1510" t="-18182" b="-47727"/>
                </a:stretch>
              </a:blipFill>
            </p:spPr>
            <p:txBody>
              <a:bodyPr/>
              <a:lstStyle/>
              <a:p>
                <a:r>
                  <a:rPr lang="en-US">
                    <a:noFill/>
                  </a:rPr>
                  <a:t> </a:t>
                </a:r>
              </a:p>
            </p:txBody>
          </p:sp>
        </mc:Fallback>
      </mc:AlternateContent>
      <p:pic>
        <p:nvPicPr>
          <p:cNvPr id="43" name="Picture 42">
            <a:extLst>
              <a:ext uri="{FF2B5EF4-FFF2-40B4-BE49-F238E27FC236}">
                <a16:creationId xmlns:a16="http://schemas.microsoft.com/office/drawing/2014/main" id="{A61EA96C-CCBD-12BB-A2BC-B6E6BDE97AD4}"/>
              </a:ext>
            </a:extLst>
          </p:cNvPr>
          <p:cNvPicPr>
            <a:picLocks noChangeAspect="1"/>
          </p:cNvPicPr>
          <p:nvPr/>
        </p:nvPicPr>
        <p:blipFill>
          <a:blip r:embed="rId12"/>
          <a:stretch>
            <a:fillRect/>
          </a:stretch>
        </p:blipFill>
        <p:spPr>
          <a:xfrm>
            <a:off x="409749" y="3712927"/>
            <a:ext cx="10845448" cy="430887"/>
          </a:xfrm>
          <a:prstGeom prst="rect">
            <a:avLst/>
          </a:prstGeom>
        </p:spPr>
      </p:pic>
      <mc:AlternateContent xmlns:mc="http://schemas.openxmlformats.org/markup-compatibility/2006" xmlns:a14="http://schemas.microsoft.com/office/drawing/2010/main">
        <mc:Choice Requires="a14">
          <p:sp>
            <p:nvSpPr>
              <p:cNvPr id="4" name="HQET for heavy quarks and diquarks">
                <a:extLst>
                  <a:ext uri="{FF2B5EF4-FFF2-40B4-BE49-F238E27FC236}">
                    <a16:creationId xmlns:a16="http://schemas.microsoft.com/office/drawing/2014/main" id="{26251CB0-912E-EAB0-244F-867F77419303}"/>
                  </a:ext>
                </a:extLst>
              </p:cNvPr>
              <p:cNvSpPr txBox="1"/>
              <p:nvPr/>
            </p:nvSpPr>
            <p:spPr>
              <a:xfrm>
                <a:off x="17122" y="700532"/>
                <a:ext cx="11868185" cy="44191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Exotic hadron </a:t>
                </a:r>
                <a14:m>
                  <m:oMath xmlns:m="http://schemas.openxmlformats.org/officeDocument/2006/math">
                    <m:r>
                      <a:rPr lang="en-US" sz="2200" b="0" i="0" smtClean="0">
                        <a:latin typeface="Cambria Math" panose="02040503050406030204" pitchFamily="18" charset="0"/>
                      </a:rPr>
                      <m:t>(</m:t>
                    </m:r>
                    <m:r>
                      <a:rPr lang="en-US" sz="2200" b="1" i="1" smtClean="0">
                        <a:latin typeface="Cambria Math" panose="02040503050406030204" pitchFamily="18" charset="0"/>
                      </a:rPr>
                      <m:t>𝑸</m:t>
                    </m:r>
                    <m:acc>
                      <m:accPr>
                        <m:chr m:val="̅"/>
                        <m:ctrlPr>
                          <a:rPr lang="en-US" sz="2200" b="1" i="1" smtClean="0">
                            <a:latin typeface="Cambria Math" panose="02040503050406030204" pitchFamily="18" charset="0"/>
                          </a:rPr>
                        </m:ctrlPr>
                      </m:accPr>
                      <m:e>
                        <m:r>
                          <a:rPr lang="en-US" sz="2200" b="1" i="1" smtClean="0">
                            <a:latin typeface="Cambria Math" panose="02040503050406030204" pitchFamily="18" charset="0"/>
                          </a:rPr>
                          <m:t>𝑸</m:t>
                        </m:r>
                      </m:e>
                    </m:acc>
                    <m:r>
                      <a:rPr lang="en-US" sz="2200" b="1" i="1" dirty="0" smtClean="0">
                        <a:solidFill>
                          <a:srgbClr val="00B050"/>
                        </a:solidFill>
                        <a:latin typeface="Cambria Math" panose="02040503050406030204" pitchFamily="18" charset="0"/>
                      </a:rPr>
                      <m:t>𝑿</m:t>
                    </m:r>
                    <m:r>
                      <a:rPr lang="en-US" sz="2200" b="1" i="0" dirty="0" smtClean="0">
                        <a:latin typeface="Cambria Math" panose="02040503050406030204" pitchFamily="18" charset="0"/>
                      </a:rPr>
                      <m:t>,</m:t>
                    </m:r>
                    <m:r>
                      <a:rPr lang="en-US" sz="2200" b="1" i="1">
                        <a:latin typeface="Cambria Math" panose="02040503050406030204" pitchFamily="18" charset="0"/>
                      </a:rPr>
                      <m:t>𝑸</m:t>
                    </m:r>
                    <m:r>
                      <a:rPr lang="en-US" sz="2200" b="1" i="1" smtClean="0">
                        <a:latin typeface="Cambria Math" panose="02040503050406030204" pitchFamily="18" charset="0"/>
                      </a:rPr>
                      <m:t>𝑸</m:t>
                    </m:r>
                    <m:r>
                      <a:rPr lang="en-US" sz="2200" b="1" i="1" dirty="0" smtClean="0">
                        <a:solidFill>
                          <a:srgbClr val="00B050"/>
                        </a:solidFill>
                        <a:latin typeface="Cambria Math" panose="02040503050406030204" pitchFamily="18" charset="0"/>
                      </a:rPr>
                      <m:t>𝑿</m:t>
                    </m:r>
                    <m:r>
                      <a:rPr lang="en-US" sz="2200" b="1" i="1" dirty="0" smtClean="0">
                        <a:latin typeface="Cambria Math" panose="02040503050406030204" pitchFamily="18" charset="0"/>
                      </a:rPr>
                      <m:t>, …..)</m:t>
                    </m:r>
                  </m:oMath>
                </a14:m>
                <a:r>
                  <a:rPr lang="en-US" sz="2200" b="1" dirty="0">
                    <a:latin typeface="Bell MT" panose="02020503060305020303" pitchFamily="18" charset="0"/>
                  </a:rPr>
                  <a:t>, </a:t>
                </a:r>
                <a14:m>
                  <m:oMath xmlns:m="http://schemas.openxmlformats.org/officeDocument/2006/math">
                    <m:r>
                      <a:rPr lang="en-US" sz="2200" b="1" i="1" smtClean="0">
                        <a:solidFill>
                          <a:srgbClr val="00B050"/>
                        </a:solidFill>
                        <a:latin typeface="Cambria Math" panose="02040503050406030204" pitchFamily="18" charset="0"/>
                      </a:rPr>
                      <m:t>𝑿</m:t>
                    </m:r>
                  </m:oMath>
                </a14:m>
                <a:r>
                  <a:rPr lang="en-US" sz="2200" dirty="0">
                    <a:latin typeface="Bell MT" panose="02020503060305020303" pitchFamily="18" charset="0"/>
                  </a:rPr>
                  <a:t> is light </a:t>
                </a:r>
                <a:r>
                  <a:rPr lang="en-US" sz="2200" dirty="0" err="1">
                    <a:latin typeface="Bell MT" panose="02020503060305020303" pitchFamily="18" charset="0"/>
                  </a:rPr>
                  <a:t>d.o.f.</a:t>
                </a:r>
                <a:r>
                  <a:rPr lang="en-US" sz="2200" dirty="0">
                    <a:latin typeface="Bell MT" panose="02020503060305020303" pitchFamily="18" charset="0"/>
                  </a:rPr>
                  <a:t>  </a:t>
                </a:r>
              </a:p>
            </p:txBody>
          </p:sp>
        </mc:Choice>
        <mc:Fallback xmlns="">
          <p:sp>
            <p:nvSpPr>
              <p:cNvPr id="4" name="HQET for heavy quarks and diquarks">
                <a:extLst>
                  <a:ext uri="{FF2B5EF4-FFF2-40B4-BE49-F238E27FC236}">
                    <a16:creationId xmlns:a16="http://schemas.microsoft.com/office/drawing/2014/main" id="{26251CB0-912E-EAB0-244F-867F77419303}"/>
                  </a:ext>
                </a:extLst>
              </p:cNvPr>
              <p:cNvSpPr txBox="1">
                <a:spLocks noRot="1" noChangeAspect="1" noMove="1" noResize="1" noEditPoints="1" noAdjustHandles="1" noChangeArrowheads="1" noChangeShapeType="1" noTextEdit="1"/>
              </p:cNvSpPr>
              <p:nvPr/>
            </p:nvSpPr>
            <p:spPr>
              <a:xfrm>
                <a:off x="17122" y="700532"/>
                <a:ext cx="11868185" cy="441916"/>
              </a:xfrm>
              <a:prstGeom prst="rect">
                <a:avLst/>
              </a:prstGeom>
              <a:blipFill>
                <a:blip r:embed="rId13"/>
                <a:stretch>
                  <a:fillRect l="-924" t="-6944" b="-2916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420094EF-9BC4-12B2-666B-5742CD3A14F3}"/>
              </a:ext>
            </a:extLst>
          </p:cNvPr>
          <p:cNvPicPr>
            <a:picLocks noChangeAspect="1"/>
          </p:cNvPicPr>
          <p:nvPr/>
        </p:nvPicPr>
        <p:blipFill>
          <a:blip r:embed="rId14"/>
          <a:stretch>
            <a:fillRect/>
          </a:stretch>
        </p:blipFill>
        <p:spPr>
          <a:xfrm>
            <a:off x="1058930" y="5726891"/>
            <a:ext cx="9757038" cy="31496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9DF2F1-2408-E625-A004-32281EAE45AC}"/>
                  </a:ext>
                </a:extLst>
              </p:cNvPr>
              <p:cNvSpPr txBox="1"/>
              <p:nvPr/>
            </p:nvSpPr>
            <p:spPr>
              <a:xfrm>
                <a:off x="569984" y="5025392"/>
                <a:ext cx="7840736" cy="321948"/>
              </a:xfrm>
              <a:prstGeom prst="rect">
                <a:avLst/>
              </a:prstGeom>
              <a:noFill/>
            </p:spPr>
            <p:txBody>
              <a:bodyPr wrap="none" lIns="0" tIns="0" rIns="0" bIns="0" rtlCol="0">
                <a:spAutoFit/>
              </a:bodyPr>
              <a:lstStyle/>
              <a:p>
                <a:pPr>
                  <a:lnSpc>
                    <a:spcPct val="114000"/>
                  </a:lnSpc>
                </a:pPr>
                <a:r>
                  <a:rPr lang="en-US" sz="2000" dirty="0"/>
                  <a:t>Let’s say </a:t>
                </a:r>
                <a14:m>
                  <m:oMath xmlns:m="http://schemas.openxmlformats.org/officeDocument/2006/math">
                    <m:r>
                      <a:rPr lang="en-US" sz="2000" b="1" i="1" smtClean="0">
                        <a:solidFill>
                          <a:srgbClr val="FF0000"/>
                        </a:solidFill>
                        <a:latin typeface="Cambria Math" panose="02040503050406030204" pitchFamily="18" charset="0"/>
                      </a:rPr>
                      <m:t>𝑸</m:t>
                    </m:r>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𝑸</m:t>
                        </m:r>
                      </m:e>
                    </m:acc>
                  </m:oMath>
                </a14:m>
                <a:r>
                  <a:rPr lang="en-US" sz="2000" dirty="0">
                    <a:solidFill>
                      <a:srgbClr val="FF0000"/>
                    </a:solidFill>
                  </a:rPr>
                  <a:t> pair in octet color</a:t>
                </a:r>
                <a:r>
                  <a:rPr lang="en-US" sz="2000" dirty="0"/>
                  <a:t>, then the operator characterizing </a:t>
                </a:r>
                <a14:m>
                  <m:oMath xmlns:m="http://schemas.openxmlformats.org/officeDocument/2006/math">
                    <m:r>
                      <a:rPr lang="en-US" sz="2000" b="1" i="1">
                        <a:latin typeface="Cambria Math" panose="02040503050406030204" pitchFamily="18" charset="0"/>
                      </a:rPr>
                      <m:t>𝑸</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𝑸</m:t>
                        </m:r>
                      </m:e>
                    </m:acc>
                    <m:r>
                      <a:rPr lang="en-US" sz="2000" b="1" i="1" dirty="0">
                        <a:latin typeface="Cambria Math" panose="02040503050406030204" pitchFamily="18" charset="0"/>
                      </a:rPr>
                      <m:t>𝑿</m:t>
                    </m:r>
                  </m:oMath>
                </a14:m>
                <a:endParaRPr lang="en-US" sz="2000" dirty="0"/>
              </a:p>
            </p:txBody>
          </p:sp>
        </mc:Choice>
        <mc:Fallback xmlns="">
          <p:sp>
            <p:nvSpPr>
              <p:cNvPr id="9" name="TextBox 8">
                <a:extLst>
                  <a:ext uri="{FF2B5EF4-FFF2-40B4-BE49-F238E27FC236}">
                    <a16:creationId xmlns:a16="http://schemas.microsoft.com/office/drawing/2014/main" id="{419DF2F1-2408-E625-A004-32281EAE45AC}"/>
                  </a:ext>
                </a:extLst>
              </p:cNvPr>
              <p:cNvSpPr txBox="1">
                <a:spLocks noRot="1" noChangeAspect="1" noMove="1" noResize="1" noEditPoints="1" noAdjustHandles="1" noChangeArrowheads="1" noChangeShapeType="1" noTextEdit="1"/>
              </p:cNvSpPr>
              <p:nvPr/>
            </p:nvSpPr>
            <p:spPr>
              <a:xfrm>
                <a:off x="569984" y="5025392"/>
                <a:ext cx="7840736" cy="321948"/>
              </a:xfrm>
              <a:prstGeom prst="rect">
                <a:avLst/>
              </a:prstGeom>
              <a:blipFill>
                <a:blip r:embed="rId15"/>
                <a:stretch>
                  <a:fillRect l="-2022" t="-18868" r="-2488" b="-4905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71BB6C79-12C6-070B-7488-6498C327271F}"/>
              </a:ext>
            </a:extLst>
          </p:cNvPr>
          <p:cNvSpPr txBox="1"/>
          <p:nvPr/>
        </p:nvSpPr>
        <p:spPr>
          <a:xfrm>
            <a:off x="1508267" y="6141482"/>
            <a:ext cx="750205" cy="257250"/>
          </a:xfrm>
          <a:prstGeom prst="rect">
            <a:avLst/>
          </a:prstGeom>
          <a:noFill/>
        </p:spPr>
        <p:txBody>
          <a:bodyPr wrap="none" lIns="0" tIns="0" rIns="0" bIns="0" rtlCol="0">
            <a:spAutoFit/>
          </a:bodyPr>
          <a:lstStyle/>
          <a:p>
            <a:pPr>
              <a:lnSpc>
                <a:spcPct val="114000"/>
              </a:lnSpc>
            </a:pPr>
            <a:r>
              <a:rPr lang="en-US" sz="1600" dirty="0">
                <a:solidFill>
                  <a:srgbClr val="0070C0"/>
                </a:solidFill>
                <a:latin typeface="+mn-lt"/>
              </a:rPr>
              <a:t>NRQCD</a:t>
            </a:r>
          </a:p>
        </p:txBody>
      </p:sp>
      <p:sp>
        <p:nvSpPr>
          <p:cNvPr id="17" name="TextBox 16">
            <a:extLst>
              <a:ext uri="{FF2B5EF4-FFF2-40B4-BE49-F238E27FC236}">
                <a16:creationId xmlns:a16="http://schemas.microsoft.com/office/drawing/2014/main" id="{290651E5-EE6B-2976-2528-5C5612BA822E}"/>
              </a:ext>
            </a:extLst>
          </p:cNvPr>
          <p:cNvSpPr txBox="1"/>
          <p:nvPr/>
        </p:nvSpPr>
        <p:spPr>
          <a:xfrm>
            <a:off x="3731001" y="6089034"/>
            <a:ext cx="2487378" cy="257250"/>
          </a:xfrm>
          <a:prstGeom prst="rect">
            <a:avLst/>
          </a:prstGeom>
          <a:noFill/>
        </p:spPr>
        <p:txBody>
          <a:bodyPr wrap="square" lIns="0" tIns="0" rIns="0" bIns="0" rtlCol="0">
            <a:spAutoFit/>
          </a:bodyPr>
          <a:lstStyle/>
          <a:p>
            <a:pPr>
              <a:lnSpc>
                <a:spcPct val="114000"/>
              </a:lnSpc>
            </a:pPr>
            <a:r>
              <a:rPr lang="en-US" sz="1600" dirty="0">
                <a:solidFill>
                  <a:srgbClr val="00B050"/>
                </a:solidFill>
                <a:latin typeface="+mn-lt"/>
              </a:rPr>
              <a:t>Weakly coupled </a:t>
            </a:r>
            <a:r>
              <a:rPr lang="en-US" sz="1600" dirty="0" err="1">
                <a:solidFill>
                  <a:srgbClr val="00B050"/>
                </a:solidFill>
              </a:rPr>
              <a:t>p</a:t>
            </a:r>
            <a:r>
              <a:rPr lang="en-US" sz="1600" dirty="0" err="1">
                <a:solidFill>
                  <a:srgbClr val="00B050"/>
                </a:solidFill>
                <a:latin typeface="+mn-lt"/>
              </a:rPr>
              <a:t>NRQCD</a:t>
            </a:r>
            <a:endParaRPr lang="en-US" sz="1600" dirty="0">
              <a:solidFill>
                <a:srgbClr val="00B050"/>
              </a:solidFill>
              <a:latin typeface="+mn-lt"/>
            </a:endParaRPr>
          </a:p>
        </p:txBody>
      </p:sp>
      <p:sp>
        <p:nvSpPr>
          <p:cNvPr id="20" name="TextBox 19">
            <a:extLst>
              <a:ext uri="{FF2B5EF4-FFF2-40B4-BE49-F238E27FC236}">
                <a16:creationId xmlns:a16="http://schemas.microsoft.com/office/drawing/2014/main" id="{45874292-E3D5-9BEA-5445-D3325FF43041}"/>
              </a:ext>
            </a:extLst>
          </p:cNvPr>
          <p:cNvSpPr txBox="1"/>
          <p:nvPr/>
        </p:nvSpPr>
        <p:spPr>
          <a:xfrm>
            <a:off x="9033245" y="6089034"/>
            <a:ext cx="1051680" cy="257250"/>
          </a:xfrm>
          <a:prstGeom prst="rect">
            <a:avLst/>
          </a:prstGeom>
          <a:noFill/>
        </p:spPr>
        <p:txBody>
          <a:bodyPr wrap="square" lIns="0" tIns="0" rIns="0" bIns="0" rtlCol="0">
            <a:spAutoFit/>
          </a:bodyPr>
          <a:lstStyle/>
          <a:p>
            <a:pPr>
              <a:lnSpc>
                <a:spcPct val="114000"/>
              </a:lnSpc>
            </a:pPr>
            <a:r>
              <a:rPr lang="en-US" sz="1600" dirty="0">
                <a:latin typeface="+mn-lt"/>
              </a:rPr>
              <a:t>BOEFT</a:t>
            </a:r>
          </a:p>
        </p:txBody>
      </p:sp>
    </p:spTree>
    <p:extLst>
      <p:ext uri="{BB962C8B-B14F-4D97-AF65-F5344CB8AC3E}">
        <p14:creationId xmlns:p14="http://schemas.microsoft.com/office/powerpoint/2010/main" val="223940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9" grpId="0"/>
      <p:bldP spid="16" grpId="0"/>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D2DB-BDAD-4B24-6C07-87902F1754C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B7F8C-4FA5-837F-9338-2F764A125BB7}"/>
              </a:ext>
            </a:extLst>
          </p:cNvPr>
          <p:cNvSpPr>
            <a:spLocks noGrp="1"/>
          </p:cNvSpPr>
          <p:nvPr>
            <p:ph type="sldNum" sz="quarter" idx="12"/>
          </p:nvPr>
        </p:nvSpPr>
        <p:spPr/>
        <p:txBody>
          <a:bodyPr/>
          <a:lstStyle/>
          <a:p>
            <a:fld id="{F625E1C1-922A-47A9-AF37-A2DFACD4FCD7}" type="slidenum">
              <a:rPr lang="en-US" smtClean="0"/>
              <a:t>14</a:t>
            </a:fld>
            <a:endParaRPr lang="en-US"/>
          </a:p>
        </p:txBody>
      </p:sp>
      <p:pic>
        <p:nvPicPr>
          <p:cNvPr id="16" name="Picture 15">
            <a:extLst>
              <a:ext uri="{FF2B5EF4-FFF2-40B4-BE49-F238E27FC236}">
                <a16:creationId xmlns:a16="http://schemas.microsoft.com/office/drawing/2014/main" id="{F362E5BF-7128-BDCA-6FB9-4A102FBD9AAD}"/>
              </a:ext>
            </a:extLst>
          </p:cNvPr>
          <p:cNvPicPr>
            <a:picLocks noChangeAspect="1"/>
          </p:cNvPicPr>
          <p:nvPr/>
        </p:nvPicPr>
        <p:blipFill>
          <a:blip r:embed="rId3"/>
          <a:stretch>
            <a:fillRect/>
          </a:stretch>
        </p:blipFill>
        <p:spPr>
          <a:xfrm>
            <a:off x="390893" y="1100283"/>
            <a:ext cx="5519840" cy="744377"/>
          </a:xfrm>
          <a:prstGeom prst="rect">
            <a:avLst/>
          </a:prstGeom>
          <a:ln w="38100">
            <a:solidFill>
              <a:srgbClr val="7030A0"/>
            </a:solidFill>
          </a:ln>
        </p:spPr>
      </p:pic>
      <p:pic>
        <p:nvPicPr>
          <p:cNvPr id="21" name="Picture 20">
            <a:extLst>
              <a:ext uri="{FF2B5EF4-FFF2-40B4-BE49-F238E27FC236}">
                <a16:creationId xmlns:a16="http://schemas.microsoft.com/office/drawing/2014/main" id="{69E39463-2D3D-859C-C1D0-C3434D07C132}"/>
              </a:ext>
            </a:extLst>
          </p:cNvPr>
          <p:cNvPicPr>
            <a:picLocks noChangeAspect="1"/>
          </p:cNvPicPr>
          <p:nvPr/>
        </p:nvPicPr>
        <p:blipFill>
          <a:blip r:embed="rId4"/>
          <a:stretch>
            <a:fillRect/>
          </a:stretch>
        </p:blipFill>
        <p:spPr>
          <a:xfrm>
            <a:off x="6764830" y="1123849"/>
            <a:ext cx="1396970" cy="348193"/>
          </a:xfrm>
          <a:prstGeom prst="rect">
            <a:avLst/>
          </a:prstGeom>
        </p:spPr>
      </p:pic>
      <p:sp>
        <p:nvSpPr>
          <p:cNvPr id="22" name="TextBox 21">
            <a:extLst>
              <a:ext uri="{FF2B5EF4-FFF2-40B4-BE49-F238E27FC236}">
                <a16:creationId xmlns:a16="http://schemas.microsoft.com/office/drawing/2014/main" id="{F57A30C3-919D-F86D-02F8-55A33B4620AB}"/>
              </a:ext>
            </a:extLst>
          </p:cNvPr>
          <p:cNvSpPr txBox="1"/>
          <p:nvPr/>
        </p:nvSpPr>
        <p:spPr>
          <a:xfrm>
            <a:off x="8267455" y="1195517"/>
            <a:ext cx="1040349" cy="257250"/>
          </a:xfrm>
          <a:prstGeom prst="rect">
            <a:avLst/>
          </a:prstGeom>
          <a:noFill/>
        </p:spPr>
        <p:txBody>
          <a:bodyPr wrap="none" lIns="0" tIns="0" rIns="0" bIns="0" rtlCol="0">
            <a:spAutoFit/>
          </a:bodyPr>
          <a:lstStyle/>
          <a:p>
            <a:pPr>
              <a:lnSpc>
                <a:spcPct val="114000"/>
              </a:lnSpc>
            </a:pPr>
            <a:r>
              <a:rPr lang="en-US" sz="1600" dirty="0">
                <a:latin typeface="+mn-lt"/>
              </a:rPr>
              <a:t>(Light </a:t>
            </a:r>
            <a:r>
              <a:rPr lang="en-US" sz="1600" dirty="0" err="1">
                <a:latin typeface="+mn-lt"/>
              </a:rPr>
              <a:t>d.o.f</a:t>
            </a:r>
            <a:r>
              <a:rPr lang="en-US" sz="1600" dirty="0">
                <a:latin typeface="+mn-lt"/>
              </a:rPr>
              <a:t>)</a:t>
            </a:r>
          </a:p>
        </p:txBody>
      </p:sp>
      <p:grpSp>
        <p:nvGrpSpPr>
          <p:cNvPr id="3" name="Group 2">
            <a:extLst>
              <a:ext uri="{FF2B5EF4-FFF2-40B4-BE49-F238E27FC236}">
                <a16:creationId xmlns:a16="http://schemas.microsoft.com/office/drawing/2014/main" id="{C5F1D470-CA14-8763-762D-FFA41038C2E5}"/>
              </a:ext>
            </a:extLst>
          </p:cNvPr>
          <p:cNvGrpSpPr/>
          <p:nvPr/>
        </p:nvGrpSpPr>
        <p:grpSpPr>
          <a:xfrm>
            <a:off x="100860" y="2583703"/>
            <a:ext cx="7260810" cy="2247581"/>
            <a:chOff x="1470168" y="167220"/>
            <a:chExt cx="7260810" cy="2247581"/>
          </a:xfrm>
        </p:grpSpPr>
        <p:grpSp>
          <p:nvGrpSpPr>
            <p:cNvPr id="5" name="Group 4">
              <a:extLst>
                <a:ext uri="{FF2B5EF4-FFF2-40B4-BE49-F238E27FC236}">
                  <a16:creationId xmlns:a16="http://schemas.microsoft.com/office/drawing/2014/main" id="{982E56F7-C5ED-82AD-6807-48B308386D2D}"/>
                </a:ext>
              </a:extLst>
            </p:cNvPr>
            <p:cNvGrpSpPr/>
            <p:nvPr/>
          </p:nvGrpSpPr>
          <p:grpSpPr>
            <a:xfrm>
              <a:off x="1470168" y="477907"/>
              <a:ext cx="6798916" cy="1936894"/>
              <a:chOff x="866318" y="3126216"/>
              <a:chExt cx="6798916" cy="1936894"/>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E79A4C-2275-DD4E-43BA-F6648F308898}"/>
                      </a:ext>
                    </a:extLst>
                  </p:cNvPr>
                  <p:cNvSpPr txBox="1"/>
                  <p:nvPr/>
                </p:nvSpPr>
                <p:spPr>
                  <a:xfrm>
                    <a:off x="5142042" y="3797594"/>
                    <a:ext cx="79977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𝐻</m:t>
                          </m:r>
                          <m:r>
                            <a:rPr lang="en-US" sz="1200" b="0" i="1" smtClean="0">
                              <a:latin typeface="Cambria Math" panose="02040503050406030204" pitchFamily="18" charset="0"/>
                            </a:rPr>
                            <m:t>(</m:t>
                          </m:r>
                          <m:r>
                            <a:rPr lang="en-US" sz="1200" b="1" i="1" smtClean="0">
                              <a:latin typeface="Cambria Math" panose="02040503050406030204" pitchFamily="18" charset="0"/>
                            </a:rPr>
                            <m:t>𝟎</m:t>
                          </m:r>
                          <m:r>
                            <a:rPr lang="en-US" sz="1200" b="0" i="1" smtClean="0">
                              <a:latin typeface="Cambria Math" panose="02040503050406030204" pitchFamily="18" charset="0"/>
                            </a:rPr>
                            <m:t>,−</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0" i="1" smtClean="0">
                              <a:latin typeface="Cambria Math" panose="02040503050406030204" pitchFamily="18" charset="0"/>
                            </a:rPr>
                            <m:t>)</m:t>
                          </m:r>
                        </m:oMath>
                      </m:oMathPara>
                    </a14:m>
                    <a:endParaRPr lang="en-US" sz="1200" dirty="0"/>
                  </a:p>
                </p:txBody>
              </p:sp>
            </mc:Choice>
            <mc:Fallback xmlns="">
              <p:sp>
                <p:nvSpPr>
                  <p:cNvPr id="14" name="TextBox 13">
                    <a:extLst>
                      <a:ext uri="{FF2B5EF4-FFF2-40B4-BE49-F238E27FC236}">
                        <a16:creationId xmlns:a16="http://schemas.microsoft.com/office/drawing/2014/main" id="{5E1F6231-7DDB-1225-9A22-533D70DF19A8}"/>
                      </a:ext>
                    </a:extLst>
                  </p:cNvPr>
                  <p:cNvSpPr txBox="1">
                    <a:spLocks noRot="1" noChangeAspect="1" noMove="1" noResize="1" noEditPoints="1" noAdjustHandles="1" noChangeArrowheads="1" noChangeShapeType="1" noTextEdit="1"/>
                  </p:cNvSpPr>
                  <p:nvPr/>
                </p:nvSpPr>
                <p:spPr>
                  <a:xfrm>
                    <a:off x="5142042" y="3797594"/>
                    <a:ext cx="799770" cy="184666"/>
                  </a:xfrm>
                  <a:prstGeom prst="rect">
                    <a:avLst/>
                  </a:prstGeom>
                  <a:blipFill>
                    <a:blip r:embed="rId5"/>
                    <a:stretch>
                      <a:fillRect l="-4580" r="-6107" b="-4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077836D-1C7B-5683-E392-407ABE58E93C}"/>
                      </a:ext>
                    </a:extLst>
                  </p:cNvPr>
                  <p:cNvSpPr txBox="1"/>
                  <p:nvPr/>
                </p:nvSpPr>
                <p:spPr>
                  <a:xfrm>
                    <a:off x="6757179" y="3797594"/>
                    <a:ext cx="68435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𝐻</m:t>
                          </m:r>
                          <m:r>
                            <a:rPr lang="en-US" sz="1200" i="1">
                              <a:latin typeface="Cambria Math" panose="02040503050406030204" pitchFamily="18" charset="0"/>
                            </a:rPr>
                            <m:t>(</m:t>
                          </m:r>
                          <m:r>
                            <a:rPr lang="en-US" sz="1200" b="1" i="1" smtClean="0">
                              <a:latin typeface="Cambria Math" panose="02040503050406030204" pitchFamily="18" charset="0"/>
                            </a:rPr>
                            <m:t>𝟎</m:t>
                          </m:r>
                          <m:r>
                            <a:rPr lang="en-US" sz="1200" i="1">
                              <a:latin typeface="Cambria Math" panose="02040503050406030204" pitchFamily="18" charset="0"/>
                            </a:rPr>
                            <m:t>,</m:t>
                          </m:r>
                          <m:r>
                            <a:rPr lang="en-US" sz="1200" i="1">
                              <a:latin typeface="Cambria Math" panose="02040503050406030204" pitchFamily="18" charset="0"/>
                            </a:rPr>
                            <m:t>𝑇</m:t>
                          </m:r>
                          <m:r>
                            <a:rPr lang="en-US" sz="1200" i="1">
                              <a:latin typeface="Cambria Math" panose="02040503050406030204" pitchFamily="18" charset="0"/>
                            </a:rPr>
                            <m:t>/</m:t>
                          </m:r>
                          <m:r>
                            <a:rPr lang="en-US" sz="1200" i="1">
                              <a:latin typeface="Cambria Math" panose="02040503050406030204" pitchFamily="18" charset="0"/>
                            </a:rPr>
                            <m:t>2</m:t>
                          </m:r>
                          <m:r>
                            <a:rPr lang="en-US" sz="1200" i="1">
                              <a:latin typeface="Cambria Math" panose="02040503050406030204" pitchFamily="18" charset="0"/>
                            </a:rPr>
                            <m:t>)</m:t>
                          </m:r>
                        </m:oMath>
                      </m:oMathPara>
                    </a14:m>
                    <a:endParaRPr lang="en-US" sz="1200" dirty="0"/>
                  </a:p>
                </p:txBody>
              </p:sp>
            </mc:Choice>
            <mc:Fallback xmlns="">
              <p:sp>
                <p:nvSpPr>
                  <p:cNvPr id="15" name="TextBox 14">
                    <a:extLst>
                      <a:ext uri="{FF2B5EF4-FFF2-40B4-BE49-F238E27FC236}">
                        <a16:creationId xmlns:a16="http://schemas.microsoft.com/office/drawing/2014/main" id="{B9C3B940-875C-09BB-20A4-C4B544B4DD2A}"/>
                      </a:ext>
                    </a:extLst>
                  </p:cNvPr>
                  <p:cNvSpPr txBox="1">
                    <a:spLocks noRot="1" noChangeAspect="1" noMove="1" noResize="1" noEditPoints="1" noAdjustHandles="1" noChangeArrowheads="1" noChangeShapeType="1" noTextEdit="1"/>
                  </p:cNvSpPr>
                  <p:nvPr/>
                </p:nvSpPr>
                <p:spPr>
                  <a:xfrm>
                    <a:off x="6757179" y="3797594"/>
                    <a:ext cx="684355" cy="184666"/>
                  </a:xfrm>
                  <a:prstGeom prst="rect">
                    <a:avLst/>
                  </a:prstGeom>
                  <a:blipFill>
                    <a:blip r:embed="rId6"/>
                    <a:stretch>
                      <a:fillRect l="-5357" r="-8036" b="-4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F17AFFF-3D74-D89E-39C8-EF897E084047}"/>
                      </a:ext>
                    </a:extLst>
                  </p:cNvPr>
                  <p:cNvSpPr txBox="1"/>
                  <p:nvPr/>
                </p:nvSpPr>
                <p:spPr>
                  <a:xfrm>
                    <a:off x="866318" y="4693778"/>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𝟐</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18" name="TextBox 17">
                    <a:extLst>
                      <a:ext uri="{FF2B5EF4-FFF2-40B4-BE49-F238E27FC236}">
                        <a16:creationId xmlns:a16="http://schemas.microsoft.com/office/drawing/2014/main" id="{64389C59-566C-3C4F-0A4A-655F5F4BA1BF}"/>
                      </a:ext>
                    </a:extLst>
                  </p:cNvPr>
                  <p:cNvSpPr txBox="1">
                    <a:spLocks noRot="1" noChangeAspect="1" noMove="1" noResize="1" noEditPoints="1" noAdjustHandles="1" noChangeArrowheads="1" noChangeShapeType="1" noTextEdit="1"/>
                  </p:cNvSpPr>
                  <p:nvPr/>
                </p:nvSpPr>
                <p:spPr>
                  <a:xfrm>
                    <a:off x="866318" y="4693778"/>
                    <a:ext cx="923788" cy="276999"/>
                  </a:xfrm>
                  <a:prstGeom prst="rect">
                    <a:avLst/>
                  </a:prstGeom>
                  <a:blipFill>
                    <a:blip r:embed="rId7"/>
                    <a:stretch>
                      <a:fillRect b="-869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E462525D-08AA-72E7-75A2-1B05101AD762}"/>
                  </a:ext>
                </a:extLst>
              </p:cNvPr>
              <p:cNvSpPr txBox="1"/>
              <p:nvPr/>
            </p:nvSpPr>
            <p:spPr>
              <a:xfrm>
                <a:off x="2398860" y="4665171"/>
                <a:ext cx="528507" cy="369332"/>
              </a:xfrm>
              <a:prstGeom prst="rect">
                <a:avLst/>
              </a:prstGeom>
              <a:noFill/>
            </p:spPr>
            <p:txBody>
              <a:bodyPr wrap="square" rtlCol="0">
                <a:spAutoFit/>
              </a:bodyPr>
              <a:lstStyle/>
              <a:p>
                <a:r>
                  <a:rPr lang="en-US" dirty="0"/>
                  <a:t>(a)</a:t>
                </a:r>
              </a:p>
            </p:txBody>
          </p:sp>
          <p:sp>
            <p:nvSpPr>
              <p:cNvPr id="23" name="TextBox 22">
                <a:extLst>
                  <a:ext uri="{FF2B5EF4-FFF2-40B4-BE49-F238E27FC236}">
                    <a16:creationId xmlns:a16="http://schemas.microsoft.com/office/drawing/2014/main" id="{E2C074F0-0A48-171B-3713-2A9CAEBEACCC}"/>
                  </a:ext>
                </a:extLst>
              </p:cNvPr>
              <p:cNvSpPr txBox="1"/>
              <p:nvPr/>
            </p:nvSpPr>
            <p:spPr>
              <a:xfrm>
                <a:off x="6096000" y="4693778"/>
                <a:ext cx="528507" cy="369332"/>
              </a:xfrm>
              <a:prstGeom prst="rect">
                <a:avLst/>
              </a:prstGeom>
              <a:noFill/>
            </p:spPr>
            <p:txBody>
              <a:bodyPr wrap="square" rtlCol="0">
                <a:spAutoFit/>
              </a:bodyPr>
              <a:lstStyle/>
              <a:p>
                <a:r>
                  <a:rPr lang="en-US" dirty="0"/>
                  <a:t>(b)</a:t>
                </a:r>
              </a:p>
            </p:txBody>
          </p:sp>
          <p:pic>
            <p:nvPicPr>
              <p:cNvPr id="24" name="Picture 23" descr="A picture containing black, darkness">
                <a:extLst>
                  <a:ext uri="{FF2B5EF4-FFF2-40B4-BE49-F238E27FC236}">
                    <a16:creationId xmlns:a16="http://schemas.microsoft.com/office/drawing/2014/main" id="{569C1BFA-DBD9-C609-034C-ECD1660EA5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7452" y="3126216"/>
                <a:ext cx="6317782" cy="1561110"/>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4B322D-85A2-830F-4FFB-D14C5396382D}"/>
                    </a:ext>
                  </a:extLst>
                </p:cNvPr>
                <p:cNvSpPr txBox="1"/>
                <p:nvPr/>
              </p:nvSpPr>
              <p:spPr>
                <a:xfrm>
                  <a:off x="1470168" y="200908"/>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𝟏</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6" name="TextBox 5">
                  <a:extLst>
                    <a:ext uri="{FF2B5EF4-FFF2-40B4-BE49-F238E27FC236}">
                      <a16:creationId xmlns:a16="http://schemas.microsoft.com/office/drawing/2014/main" id="{3F108576-5FBF-23D9-5B03-BD908F988F2F}"/>
                    </a:ext>
                  </a:extLst>
                </p:cNvPr>
                <p:cNvSpPr txBox="1">
                  <a:spLocks noRot="1" noChangeAspect="1" noMove="1" noResize="1" noEditPoints="1" noAdjustHandles="1" noChangeArrowheads="1" noChangeShapeType="1" noTextEdit="1"/>
                </p:cNvSpPr>
                <p:nvPr/>
              </p:nvSpPr>
              <p:spPr>
                <a:xfrm>
                  <a:off x="1470168" y="200908"/>
                  <a:ext cx="923788" cy="276999"/>
                </a:xfrm>
                <a:prstGeom prst="rect">
                  <a:avLst/>
                </a:prstGeom>
                <a:blipFill>
                  <a:blip r:embed="rId9"/>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39B89E-754E-6AE6-4776-42551EECAAA2}"/>
                    </a:ext>
                  </a:extLst>
                </p:cNvPr>
                <p:cNvSpPr txBox="1"/>
                <p:nvPr/>
              </p:nvSpPr>
              <p:spPr>
                <a:xfrm>
                  <a:off x="4143576" y="174930"/>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𝟏</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7" name="TextBox 6">
                  <a:extLst>
                    <a:ext uri="{FF2B5EF4-FFF2-40B4-BE49-F238E27FC236}">
                      <a16:creationId xmlns:a16="http://schemas.microsoft.com/office/drawing/2014/main" id="{BB0E4DD9-7B65-AE5C-8C7A-2DD2B6BE9357}"/>
                    </a:ext>
                  </a:extLst>
                </p:cNvPr>
                <p:cNvSpPr txBox="1">
                  <a:spLocks noRot="1" noChangeAspect="1" noMove="1" noResize="1" noEditPoints="1" noAdjustHandles="1" noChangeArrowheads="1" noChangeShapeType="1" noTextEdit="1"/>
                </p:cNvSpPr>
                <p:nvPr/>
              </p:nvSpPr>
              <p:spPr>
                <a:xfrm>
                  <a:off x="4143576" y="174930"/>
                  <a:ext cx="923788" cy="276999"/>
                </a:xfrm>
                <a:prstGeom prst="rect">
                  <a:avLst/>
                </a:prstGeom>
                <a:blipFill>
                  <a:blip r:embed="rId10"/>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A0BC4C-62F7-8C23-0B81-CE37B7499F84}"/>
                    </a:ext>
                  </a:extLst>
                </p:cNvPr>
                <p:cNvSpPr txBox="1"/>
                <p:nvPr/>
              </p:nvSpPr>
              <p:spPr>
                <a:xfrm>
                  <a:off x="4092598" y="2010172"/>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𝟐</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8" name="TextBox 7">
                  <a:extLst>
                    <a:ext uri="{FF2B5EF4-FFF2-40B4-BE49-F238E27FC236}">
                      <a16:creationId xmlns:a16="http://schemas.microsoft.com/office/drawing/2014/main" id="{E9ADF098-744C-73A5-CC40-CFB441680583}"/>
                    </a:ext>
                  </a:extLst>
                </p:cNvPr>
                <p:cNvSpPr txBox="1">
                  <a:spLocks noRot="1" noChangeAspect="1" noMove="1" noResize="1" noEditPoints="1" noAdjustHandles="1" noChangeArrowheads="1" noChangeShapeType="1" noTextEdit="1"/>
                </p:cNvSpPr>
                <p:nvPr/>
              </p:nvSpPr>
              <p:spPr>
                <a:xfrm>
                  <a:off x="4092598" y="2010172"/>
                  <a:ext cx="923788" cy="276999"/>
                </a:xfrm>
                <a:prstGeom prst="rect">
                  <a:avLst/>
                </a:prstGeom>
                <a:blipFill>
                  <a:blip r:embed="rId11"/>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9847AD-B919-D5F1-0715-08F3BD31258A}"/>
                    </a:ext>
                  </a:extLst>
                </p:cNvPr>
                <p:cNvSpPr txBox="1"/>
                <p:nvPr/>
              </p:nvSpPr>
              <p:spPr>
                <a:xfrm>
                  <a:off x="7807190" y="1980052"/>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𝟐</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9" name="TextBox 8">
                  <a:extLst>
                    <a:ext uri="{FF2B5EF4-FFF2-40B4-BE49-F238E27FC236}">
                      <a16:creationId xmlns:a16="http://schemas.microsoft.com/office/drawing/2014/main" id="{8D395DFC-F3E5-2F5E-DF7F-588AE25A3F48}"/>
                    </a:ext>
                  </a:extLst>
                </p:cNvPr>
                <p:cNvSpPr txBox="1">
                  <a:spLocks noRot="1" noChangeAspect="1" noMove="1" noResize="1" noEditPoints="1" noAdjustHandles="1" noChangeArrowheads="1" noChangeShapeType="1" noTextEdit="1"/>
                </p:cNvSpPr>
                <p:nvPr/>
              </p:nvSpPr>
              <p:spPr>
                <a:xfrm>
                  <a:off x="7807190" y="1980052"/>
                  <a:ext cx="923788" cy="276999"/>
                </a:xfrm>
                <a:prstGeom prst="rect">
                  <a:avLst/>
                </a:prstGeom>
                <a:blipFill>
                  <a:blip r:embed="rId12"/>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7CA11A0-2AF8-DE80-8C27-B0E072C4A871}"/>
                    </a:ext>
                  </a:extLst>
                </p:cNvPr>
                <p:cNvSpPr txBox="1"/>
                <p:nvPr/>
              </p:nvSpPr>
              <p:spPr>
                <a:xfrm>
                  <a:off x="7807190" y="167220"/>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𝟏</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11" name="TextBox 10">
                  <a:extLst>
                    <a:ext uri="{FF2B5EF4-FFF2-40B4-BE49-F238E27FC236}">
                      <a16:creationId xmlns:a16="http://schemas.microsoft.com/office/drawing/2014/main" id="{34446EFC-B905-46A4-F924-E9C946CEF7B0}"/>
                    </a:ext>
                  </a:extLst>
                </p:cNvPr>
                <p:cNvSpPr txBox="1">
                  <a:spLocks noRot="1" noChangeAspect="1" noMove="1" noResize="1" noEditPoints="1" noAdjustHandles="1" noChangeArrowheads="1" noChangeShapeType="1" noTextEdit="1"/>
                </p:cNvSpPr>
                <p:nvPr/>
              </p:nvSpPr>
              <p:spPr>
                <a:xfrm>
                  <a:off x="7807190" y="167220"/>
                  <a:ext cx="923788" cy="276999"/>
                </a:xfrm>
                <a:prstGeom prst="rect">
                  <a:avLst/>
                </a:prstGeom>
                <a:blipFill>
                  <a:blip r:embed="rId10"/>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DC29600-9D9A-E260-844C-78E5B6F00D33}"/>
                    </a:ext>
                  </a:extLst>
                </p:cNvPr>
                <p:cNvSpPr txBox="1"/>
                <p:nvPr/>
              </p:nvSpPr>
              <p:spPr>
                <a:xfrm>
                  <a:off x="5195750" y="206401"/>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𝟏</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12" name="TextBox 11">
                  <a:extLst>
                    <a:ext uri="{FF2B5EF4-FFF2-40B4-BE49-F238E27FC236}">
                      <a16:creationId xmlns:a16="http://schemas.microsoft.com/office/drawing/2014/main" id="{8EAEBDE7-0D6A-F983-A683-86839F798053}"/>
                    </a:ext>
                  </a:extLst>
                </p:cNvPr>
                <p:cNvSpPr txBox="1">
                  <a:spLocks noRot="1" noChangeAspect="1" noMove="1" noResize="1" noEditPoints="1" noAdjustHandles="1" noChangeArrowheads="1" noChangeShapeType="1" noTextEdit="1"/>
                </p:cNvSpPr>
                <p:nvPr/>
              </p:nvSpPr>
              <p:spPr>
                <a:xfrm>
                  <a:off x="5195750" y="206401"/>
                  <a:ext cx="923788" cy="276999"/>
                </a:xfrm>
                <a:prstGeom prst="rect">
                  <a:avLst/>
                </a:prstGeom>
                <a:blipFill>
                  <a:blip r:embed="rId13"/>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3D2DB2F-A67D-252E-28F4-EE510B979E96}"/>
                    </a:ext>
                  </a:extLst>
                </p:cNvPr>
                <p:cNvSpPr txBox="1"/>
                <p:nvPr/>
              </p:nvSpPr>
              <p:spPr>
                <a:xfrm>
                  <a:off x="5195750" y="2043494"/>
                  <a:ext cx="92378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m:t>
                            </m:r>
                            <m:r>
                              <a:rPr lang="en-US" sz="1200" b="1" i="1" smtClean="0">
                                <a:latin typeface="Cambria Math" panose="02040503050406030204" pitchFamily="18" charset="0"/>
                              </a:rPr>
                              <m:t>𝒙</m:t>
                            </m:r>
                          </m:e>
                          <m:sub>
                            <m:r>
                              <a:rPr lang="en-US" sz="1200" b="1" i="1" smtClean="0">
                                <a:latin typeface="Cambria Math" panose="02040503050406030204" pitchFamily="18" charset="0"/>
                              </a:rPr>
                              <m:t>𝟐</m:t>
                            </m:r>
                          </m:sub>
                        </m:sSub>
                        <m:r>
                          <a:rPr lang="en-US" sz="1200" b="1" i="1" smtClean="0">
                            <a:latin typeface="Cambria Math" panose="02040503050406030204" pitchFamily="18" charset="0"/>
                          </a:rPr>
                          <m:t>, −</m:t>
                        </m:r>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2</m:t>
                        </m:r>
                        <m:r>
                          <a:rPr lang="en-US" sz="1200" b="1" i="1" smtClean="0">
                            <a:latin typeface="Cambria Math" panose="02040503050406030204" pitchFamily="18" charset="0"/>
                          </a:rPr>
                          <m:t>)</m:t>
                        </m:r>
                      </m:oMath>
                    </m:oMathPara>
                  </a14:m>
                  <a:endParaRPr lang="en-US" sz="1200" b="1" dirty="0"/>
                </a:p>
              </p:txBody>
            </p:sp>
          </mc:Choice>
          <mc:Fallback xmlns="">
            <p:sp>
              <p:nvSpPr>
                <p:cNvPr id="13" name="TextBox 12">
                  <a:extLst>
                    <a:ext uri="{FF2B5EF4-FFF2-40B4-BE49-F238E27FC236}">
                      <a16:creationId xmlns:a16="http://schemas.microsoft.com/office/drawing/2014/main" id="{8B07781F-060D-D32B-7224-47D133E6106D}"/>
                    </a:ext>
                  </a:extLst>
                </p:cNvPr>
                <p:cNvSpPr txBox="1">
                  <a:spLocks noRot="1" noChangeAspect="1" noMove="1" noResize="1" noEditPoints="1" noAdjustHandles="1" noChangeArrowheads="1" noChangeShapeType="1" noTextEdit="1"/>
                </p:cNvSpPr>
                <p:nvPr/>
              </p:nvSpPr>
              <p:spPr>
                <a:xfrm>
                  <a:off x="5195750" y="2043494"/>
                  <a:ext cx="923788" cy="276999"/>
                </a:xfrm>
                <a:prstGeom prst="rect">
                  <a:avLst/>
                </a:prstGeom>
                <a:blipFill>
                  <a:blip r:embed="rId14"/>
                  <a:stretch>
                    <a:fillRect b="-11111"/>
                  </a:stretch>
                </a:blipFill>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B1C29E4E-6E17-BFCC-6437-4FC7E90392E0}"/>
              </a:ext>
            </a:extLst>
          </p:cNvPr>
          <p:cNvSpPr txBox="1"/>
          <p:nvPr/>
        </p:nvSpPr>
        <p:spPr>
          <a:xfrm>
            <a:off x="633795" y="5495892"/>
            <a:ext cx="2484655" cy="257250"/>
          </a:xfrm>
          <a:prstGeom prst="rect">
            <a:avLst/>
          </a:prstGeom>
          <a:noFill/>
        </p:spPr>
        <p:txBody>
          <a:bodyPr wrap="none" lIns="0" tIns="0" rIns="0" bIns="0" rtlCol="0">
            <a:spAutoFit/>
          </a:bodyPr>
          <a:lstStyle/>
          <a:p>
            <a:pPr>
              <a:lnSpc>
                <a:spcPct val="114000"/>
              </a:lnSpc>
            </a:pPr>
            <a:r>
              <a:rPr lang="en-US" sz="1600" dirty="0">
                <a:latin typeface="+mn-lt"/>
              </a:rPr>
              <a:t>Wilson loop for quarkonium</a:t>
            </a:r>
          </a:p>
        </p:txBody>
      </p:sp>
      <p:pic>
        <p:nvPicPr>
          <p:cNvPr id="30" name="Picture 29">
            <a:extLst>
              <a:ext uri="{FF2B5EF4-FFF2-40B4-BE49-F238E27FC236}">
                <a16:creationId xmlns:a16="http://schemas.microsoft.com/office/drawing/2014/main" id="{A4CA60EB-EB57-4CF3-89CA-7AE8D3FD956F}"/>
              </a:ext>
            </a:extLst>
          </p:cNvPr>
          <p:cNvPicPr>
            <a:picLocks noChangeAspect="1"/>
          </p:cNvPicPr>
          <p:nvPr/>
        </p:nvPicPr>
        <p:blipFill>
          <a:blip r:embed="rId15"/>
          <a:stretch>
            <a:fillRect/>
          </a:stretch>
        </p:blipFill>
        <p:spPr>
          <a:xfrm>
            <a:off x="1351596" y="2076441"/>
            <a:ext cx="3102544" cy="347818"/>
          </a:xfrm>
          <a:prstGeom prst="rect">
            <a:avLst/>
          </a:prstGeom>
        </p:spPr>
      </p:pic>
      <p:sp>
        <p:nvSpPr>
          <p:cNvPr id="32" name="TextBox 31">
            <a:extLst>
              <a:ext uri="{FF2B5EF4-FFF2-40B4-BE49-F238E27FC236}">
                <a16:creationId xmlns:a16="http://schemas.microsoft.com/office/drawing/2014/main" id="{60987F85-FB31-4E8E-8637-8E4D0EDF6580}"/>
              </a:ext>
            </a:extLst>
          </p:cNvPr>
          <p:cNvSpPr txBox="1"/>
          <p:nvPr/>
        </p:nvSpPr>
        <p:spPr>
          <a:xfrm>
            <a:off x="4599986" y="5495892"/>
            <a:ext cx="2051844" cy="257250"/>
          </a:xfrm>
          <a:prstGeom prst="rect">
            <a:avLst/>
          </a:prstGeom>
          <a:noFill/>
        </p:spPr>
        <p:txBody>
          <a:bodyPr wrap="none" lIns="0" tIns="0" rIns="0" bIns="0" rtlCol="0">
            <a:spAutoFit/>
          </a:bodyPr>
          <a:lstStyle/>
          <a:p>
            <a:pPr>
              <a:lnSpc>
                <a:spcPct val="114000"/>
              </a:lnSpc>
            </a:pPr>
            <a:r>
              <a:rPr lang="en-US" sz="1600" dirty="0">
                <a:latin typeface="+mn-lt"/>
              </a:rPr>
              <a:t>Wilson loop for </a:t>
            </a:r>
            <a:r>
              <a:rPr lang="en-US" sz="1600" dirty="0"/>
              <a:t>exotics</a:t>
            </a:r>
            <a:endParaRPr lang="en-US" sz="1600" dirty="0">
              <a:latin typeface="+mn-lt"/>
            </a:endParaRPr>
          </a:p>
        </p:txBody>
      </p:sp>
      <p:pic>
        <p:nvPicPr>
          <p:cNvPr id="25" name="Picture 24">
            <a:extLst>
              <a:ext uri="{FF2B5EF4-FFF2-40B4-BE49-F238E27FC236}">
                <a16:creationId xmlns:a16="http://schemas.microsoft.com/office/drawing/2014/main" id="{93C7EEFD-6748-91FD-3A40-442D2799929B}"/>
              </a:ext>
            </a:extLst>
          </p:cNvPr>
          <p:cNvPicPr>
            <a:picLocks noChangeAspect="1"/>
          </p:cNvPicPr>
          <p:nvPr/>
        </p:nvPicPr>
        <p:blipFill>
          <a:blip r:embed="rId16"/>
          <a:stretch>
            <a:fillRect/>
          </a:stretch>
        </p:blipFill>
        <p:spPr>
          <a:xfrm>
            <a:off x="1128486" y="4953598"/>
            <a:ext cx="1425313" cy="449071"/>
          </a:xfrm>
          <a:prstGeom prst="rect">
            <a:avLst/>
          </a:prstGeom>
        </p:spPr>
      </p:pic>
      <p:pic>
        <p:nvPicPr>
          <p:cNvPr id="28" name="Picture 27">
            <a:extLst>
              <a:ext uri="{FF2B5EF4-FFF2-40B4-BE49-F238E27FC236}">
                <a16:creationId xmlns:a16="http://schemas.microsoft.com/office/drawing/2014/main" id="{76A66659-5A0F-C46A-D111-AE811FFF44B9}"/>
              </a:ext>
            </a:extLst>
          </p:cNvPr>
          <p:cNvPicPr>
            <a:picLocks noChangeAspect="1"/>
          </p:cNvPicPr>
          <p:nvPr/>
        </p:nvPicPr>
        <p:blipFill>
          <a:blip r:embed="rId17"/>
          <a:stretch>
            <a:fillRect/>
          </a:stretch>
        </p:blipFill>
        <p:spPr>
          <a:xfrm>
            <a:off x="4221602" y="5058676"/>
            <a:ext cx="2746386" cy="241985"/>
          </a:xfrm>
          <a:prstGeom prst="rect">
            <a:avLst/>
          </a:prstGeom>
        </p:spPr>
      </p:pic>
      <p:sp>
        <p:nvSpPr>
          <p:cNvPr id="10" name="TextBox 9">
            <a:extLst>
              <a:ext uri="{FF2B5EF4-FFF2-40B4-BE49-F238E27FC236}">
                <a16:creationId xmlns:a16="http://schemas.microsoft.com/office/drawing/2014/main" id="{197881F6-BC6C-6A8E-6651-73D646CF546D}"/>
              </a:ext>
            </a:extLst>
          </p:cNvPr>
          <p:cNvSpPr txBox="1"/>
          <p:nvPr/>
        </p:nvSpPr>
        <p:spPr>
          <a:xfrm>
            <a:off x="3031713" y="119351"/>
            <a:ext cx="5546903" cy="584775"/>
          </a:xfrm>
          <a:prstGeom prst="rect">
            <a:avLst/>
          </a:prstGeom>
          <a:noFill/>
        </p:spPr>
        <p:txBody>
          <a:bodyPr wrap="none" rtlCol="0">
            <a:spAutoFit/>
          </a:bodyPr>
          <a:lstStyle/>
          <a:p>
            <a:r>
              <a:rPr lang="en-US" sz="3200" b="1" dirty="0" err="1">
                <a:latin typeface="Bell MT" panose="02020503060305020303" pitchFamily="18" charset="0"/>
              </a:rPr>
              <a:t>pNRQCD</a:t>
            </a:r>
            <a:r>
              <a:rPr lang="en-US" sz="3200" b="1" dirty="0">
                <a:latin typeface="Bell MT" panose="02020503060305020303" pitchFamily="18" charset="0"/>
              </a:rPr>
              <a:t>/BOEFT: Potentials</a:t>
            </a:r>
          </a:p>
        </p:txBody>
      </p:sp>
      <p:pic>
        <p:nvPicPr>
          <p:cNvPr id="17" name="Picture 16">
            <a:extLst>
              <a:ext uri="{FF2B5EF4-FFF2-40B4-BE49-F238E27FC236}">
                <a16:creationId xmlns:a16="http://schemas.microsoft.com/office/drawing/2014/main" id="{118E47A6-3498-B213-532E-FDF3F7EC7F66}"/>
              </a:ext>
            </a:extLst>
          </p:cNvPr>
          <p:cNvPicPr>
            <a:picLocks noChangeAspect="1"/>
          </p:cNvPicPr>
          <p:nvPr/>
        </p:nvPicPr>
        <p:blipFill>
          <a:blip r:embed="rId18"/>
          <a:stretch>
            <a:fillRect/>
          </a:stretch>
        </p:blipFill>
        <p:spPr>
          <a:xfrm>
            <a:off x="7490056" y="2362386"/>
            <a:ext cx="4486092" cy="882022"/>
          </a:xfrm>
          <a:prstGeom prst="rect">
            <a:avLst/>
          </a:prstGeom>
          <a:ln w="19050">
            <a:solidFill>
              <a:schemeClr val="accent1"/>
            </a:solidFill>
          </a:ln>
        </p:spPr>
      </p:pic>
      <p:sp>
        <p:nvSpPr>
          <p:cNvPr id="19" name="TextBox 18">
            <a:extLst>
              <a:ext uri="{FF2B5EF4-FFF2-40B4-BE49-F238E27FC236}">
                <a16:creationId xmlns:a16="http://schemas.microsoft.com/office/drawing/2014/main" id="{601728B5-0BB1-8CDD-E66B-C7F992876FD3}"/>
              </a:ext>
            </a:extLst>
          </p:cNvPr>
          <p:cNvSpPr txBox="1"/>
          <p:nvPr/>
        </p:nvSpPr>
        <p:spPr>
          <a:xfrm>
            <a:off x="7698588" y="1840050"/>
            <a:ext cx="4493412" cy="318805"/>
          </a:xfrm>
          <a:prstGeom prst="rect">
            <a:avLst/>
          </a:prstGeom>
          <a:noFill/>
        </p:spPr>
        <p:txBody>
          <a:bodyPr wrap="square" lIns="0" tIns="0" rIns="0" bIns="0" rtlCol="0">
            <a:spAutoFit/>
          </a:bodyPr>
          <a:lstStyle/>
          <a:p>
            <a:pPr>
              <a:lnSpc>
                <a:spcPct val="114000"/>
              </a:lnSpc>
            </a:pPr>
            <a:r>
              <a:rPr lang="en-US" sz="1900" dirty="0">
                <a:solidFill>
                  <a:srgbClr val="FF0000"/>
                </a:solidFill>
                <a:latin typeface="Bodoni MT" panose="02070603080606020203" pitchFamily="18" charset="0"/>
              </a:rPr>
              <a:t>Short-distance behavior of BO-Potentials:</a:t>
            </a:r>
          </a:p>
        </p:txBody>
      </p:sp>
      <p:sp>
        <p:nvSpPr>
          <p:cNvPr id="26" name="TextBox 25">
            <a:extLst>
              <a:ext uri="{FF2B5EF4-FFF2-40B4-BE49-F238E27FC236}">
                <a16:creationId xmlns:a16="http://schemas.microsoft.com/office/drawing/2014/main" id="{6E029C03-BADD-D7DC-33FF-1F303AC564BC}"/>
              </a:ext>
            </a:extLst>
          </p:cNvPr>
          <p:cNvSpPr txBox="1"/>
          <p:nvPr/>
        </p:nvSpPr>
        <p:spPr>
          <a:xfrm>
            <a:off x="7698588" y="3538152"/>
            <a:ext cx="4493412" cy="318805"/>
          </a:xfrm>
          <a:prstGeom prst="rect">
            <a:avLst/>
          </a:prstGeom>
          <a:noFill/>
        </p:spPr>
        <p:txBody>
          <a:bodyPr wrap="square" lIns="0" tIns="0" rIns="0" bIns="0" rtlCol="0">
            <a:spAutoFit/>
          </a:bodyPr>
          <a:lstStyle/>
          <a:p>
            <a:pPr>
              <a:lnSpc>
                <a:spcPct val="114000"/>
              </a:lnSpc>
            </a:pPr>
            <a:r>
              <a:rPr lang="en-US" sz="1900" dirty="0">
                <a:solidFill>
                  <a:srgbClr val="FF0000"/>
                </a:solidFill>
                <a:latin typeface="Bodoni MT" panose="02070603080606020203" pitchFamily="18" charset="0"/>
              </a:rPr>
              <a:t>Long-distance behavior of BO-Potentials:</a:t>
            </a:r>
          </a:p>
        </p:txBody>
      </p:sp>
      <p:pic>
        <p:nvPicPr>
          <p:cNvPr id="31" name="Picture 30">
            <a:extLst>
              <a:ext uri="{FF2B5EF4-FFF2-40B4-BE49-F238E27FC236}">
                <a16:creationId xmlns:a16="http://schemas.microsoft.com/office/drawing/2014/main" id="{BB4FE942-6B99-D4C2-9164-A60301A3CE78}"/>
              </a:ext>
            </a:extLst>
          </p:cNvPr>
          <p:cNvPicPr>
            <a:picLocks noChangeAspect="1"/>
          </p:cNvPicPr>
          <p:nvPr/>
        </p:nvPicPr>
        <p:blipFill>
          <a:blip r:embed="rId19"/>
          <a:stretch>
            <a:fillRect/>
          </a:stretch>
        </p:blipFill>
        <p:spPr>
          <a:xfrm>
            <a:off x="7698588" y="4490971"/>
            <a:ext cx="4225993" cy="365125"/>
          </a:xfrm>
          <a:prstGeom prst="rect">
            <a:avLst/>
          </a:prstGeom>
        </p:spPr>
      </p:pic>
      <p:sp>
        <p:nvSpPr>
          <p:cNvPr id="33" name="TextBox 32">
            <a:extLst>
              <a:ext uri="{FF2B5EF4-FFF2-40B4-BE49-F238E27FC236}">
                <a16:creationId xmlns:a16="http://schemas.microsoft.com/office/drawing/2014/main" id="{98BEE2A9-28D8-A733-EE3F-5722B276C808}"/>
              </a:ext>
            </a:extLst>
          </p:cNvPr>
          <p:cNvSpPr txBox="1"/>
          <p:nvPr/>
        </p:nvSpPr>
        <p:spPr>
          <a:xfrm>
            <a:off x="7615802" y="4002545"/>
            <a:ext cx="4369786" cy="273345"/>
          </a:xfrm>
          <a:prstGeom prst="rect">
            <a:avLst/>
          </a:prstGeom>
          <a:noFill/>
        </p:spPr>
        <p:txBody>
          <a:bodyPr wrap="none" lIns="0" tIns="0" rIns="0" bIns="0" rtlCol="0">
            <a:spAutoFit/>
          </a:bodyPr>
          <a:lstStyle/>
          <a:p>
            <a:pPr marL="285750" indent="-285750">
              <a:lnSpc>
                <a:spcPct val="114000"/>
              </a:lnSpc>
              <a:buFont typeface="Wingdings" panose="05000000000000000000" pitchFamily="2" charset="2"/>
              <a:buChar char="Ø"/>
            </a:pPr>
            <a:r>
              <a:rPr lang="en-US" sz="1700" dirty="0">
                <a:latin typeface="+mn-lt"/>
              </a:rPr>
              <a:t>String behavior (pure SU(3) gauge theory)</a:t>
            </a: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3C3587F7-7CA1-2C6A-1994-EE668C55E81A}"/>
                  </a:ext>
                </a:extLst>
              </p:cNvPr>
              <p:cNvSpPr txBox="1"/>
              <p:nvPr/>
            </p:nvSpPr>
            <p:spPr>
              <a:xfrm>
                <a:off x="7620105" y="5202510"/>
                <a:ext cx="4225993" cy="896720"/>
              </a:xfrm>
              <a:prstGeom prst="rect">
                <a:avLst/>
              </a:prstGeom>
              <a:noFill/>
            </p:spPr>
            <p:txBody>
              <a:bodyPr wrap="square" lIns="0" tIns="0" rIns="0" bIns="0" rtlCol="0">
                <a:spAutoFit/>
              </a:bodyPr>
              <a:lstStyle/>
              <a:p>
                <a:pPr marL="285750" indent="-285750">
                  <a:lnSpc>
                    <a:spcPct val="114000"/>
                  </a:lnSpc>
                  <a:buFont typeface="Wingdings" panose="05000000000000000000" pitchFamily="2" charset="2"/>
                  <a:buChar char="Ø"/>
                </a:pPr>
                <a:r>
                  <a:rPr lang="en-US" sz="1700" dirty="0">
                    <a:latin typeface="+mn-lt"/>
                  </a:rPr>
                  <a:t>Mixing with pair of heavy-light states</a:t>
                </a:r>
              </a:p>
              <a:p>
                <a:pPr>
                  <a:lnSpc>
                    <a:spcPct val="114000"/>
                  </a:lnSpc>
                </a:pPr>
                <a:r>
                  <a:rPr lang="en-US" sz="1700" dirty="0"/>
                  <a:t>     based on BO-quantum numbers or </a:t>
                </a:r>
                <a14:m>
                  <m:oMath xmlns:m="http://schemas.openxmlformats.org/officeDocument/2006/math">
                    <m:sSubSup>
                      <m:sSubSupPr>
                        <m:ctrlPr>
                          <a:rPr lang="en-US" sz="1700" b="1" i="0" smtClean="0">
                            <a:latin typeface="Cambria Math" panose="02040503050406030204" pitchFamily="18" charset="0"/>
                          </a:rPr>
                        </m:ctrlPr>
                      </m:sSubSupPr>
                      <m:e>
                        <m:r>
                          <a:rPr lang="en-US" sz="1700" b="1" i="0" smtClean="0">
                            <a:latin typeface="Cambria Math" panose="02040503050406030204" pitchFamily="18" charset="0"/>
                          </a:rPr>
                          <m:t>𝚲</m:t>
                        </m:r>
                      </m:e>
                      <m:sub>
                        <m:r>
                          <a:rPr lang="en-US" sz="1700" b="1" i="1" smtClean="0">
                            <a:latin typeface="Cambria Math" panose="02040503050406030204" pitchFamily="18" charset="0"/>
                          </a:rPr>
                          <m:t>𝜼</m:t>
                        </m:r>
                      </m:sub>
                      <m:sup>
                        <m:r>
                          <a:rPr lang="en-US" sz="1700" b="1" i="1" smtClean="0">
                            <a:latin typeface="Cambria Math" panose="02040503050406030204" pitchFamily="18" charset="0"/>
                          </a:rPr>
                          <m:t>𝝈</m:t>
                        </m:r>
                      </m:sup>
                    </m:sSubSup>
                  </m:oMath>
                </a14:m>
                <a:r>
                  <a:rPr lang="en-US" sz="1700" dirty="0">
                    <a:latin typeface="+mn-lt"/>
                  </a:rPr>
                  <a:t> </a:t>
                </a:r>
              </a:p>
              <a:p>
                <a:pPr>
                  <a:lnSpc>
                    <a:spcPct val="114000"/>
                  </a:lnSpc>
                </a:pPr>
                <a:r>
                  <a:rPr lang="en-US" sz="1700" dirty="0">
                    <a:latin typeface="+mn-lt"/>
                  </a:rPr>
                  <a:t>     representations</a:t>
                </a:r>
              </a:p>
            </p:txBody>
          </p:sp>
        </mc:Choice>
        <mc:Fallback>
          <p:sp>
            <p:nvSpPr>
              <p:cNvPr id="34" name="TextBox 33">
                <a:extLst>
                  <a:ext uri="{FF2B5EF4-FFF2-40B4-BE49-F238E27FC236}">
                    <a16:creationId xmlns:a16="http://schemas.microsoft.com/office/drawing/2014/main" id="{3C3587F7-7CA1-2C6A-1994-EE668C55E81A}"/>
                  </a:ext>
                </a:extLst>
              </p:cNvPr>
              <p:cNvSpPr txBox="1">
                <a:spLocks noRot="1" noChangeAspect="1" noMove="1" noResize="1" noEditPoints="1" noAdjustHandles="1" noChangeArrowheads="1" noChangeShapeType="1" noTextEdit="1"/>
              </p:cNvSpPr>
              <p:nvPr/>
            </p:nvSpPr>
            <p:spPr>
              <a:xfrm>
                <a:off x="7620105" y="5202510"/>
                <a:ext cx="4225993" cy="896720"/>
              </a:xfrm>
              <a:prstGeom prst="rect">
                <a:avLst/>
              </a:prstGeom>
              <a:blipFill>
                <a:blip r:embed="rId20"/>
                <a:stretch>
                  <a:fillRect l="-2742" t="-6081" b="-13514"/>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CF49DDF-1879-345C-9BDF-89F57B93FC04}"/>
              </a:ext>
            </a:extLst>
          </p:cNvPr>
          <p:cNvSpPr txBox="1"/>
          <p:nvPr/>
        </p:nvSpPr>
        <p:spPr>
          <a:xfrm>
            <a:off x="100860" y="6194907"/>
            <a:ext cx="2557110" cy="523220"/>
          </a:xfrm>
          <a:prstGeom prst="rect">
            <a:avLst/>
          </a:prstGeom>
          <a:noFill/>
        </p:spPr>
        <p:txBody>
          <a:bodyPr wrap="square">
            <a:spAutoFit/>
          </a:bodyPr>
          <a:lstStyle/>
          <a:p>
            <a:r>
              <a:rPr lang="it-IT" sz="1400" dirty="0">
                <a:solidFill>
                  <a:schemeClr val="accent6">
                    <a:lumMod val="50000"/>
                  </a:schemeClr>
                </a:solidFill>
                <a:cs typeface="Helvetica" panose="020B0604020202020204" pitchFamily="34" charset="0"/>
              </a:rPr>
              <a:t>Brambilla, AM, Vairo </a:t>
            </a:r>
          </a:p>
          <a:p>
            <a:r>
              <a:rPr lang="it-IT" sz="1400" dirty="0">
                <a:solidFill>
                  <a:schemeClr val="accent6">
                    <a:lumMod val="50000"/>
                  </a:schemeClr>
                </a:solidFill>
                <a:cs typeface="Helvetica" panose="020B0604020202020204" pitchFamily="34" charset="0"/>
              </a:rPr>
              <a:t>arXiv 2402.xxxxx</a:t>
            </a:r>
            <a:endParaRPr lang="en-US" sz="1400" dirty="0"/>
          </a:p>
        </p:txBody>
      </p:sp>
      <p:sp>
        <p:nvSpPr>
          <p:cNvPr id="36" name="Rectangle 35">
            <a:extLst>
              <a:ext uri="{FF2B5EF4-FFF2-40B4-BE49-F238E27FC236}">
                <a16:creationId xmlns:a16="http://schemas.microsoft.com/office/drawing/2014/main" id="{FB8D6B76-0400-E6A2-044D-4572DB0DCF64}"/>
              </a:ext>
            </a:extLst>
          </p:cNvPr>
          <p:cNvSpPr/>
          <p:nvPr/>
        </p:nvSpPr>
        <p:spPr>
          <a:xfrm>
            <a:off x="2091111" y="6194563"/>
            <a:ext cx="3534797" cy="523220"/>
          </a:xfrm>
          <a:prstGeom prst="rect">
            <a:avLst/>
          </a:prstGeom>
        </p:spPr>
        <p:txBody>
          <a:bodyPr wrap="square">
            <a:spAutoFit/>
          </a:bodyPr>
          <a:lstStyle/>
          <a:p>
            <a:r>
              <a:rPr lang="en-US" sz="1400" dirty="0">
                <a:solidFill>
                  <a:schemeClr val="accent6">
                    <a:lumMod val="50000"/>
                  </a:schemeClr>
                </a:solidFill>
                <a:latin typeface="Bodoni MT" panose="02070603080606020203" pitchFamily="18" charset="0"/>
                <a:cs typeface="Helvetica" panose="020B0604020202020204" pitchFamily="34" charset="0"/>
              </a:rPr>
              <a:t>K. </a:t>
            </a:r>
            <a:r>
              <a:rPr lang="en-US" sz="1400" dirty="0" err="1">
                <a:solidFill>
                  <a:schemeClr val="accent6">
                    <a:lumMod val="50000"/>
                  </a:schemeClr>
                </a:solidFill>
                <a:latin typeface="Bodoni MT" panose="02070603080606020203" pitchFamily="18" charset="0"/>
                <a:cs typeface="Helvetica" panose="020B0604020202020204" pitchFamily="34" charset="0"/>
              </a:rPr>
              <a:t>Juge</a:t>
            </a:r>
            <a:r>
              <a:rPr lang="en-US" sz="1400" dirty="0">
                <a:solidFill>
                  <a:schemeClr val="accent6">
                    <a:lumMod val="50000"/>
                  </a:schemeClr>
                </a:solidFill>
                <a:latin typeface="Bodoni MT" panose="02070603080606020203" pitchFamily="18" charset="0"/>
                <a:cs typeface="Helvetica" panose="020B0604020202020204" pitchFamily="34" charset="0"/>
              </a:rPr>
              <a:t>, J. </a:t>
            </a:r>
            <a:r>
              <a:rPr lang="en-US" sz="1400" dirty="0" err="1">
                <a:solidFill>
                  <a:schemeClr val="accent6">
                    <a:lumMod val="50000"/>
                  </a:schemeClr>
                </a:solidFill>
                <a:latin typeface="Bodoni MT" panose="02070603080606020203" pitchFamily="18" charset="0"/>
                <a:cs typeface="Helvetica" panose="020B0604020202020204" pitchFamily="34" charset="0"/>
              </a:rPr>
              <a:t>Kuti</a:t>
            </a:r>
            <a:r>
              <a:rPr lang="en-US" sz="1400" dirty="0">
                <a:solidFill>
                  <a:schemeClr val="accent6">
                    <a:lumMod val="50000"/>
                  </a:schemeClr>
                </a:solidFill>
                <a:latin typeface="Bodoni MT" panose="02070603080606020203" pitchFamily="18" charset="0"/>
                <a:cs typeface="Helvetica" panose="020B0604020202020204" pitchFamily="34" charset="0"/>
              </a:rPr>
              <a:t>, C. Morningstar, </a:t>
            </a:r>
          </a:p>
          <a:p>
            <a:r>
              <a:rPr lang="en-US" sz="1400" dirty="0">
                <a:solidFill>
                  <a:schemeClr val="accent6">
                    <a:lumMod val="50000"/>
                  </a:schemeClr>
                </a:solidFill>
                <a:latin typeface="Bodoni MT" panose="02070603080606020203" pitchFamily="18" charset="0"/>
                <a:cs typeface="Helvetica" panose="020B0604020202020204" pitchFamily="34" charset="0"/>
              </a:rPr>
              <a:t>Phys. Rev. Lett. 90 (2003)</a:t>
            </a:r>
          </a:p>
        </p:txBody>
      </p:sp>
      <p:sp>
        <p:nvSpPr>
          <p:cNvPr id="37" name="Rectangle 36">
            <a:extLst>
              <a:ext uri="{FF2B5EF4-FFF2-40B4-BE49-F238E27FC236}">
                <a16:creationId xmlns:a16="http://schemas.microsoft.com/office/drawing/2014/main" id="{FCA6710D-1994-A6B3-C450-A0986D145543}"/>
              </a:ext>
            </a:extLst>
          </p:cNvPr>
          <p:cNvSpPr/>
          <p:nvPr/>
        </p:nvSpPr>
        <p:spPr>
          <a:xfrm>
            <a:off x="4997431" y="6197735"/>
            <a:ext cx="3534797" cy="523220"/>
          </a:xfrm>
          <a:prstGeom prst="rect">
            <a:avLst/>
          </a:prstGeom>
        </p:spPr>
        <p:txBody>
          <a:bodyPr wrap="square">
            <a:spAutoFit/>
          </a:bodyPr>
          <a:lstStyle/>
          <a:p>
            <a:r>
              <a:rPr lang="en-US" sz="1400" dirty="0">
                <a:solidFill>
                  <a:schemeClr val="accent6">
                    <a:lumMod val="50000"/>
                  </a:schemeClr>
                </a:solidFill>
                <a:latin typeface="Bodoni MT" panose="02070603080606020203" pitchFamily="18" charset="0"/>
                <a:cs typeface="Helvetica" panose="020B0604020202020204" pitchFamily="34" charset="0"/>
              </a:rPr>
              <a:t>Bali et al (SESAM collaboration), </a:t>
            </a:r>
          </a:p>
          <a:p>
            <a:r>
              <a:rPr lang="en-US" sz="1400" dirty="0">
                <a:solidFill>
                  <a:schemeClr val="accent6">
                    <a:lumMod val="50000"/>
                  </a:schemeClr>
                </a:solidFill>
                <a:latin typeface="Bodoni MT" panose="02070603080606020203" pitchFamily="18" charset="0"/>
                <a:cs typeface="Helvetica" panose="020B0604020202020204" pitchFamily="34" charset="0"/>
              </a:rPr>
              <a:t>Phys. Rev. D. 71 (2005)</a:t>
            </a:r>
          </a:p>
        </p:txBody>
      </p:sp>
      <p:sp>
        <p:nvSpPr>
          <p:cNvPr id="38" name="Rectangle 37">
            <a:extLst>
              <a:ext uri="{FF2B5EF4-FFF2-40B4-BE49-F238E27FC236}">
                <a16:creationId xmlns:a16="http://schemas.microsoft.com/office/drawing/2014/main" id="{D103BB44-A866-A3BF-9276-9312AF6F2D3F}"/>
              </a:ext>
            </a:extLst>
          </p:cNvPr>
          <p:cNvSpPr/>
          <p:nvPr/>
        </p:nvSpPr>
        <p:spPr>
          <a:xfrm>
            <a:off x="7965702" y="6349495"/>
            <a:ext cx="3534797" cy="307777"/>
          </a:xfrm>
          <a:prstGeom prst="rect">
            <a:avLst/>
          </a:prstGeom>
        </p:spPr>
        <p:txBody>
          <a:bodyPr wrap="square">
            <a:spAutoFit/>
          </a:bodyPr>
          <a:lstStyle/>
          <a:p>
            <a:r>
              <a:rPr lang="en-US" sz="1400" dirty="0" err="1">
                <a:solidFill>
                  <a:schemeClr val="accent6">
                    <a:lumMod val="50000"/>
                  </a:schemeClr>
                </a:solidFill>
                <a:latin typeface="Bodoni MT" panose="02070603080606020203" pitchFamily="18" charset="0"/>
                <a:cs typeface="Helvetica" panose="020B0604020202020204" pitchFamily="34" charset="0"/>
              </a:rPr>
              <a:t>Bulava</a:t>
            </a:r>
            <a:r>
              <a:rPr lang="en-US" sz="1400" dirty="0">
                <a:solidFill>
                  <a:schemeClr val="accent6">
                    <a:lumMod val="50000"/>
                  </a:schemeClr>
                </a:solidFill>
                <a:latin typeface="Bodoni MT" panose="02070603080606020203" pitchFamily="18" charset="0"/>
                <a:cs typeface="Helvetica" panose="020B0604020202020204" pitchFamily="34" charset="0"/>
              </a:rPr>
              <a:t> et al,  Phys. Lett. B. 793 (2019)</a:t>
            </a:r>
          </a:p>
        </p:txBody>
      </p:sp>
    </p:spTree>
    <p:extLst>
      <p:ext uri="{BB962C8B-B14F-4D97-AF65-F5344CB8AC3E}">
        <p14:creationId xmlns:p14="http://schemas.microsoft.com/office/powerpoint/2010/main" val="253436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25E1C1-922A-47A9-AF37-A2DFACD4FCD7}" type="slidenum">
              <a:rPr lang="en-US" smtClean="0"/>
              <a:t>15</a:t>
            </a:fld>
            <a:endParaRPr lang="en-US"/>
          </a:p>
        </p:txBody>
      </p:sp>
      <p:pic>
        <p:nvPicPr>
          <p:cNvPr id="10" name="Picture 9">
            <a:extLst>
              <a:ext uri="{FF2B5EF4-FFF2-40B4-BE49-F238E27FC236}">
                <a16:creationId xmlns:a16="http://schemas.microsoft.com/office/drawing/2014/main" id="{60FDC2C2-DFE7-9DB0-27B5-46C4354E91BD}"/>
              </a:ext>
            </a:extLst>
          </p:cNvPr>
          <p:cNvPicPr>
            <a:picLocks noChangeAspect="1"/>
          </p:cNvPicPr>
          <p:nvPr/>
        </p:nvPicPr>
        <p:blipFill>
          <a:blip r:embed="rId2"/>
          <a:stretch>
            <a:fillRect/>
          </a:stretch>
        </p:blipFill>
        <p:spPr>
          <a:xfrm>
            <a:off x="265498" y="4665928"/>
            <a:ext cx="6706181" cy="137171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A13F22-2CE3-D6CE-F275-E45529AC6986}"/>
                  </a:ext>
                </a:extLst>
              </p:cNvPr>
              <p:cNvSpPr txBox="1"/>
              <p:nvPr/>
            </p:nvSpPr>
            <p:spPr>
              <a:xfrm>
                <a:off x="136187" y="3771002"/>
                <a:ext cx="6556441" cy="7802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Bell MT" panose="02020503060305020303" pitchFamily="18" charset="0"/>
                  </a:rPr>
                  <a:t>Light quark operators </a:t>
                </a:r>
                <a14:m>
                  <m:oMath xmlns:m="http://schemas.openxmlformats.org/officeDocument/2006/math">
                    <m:sSub>
                      <m:sSubPr>
                        <m:ctrlPr>
                          <a:rPr lang="en-US" sz="2200" b="1" i="1" smtClean="0">
                            <a:latin typeface="Cambria Math" panose="02040503050406030204" pitchFamily="18" charset="0"/>
                          </a:rPr>
                        </m:ctrlPr>
                      </m:sSubPr>
                      <m:e>
                        <m:r>
                          <a:rPr lang="en-US" sz="2200" b="1" i="0" smtClean="0">
                            <a:latin typeface="Cambria Math" panose="02040503050406030204" pitchFamily="18" charset="0"/>
                          </a:rPr>
                          <m:t>𝐇</m:t>
                        </m:r>
                      </m:e>
                      <m:sub>
                        <m:sSup>
                          <m:sSupPr>
                            <m:ctrlPr>
                              <a:rPr lang="en-US" sz="2200" b="1" i="1" smtClean="0">
                                <a:latin typeface="Cambria Math" panose="02040503050406030204" pitchFamily="18" charset="0"/>
                              </a:rPr>
                            </m:ctrlPr>
                          </m:sSupPr>
                          <m:e>
                            <m:r>
                              <a:rPr lang="en-US" sz="2200" b="1" i="0" smtClean="0">
                                <a:latin typeface="Cambria Math" panose="02040503050406030204" pitchFamily="18" charset="0"/>
                              </a:rPr>
                              <m:t>𝐊</m:t>
                            </m:r>
                          </m:e>
                          <m:sup>
                            <m:r>
                              <a:rPr lang="en-US" sz="2200" b="1" i="0" smtClean="0">
                                <a:latin typeface="Cambria Math" panose="02040503050406030204" pitchFamily="18" charset="0"/>
                              </a:rPr>
                              <m:t>𝐏𝐂</m:t>
                            </m:r>
                          </m:sup>
                        </m:sSup>
                      </m:sub>
                    </m:sSub>
                  </m:oMath>
                </a14:m>
                <a:r>
                  <a:rPr lang="en-US" sz="2200" dirty="0">
                    <a:latin typeface="Bell MT" panose="02020503060305020303" pitchFamily="18" charset="0"/>
                  </a:rPr>
                  <a:t> </a:t>
                </a:r>
                <a:r>
                  <a:rPr lang="en-US" dirty="0">
                    <a:latin typeface="Bell MT" panose="02020503060305020303" pitchFamily="18" charset="0"/>
                  </a:rPr>
                  <a:t>relevant for lattice computation of static energies for pentaquarks </a:t>
                </a:r>
                <a14:m>
                  <m:oMath xmlns:m="http://schemas.openxmlformats.org/officeDocument/2006/math">
                    <m:r>
                      <a:rPr lang="en-US" sz="2000" b="1" i="0" smtClean="0">
                        <a:solidFill>
                          <a:srgbClr val="FF0000"/>
                        </a:solidFill>
                        <a:latin typeface="Cambria Math" panose="02040503050406030204" pitchFamily="18" charset="0"/>
                      </a:rPr>
                      <m:t>𝐐</m:t>
                    </m:r>
                    <m:acc>
                      <m:accPr>
                        <m:chr m:val="̅"/>
                        <m:ctrlPr>
                          <a:rPr lang="en-US" sz="2000" b="1" i="1" smtClean="0">
                            <a:solidFill>
                              <a:srgbClr val="FF0000"/>
                            </a:solidFill>
                            <a:latin typeface="Cambria Math" panose="02040503050406030204" pitchFamily="18" charset="0"/>
                          </a:rPr>
                        </m:ctrlPr>
                      </m:accPr>
                      <m:e>
                        <m:r>
                          <a:rPr lang="en-US" sz="2000" b="1" i="0" smtClean="0">
                            <a:solidFill>
                              <a:srgbClr val="FF0000"/>
                            </a:solidFill>
                            <a:latin typeface="Cambria Math" panose="02040503050406030204" pitchFamily="18" charset="0"/>
                          </a:rPr>
                          <m:t>𝐐</m:t>
                        </m:r>
                      </m:e>
                    </m:acc>
                    <m:r>
                      <a:rPr lang="en-US" sz="2000" b="1" i="0" dirty="0" smtClean="0">
                        <a:solidFill>
                          <a:srgbClr val="FF0000"/>
                        </a:solidFill>
                        <a:latin typeface="Cambria Math" panose="02040503050406030204" pitchFamily="18" charset="0"/>
                      </a:rPr>
                      <m:t>𝐪𝐪𝐪</m:t>
                    </m:r>
                  </m:oMath>
                </a14:m>
                <a:endParaRPr lang="en-US" sz="2000" b="1" dirty="0">
                  <a:latin typeface="Bell MT" panose="02020503060305020303" pitchFamily="18" charset="0"/>
                </a:endParaRPr>
              </a:p>
            </p:txBody>
          </p:sp>
        </mc:Choice>
        <mc:Fallback xmlns="">
          <p:sp>
            <p:nvSpPr>
              <p:cNvPr id="11" name="TextBox 10">
                <a:extLst>
                  <a:ext uri="{FF2B5EF4-FFF2-40B4-BE49-F238E27FC236}">
                    <a16:creationId xmlns:a16="http://schemas.microsoft.com/office/drawing/2014/main" id="{41A13F22-2CE3-D6CE-F275-E45529AC6986}"/>
                  </a:ext>
                </a:extLst>
              </p:cNvPr>
              <p:cNvSpPr txBox="1">
                <a:spLocks noRot="1" noChangeAspect="1" noMove="1" noResize="1" noEditPoints="1" noAdjustHandles="1" noChangeArrowheads="1" noChangeShapeType="1" noTextEdit="1"/>
              </p:cNvSpPr>
              <p:nvPr/>
            </p:nvSpPr>
            <p:spPr>
              <a:xfrm>
                <a:off x="136187" y="3771002"/>
                <a:ext cx="6556441" cy="780214"/>
              </a:xfrm>
              <a:prstGeom prst="rect">
                <a:avLst/>
              </a:prstGeom>
              <a:blipFill>
                <a:blip r:embed="rId3"/>
                <a:stretch>
                  <a:fillRect l="-556" b="-606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88750B57-BF1E-E05F-C11F-DE8BDA60EF39}"/>
              </a:ext>
            </a:extLst>
          </p:cNvPr>
          <p:cNvPicPr>
            <a:picLocks noChangeAspect="1"/>
          </p:cNvPicPr>
          <p:nvPr/>
        </p:nvPicPr>
        <p:blipFill>
          <a:blip r:embed="rId4"/>
          <a:stretch>
            <a:fillRect/>
          </a:stretch>
        </p:blipFill>
        <p:spPr>
          <a:xfrm>
            <a:off x="891514" y="5966383"/>
            <a:ext cx="6226080" cy="891617"/>
          </a:xfrm>
          <a:prstGeom prst="rect">
            <a:avLst/>
          </a:prstGeom>
        </p:spPr>
      </p:pic>
      <p:sp>
        <p:nvSpPr>
          <p:cNvPr id="14" name="Rectangle 13">
            <a:extLst>
              <a:ext uri="{FF2B5EF4-FFF2-40B4-BE49-F238E27FC236}">
                <a16:creationId xmlns:a16="http://schemas.microsoft.com/office/drawing/2014/main" id="{744A98F7-79FC-C62B-36F9-4FDF95C9F673}"/>
              </a:ext>
            </a:extLst>
          </p:cNvPr>
          <p:cNvSpPr/>
          <p:nvPr/>
        </p:nvSpPr>
        <p:spPr>
          <a:xfrm>
            <a:off x="8529533" y="4170837"/>
            <a:ext cx="2950534" cy="30033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000" dirty="0">
                <a:solidFill>
                  <a:schemeClr val="accent6">
                    <a:lumMod val="50000"/>
                  </a:schemeClr>
                </a:solidFill>
                <a:cs typeface="Helvetica" panose="020B0604020202020204" pitchFamily="34" charset="0"/>
              </a:rPr>
              <a:t>Brambilla, AM, Vairo arXiv 2312.xxxxx</a:t>
            </a:r>
            <a:endParaRPr lang="en-US" sz="1000" dirty="0">
              <a:latin typeface="Bell MT" panose="02020503060305020303" pitchFamily="18" charset="0"/>
              <a:cs typeface="Helvetica" panose="020B0604020202020204" pitchFamily="34"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CC2CAB8-4B47-9FC9-6341-92B26689F6CB}"/>
                  </a:ext>
                </a:extLst>
              </p:cNvPr>
              <p:cNvSpPr txBox="1"/>
              <p:nvPr/>
            </p:nvSpPr>
            <p:spPr>
              <a:xfrm>
                <a:off x="7730438" y="5135963"/>
                <a:ext cx="4025141" cy="1660839"/>
              </a:xfrm>
              <a:prstGeom prst="rect">
                <a:avLst/>
              </a:prstGeom>
              <a:noFill/>
            </p:spPr>
            <p:txBody>
              <a:bodyPr wrap="none" lIns="0" tIns="0" rIns="0" bIns="0" rtlCol="0">
                <a:spAutoFit/>
              </a:bodyPr>
              <a:lstStyle/>
              <a:p>
                <a:pPr>
                  <a:lnSpc>
                    <a:spcPct val="114000"/>
                  </a:lnSpc>
                </a:pPr>
                <a:r>
                  <a:rPr lang="en-US" sz="1600" dirty="0">
                    <a:latin typeface="+mn-lt"/>
                  </a:rPr>
                  <a:t>Similar operator list can be written for </a:t>
                </a:r>
              </a:p>
              <a:p>
                <a:pPr>
                  <a:lnSpc>
                    <a:spcPct val="114000"/>
                  </a:lnSpc>
                </a:pPr>
                <a:r>
                  <a:rPr lang="en-US" sz="1600" dirty="0"/>
                  <a:t>Doubly heavy tetraquark </a:t>
                </a:r>
                <a14:m>
                  <m:oMath xmlns:m="http://schemas.openxmlformats.org/officeDocument/2006/math">
                    <m:r>
                      <a:rPr lang="en-US" sz="1600" b="1" i="0" smtClean="0">
                        <a:solidFill>
                          <a:srgbClr val="FF0000"/>
                        </a:solidFill>
                        <a:latin typeface="Cambria Math" panose="02040503050406030204" pitchFamily="18" charset="0"/>
                      </a:rPr>
                      <m:t>𝐐𝐐</m:t>
                    </m:r>
                    <m:acc>
                      <m:accPr>
                        <m:chr m:val="̅"/>
                        <m:ctrlPr>
                          <a:rPr lang="en-US" sz="1600" b="1" i="1" dirty="0" smtClean="0">
                            <a:solidFill>
                              <a:srgbClr val="FF0000"/>
                            </a:solidFill>
                            <a:latin typeface="Cambria Math" panose="02040503050406030204" pitchFamily="18" charset="0"/>
                          </a:rPr>
                        </m:ctrlPr>
                      </m:accPr>
                      <m:e>
                        <m:r>
                          <a:rPr lang="en-US" sz="1600" b="1" i="0" dirty="0" smtClean="0">
                            <a:solidFill>
                              <a:srgbClr val="FF0000"/>
                            </a:solidFill>
                            <a:latin typeface="Cambria Math" panose="02040503050406030204" pitchFamily="18" charset="0"/>
                          </a:rPr>
                          <m:t>𝐪</m:t>
                        </m:r>
                      </m:e>
                    </m:acc>
                    <m:acc>
                      <m:accPr>
                        <m:chr m:val="̅"/>
                        <m:ctrlPr>
                          <a:rPr lang="en-US" sz="1600" b="1" i="1" dirty="0" smtClean="0">
                            <a:solidFill>
                              <a:srgbClr val="FF0000"/>
                            </a:solidFill>
                            <a:latin typeface="Cambria Math" panose="02040503050406030204" pitchFamily="18" charset="0"/>
                          </a:rPr>
                        </m:ctrlPr>
                      </m:accPr>
                      <m:e>
                        <m:r>
                          <a:rPr lang="en-US" sz="1600" b="1" i="0" dirty="0" smtClean="0">
                            <a:solidFill>
                              <a:srgbClr val="FF0000"/>
                            </a:solidFill>
                            <a:latin typeface="Cambria Math" panose="02040503050406030204" pitchFamily="18" charset="0"/>
                          </a:rPr>
                          <m:t>𝐪</m:t>
                        </m:r>
                      </m:e>
                    </m:acc>
                  </m:oMath>
                </a14:m>
                <a:r>
                  <a:rPr lang="en-US" sz="1600" dirty="0"/>
                  <a:t> and </a:t>
                </a:r>
              </a:p>
              <a:p>
                <a:pPr>
                  <a:lnSpc>
                    <a:spcPct val="114000"/>
                  </a:lnSpc>
                </a:pPr>
                <a:r>
                  <a:rPr lang="en-US" sz="1600" dirty="0"/>
                  <a:t>Pentaquark states </a:t>
                </a:r>
                <a14:m>
                  <m:oMath xmlns:m="http://schemas.openxmlformats.org/officeDocument/2006/math">
                    <m:r>
                      <a:rPr lang="en-US" sz="1600" b="1" i="0">
                        <a:solidFill>
                          <a:srgbClr val="FF0000"/>
                        </a:solidFill>
                        <a:latin typeface="Cambria Math" panose="02040503050406030204" pitchFamily="18" charset="0"/>
                      </a:rPr>
                      <m:t>𝐐𝐐</m:t>
                    </m:r>
                    <m:r>
                      <a:rPr lang="en-US" sz="1600" b="1" i="0" smtClean="0">
                        <a:solidFill>
                          <a:srgbClr val="FF0000"/>
                        </a:solidFill>
                        <a:latin typeface="Cambria Math" panose="02040503050406030204" pitchFamily="18" charset="0"/>
                      </a:rPr>
                      <m:t>𝐪𝐪</m:t>
                    </m:r>
                    <m:acc>
                      <m:accPr>
                        <m:chr m:val="̅"/>
                        <m:ctrlPr>
                          <a:rPr lang="en-US" sz="1600" b="1" i="1" dirty="0">
                            <a:solidFill>
                              <a:srgbClr val="FF0000"/>
                            </a:solidFill>
                            <a:latin typeface="Cambria Math" panose="02040503050406030204" pitchFamily="18" charset="0"/>
                          </a:rPr>
                        </m:ctrlPr>
                      </m:accPr>
                      <m:e>
                        <m:r>
                          <a:rPr lang="en-US" sz="1600" b="1" i="0" dirty="0">
                            <a:solidFill>
                              <a:srgbClr val="FF0000"/>
                            </a:solidFill>
                            <a:latin typeface="Cambria Math" panose="02040503050406030204" pitchFamily="18" charset="0"/>
                          </a:rPr>
                          <m:t>𝐪</m:t>
                        </m:r>
                      </m:e>
                    </m:acc>
                  </m:oMath>
                </a14:m>
                <a:r>
                  <a:rPr lang="en-US" sz="1600" dirty="0"/>
                  <a:t>. List of operators </a:t>
                </a:r>
              </a:p>
              <a:p>
                <a:pPr>
                  <a:lnSpc>
                    <a:spcPct val="114000"/>
                  </a:lnSpc>
                </a:pPr>
                <a:r>
                  <a:rPr lang="en-US" sz="1600" dirty="0"/>
                  <a:t>will be addressed in  </a:t>
                </a:r>
                <a:r>
                  <a:rPr lang="it-IT" sz="1600" dirty="0">
                    <a:solidFill>
                      <a:schemeClr val="accent6">
                        <a:lumMod val="50000"/>
                      </a:schemeClr>
                    </a:solidFill>
                    <a:cs typeface="Helvetica" panose="020B0604020202020204" pitchFamily="34" charset="0"/>
                  </a:rPr>
                  <a:t>Brambilla, AM, Vairo </a:t>
                </a:r>
              </a:p>
              <a:p>
                <a:pPr>
                  <a:lnSpc>
                    <a:spcPct val="114000"/>
                  </a:lnSpc>
                </a:pPr>
                <a:r>
                  <a:rPr lang="it-IT" sz="1600" dirty="0">
                    <a:solidFill>
                      <a:schemeClr val="accent6">
                        <a:lumMod val="50000"/>
                      </a:schemeClr>
                    </a:solidFill>
                    <a:cs typeface="Helvetica" panose="020B0604020202020204" pitchFamily="34" charset="0"/>
                  </a:rPr>
                  <a:t>arXiv 2402.xxxxx</a:t>
                </a:r>
                <a:endParaRPr lang="en-US" sz="1600" dirty="0">
                  <a:latin typeface="Bell MT" panose="02020503060305020303" pitchFamily="18" charset="0"/>
                  <a:cs typeface="Helvetica" panose="020B0604020202020204" pitchFamily="34" charset="0"/>
                </a:endParaRPr>
              </a:p>
              <a:p>
                <a:pPr>
                  <a:lnSpc>
                    <a:spcPct val="114000"/>
                  </a:lnSpc>
                </a:pPr>
                <a:endParaRPr lang="en-US" sz="1600" dirty="0">
                  <a:latin typeface="+mn-lt"/>
                </a:endParaRPr>
              </a:p>
            </p:txBody>
          </p:sp>
        </mc:Choice>
        <mc:Fallback>
          <p:sp>
            <p:nvSpPr>
              <p:cNvPr id="15" name="TextBox 14">
                <a:extLst>
                  <a:ext uri="{FF2B5EF4-FFF2-40B4-BE49-F238E27FC236}">
                    <a16:creationId xmlns:a16="http://schemas.microsoft.com/office/drawing/2014/main" id="{1CC2CAB8-4B47-9FC9-6341-92B26689F6CB}"/>
                  </a:ext>
                </a:extLst>
              </p:cNvPr>
              <p:cNvSpPr txBox="1">
                <a:spLocks noRot="1" noChangeAspect="1" noMove="1" noResize="1" noEditPoints="1" noAdjustHandles="1" noChangeArrowheads="1" noChangeShapeType="1" noTextEdit="1"/>
              </p:cNvSpPr>
              <p:nvPr/>
            </p:nvSpPr>
            <p:spPr>
              <a:xfrm>
                <a:off x="7730438" y="5135963"/>
                <a:ext cx="4025141" cy="1660839"/>
              </a:xfrm>
              <a:prstGeom prst="rect">
                <a:avLst/>
              </a:prstGeom>
              <a:blipFill>
                <a:blip r:embed="rId5"/>
                <a:stretch>
                  <a:fillRect l="-3030" t="-3309" r="-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5227A1-23F1-5F20-9EFC-1FE4293C48C8}"/>
                  </a:ext>
                </a:extLst>
              </p:cNvPr>
              <p:cNvSpPr txBox="1"/>
              <p:nvPr/>
            </p:nvSpPr>
            <p:spPr>
              <a:xfrm>
                <a:off x="414297" y="525246"/>
                <a:ext cx="4102026" cy="7227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Bell MT" panose="02020503060305020303" pitchFamily="18" charset="0"/>
                  </a:rPr>
                  <a:t>Gluonic operators </a:t>
                </a:r>
                <a14:m>
                  <m:oMath xmlns:m="http://schemas.openxmlformats.org/officeDocument/2006/math">
                    <m:sSub>
                      <m:sSubPr>
                        <m:ctrlPr>
                          <a:rPr lang="en-US" sz="2200" b="1" i="1" smtClean="0">
                            <a:latin typeface="Cambria Math" panose="02040503050406030204" pitchFamily="18" charset="0"/>
                          </a:rPr>
                        </m:ctrlPr>
                      </m:sSubPr>
                      <m:e>
                        <m:r>
                          <a:rPr lang="en-US" sz="2200" b="1" i="0" smtClean="0">
                            <a:latin typeface="Cambria Math" panose="02040503050406030204" pitchFamily="18" charset="0"/>
                          </a:rPr>
                          <m:t>𝐇</m:t>
                        </m:r>
                      </m:e>
                      <m:sub>
                        <m:sSup>
                          <m:sSupPr>
                            <m:ctrlPr>
                              <a:rPr lang="en-US" sz="2200" b="1" i="1" smtClean="0">
                                <a:latin typeface="Cambria Math" panose="02040503050406030204" pitchFamily="18" charset="0"/>
                              </a:rPr>
                            </m:ctrlPr>
                          </m:sSupPr>
                          <m:e>
                            <m:r>
                              <a:rPr lang="en-US" sz="2200" b="1" i="0" smtClean="0">
                                <a:latin typeface="Cambria Math" panose="02040503050406030204" pitchFamily="18" charset="0"/>
                              </a:rPr>
                              <m:t>𝐊</m:t>
                            </m:r>
                          </m:e>
                          <m:sup>
                            <m:r>
                              <a:rPr lang="en-US" sz="2200" b="1" i="0" smtClean="0">
                                <a:latin typeface="Cambria Math" panose="02040503050406030204" pitchFamily="18" charset="0"/>
                              </a:rPr>
                              <m:t>𝐏𝐂</m:t>
                            </m:r>
                          </m:sup>
                        </m:sSup>
                      </m:sub>
                    </m:sSub>
                  </m:oMath>
                </a14:m>
                <a:r>
                  <a:rPr lang="en-US" sz="2200" dirty="0">
                    <a:latin typeface="Bell MT" panose="02020503060305020303" pitchFamily="18" charset="0"/>
                  </a:rPr>
                  <a:t> </a:t>
                </a:r>
                <a:r>
                  <a:rPr lang="en-US" dirty="0">
                    <a:latin typeface="Bell MT" panose="02020503060305020303" pitchFamily="18" charset="0"/>
                  </a:rPr>
                  <a:t>in lattice characterizing Hybrids </a:t>
                </a:r>
                <a14:m>
                  <m:oMath xmlns:m="http://schemas.openxmlformats.org/officeDocument/2006/math">
                    <m:r>
                      <a:rPr lang="en-US" b="1" i="0">
                        <a:solidFill>
                          <a:srgbClr val="FF0000"/>
                        </a:solidFill>
                        <a:latin typeface="Cambria Math" panose="02040503050406030204" pitchFamily="18" charset="0"/>
                      </a:rPr>
                      <m:t>𝐐</m:t>
                    </m:r>
                    <m:acc>
                      <m:accPr>
                        <m:chr m:val="̅"/>
                        <m:ctrlPr>
                          <a:rPr lang="en-US" b="1" i="1">
                            <a:solidFill>
                              <a:srgbClr val="FF0000"/>
                            </a:solidFill>
                            <a:latin typeface="Cambria Math" panose="02040503050406030204" pitchFamily="18" charset="0"/>
                          </a:rPr>
                        </m:ctrlPr>
                      </m:accPr>
                      <m:e>
                        <m:r>
                          <a:rPr lang="en-US" b="1" i="0">
                            <a:solidFill>
                              <a:srgbClr val="FF0000"/>
                            </a:solidFill>
                            <a:latin typeface="Cambria Math" panose="02040503050406030204" pitchFamily="18" charset="0"/>
                          </a:rPr>
                          <m:t>𝐐</m:t>
                        </m:r>
                      </m:e>
                    </m:acc>
                    <m:r>
                      <a:rPr lang="en-US" b="1" i="0" smtClean="0">
                        <a:solidFill>
                          <a:srgbClr val="FF0000"/>
                        </a:solidFill>
                        <a:latin typeface="Cambria Math" panose="02040503050406030204" pitchFamily="18" charset="0"/>
                      </a:rPr>
                      <m:t>𝐠</m:t>
                    </m:r>
                  </m:oMath>
                </a14:m>
                <a:endParaRPr lang="en-US" dirty="0">
                  <a:latin typeface="Bell MT" panose="02020503060305020303" pitchFamily="18" charset="0"/>
                </a:endParaRPr>
              </a:p>
            </p:txBody>
          </p:sp>
        </mc:Choice>
        <mc:Fallback xmlns="">
          <p:sp>
            <p:nvSpPr>
              <p:cNvPr id="4" name="TextBox 3">
                <a:extLst>
                  <a:ext uri="{FF2B5EF4-FFF2-40B4-BE49-F238E27FC236}">
                    <a16:creationId xmlns:a16="http://schemas.microsoft.com/office/drawing/2014/main" id="{605227A1-23F1-5F20-9EFC-1FE4293C48C8}"/>
                  </a:ext>
                </a:extLst>
              </p:cNvPr>
              <p:cNvSpPr txBox="1">
                <a:spLocks noRot="1" noChangeAspect="1" noMove="1" noResize="1" noEditPoints="1" noAdjustHandles="1" noChangeArrowheads="1" noChangeShapeType="1" noTextEdit="1"/>
              </p:cNvSpPr>
              <p:nvPr/>
            </p:nvSpPr>
            <p:spPr>
              <a:xfrm>
                <a:off x="414297" y="525246"/>
                <a:ext cx="4102026" cy="722762"/>
              </a:xfrm>
              <a:prstGeom prst="rect">
                <a:avLst/>
              </a:prstGeom>
              <a:blipFill>
                <a:blip r:embed="rId6"/>
                <a:stretch>
                  <a:fillRect l="-1034" b="-1056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7AD806F-0810-1679-9D07-75983F311240}"/>
              </a:ext>
            </a:extLst>
          </p:cNvPr>
          <p:cNvPicPr>
            <a:picLocks noChangeAspect="1"/>
          </p:cNvPicPr>
          <p:nvPr/>
        </p:nvPicPr>
        <p:blipFill>
          <a:blip r:embed="rId7"/>
          <a:stretch>
            <a:fillRect/>
          </a:stretch>
        </p:blipFill>
        <p:spPr>
          <a:xfrm>
            <a:off x="6531565" y="1277243"/>
            <a:ext cx="5413428" cy="216965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65D6DD-91B1-BC6C-8563-4CDB12AE1E41}"/>
                  </a:ext>
                </a:extLst>
              </p:cNvPr>
              <p:cNvSpPr txBox="1"/>
              <p:nvPr/>
            </p:nvSpPr>
            <p:spPr>
              <a:xfrm>
                <a:off x="6181367" y="280902"/>
                <a:ext cx="5874446" cy="7802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Bell MT" panose="02020503060305020303" pitchFamily="18" charset="0"/>
                  </a:rPr>
                  <a:t>Light quark operators </a:t>
                </a:r>
                <a14:m>
                  <m:oMath xmlns:m="http://schemas.openxmlformats.org/officeDocument/2006/math">
                    <m:sSub>
                      <m:sSubPr>
                        <m:ctrlPr>
                          <a:rPr lang="en-US" sz="2200" b="1" i="1" smtClean="0">
                            <a:latin typeface="Cambria Math" panose="02040503050406030204" pitchFamily="18" charset="0"/>
                          </a:rPr>
                        </m:ctrlPr>
                      </m:sSubPr>
                      <m:e>
                        <m:r>
                          <a:rPr lang="en-US" sz="2200" b="1" i="0" smtClean="0">
                            <a:latin typeface="Cambria Math" panose="02040503050406030204" pitchFamily="18" charset="0"/>
                          </a:rPr>
                          <m:t>𝐇</m:t>
                        </m:r>
                      </m:e>
                      <m:sub>
                        <m:sSup>
                          <m:sSupPr>
                            <m:ctrlPr>
                              <a:rPr lang="en-US" sz="2200" b="1" i="1" smtClean="0">
                                <a:latin typeface="Cambria Math" panose="02040503050406030204" pitchFamily="18" charset="0"/>
                              </a:rPr>
                            </m:ctrlPr>
                          </m:sSupPr>
                          <m:e>
                            <m:r>
                              <a:rPr lang="en-US" sz="2200" b="1" i="0" smtClean="0">
                                <a:latin typeface="Cambria Math" panose="02040503050406030204" pitchFamily="18" charset="0"/>
                              </a:rPr>
                              <m:t>𝐊</m:t>
                            </m:r>
                          </m:e>
                          <m:sup>
                            <m:r>
                              <a:rPr lang="en-US" sz="2200" b="1" i="0" smtClean="0">
                                <a:latin typeface="Cambria Math" panose="02040503050406030204" pitchFamily="18" charset="0"/>
                              </a:rPr>
                              <m:t>𝐏𝐂</m:t>
                            </m:r>
                          </m:sup>
                        </m:sSup>
                      </m:sub>
                    </m:sSub>
                  </m:oMath>
                </a14:m>
                <a:r>
                  <a:rPr lang="en-US" sz="2200" dirty="0">
                    <a:latin typeface="Bell MT" panose="02020503060305020303" pitchFamily="18" charset="0"/>
                  </a:rPr>
                  <a:t> </a:t>
                </a:r>
                <a:r>
                  <a:rPr lang="en-US" dirty="0">
                    <a:latin typeface="Bell MT" panose="02020503060305020303" pitchFamily="18" charset="0"/>
                  </a:rPr>
                  <a:t>relevant for lattice computation of static energies for tetraquarks </a:t>
                </a:r>
                <a14:m>
                  <m:oMath xmlns:m="http://schemas.openxmlformats.org/officeDocument/2006/math">
                    <m:r>
                      <a:rPr lang="en-US" sz="2000" b="1" i="0" smtClean="0">
                        <a:solidFill>
                          <a:srgbClr val="FF0000"/>
                        </a:solidFill>
                        <a:latin typeface="Cambria Math" panose="02040503050406030204" pitchFamily="18" charset="0"/>
                      </a:rPr>
                      <m:t>𝐐</m:t>
                    </m:r>
                    <m:acc>
                      <m:accPr>
                        <m:chr m:val="̅"/>
                        <m:ctrlPr>
                          <a:rPr lang="en-US" sz="2000" b="1" i="1" smtClean="0">
                            <a:solidFill>
                              <a:srgbClr val="FF0000"/>
                            </a:solidFill>
                            <a:latin typeface="Cambria Math" panose="02040503050406030204" pitchFamily="18" charset="0"/>
                          </a:rPr>
                        </m:ctrlPr>
                      </m:accPr>
                      <m:e>
                        <m:r>
                          <a:rPr lang="en-US" sz="2000" b="1" i="0" smtClean="0">
                            <a:solidFill>
                              <a:srgbClr val="FF0000"/>
                            </a:solidFill>
                            <a:latin typeface="Cambria Math" panose="02040503050406030204" pitchFamily="18" charset="0"/>
                          </a:rPr>
                          <m:t>𝐐</m:t>
                        </m:r>
                      </m:e>
                    </m:acc>
                    <m:r>
                      <a:rPr lang="en-US" sz="2000" b="1" i="0" dirty="0" smtClean="0">
                        <a:solidFill>
                          <a:srgbClr val="FF0000"/>
                        </a:solidFill>
                        <a:latin typeface="Cambria Math" panose="02040503050406030204" pitchFamily="18" charset="0"/>
                      </a:rPr>
                      <m:t>𝐪</m:t>
                    </m:r>
                    <m:acc>
                      <m:accPr>
                        <m:chr m:val="̅"/>
                        <m:ctrlPr>
                          <a:rPr lang="en-US" sz="2000" b="1" i="1" dirty="0" smtClean="0">
                            <a:solidFill>
                              <a:srgbClr val="FF0000"/>
                            </a:solidFill>
                            <a:latin typeface="Cambria Math" panose="02040503050406030204" pitchFamily="18" charset="0"/>
                          </a:rPr>
                        </m:ctrlPr>
                      </m:accPr>
                      <m:e>
                        <m:r>
                          <a:rPr lang="en-US" sz="2000" b="1" i="0" dirty="0" smtClean="0">
                            <a:solidFill>
                              <a:srgbClr val="FF0000"/>
                            </a:solidFill>
                            <a:latin typeface="Cambria Math" panose="02040503050406030204" pitchFamily="18" charset="0"/>
                          </a:rPr>
                          <m:t>𝐪</m:t>
                        </m:r>
                      </m:e>
                    </m:acc>
                  </m:oMath>
                </a14:m>
                <a:endParaRPr lang="en-US" sz="2000" b="1" dirty="0">
                  <a:latin typeface="Bell MT" panose="02020503060305020303" pitchFamily="18" charset="0"/>
                </a:endParaRPr>
              </a:p>
            </p:txBody>
          </p:sp>
        </mc:Choice>
        <mc:Fallback xmlns="">
          <p:sp>
            <p:nvSpPr>
              <p:cNvPr id="6" name="TextBox 5">
                <a:extLst>
                  <a:ext uri="{FF2B5EF4-FFF2-40B4-BE49-F238E27FC236}">
                    <a16:creationId xmlns:a16="http://schemas.microsoft.com/office/drawing/2014/main" id="{5D65D6DD-91B1-BC6C-8563-4CDB12AE1E41}"/>
                  </a:ext>
                </a:extLst>
              </p:cNvPr>
              <p:cNvSpPr txBox="1">
                <a:spLocks noRot="1" noChangeAspect="1" noMove="1" noResize="1" noEditPoints="1" noAdjustHandles="1" noChangeArrowheads="1" noChangeShapeType="1" noTextEdit="1"/>
              </p:cNvSpPr>
              <p:nvPr/>
            </p:nvSpPr>
            <p:spPr>
              <a:xfrm>
                <a:off x="6181367" y="280902"/>
                <a:ext cx="5874446" cy="780214"/>
              </a:xfrm>
              <a:prstGeom prst="rect">
                <a:avLst/>
              </a:prstGeom>
              <a:blipFill>
                <a:blip r:embed="rId8"/>
                <a:stretch>
                  <a:fillRect l="-620" b="-606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F681D89C-5943-2659-F83F-8D172B9F5DED}"/>
              </a:ext>
            </a:extLst>
          </p:cNvPr>
          <p:cNvPicPr>
            <a:picLocks noChangeAspect="1"/>
          </p:cNvPicPr>
          <p:nvPr/>
        </p:nvPicPr>
        <p:blipFill>
          <a:blip r:embed="rId9"/>
          <a:stretch>
            <a:fillRect/>
          </a:stretch>
        </p:blipFill>
        <p:spPr>
          <a:xfrm>
            <a:off x="891514" y="1885527"/>
            <a:ext cx="2415890" cy="662936"/>
          </a:xfrm>
          <a:prstGeom prst="rect">
            <a:avLst/>
          </a:prstGeom>
        </p:spPr>
      </p:pic>
    </p:spTree>
    <p:extLst>
      <p:ext uri="{BB962C8B-B14F-4D97-AF65-F5344CB8AC3E}">
        <p14:creationId xmlns:p14="http://schemas.microsoft.com/office/powerpoint/2010/main" val="118436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2FD4-F2F2-3021-F0B4-463BF846F2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5E54E1-DB26-F45A-3AB1-F4926952AD70}"/>
              </a:ext>
            </a:extLst>
          </p:cNvPr>
          <p:cNvSpPr txBox="1"/>
          <p:nvPr/>
        </p:nvSpPr>
        <p:spPr>
          <a:xfrm>
            <a:off x="4817806" y="2579872"/>
            <a:ext cx="1800493" cy="646331"/>
          </a:xfrm>
          <a:prstGeom prst="rect">
            <a:avLst/>
          </a:prstGeom>
          <a:noFill/>
        </p:spPr>
        <p:txBody>
          <a:bodyPr wrap="none" rtlCol="0">
            <a:spAutoFit/>
          </a:bodyPr>
          <a:lstStyle/>
          <a:p>
            <a:r>
              <a:rPr lang="en-US" sz="3600" b="1" dirty="0">
                <a:latin typeface="Bell MT" panose="02020503060305020303" pitchFamily="18" charset="0"/>
              </a:rPr>
              <a:t>Hybrids</a:t>
            </a:r>
          </a:p>
        </p:txBody>
      </p:sp>
      <p:sp>
        <p:nvSpPr>
          <p:cNvPr id="2" name="Slide Number Placeholder 1">
            <a:extLst>
              <a:ext uri="{FF2B5EF4-FFF2-40B4-BE49-F238E27FC236}">
                <a16:creationId xmlns:a16="http://schemas.microsoft.com/office/drawing/2014/main" id="{41824D0D-266D-8928-51D8-9C2A9C7A0DD1}"/>
              </a:ext>
            </a:extLst>
          </p:cNvPr>
          <p:cNvSpPr>
            <a:spLocks noGrp="1"/>
          </p:cNvSpPr>
          <p:nvPr>
            <p:ph type="sldNum" sz="quarter" idx="12"/>
          </p:nvPr>
        </p:nvSpPr>
        <p:spPr/>
        <p:txBody>
          <a:bodyPr/>
          <a:lstStyle/>
          <a:p>
            <a:fld id="{F625E1C1-922A-47A9-AF37-A2DFACD4FCD7}" type="slidenum">
              <a:rPr lang="en-US" smtClean="0"/>
              <a:t>16</a:t>
            </a:fld>
            <a:endParaRPr lang="en-US"/>
          </a:p>
        </p:txBody>
      </p:sp>
    </p:spTree>
    <p:extLst>
      <p:ext uri="{BB962C8B-B14F-4D97-AF65-F5344CB8AC3E}">
        <p14:creationId xmlns:p14="http://schemas.microsoft.com/office/powerpoint/2010/main" val="165306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152D6B-F1EA-EDC7-F995-6A7225A42F61}"/>
              </a:ext>
            </a:extLst>
          </p:cNvPr>
          <p:cNvPicPr>
            <a:picLocks noChangeAspect="1"/>
          </p:cNvPicPr>
          <p:nvPr/>
        </p:nvPicPr>
        <p:blipFill>
          <a:blip r:embed="rId3"/>
          <a:stretch>
            <a:fillRect/>
          </a:stretch>
        </p:blipFill>
        <p:spPr>
          <a:xfrm>
            <a:off x="2839432" y="3743684"/>
            <a:ext cx="6827618" cy="746461"/>
          </a:xfrm>
          <a:prstGeom prst="rect">
            <a:avLst/>
          </a:prstGeom>
        </p:spPr>
      </p:pic>
      <p:sp>
        <p:nvSpPr>
          <p:cNvPr id="2" name="TextBox 1">
            <a:extLst>
              <a:ext uri="{FF2B5EF4-FFF2-40B4-BE49-F238E27FC236}">
                <a16:creationId xmlns:a16="http://schemas.microsoft.com/office/drawing/2014/main" id="{C17B6950-0FA4-4F24-82EC-C6C1B6691946}"/>
              </a:ext>
            </a:extLst>
          </p:cNvPr>
          <p:cNvSpPr txBox="1"/>
          <p:nvPr/>
        </p:nvSpPr>
        <p:spPr>
          <a:xfrm>
            <a:off x="3766058" y="3128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sp>
        <p:nvSpPr>
          <p:cNvPr id="14" name="HQET for heavy quarks and diquarks">
            <a:extLst>
              <a:ext uri="{FF2B5EF4-FFF2-40B4-BE49-F238E27FC236}">
                <a16:creationId xmlns:a16="http://schemas.microsoft.com/office/drawing/2014/main" id="{84806EFA-90B6-4067-983B-6F820E668612}"/>
              </a:ext>
            </a:extLst>
          </p:cNvPr>
          <p:cNvSpPr txBox="1"/>
          <p:nvPr/>
        </p:nvSpPr>
        <p:spPr>
          <a:xfrm>
            <a:off x="111224" y="597635"/>
            <a:ext cx="11969551" cy="456535"/>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solidFill>
                  <a:schemeClr val="tx1"/>
                </a:solidFill>
                <a:latin typeface="Bell MT" panose="02020503060305020303" pitchFamily="18" charset="0"/>
              </a:rPr>
              <a:t>BOEFT Lagrangian:</a:t>
            </a:r>
          </a:p>
        </p:txBody>
      </p:sp>
      <p:sp>
        <p:nvSpPr>
          <p:cNvPr id="16" name="Rectangle 15"/>
          <p:cNvSpPr/>
          <p:nvPr/>
        </p:nvSpPr>
        <p:spPr>
          <a:xfrm>
            <a:off x="8719455" y="1332324"/>
            <a:ext cx="3317961"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err="1">
                <a:solidFill>
                  <a:schemeClr val="accent6">
                    <a:lumMod val="50000"/>
                  </a:schemeClr>
                </a:solidFill>
                <a:latin typeface="Bodoni MT" panose="02070603080606020203" pitchFamily="18" charset="0"/>
                <a:cs typeface="Helvetica" panose="020B0604020202020204" pitchFamily="34" charset="0"/>
              </a:rPr>
              <a:t>Brambilla</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Krein</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Castell</a:t>
            </a:r>
            <a:r>
              <a:rPr lang="en-US" sz="1000" dirty="0" err="1">
                <a:solidFill>
                  <a:schemeClr val="accent6">
                    <a:lumMod val="50000"/>
                  </a:schemeClr>
                </a:solidFill>
                <a:latin typeface="Bodoni MT" panose="02070603080606020203" pitchFamily="18" charset="0"/>
                <a:cs typeface="Arial" panose="020B0604020202020204" pitchFamily="34" charset="0"/>
              </a:rPr>
              <a:t>à</a:t>
            </a:r>
            <a:r>
              <a:rPr lang="en-US" sz="1000" dirty="0">
                <a:solidFill>
                  <a:schemeClr val="accent6">
                    <a:lumMod val="50000"/>
                  </a:schemeClr>
                </a:solidFill>
                <a:latin typeface="Bodoni MT" panose="02070603080606020203" pitchFamily="18" charset="0"/>
                <a:cs typeface="Helvetica" panose="020B0604020202020204" pitchFamily="34" charset="0"/>
              </a:rPr>
              <a:t> , </a:t>
            </a:r>
            <a:r>
              <a:rPr lang="en-US" sz="1000" dirty="0" err="1">
                <a:solidFill>
                  <a:schemeClr val="accent6">
                    <a:lumMod val="50000"/>
                  </a:schemeClr>
                </a:solidFill>
                <a:latin typeface="Bodoni MT" panose="02070603080606020203" pitchFamily="18" charset="0"/>
                <a:cs typeface="Helvetica" panose="020B0604020202020204" pitchFamily="34" charset="0"/>
              </a:rPr>
              <a:t>Vairo</a:t>
            </a:r>
            <a:r>
              <a:rPr lang="en-US" sz="1000" dirty="0">
                <a:solidFill>
                  <a:schemeClr val="accent6">
                    <a:lumMod val="50000"/>
                  </a:schemeClr>
                </a:solidFill>
                <a:latin typeface="Bodoni MT" panose="02070603080606020203" pitchFamily="18" charset="0"/>
                <a:cs typeface="Helvetica" panose="020B0604020202020204" pitchFamily="34" charset="0"/>
              </a:rPr>
              <a:t>  Phys. Rev. D. 97, (2018)</a:t>
            </a:r>
          </a:p>
        </p:txBody>
      </p:sp>
      <p:sp>
        <p:nvSpPr>
          <p:cNvPr id="18" name="Slide Number Placeholder 17"/>
          <p:cNvSpPr>
            <a:spLocks noGrp="1"/>
          </p:cNvSpPr>
          <p:nvPr>
            <p:ph type="sldNum" sz="quarter" idx="12"/>
          </p:nvPr>
        </p:nvSpPr>
        <p:spPr/>
        <p:txBody>
          <a:bodyPr/>
          <a:lstStyle/>
          <a:p>
            <a:fld id="{F625E1C1-922A-47A9-AF37-A2DFACD4FCD7}" type="slidenum">
              <a:rPr lang="en-US" smtClean="0"/>
              <a:t>17</a:t>
            </a:fld>
            <a:endParaRPr lang="en-US"/>
          </a:p>
        </p:txBody>
      </p:sp>
      <p:pic>
        <p:nvPicPr>
          <p:cNvPr id="23" name="Picture 22">
            <a:extLst>
              <a:ext uri="{FF2B5EF4-FFF2-40B4-BE49-F238E27FC236}">
                <a16:creationId xmlns:a16="http://schemas.microsoft.com/office/drawing/2014/main" id="{B2117736-9A3B-B8F0-5B18-C85A3C604AB8}"/>
              </a:ext>
            </a:extLst>
          </p:cNvPr>
          <p:cNvPicPr>
            <a:picLocks noChangeAspect="1"/>
          </p:cNvPicPr>
          <p:nvPr/>
        </p:nvPicPr>
        <p:blipFill>
          <a:blip r:embed="rId4"/>
          <a:stretch>
            <a:fillRect/>
          </a:stretch>
        </p:blipFill>
        <p:spPr>
          <a:xfrm>
            <a:off x="3173515" y="1091265"/>
            <a:ext cx="5050643" cy="356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AE33B07A-5AC4-5FE3-E5BA-DE51B8714651}"/>
              </a:ext>
            </a:extLst>
          </p:cNvPr>
          <p:cNvPicPr>
            <a:picLocks noChangeAspect="1"/>
          </p:cNvPicPr>
          <p:nvPr/>
        </p:nvPicPr>
        <p:blipFill>
          <a:blip r:embed="rId5"/>
          <a:stretch>
            <a:fillRect/>
          </a:stretch>
        </p:blipFill>
        <p:spPr>
          <a:xfrm>
            <a:off x="2387775" y="1739020"/>
            <a:ext cx="5962700" cy="602293"/>
          </a:xfrm>
          <a:prstGeom prst="rect">
            <a:avLst/>
          </a:prstGeom>
        </p:spPr>
      </p:pic>
      <p:pic>
        <p:nvPicPr>
          <p:cNvPr id="29" name="Picture 28">
            <a:extLst>
              <a:ext uri="{FF2B5EF4-FFF2-40B4-BE49-F238E27FC236}">
                <a16:creationId xmlns:a16="http://schemas.microsoft.com/office/drawing/2014/main" id="{6C884DFA-599B-9AA6-52A6-3132BD56452E}"/>
              </a:ext>
            </a:extLst>
          </p:cNvPr>
          <p:cNvPicPr>
            <a:picLocks noChangeAspect="1"/>
          </p:cNvPicPr>
          <p:nvPr/>
        </p:nvPicPr>
        <p:blipFill>
          <a:blip r:embed="rId6"/>
          <a:stretch>
            <a:fillRect/>
          </a:stretch>
        </p:blipFill>
        <p:spPr>
          <a:xfrm>
            <a:off x="1479243" y="2627406"/>
            <a:ext cx="8199806" cy="586420"/>
          </a:xfrm>
          <a:prstGeom prst="rect">
            <a:avLst/>
          </a:prstGeom>
        </p:spPr>
      </p:pic>
      <p:sp>
        <p:nvSpPr>
          <p:cNvPr id="32" name="TextBox 31">
            <a:extLst>
              <a:ext uri="{FF2B5EF4-FFF2-40B4-BE49-F238E27FC236}">
                <a16:creationId xmlns:a16="http://schemas.microsoft.com/office/drawing/2014/main" id="{2AD460F8-05E9-ADF2-8E6E-E4CEB4181534}"/>
              </a:ext>
            </a:extLst>
          </p:cNvPr>
          <p:cNvSpPr txBox="1"/>
          <p:nvPr/>
        </p:nvSpPr>
        <p:spPr>
          <a:xfrm>
            <a:off x="210206" y="1964626"/>
            <a:ext cx="1166666" cy="268663"/>
          </a:xfrm>
          <a:prstGeom prst="rect">
            <a:avLst/>
          </a:prstGeom>
          <a:noFill/>
        </p:spPr>
        <p:txBody>
          <a:bodyPr wrap="none" lIns="0" tIns="0" rIns="0" bIns="0" rtlCol="0">
            <a:spAutoFit/>
          </a:bodyPr>
          <a:lstStyle/>
          <a:p>
            <a:pPr>
              <a:lnSpc>
                <a:spcPct val="114000"/>
              </a:lnSpc>
            </a:pPr>
            <a:r>
              <a:rPr lang="en-US" sz="1600" b="1" dirty="0">
                <a:solidFill>
                  <a:srgbClr val="FF0000"/>
                </a:solidFill>
                <a:latin typeface="Bell MT" panose="02020503060305020303" pitchFamily="18" charset="0"/>
              </a:rPr>
              <a:t>Quarkonium:</a:t>
            </a:r>
          </a:p>
        </p:txBody>
      </p:sp>
      <p:sp>
        <p:nvSpPr>
          <p:cNvPr id="33" name="TextBox 32">
            <a:extLst>
              <a:ext uri="{FF2B5EF4-FFF2-40B4-BE49-F238E27FC236}">
                <a16:creationId xmlns:a16="http://schemas.microsoft.com/office/drawing/2014/main" id="{171C4ACF-06F2-0CCE-526F-D062BAA3EEDB}"/>
              </a:ext>
            </a:extLst>
          </p:cNvPr>
          <p:cNvSpPr txBox="1"/>
          <p:nvPr/>
        </p:nvSpPr>
        <p:spPr>
          <a:xfrm>
            <a:off x="210206" y="2739117"/>
            <a:ext cx="684483" cy="268663"/>
          </a:xfrm>
          <a:prstGeom prst="rect">
            <a:avLst/>
          </a:prstGeom>
          <a:noFill/>
        </p:spPr>
        <p:txBody>
          <a:bodyPr wrap="none" lIns="0" tIns="0" rIns="0" bIns="0" rtlCol="0">
            <a:spAutoFit/>
          </a:bodyPr>
          <a:lstStyle/>
          <a:p>
            <a:pPr>
              <a:lnSpc>
                <a:spcPct val="114000"/>
              </a:lnSpc>
            </a:pPr>
            <a:r>
              <a:rPr lang="en-US" sz="1600" b="1" dirty="0">
                <a:solidFill>
                  <a:srgbClr val="FF0000"/>
                </a:solidFill>
                <a:latin typeface="Bell MT" panose="02020503060305020303" pitchFamily="18" charset="0"/>
              </a:rPr>
              <a:t>Hybrid:</a:t>
            </a:r>
          </a:p>
        </p:txBody>
      </p:sp>
      <p:sp>
        <p:nvSpPr>
          <p:cNvPr id="41" name="HQET for heavy quarks and diquarks">
            <a:extLst>
              <a:ext uri="{FF2B5EF4-FFF2-40B4-BE49-F238E27FC236}">
                <a16:creationId xmlns:a16="http://schemas.microsoft.com/office/drawing/2014/main" id="{847757AE-87B7-9038-831A-022F7A21C40B}"/>
              </a:ext>
            </a:extLst>
          </p:cNvPr>
          <p:cNvSpPr txBox="1"/>
          <p:nvPr/>
        </p:nvSpPr>
        <p:spPr>
          <a:xfrm>
            <a:off x="8847328" y="1838652"/>
            <a:ext cx="2119171" cy="318036"/>
          </a:xfrm>
          <a:prstGeom prst="rect">
            <a:avLst/>
          </a:prstGeom>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50800" tIns="50800" rIns="50800" bIns="50800" anchor="ctr">
            <a:spAutoFit/>
          </a:bodyPr>
          <a:lstStyle>
            <a:lvl1pPr>
              <a:defRPr sz="3600"/>
            </a:lvl1pPr>
          </a:lstStyle>
          <a:p>
            <a:pPr>
              <a:defRPr sz="2400"/>
            </a:pPr>
            <a:r>
              <a:rPr lang="en-US" sz="1400" dirty="0">
                <a:latin typeface="Bell MT" panose="02020503060305020303" pitchFamily="18" charset="0"/>
              </a:rPr>
              <a:t>Trace over spin indices.</a:t>
            </a:r>
            <a:endParaRPr lang="en-US" sz="1400" dirty="0">
              <a:solidFill>
                <a:schemeClr val="tx1"/>
              </a:solidFill>
              <a:latin typeface="Bell MT" panose="02020503060305020303" pitchFamily="18" charset="0"/>
            </a:endParaRPr>
          </a:p>
        </p:txBody>
      </p:sp>
      <p:grpSp>
        <p:nvGrpSpPr>
          <p:cNvPr id="7" name="Group 6">
            <a:extLst>
              <a:ext uri="{FF2B5EF4-FFF2-40B4-BE49-F238E27FC236}">
                <a16:creationId xmlns:a16="http://schemas.microsoft.com/office/drawing/2014/main" id="{0B137828-DC79-97BC-16E1-8EA2FDD95375}"/>
              </a:ext>
            </a:extLst>
          </p:cNvPr>
          <p:cNvGrpSpPr/>
          <p:nvPr/>
        </p:nvGrpSpPr>
        <p:grpSpPr>
          <a:xfrm>
            <a:off x="10133092" y="2582991"/>
            <a:ext cx="1655903" cy="515520"/>
            <a:chOff x="9987363" y="3538190"/>
            <a:chExt cx="1655903" cy="51552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48FDC9-E2B8-9B21-5489-16FCAE76F9DE}"/>
                    </a:ext>
                  </a:extLst>
                </p:cNvPr>
                <p:cNvSpPr txBox="1"/>
                <p:nvPr/>
              </p:nvSpPr>
              <p:spPr>
                <a:xfrm>
                  <a:off x="9987363" y="3538190"/>
                  <a:ext cx="1655903" cy="225062"/>
                </a:xfrm>
                <a:prstGeom prst="rect">
                  <a:avLst/>
                </a:prstGeom>
                <a:noFill/>
              </p:spPr>
              <p:txBody>
                <a:bodyPr wrap="none" lIns="0" tIns="0" rIns="0" bIns="0" rtlCol="0">
                  <a:spAutoFit/>
                </a:bodyPr>
                <a:lstStyle/>
                <a:p>
                  <a:pPr>
                    <a:lnSpc>
                      <a:spcPct val="114000"/>
                    </a:lnSpc>
                  </a:pPr>
                  <a14:m>
                    <m:oMath xmlns:m="http://schemas.openxmlformats.org/officeDocument/2006/math">
                      <m:r>
                        <a:rPr lang="en-US" sz="1400" b="1" i="1" smtClean="0">
                          <a:latin typeface="Cambria Math" panose="02040503050406030204" pitchFamily="18" charset="0"/>
                        </a:rPr>
                        <m:t>𝒓</m:t>
                      </m:r>
                      <m:r>
                        <a:rPr lang="en-US" sz="1400" b="0" i="1" smtClean="0">
                          <a:latin typeface="Cambria Math" panose="02040503050406030204" pitchFamily="18" charset="0"/>
                        </a:rPr>
                        <m:t>:</m:t>
                      </m:r>
                    </m:oMath>
                  </a14:m>
                  <a:r>
                    <a:rPr lang="en-US" sz="1400" dirty="0"/>
                    <a:t> relative coordinate</a:t>
                  </a:r>
                </a:p>
              </p:txBody>
            </p:sp>
          </mc:Choice>
          <mc:Fallback xmlns="">
            <p:sp>
              <p:nvSpPr>
                <p:cNvPr id="4" name="TextBox 3">
                  <a:extLst>
                    <a:ext uri="{FF2B5EF4-FFF2-40B4-BE49-F238E27FC236}">
                      <a16:creationId xmlns:a16="http://schemas.microsoft.com/office/drawing/2014/main" id="{FF48FDC9-E2B8-9B21-5489-16FCAE76F9DE}"/>
                    </a:ext>
                  </a:extLst>
                </p:cNvPr>
                <p:cNvSpPr txBox="1">
                  <a:spLocks noRot="1" noChangeAspect="1" noMove="1" noResize="1" noEditPoints="1" noAdjustHandles="1" noChangeArrowheads="1" noChangeShapeType="1" noTextEdit="1"/>
                </p:cNvSpPr>
                <p:nvPr/>
              </p:nvSpPr>
              <p:spPr>
                <a:xfrm>
                  <a:off x="9987363" y="3538190"/>
                  <a:ext cx="1655903" cy="225062"/>
                </a:xfrm>
                <a:prstGeom prst="rect">
                  <a:avLst/>
                </a:prstGeom>
                <a:blipFill>
                  <a:blip r:embed="rId7"/>
                  <a:stretch>
                    <a:fillRect l="-2574" t="-18919" r="-5515" b="-48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D75DFA-9F76-A0EE-7239-A8215AE7DE93}"/>
                    </a:ext>
                  </a:extLst>
                </p:cNvPr>
                <p:cNvSpPr txBox="1"/>
                <p:nvPr/>
              </p:nvSpPr>
              <p:spPr>
                <a:xfrm>
                  <a:off x="9987363" y="3828648"/>
                  <a:ext cx="1526059" cy="225062"/>
                </a:xfrm>
                <a:prstGeom prst="rect">
                  <a:avLst/>
                </a:prstGeom>
                <a:noFill/>
              </p:spPr>
              <p:txBody>
                <a:bodyPr wrap="none" lIns="0" tIns="0" rIns="0" bIns="0" rtlCol="0">
                  <a:spAutoFit/>
                </a:bodyPr>
                <a:lstStyle/>
                <a:p>
                  <a:pPr>
                    <a:lnSpc>
                      <a:spcPct val="114000"/>
                    </a:lnSpc>
                  </a:pPr>
                  <a14:m>
                    <m:oMath xmlns:m="http://schemas.openxmlformats.org/officeDocument/2006/math">
                      <m:r>
                        <a:rPr lang="en-US" sz="1400" b="1" i="1" smtClean="0">
                          <a:latin typeface="Cambria Math" panose="02040503050406030204" pitchFamily="18" charset="0"/>
                        </a:rPr>
                        <m:t>𝑹</m:t>
                      </m:r>
                      <m:r>
                        <a:rPr lang="en-US" sz="1400" b="0" i="1" smtClean="0">
                          <a:latin typeface="Cambria Math" panose="02040503050406030204" pitchFamily="18" charset="0"/>
                        </a:rPr>
                        <m:t>:</m:t>
                      </m:r>
                    </m:oMath>
                  </a14:m>
                  <a:r>
                    <a:rPr lang="en-US" sz="1400" dirty="0"/>
                    <a:t> COM coordinate</a:t>
                  </a:r>
                </a:p>
              </p:txBody>
            </p:sp>
          </mc:Choice>
          <mc:Fallback xmlns="">
            <p:sp>
              <p:nvSpPr>
                <p:cNvPr id="5" name="TextBox 4">
                  <a:extLst>
                    <a:ext uri="{FF2B5EF4-FFF2-40B4-BE49-F238E27FC236}">
                      <a16:creationId xmlns:a16="http://schemas.microsoft.com/office/drawing/2014/main" id="{D9D75DFA-9F76-A0EE-7239-A8215AE7DE93}"/>
                    </a:ext>
                  </a:extLst>
                </p:cNvPr>
                <p:cNvSpPr txBox="1">
                  <a:spLocks noRot="1" noChangeAspect="1" noMove="1" noResize="1" noEditPoints="1" noAdjustHandles="1" noChangeArrowheads="1" noChangeShapeType="1" noTextEdit="1"/>
                </p:cNvSpPr>
                <p:nvPr/>
              </p:nvSpPr>
              <p:spPr>
                <a:xfrm>
                  <a:off x="9987363" y="3828648"/>
                  <a:ext cx="1526059" cy="225062"/>
                </a:xfrm>
                <a:prstGeom prst="rect">
                  <a:avLst/>
                </a:prstGeom>
                <a:blipFill>
                  <a:blip r:embed="rId8"/>
                  <a:stretch>
                    <a:fillRect l="-3984" t="-18919" r="-5976" b="-48649"/>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494F9E80-DF65-926E-D1C8-D44286E97340}"/>
              </a:ext>
            </a:extLst>
          </p:cNvPr>
          <p:cNvSpPr txBox="1"/>
          <p:nvPr/>
        </p:nvSpPr>
        <p:spPr>
          <a:xfrm>
            <a:off x="1223991" y="3987803"/>
            <a:ext cx="1548501" cy="268663"/>
          </a:xfrm>
          <a:prstGeom prst="rect">
            <a:avLst/>
          </a:prstGeom>
          <a:noFill/>
        </p:spPr>
        <p:txBody>
          <a:bodyPr wrap="none" lIns="0" tIns="0" rIns="0" bIns="0" rtlCol="0">
            <a:spAutoFit/>
          </a:bodyPr>
          <a:lstStyle/>
          <a:p>
            <a:pPr>
              <a:lnSpc>
                <a:spcPct val="114000"/>
              </a:lnSpc>
            </a:pPr>
            <a:r>
              <a:rPr lang="en-US" sz="1600" b="1" dirty="0">
                <a:solidFill>
                  <a:srgbClr val="FF0000"/>
                </a:solidFill>
                <a:latin typeface="Bell MT" panose="02020503060305020303" pitchFamily="18" charset="0"/>
              </a:rPr>
              <a:t>Hybrid potential:</a:t>
            </a:r>
          </a:p>
        </p:txBody>
      </p:sp>
      <p:sp>
        <p:nvSpPr>
          <p:cNvPr id="9" name="Rectangle 8">
            <a:extLst>
              <a:ext uri="{FF2B5EF4-FFF2-40B4-BE49-F238E27FC236}">
                <a16:creationId xmlns:a16="http://schemas.microsoft.com/office/drawing/2014/main" id="{A8ADCD46-0F8F-8157-FB00-EB3D78BDB3EC}"/>
              </a:ext>
            </a:extLst>
          </p:cNvPr>
          <p:cNvSpPr/>
          <p:nvPr/>
        </p:nvSpPr>
        <p:spPr>
          <a:xfrm>
            <a:off x="6253241" y="3786533"/>
            <a:ext cx="856035" cy="7213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dirty="0"/>
              <a:t>v</a:t>
            </a:r>
          </a:p>
        </p:txBody>
      </p:sp>
      <p:sp>
        <p:nvSpPr>
          <p:cNvPr id="11" name="TextBox 10">
            <a:extLst>
              <a:ext uri="{FF2B5EF4-FFF2-40B4-BE49-F238E27FC236}">
                <a16:creationId xmlns:a16="http://schemas.microsoft.com/office/drawing/2014/main" id="{DBBA4CA4-17F4-E58A-5CB3-923308D26E36}"/>
              </a:ext>
            </a:extLst>
          </p:cNvPr>
          <p:cNvSpPr txBox="1"/>
          <p:nvPr/>
        </p:nvSpPr>
        <p:spPr>
          <a:xfrm>
            <a:off x="6050411" y="4550739"/>
            <a:ext cx="1344920" cy="257250"/>
          </a:xfrm>
          <a:prstGeom prst="rect">
            <a:avLst/>
          </a:prstGeom>
          <a:noFill/>
        </p:spPr>
        <p:txBody>
          <a:bodyPr wrap="none" lIns="0" tIns="0" rIns="0" bIns="0" rtlCol="0">
            <a:spAutoFit/>
          </a:bodyPr>
          <a:lstStyle/>
          <a:p>
            <a:pPr>
              <a:lnSpc>
                <a:spcPct val="114000"/>
              </a:lnSpc>
            </a:pPr>
            <a:r>
              <a:rPr lang="en-US" sz="1600" dirty="0">
                <a:solidFill>
                  <a:srgbClr val="0070C0"/>
                </a:solidFill>
                <a:latin typeface="+mn-lt"/>
              </a:rPr>
              <a:t>Static potential</a:t>
            </a:r>
          </a:p>
        </p:txBody>
      </p:sp>
      <p:sp>
        <p:nvSpPr>
          <p:cNvPr id="20" name="Rectangle 19">
            <a:extLst>
              <a:ext uri="{FF2B5EF4-FFF2-40B4-BE49-F238E27FC236}">
                <a16:creationId xmlns:a16="http://schemas.microsoft.com/office/drawing/2014/main" id="{4050EE81-B909-D5E4-B736-F23653F5E0BF}"/>
              </a:ext>
            </a:extLst>
          </p:cNvPr>
          <p:cNvSpPr/>
          <p:nvPr/>
        </p:nvSpPr>
        <p:spPr>
          <a:xfrm>
            <a:off x="7620237" y="73032"/>
            <a:ext cx="2613262"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pic>
        <p:nvPicPr>
          <p:cNvPr id="26" name="Picture 25">
            <a:extLst>
              <a:ext uri="{FF2B5EF4-FFF2-40B4-BE49-F238E27FC236}">
                <a16:creationId xmlns:a16="http://schemas.microsoft.com/office/drawing/2014/main" id="{A2195B62-A5AA-350C-22FE-180A0A1CE69A}"/>
              </a:ext>
            </a:extLst>
          </p:cNvPr>
          <p:cNvPicPr>
            <a:picLocks noChangeAspect="1"/>
          </p:cNvPicPr>
          <p:nvPr/>
        </p:nvPicPr>
        <p:blipFill>
          <a:blip r:embed="rId9"/>
          <a:stretch>
            <a:fillRect/>
          </a:stretch>
        </p:blipFill>
        <p:spPr>
          <a:xfrm>
            <a:off x="4110094" y="5591442"/>
            <a:ext cx="5142327" cy="574607"/>
          </a:xfrm>
          <a:prstGeom prst="rect">
            <a:avLst/>
          </a:prstGeom>
        </p:spPr>
      </p:pic>
      <p:sp>
        <p:nvSpPr>
          <p:cNvPr id="27" name="TextBox 26">
            <a:extLst>
              <a:ext uri="{FF2B5EF4-FFF2-40B4-BE49-F238E27FC236}">
                <a16:creationId xmlns:a16="http://schemas.microsoft.com/office/drawing/2014/main" id="{4A72C58C-C21F-51DC-63CE-594D0DDD5D72}"/>
              </a:ext>
            </a:extLst>
          </p:cNvPr>
          <p:cNvSpPr txBox="1"/>
          <p:nvPr/>
        </p:nvSpPr>
        <p:spPr>
          <a:xfrm>
            <a:off x="1224343" y="5742317"/>
            <a:ext cx="2561279" cy="268663"/>
          </a:xfrm>
          <a:prstGeom prst="rect">
            <a:avLst/>
          </a:prstGeom>
          <a:noFill/>
        </p:spPr>
        <p:txBody>
          <a:bodyPr wrap="none" lIns="0" tIns="0" rIns="0" bIns="0" rtlCol="0">
            <a:spAutoFit/>
          </a:bodyPr>
          <a:lstStyle/>
          <a:p>
            <a:pPr>
              <a:lnSpc>
                <a:spcPct val="114000"/>
              </a:lnSpc>
            </a:pPr>
            <a:r>
              <a:rPr lang="en-US" sz="1600" b="1" dirty="0">
                <a:solidFill>
                  <a:srgbClr val="FF0000"/>
                </a:solidFill>
                <a:latin typeface="Bell MT" panose="02020503060305020303" pitchFamily="18" charset="0"/>
              </a:rPr>
              <a:t>Hybrid-Quarkonium mixing:</a:t>
            </a:r>
          </a:p>
        </p:txBody>
      </p:sp>
      <p:sp>
        <p:nvSpPr>
          <p:cNvPr id="31" name="Rectangle 30">
            <a:extLst>
              <a:ext uri="{FF2B5EF4-FFF2-40B4-BE49-F238E27FC236}">
                <a16:creationId xmlns:a16="http://schemas.microsoft.com/office/drawing/2014/main" id="{DF60BE5E-0669-2960-B904-D9ADA4F6C8FD}"/>
              </a:ext>
            </a:extLst>
          </p:cNvPr>
          <p:cNvSpPr/>
          <p:nvPr/>
        </p:nvSpPr>
        <p:spPr>
          <a:xfrm>
            <a:off x="7945705" y="3612492"/>
            <a:ext cx="1087539" cy="9160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4" name="TextBox 33">
            <a:extLst>
              <a:ext uri="{FF2B5EF4-FFF2-40B4-BE49-F238E27FC236}">
                <a16:creationId xmlns:a16="http://schemas.microsoft.com/office/drawing/2014/main" id="{5DCE1469-24F8-FE78-D6AC-BFF650A37D7E}"/>
              </a:ext>
            </a:extLst>
          </p:cNvPr>
          <p:cNvSpPr txBox="1"/>
          <p:nvPr/>
        </p:nvSpPr>
        <p:spPr>
          <a:xfrm>
            <a:off x="7574650" y="4528781"/>
            <a:ext cx="2720265" cy="257250"/>
          </a:xfrm>
          <a:prstGeom prst="rect">
            <a:avLst/>
          </a:prstGeom>
          <a:noFill/>
        </p:spPr>
        <p:txBody>
          <a:bodyPr wrap="square" lIns="0" tIns="0" rIns="0" bIns="0" rtlCol="0">
            <a:spAutoFit/>
          </a:bodyPr>
          <a:lstStyle/>
          <a:p>
            <a:pPr>
              <a:lnSpc>
                <a:spcPct val="114000"/>
              </a:lnSpc>
            </a:pPr>
            <a:r>
              <a:rPr lang="en-US" sz="1600" dirty="0">
                <a:solidFill>
                  <a:srgbClr val="0070C0"/>
                </a:solidFill>
                <a:latin typeface="+mn-lt"/>
              </a:rPr>
              <a:t>Spin-dependent potential</a:t>
            </a:r>
          </a:p>
        </p:txBody>
      </p:sp>
      <p:sp>
        <p:nvSpPr>
          <p:cNvPr id="35" name="Rectangle 34">
            <a:extLst>
              <a:ext uri="{FF2B5EF4-FFF2-40B4-BE49-F238E27FC236}">
                <a16:creationId xmlns:a16="http://schemas.microsoft.com/office/drawing/2014/main" id="{92A415FC-AADE-BDC8-D190-BE4582FA4625}"/>
              </a:ext>
            </a:extLst>
          </p:cNvPr>
          <p:cNvSpPr/>
          <p:nvPr/>
        </p:nvSpPr>
        <p:spPr>
          <a:xfrm>
            <a:off x="9925464" y="3683934"/>
            <a:ext cx="1976858" cy="532453"/>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Mod val="50000"/>
                  </a:schemeClr>
                </a:solidFill>
                <a:latin typeface="Bodoni MT" panose="02070603080606020203" pitchFamily="18" charset="0"/>
                <a:cs typeface="Helvetica" panose="020B0604020202020204" pitchFamily="34" charset="0"/>
              </a:rPr>
              <a:t>Brambilla, Lai, Segovia, </a:t>
            </a:r>
            <a:r>
              <a:rPr lang="en-US" sz="1000" dirty="0" err="1">
                <a:solidFill>
                  <a:schemeClr val="accent6">
                    <a:lumMod val="50000"/>
                  </a:schemeClr>
                </a:solidFill>
                <a:latin typeface="Bodoni MT" panose="02070603080606020203" pitchFamily="18" charset="0"/>
                <a:cs typeface="Helvetica" panose="020B0604020202020204" pitchFamily="34" charset="0"/>
              </a:rPr>
              <a:t>Castell</a:t>
            </a:r>
            <a:r>
              <a:rPr lang="en-US" sz="1000" dirty="0" err="1">
                <a:solidFill>
                  <a:schemeClr val="accent6">
                    <a:lumMod val="50000"/>
                  </a:schemeClr>
                </a:solidFill>
                <a:latin typeface="Bodoni MT" panose="02070603080606020203" pitchFamily="18" charset="0"/>
                <a:cs typeface="Arial" panose="020B0604020202020204" pitchFamily="34" charset="0"/>
              </a:rPr>
              <a:t>à</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Vairo</a:t>
            </a:r>
            <a:r>
              <a:rPr lang="en-US" sz="1000" dirty="0">
                <a:solidFill>
                  <a:schemeClr val="accent6">
                    <a:lumMod val="50000"/>
                  </a:schemeClr>
                </a:solidFill>
                <a:latin typeface="Bodoni MT" panose="02070603080606020203" pitchFamily="18" charset="0"/>
                <a:cs typeface="Helvetica" panose="020B0604020202020204" pitchFamily="34" charset="0"/>
              </a:rPr>
              <a:t>  Phys. Rev. D. 101, (2020)</a:t>
            </a:r>
          </a:p>
        </p:txBody>
      </p:sp>
      <p:sp>
        <p:nvSpPr>
          <p:cNvPr id="36" name="Rectangle 35">
            <a:extLst>
              <a:ext uri="{FF2B5EF4-FFF2-40B4-BE49-F238E27FC236}">
                <a16:creationId xmlns:a16="http://schemas.microsoft.com/office/drawing/2014/main" id="{6E5E44A9-52F5-201F-4985-AA96A18FD92D}"/>
              </a:ext>
            </a:extLst>
          </p:cNvPr>
          <p:cNvSpPr/>
          <p:nvPr/>
        </p:nvSpPr>
        <p:spPr>
          <a:xfrm>
            <a:off x="9925464" y="4348038"/>
            <a:ext cx="2117203" cy="532453"/>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Mod val="50000"/>
                  </a:schemeClr>
                </a:solidFill>
                <a:latin typeface="Bodoni MT" panose="02070603080606020203" pitchFamily="18" charset="0"/>
                <a:cs typeface="Helvetica" panose="020B0604020202020204" pitchFamily="34" charset="0"/>
              </a:rPr>
              <a:t>Brambilla, Lai, Segovia, </a:t>
            </a:r>
            <a:r>
              <a:rPr lang="en-US" sz="1000" dirty="0" err="1">
                <a:solidFill>
                  <a:schemeClr val="accent6">
                    <a:lumMod val="50000"/>
                  </a:schemeClr>
                </a:solidFill>
                <a:latin typeface="Bodoni MT" panose="02070603080606020203" pitchFamily="18" charset="0"/>
                <a:cs typeface="Helvetica" panose="020B0604020202020204" pitchFamily="34" charset="0"/>
              </a:rPr>
              <a:t>Castell</a:t>
            </a:r>
            <a:r>
              <a:rPr lang="en-US" sz="1000" dirty="0" err="1">
                <a:solidFill>
                  <a:schemeClr val="accent6">
                    <a:lumMod val="50000"/>
                  </a:schemeClr>
                </a:solidFill>
                <a:latin typeface="Bodoni MT" panose="02070603080606020203" pitchFamily="18" charset="0"/>
                <a:cs typeface="Arial" panose="020B0604020202020204" pitchFamily="34" charset="0"/>
              </a:rPr>
              <a:t>à</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Vairo</a:t>
            </a:r>
            <a:r>
              <a:rPr lang="en-US" sz="1000" dirty="0">
                <a:solidFill>
                  <a:schemeClr val="accent6">
                    <a:lumMod val="50000"/>
                  </a:schemeClr>
                </a:solidFill>
                <a:latin typeface="Bodoni MT" panose="02070603080606020203" pitchFamily="18" charset="0"/>
                <a:cs typeface="Helvetica" panose="020B0604020202020204" pitchFamily="34" charset="0"/>
              </a:rPr>
              <a:t>  Phys. Rev. D. 99, (2019)</a:t>
            </a:r>
          </a:p>
        </p:txBody>
      </p:sp>
      <p:sp>
        <p:nvSpPr>
          <p:cNvPr id="37" name="Rectangle 36">
            <a:extLst>
              <a:ext uri="{FF2B5EF4-FFF2-40B4-BE49-F238E27FC236}">
                <a16:creationId xmlns:a16="http://schemas.microsoft.com/office/drawing/2014/main" id="{C6356EDF-D3CC-9F7C-A23B-74584520D706}"/>
              </a:ext>
            </a:extLst>
          </p:cNvPr>
          <p:cNvSpPr/>
          <p:nvPr/>
        </p:nvSpPr>
        <p:spPr>
          <a:xfrm>
            <a:off x="9963572" y="5194040"/>
            <a:ext cx="2117203"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Mod val="50000"/>
                  </a:schemeClr>
                </a:solidFill>
                <a:latin typeface="Bodoni MT" panose="02070603080606020203" pitchFamily="18" charset="0"/>
                <a:cs typeface="Helvetica" panose="020B0604020202020204" pitchFamily="34" charset="0"/>
              </a:rPr>
              <a:t>Soto, Valls, </a:t>
            </a:r>
            <a:r>
              <a:rPr lang="en-US" sz="1000" dirty="0" err="1">
                <a:solidFill>
                  <a:schemeClr val="accent6">
                    <a:lumMod val="50000"/>
                  </a:schemeClr>
                </a:solidFill>
                <a:latin typeface="Bodoni MT" panose="02070603080606020203" pitchFamily="18" charset="0"/>
                <a:cs typeface="Helvetica" panose="020B0604020202020204" pitchFamily="34" charset="0"/>
              </a:rPr>
              <a:t>arXiv</a:t>
            </a:r>
            <a:r>
              <a:rPr lang="en-US" sz="1000" dirty="0">
                <a:solidFill>
                  <a:schemeClr val="accent6">
                    <a:lumMod val="50000"/>
                  </a:schemeClr>
                </a:solidFill>
                <a:latin typeface="Bodoni MT" panose="02070603080606020203" pitchFamily="18" charset="0"/>
                <a:cs typeface="Helvetica" panose="020B0604020202020204" pitchFamily="34" charset="0"/>
              </a:rPr>
              <a:t> 2302.01765</a:t>
            </a:r>
          </a:p>
        </p:txBody>
      </p:sp>
      <p:sp>
        <p:nvSpPr>
          <p:cNvPr id="3" name="HQET for heavy quarks and diquarks">
            <a:extLst>
              <a:ext uri="{FF2B5EF4-FFF2-40B4-BE49-F238E27FC236}">
                <a16:creationId xmlns:a16="http://schemas.microsoft.com/office/drawing/2014/main" id="{08240C29-12CD-CC40-0BD5-4955F8D94442}"/>
              </a:ext>
            </a:extLst>
          </p:cNvPr>
          <p:cNvSpPr txBox="1"/>
          <p:nvPr/>
        </p:nvSpPr>
        <p:spPr>
          <a:xfrm>
            <a:off x="210206" y="6315769"/>
            <a:ext cx="11969551" cy="441146"/>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No lattice calculations on mixing potential. Current work, ignore mixing, </a:t>
            </a:r>
          </a:p>
        </p:txBody>
      </p:sp>
      <p:pic>
        <p:nvPicPr>
          <p:cNvPr id="10" name="Picture 9">
            <a:extLst>
              <a:ext uri="{FF2B5EF4-FFF2-40B4-BE49-F238E27FC236}">
                <a16:creationId xmlns:a16="http://schemas.microsoft.com/office/drawing/2014/main" id="{E433D3A2-C02D-4CFF-7D05-EA4884712E94}"/>
              </a:ext>
            </a:extLst>
          </p:cNvPr>
          <p:cNvPicPr>
            <a:picLocks noChangeAspect="1"/>
          </p:cNvPicPr>
          <p:nvPr/>
        </p:nvPicPr>
        <p:blipFill>
          <a:blip r:embed="rId10"/>
          <a:stretch>
            <a:fillRect/>
          </a:stretch>
        </p:blipFill>
        <p:spPr>
          <a:xfrm>
            <a:off x="9109636" y="6337633"/>
            <a:ext cx="1291609" cy="397417"/>
          </a:xfrm>
          <a:prstGeom prst="rect">
            <a:avLst/>
          </a:prstGeom>
        </p:spPr>
      </p:pic>
      <mc:AlternateContent xmlns:mc="http://schemas.openxmlformats.org/markup-compatibility/2006">
        <mc:Choice xmlns:a14="http://schemas.microsoft.com/office/drawing/2010/main" Requires="a14">
          <p:sp>
            <p:nvSpPr>
              <p:cNvPr id="12" name="HQET for heavy quarks and diquarks">
                <a:extLst>
                  <a:ext uri="{FF2B5EF4-FFF2-40B4-BE49-F238E27FC236}">
                    <a16:creationId xmlns:a16="http://schemas.microsoft.com/office/drawing/2014/main" id="{DE49D95B-E682-8AB9-64BF-71AF257F1D74}"/>
                  </a:ext>
                </a:extLst>
              </p:cNvPr>
              <p:cNvSpPr txBox="1"/>
              <p:nvPr/>
            </p:nvSpPr>
            <p:spPr>
              <a:xfrm>
                <a:off x="111223" y="4958858"/>
                <a:ext cx="11969551" cy="53527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solidFill>
                      <a:schemeClr val="tx1"/>
                    </a:solidFill>
                    <a:latin typeface="Bell MT" panose="02020503060305020303" pitchFamily="18" charset="0"/>
                  </a:rPr>
                  <a:t>Hybrid spin-dependent potentials: at order </a:t>
                </a:r>
                <a14:m>
                  <m:oMath xmlns:m="http://schemas.openxmlformats.org/officeDocument/2006/math">
                    <m:r>
                      <a:rPr lang="en-US" sz="2000" b="0" i="0" smtClean="0">
                        <a:solidFill>
                          <a:schemeClr val="tx1"/>
                        </a:solidFill>
                        <a:latin typeface="Cambria Math" panose="02040503050406030204" pitchFamily="18" charset="0"/>
                      </a:rPr>
                      <m:t>1</m:t>
                    </m:r>
                    <m:r>
                      <a:rPr lang="en-US" sz="2000" b="0" i="0" smtClean="0">
                        <a:solidFill>
                          <a:schemeClr val="tx1"/>
                        </a:solidFill>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m</m:t>
                        </m:r>
                      </m:e>
                      <m:sub>
                        <m:r>
                          <m:rPr>
                            <m:sty m:val="p"/>
                          </m:rPr>
                          <a:rPr lang="en-US" sz="2000" b="0" i="0" smtClean="0">
                            <a:solidFill>
                              <a:schemeClr val="tx1"/>
                            </a:solidFill>
                            <a:latin typeface="Cambria Math" panose="02040503050406030204" pitchFamily="18" charset="0"/>
                          </a:rPr>
                          <m:t>Q</m:t>
                        </m:r>
                      </m:sub>
                    </m:sSub>
                  </m:oMath>
                </a14:m>
                <a:r>
                  <a:rPr lang="en-US" sz="2000" dirty="0">
                    <a:solidFill>
                      <a:schemeClr val="tx1"/>
                    </a:solidFill>
                    <a:latin typeface="Bell MT" panose="02020503060305020303" pitchFamily="18" charset="0"/>
                  </a:rPr>
                  <a:t> (contrary to quarkonium </a:t>
                </a:r>
                <a:r>
                  <a:rPr lang="en-US" sz="2000" i="1" dirty="0">
                    <a:solidFill>
                      <a:schemeClr val="tx1"/>
                    </a:solidFill>
                    <a:latin typeface="Bell MT" panose="02020503060305020303" pitchFamily="18" charset="0"/>
                  </a:rPr>
                  <a:t>O</a:t>
                </a:r>
                <a14:m>
                  <m:oMath xmlns:m="http://schemas.openxmlformats.org/officeDocument/2006/math">
                    <m:r>
                      <a:rPr lang="en-US" sz="2000" b="0" i="1" smtClean="0">
                        <a:solidFill>
                          <a:schemeClr val="tx1"/>
                        </a:solidFill>
                        <a:latin typeface="Cambria Math" panose="02040503050406030204" pitchFamily="18" charset="0"/>
                      </a:rPr>
                      <m:t>(</m:t>
                    </m:r>
                    <m:f>
                      <m:fPr>
                        <m:type m:val="skw"/>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𝑚</m:t>
                            </m:r>
                          </m:e>
                          <m:sub>
                            <m:r>
                              <a:rPr lang="en-US" sz="2000" b="0" i="1" smtClean="0">
                                <a:solidFill>
                                  <a:schemeClr val="tx1"/>
                                </a:solidFill>
                                <a:latin typeface="Cambria Math" panose="02040503050406030204" pitchFamily="18" charset="0"/>
                              </a:rPr>
                              <m:t>𝑄</m:t>
                            </m:r>
                          </m:sub>
                          <m:sup>
                            <m:r>
                              <a:rPr lang="en-US" sz="2000" b="0" i="1" smtClean="0">
                                <a:solidFill>
                                  <a:schemeClr val="tx1"/>
                                </a:solidFill>
                                <a:latin typeface="Cambria Math" panose="02040503050406030204" pitchFamily="18" charset="0"/>
                              </a:rPr>
                              <m:t>2</m:t>
                            </m:r>
                          </m:sup>
                        </m:sSubSup>
                      </m:den>
                    </m:f>
                    <m:r>
                      <a:rPr lang="en-US" sz="2000" b="0" i="1" smtClean="0">
                        <a:solidFill>
                          <a:schemeClr val="tx1"/>
                        </a:solidFill>
                        <a:latin typeface="Cambria Math" panose="02040503050406030204" pitchFamily="18" charset="0"/>
                      </a:rPr>
                      <m:t>)</m:t>
                    </m:r>
                  </m:oMath>
                </a14:m>
                <a:r>
                  <a:rPr lang="en-US" sz="2000" i="1" dirty="0">
                    <a:solidFill>
                      <a:schemeClr val="tx1"/>
                    </a:solidFill>
                    <a:latin typeface="Bell MT" panose="02020503060305020303" pitchFamily="18" charset="0"/>
                  </a:rPr>
                  <a:t> </a:t>
                </a:r>
                <a:r>
                  <a:rPr lang="en-US" sz="2000" dirty="0">
                    <a:solidFill>
                      <a:schemeClr val="tx1"/>
                    </a:solidFill>
                    <a:latin typeface="Bell MT" panose="02020503060305020303" pitchFamily="18" charset="0"/>
                  </a:rPr>
                  <a:t>)</a:t>
                </a:r>
                <a:endParaRPr lang="en-US" sz="2000" i="1" dirty="0">
                  <a:solidFill>
                    <a:schemeClr val="tx1"/>
                  </a:solidFill>
                  <a:latin typeface="Bell MT" panose="02020503060305020303" pitchFamily="18" charset="0"/>
                </a:endParaRPr>
              </a:p>
            </p:txBody>
          </p:sp>
        </mc:Choice>
        <mc:Fallback>
          <p:sp>
            <p:nvSpPr>
              <p:cNvPr id="12" name="HQET for heavy quarks and diquarks">
                <a:extLst>
                  <a:ext uri="{FF2B5EF4-FFF2-40B4-BE49-F238E27FC236}">
                    <a16:creationId xmlns:a16="http://schemas.microsoft.com/office/drawing/2014/main" id="{DE49D95B-E682-8AB9-64BF-71AF257F1D74}"/>
                  </a:ext>
                </a:extLst>
              </p:cNvPr>
              <p:cNvSpPr txBox="1">
                <a:spLocks noRot="1" noChangeAspect="1" noMove="1" noResize="1" noEditPoints="1" noAdjustHandles="1" noChangeArrowheads="1" noChangeShapeType="1" noTextEdit="1"/>
              </p:cNvSpPr>
              <p:nvPr/>
            </p:nvSpPr>
            <p:spPr>
              <a:xfrm>
                <a:off x="111223" y="4958858"/>
                <a:ext cx="11969551" cy="535275"/>
              </a:xfrm>
              <a:prstGeom prst="rect">
                <a:avLst/>
              </a:prstGeom>
              <a:blipFill>
                <a:blip r:embed="rId11"/>
                <a:stretch>
                  <a:fillRect l="-764" t="-112500" b="-170455"/>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2666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31"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25E1C1-922A-47A9-AF37-A2DFACD4FCD7}" type="slidenum">
              <a:rPr lang="en-US" smtClean="0"/>
              <a:t>18</a:t>
            </a:fld>
            <a:endParaRPr lang="en-US"/>
          </a:p>
        </p:txBody>
      </p:sp>
      <p:sp>
        <p:nvSpPr>
          <p:cNvPr id="2" name="TextBox 1">
            <a:extLst>
              <a:ext uri="{FF2B5EF4-FFF2-40B4-BE49-F238E27FC236}">
                <a16:creationId xmlns:a16="http://schemas.microsoft.com/office/drawing/2014/main" id="{2825EE8A-2AA3-EC42-530F-42E85CEAB67D}"/>
              </a:ext>
            </a:extLst>
          </p:cNvPr>
          <p:cNvSpPr txBox="1"/>
          <p:nvPr/>
        </p:nvSpPr>
        <p:spPr>
          <a:xfrm>
            <a:off x="4295042" y="20195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grpSp>
        <p:nvGrpSpPr>
          <p:cNvPr id="19" name="Group 18">
            <a:extLst>
              <a:ext uri="{FF2B5EF4-FFF2-40B4-BE49-F238E27FC236}">
                <a16:creationId xmlns:a16="http://schemas.microsoft.com/office/drawing/2014/main" id="{DFCFE11D-C115-67F9-E3F7-7ED16912B506}"/>
              </a:ext>
            </a:extLst>
          </p:cNvPr>
          <p:cNvGrpSpPr/>
          <p:nvPr/>
        </p:nvGrpSpPr>
        <p:grpSpPr>
          <a:xfrm>
            <a:off x="0" y="424673"/>
            <a:ext cx="4295042" cy="3369871"/>
            <a:chOff x="90246" y="779072"/>
            <a:chExt cx="4703758" cy="3446861"/>
          </a:xfrm>
        </p:grpSpPr>
        <p:pic>
          <p:nvPicPr>
            <p:cNvPr id="6" name="Picture 5">
              <a:extLst>
                <a:ext uri="{FF2B5EF4-FFF2-40B4-BE49-F238E27FC236}">
                  <a16:creationId xmlns:a16="http://schemas.microsoft.com/office/drawing/2014/main" id="{BAE8A9B0-3D30-27AA-A1C5-2CDB75760645}"/>
                </a:ext>
              </a:extLst>
            </p:cNvPr>
            <p:cNvPicPr>
              <a:picLocks noChangeAspect="1"/>
            </p:cNvPicPr>
            <p:nvPr/>
          </p:nvPicPr>
          <p:blipFill>
            <a:blip r:embed="rId3"/>
            <a:stretch>
              <a:fillRect/>
            </a:stretch>
          </p:blipFill>
          <p:spPr>
            <a:xfrm>
              <a:off x="90246" y="779072"/>
              <a:ext cx="4703758" cy="3446861"/>
            </a:xfrm>
            <a:prstGeom prst="rect">
              <a:avLst/>
            </a:prstGeom>
          </p:spPr>
        </p:pic>
        <p:sp>
          <p:nvSpPr>
            <p:cNvPr id="5" name="Rectangle 4">
              <a:extLst>
                <a:ext uri="{FF2B5EF4-FFF2-40B4-BE49-F238E27FC236}">
                  <a16:creationId xmlns:a16="http://schemas.microsoft.com/office/drawing/2014/main" id="{08546FE4-47A0-EE79-8E7B-5B757AB01B3E}"/>
                </a:ext>
              </a:extLst>
            </p:cNvPr>
            <p:cNvSpPr/>
            <p:nvPr/>
          </p:nvSpPr>
          <p:spPr>
            <a:xfrm>
              <a:off x="482960" y="2253370"/>
              <a:ext cx="3645695" cy="1521172"/>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
        <p:nvSpPr>
          <p:cNvPr id="10" name="HQET for heavy quarks and diquarks">
            <a:extLst>
              <a:ext uri="{FF2B5EF4-FFF2-40B4-BE49-F238E27FC236}">
                <a16:creationId xmlns:a16="http://schemas.microsoft.com/office/drawing/2014/main" id="{8D1A8B7F-B89B-390C-A31B-6A5CED8E91C8}"/>
              </a:ext>
            </a:extLst>
          </p:cNvPr>
          <p:cNvSpPr txBox="1"/>
          <p:nvPr/>
        </p:nvSpPr>
        <p:spPr>
          <a:xfrm>
            <a:off x="4551276" y="1821268"/>
            <a:ext cx="11969551" cy="410369"/>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solidFill>
                  <a:schemeClr val="tx1"/>
                </a:solidFill>
                <a:latin typeface="Bell MT" panose="02020503060305020303" pitchFamily="18" charset="0"/>
              </a:rPr>
              <a:t>Coupled Schrödinger Eq</a:t>
            </a:r>
            <a:r>
              <a:rPr lang="en-US" sz="2000" dirty="0">
                <a:latin typeface="Bell MT" panose="02020503060305020303" pitchFamily="18" charset="0"/>
              </a:rPr>
              <a:t>: due to angular part of the kinetic term.</a:t>
            </a:r>
          </a:p>
        </p:txBody>
      </p:sp>
      <p:pic>
        <p:nvPicPr>
          <p:cNvPr id="11" name="Picture 10">
            <a:extLst>
              <a:ext uri="{FF2B5EF4-FFF2-40B4-BE49-F238E27FC236}">
                <a16:creationId xmlns:a16="http://schemas.microsoft.com/office/drawing/2014/main" id="{96524652-15C0-91EE-4FA5-F75A54759927}"/>
              </a:ext>
            </a:extLst>
          </p:cNvPr>
          <p:cNvPicPr>
            <a:picLocks noChangeAspect="1"/>
          </p:cNvPicPr>
          <p:nvPr/>
        </p:nvPicPr>
        <p:blipFill>
          <a:blip r:embed="rId4"/>
          <a:stretch>
            <a:fillRect/>
          </a:stretch>
        </p:blipFill>
        <p:spPr>
          <a:xfrm>
            <a:off x="4256234" y="2221434"/>
            <a:ext cx="7771709" cy="1075034"/>
          </a:xfrm>
          <a:prstGeom prst="rect">
            <a:avLst/>
          </a:prstGeom>
        </p:spPr>
      </p:pic>
      <mc:AlternateContent xmlns:mc="http://schemas.openxmlformats.org/markup-compatibility/2006" xmlns:a14="http://schemas.microsoft.com/office/drawing/2010/main">
        <mc:Choice Requires="a14">
          <p:sp>
            <p:nvSpPr>
              <p:cNvPr id="12" name="HQET for heavy quarks and diquarks">
                <a:extLst>
                  <a:ext uri="{FF2B5EF4-FFF2-40B4-BE49-F238E27FC236}">
                    <a16:creationId xmlns:a16="http://schemas.microsoft.com/office/drawing/2014/main" id="{705BB303-6683-7E58-17DD-A816B333ED69}"/>
                  </a:ext>
                </a:extLst>
              </p:cNvPr>
              <p:cNvSpPr txBox="1"/>
              <p:nvPr/>
            </p:nvSpPr>
            <p:spPr>
              <a:xfrm>
                <a:off x="4536631" y="769334"/>
                <a:ext cx="7259587" cy="74449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Degeneracy at short distances </a:t>
                </a:r>
                <a14:m>
                  <m:oMath xmlns:m="http://schemas.openxmlformats.org/officeDocument/2006/math">
                    <m:r>
                      <a:rPr lang="en-US" sz="2000" b="1" i="1" smtClean="0">
                        <a:solidFill>
                          <a:srgbClr val="FF0000"/>
                        </a:solidFill>
                        <a:latin typeface="Cambria Math" panose="02040503050406030204" pitchFamily="18" charset="0"/>
                      </a:rPr>
                      <m:t>𝒓</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a14:m>
                <a:r>
                  <a:rPr lang="en-US" sz="2000" dirty="0">
                    <a:latin typeface="Bell MT" panose="02020503060305020303" pitchFamily="18" charset="0"/>
                  </a:rPr>
                  <a:t> , mixes hybrid states </a:t>
                </a:r>
              </a:p>
              <a:p>
                <a:pPr>
                  <a:defRPr sz="2400"/>
                </a:pPr>
                <a:r>
                  <a:rPr lang="en-US" sz="2000" dirty="0">
                    <a:latin typeface="Bell MT" panose="02020503060305020303" pitchFamily="18" charset="0"/>
                  </a:rPr>
                  <a:t>      corresponding to </a:t>
                </a:r>
                <a14:m>
                  <m:oMath xmlns:m="http://schemas.openxmlformats.org/officeDocument/2006/math">
                    <m:sSubSup>
                      <m:sSubSupPr>
                        <m:ctrlPr>
                          <a:rPr lang="en-US" sz="2000" b="0" i="1" smtClean="0">
                            <a:latin typeface="Cambria Math" panose="02040503050406030204" pitchFamily="18" charset="0"/>
                          </a:rPr>
                        </m:ctrlPr>
                      </m:sSubSupPr>
                      <m:e>
                        <m:r>
                          <m:rPr>
                            <m:sty m:val="p"/>
                          </m:rPr>
                          <a:rPr lang="en-US" sz="2000">
                            <a:latin typeface="Cambria Math" panose="02040503050406030204" pitchFamily="18" charset="0"/>
                          </a:rPr>
                          <m:t>Σ</m:t>
                        </m:r>
                      </m:e>
                      <m:sub>
                        <m:r>
                          <a:rPr lang="en-US" sz="2000" i="1">
                            <a:latin typeface="Cambria Math" panose="02040503050406030204" pitchFamily="18" charset="0"/>
                          </a:rPr>
                          <m:t>𝑢</m:t>
                        </m:r>
                      </m:sub>
                      <m:sup>
                        <m:r>
                          <a:rPr lang="en-US" sz="2000" b="0" i="1" smtClean="0">
                            <a:latin typeface="Cambria Math" panose="02040503050406030204" pitchFamily="18" charset="0"/>
                          </a:rPr>
                          <m:t>−</m:t>
                        </m:r>
                      </m:sup>
                    </m:sSubSup>
                  </m:oMath>
                </a14:m>
                <a:r>
                  <a:rPr lang="en-US" sz="2000" dirty="0">
                    <a:latin typeface="Bell MT" panose="02020503060305020303" pitchFamily="18" charset="0"/>
                  </a:rPr>
                  <a:t> and </a:t>
                </a: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u</m:t>
                        </m:r>
                      </m:sub>
                    </m:sSub>
                  </m:oMath>
                </a14:m>
                <a:r>
                  <a:rPr lang="en-US" sz="2000" dirty="0">
                    <a:latin typeface="Bell MT" panose="02020503060305020303" pitchFamily="18" charset="0"/>
                  </a:rPr>
                  <a:t> potential</a:t>
                </a:r>
              </a:p>
            </p:txBody>
          </p:sp>
        </mc:Choice>
        <mc:Fallback xmlns="">
          <p:sp>
            <p:nvSpPr>
              <p:cNvPr id="12" name="HQET for heavy quarks and diquarks">
                <a:extLst>
                  <a:ext uri="{FF2B5EF4-FFF2-40B4-BE49-F238E27FC236}">
                    <a16:creationId xmlns:a16="http://schemas.microsoft.com/office/drawing/2014/main" id="{705BB303-6683-7E58-17DD-A816B333ED69}"/>
                  </a:ext>
                </a:extLst>
              </p:cNvPr>
              <p:cNvSpPr txBox="1">
                <a:spLocks noRot="1" noChangeAspect="1" noMove="1" noResize="1" noEditPoints="1" noAdjustHandles="1" noChangeArrowheads="1" noChangeShapeType="1" noTextEdit="1"/>
              </p:cNvSpPr>
              <p:nvPr/>
            </p:nvSpPr>
            <p:spPr>
              <a:xfrm>
                <a:off x="4536631" y="769334"/>
                <a:ext cx="7259587" cy="744499"/>
              </a:xfrm>
              <a:prstGeom prst="rect">
                <a:avLst/>
              </a:prstGeom>
              <a:blipFill>
                <a:blip r:embed="rId7"/>
                <a:stretch>
                  <a:fillRect l="-1259" t="-1639" b="-12295"/>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13" name="Arrow: Down 12">
            <a:extLst>
              <a:ext uri="{FF2B5EF4-FFF2-40B4-BE49-F238E27FC236}">
                <a16:creationId xmlns:a16="http://schemas.microsoft.com/office/drawing/2014/main" id="{10E49A1F-98D8-E91E-E4E5-5D171163F43F}"/>
              </a:ext>
            </a:extLst>
          </p:cNvPr>
          <p:cNvSpPr/>
          <p:nvPr/>
        </p:nvSpPr>
        <p:spPr>
          <a:xfrm>
            <a:off x="6650182" y="1447466"/>
            <a:ext cx="452582" cy="4046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5" name="Rectangle 14">
            <a:extLst>
              <a:ext uri="{FF2B5EF4-FFF2-40B4-BE49-F238E27FC236}">
                <a16:creationId xmlns:a16="http://schemas.microsoft.com/office/drawing/2014/main" id="{A3B0BCA5-BADE-B4AB-0C02-0833A1AD54E5}"/>
              </a:ext>
            </a:extLst>
          </p:cNvPr>
          <p:cNvSpPr/>
          <p:nvPr/>
        </p:nvSpPr>
        <p:spPr>
          <a:xfrm>
            <a:off x="5169610" y="6546516"/>
            <a:ext cx="3712191"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err="1">
                <a:solidFill>
                  <a:schemeClr val="accent6">
                    <a:lumMod val="50000"/>
                  </a:schemeClr>
                </a:solidFill>
                <a:latin typeface="Bodoni MT" panose="02070603080606020203" pitchFamily="18" charset="0"/>
                <a:cs typeface="Helvetica" panose="020B0604020202020204" pitchFamily="34" charset="0"/>
              </a:rPr>
              <a:t>Berwein</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Brambilla</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Castell</a:t>
            </a:r>
            <a:r>
              <a:rPr lang="en-US" sz="1000" dirty="0" err="1">
                <a:solidFill>
                  <a:schemeClr val="accent6">
                    <a:lumMod val="50000"/>
                  </a:schemeClr>
                </a:solidFill>
                <a:latin typeface="Bodoni MT" panose="02070603080606020203" pitchFamily="18" charset="0"/>
                <a:cs typeface="Arial" panose="020B0604020202020204" pitchFamily="34" charset="0"/>
              </a:rPr>
              <a:t>à</a:t>
            </a:r>
            <a:r>
              <a:rPr lang="en-US" sz="1000" dirty="0">
                <a:solidFill>
                  <a:schemeClr val="accent6">
                    <a:lumMod val="50000"/>
                  </a:schemeClr>
                </a:solidFill>
                <a:latin typeface="Bodoni MT" panose="02070603080606020203" pitchFamily="18" charset="0"/>
                <a:cs typeface="Helvetica" panose="020B0604020202020204" pitchFamily="34" charset="0"/>
              </a:rPr>
              <a:t> , </a:t>
            </a:r>
            <a:r>
              <a:rPr lang="en-US" sz="1000" dirty="0" err="1">
                <a:solidFill>
                  <a:schemeClr val="accent6">
                    <a:lumMod val="50000"/>
                  </a:schemeClr>
                </a:solidFill>
                <a:latin typeface="Bodoni MT" panose="02070603080606020203" pitchFamily="18" charset="0"/>
                <a:cs typeface="Helvetica" panose="020B0604020202020204" pitchFamily="34" charset="0"/>
              </a:rPr>
              <a:t>Vairo</a:t>
            </a:r>
            <a:r>
              <a:rPr lang="en-US" sz="1000" dirty="0">
                <a:solidFill>
                  <a:schemeClr val="accent6">
                    <a:lumMod val="50000"/>
                  </a:schemeClr>
                </a:solidFill>
                <a:latin typeface="Bodoni MT" panose="02070603080606020203" pitchFamily="18" charset="0"/>
                <a:cs typeface="Helvetica" panose="020B0604020202020204" pitchFamily="34" charset="0"/>
              </a:rPr>
              <a:t>  Phys. Rev. D. 92, (2015)</a:t>
            </a:r>
          </a:p>
        </p:txBody>
      </p:sp>
      <p:pic>
        <p:nvPicPr>
          <p:cNvPr id="18" name="Picture 17">
            <a:extLst>
              <a:ext uri="{FF2B5EF4-FFF2-40B4-BE49-F238E27FC236}">
                <a16:creationId xmlns:a16="http://schemas.microsoft.com/office/drawing/2014/main" id="{1B7FBC08-5997-5A4C-B60E-F00C153DAC78}"/>
              </a:ext>
            </a:extLst>
          </p:cNvPr>
          <p:cNvPicPr>
            <a:picLocks noChangeAspect="1"/>
          </p:cNvPicPr>
          <p:nvPr/>
        </p:nvPicPr>
        <p:blipFill>
          <a:blip r:embed="rId8"/>
          <a:stretch>
            <a:fillRect/>
          </a:stretch>
        </p:blipFill>
        <p:spPr>
          <a:xfrm>
            <a:off x="5803955" y="3265948"/>
            <a:ext cx="4337566" cy="3336589"/>
          </a:xfrm>
          <a:prstGeom prst="rect">
            <a:avLst/>
          </a:prstGeom>
        </p:spPr>
      </p:pic>
      <p:sp>
        <p:nvSpPr>
          <p:cNvPr id="20" name="HQET for heavy quarks and diquarks">
            <a:extLst>
              <a:ext uri="{FF2B5EF4-FFF2-40B4-BE49-F238E27FC236}">
                <a16:creationId xmlns:a16="http://schemas.microsoft.com/office/drawing/2014/main" id="{90F52523-56E5-A583-A7B8-A58A33D2D279}"/>
              </a:ext>
            </a:extLst>
          </p:cNvPr>
          <p:cNvSpPr txBox="1"/>
          <p:nvPr/>
        </p:nvSpPr>
        <p:spPr>
          <a:xfrm>
            <a:off x="4630040" y="4702883"/>
            <a:ext cx="1289245" cy="718145"/>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000" dirty="0">
                <a:latin typeface="Bell MT" panose="02020503060305020303" pitchFamily="18" charset="0"/>
              </a:rPr>
              <a:t>Hybrid </a:t>
            </a:r>
          </a:p>
          <a:p>
            <a:pPr>
              <a:defRPr sz="2400"/>
            </a:pPr>
            <a:r>
              <a:rPr lang="en-US" sz="2000" dirty="0">
                <a:latin typeface="Bell MT" panose="02020503060305020303" pitchFamily="18" charset="0"/>
              </a:rPr>
              <a:t>Spectrum:</a:t>
            </a:r>
          </a:p>
        </p:txBody>
      </p:sp>
      <p:pic>
        <p:nvPicPr>
          <p:cNvPr id="21" name="Picture 20">
            <a:extLst>
              <a:ext uri="{FF2B5EF4-FFF2-40B4-BE49-F238E27FC236}">
                <a16:creationId xmlns:a16="http://schemas.microsoft.com/office/drawing/2014/main" id="{A3BEE57E-E518-9FCD-35EE-CB23AE11821B}"/>
              </a:ext>
            </a:extLst>
          </p:cNvPr>
          <p:cNvPicPr>
            <a:picLocks noChangeAspect="1"/>
          </p:cNvPicPr>
          <p:nvPr/>
        </p:nvPicPr>
        <p:blipFill>
          <a:blip r:embed="rId9"/>
          <a:stretch>
            <a:fillRect/>
          </a:stretch>
        </p:blipFill>
        <p:spPr>
          <a:xfrm>
            <a:off x="4630040" y="3320519"/>
            <a:ext cx="871027" cy="567606"/>
          </a:xfrm>
          <a:prstGeom prst="rect">
            <a:avLst/>
          </a:prstGeom>
        </p:spPr>
      </p:pic>
      <p:sp>
        <p:nvSpPr>
          <p:cNvPr id="22" name="Right Brace 21">
            <a:extLst>
              <a:ext uri="{FF2B5EF4-FFF2-40B4-BE49-F238E27FC236}">
                <a16:creationId xmlns:a16="http://schemas.microsoft.com/office/drawing/2014/main" id="{AFEDF721-DDED-01FA-6DAB-0D1E314821DB}"/>
              </a:ext>
            </a:extLst>
          </p:cNvPr>
          <p:cNvSpPr/>
          <p:nvPr/>
        </p:nvSpPr>
        <p:spPr>
          <a:xfrm>
            <a:off x="10315128" y="3746933"/>
            <a:ext cx="349882" cy="27632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HQET for heavy quarks and diquarks">
                <a:extLst>
                  <a:ext uri="{FF2B5EF4-FFF2-40B4-BE49-F238E27FC236}">
                    <a16:creationId xmlns:a16="http://schemas.microsoft.com/office/drawing/2014/main" id="{F7D2EBB7-8ADB-B231-61F5-BA0A061F11E1}"/>
                  </a:ext>
                </a:extLst>
              </p:cNvPr>
              <p:cNvSpPr txBox="1"/>
              <p:nvPr/>
            </p:nvSpPr>
            <p:spPr>
              <a:xfrm>
                <a:off x="10649523" y="4582528"/>
                <a:ext cx="1861011" cy="1087477"/>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14:m>
                  <m:oMath xmlns:m="http://schemas.openxmlformats.org/officeDocument/2006/math">
                    <m:r>
                      <a:rPr lang="en-US" sz="1600" b="1" i="0" smtClean="0">
                        <a:latin typeface="Cambria Math" panose="02040503050406030204" pitchFamily="18" charset="0"/>
                      </a:rPr>
                      <m:t>𝚲</m:t>
                    </m:r>
                  </m:oMath>
                </a14:m>
                <a:r>
                  <a:rPr lang="en-US" sz="1600" b="1" dirty="0">
                    <a:latin typeface="Bell MT" panose="02020503060305020303" pitchFamily="18" charset="0"/>
                  </a:rPr>
                  <a:t>- doubling: </a:t>
                </a:r>
              </a:p>
              <a:p>
                <a:pPr>
                  <a:defRPr sz="2400"/>
                </a:pPr>
                <a:r>
                  <a:rPr lang="en-US" sz="1600" dirty="0">
                    <a:latin typeface="Bell MT" panose="02020503060305020303" pitchFamily="18" charset="0"/>
                  </a:rPr>
                  <a:t>opposite parity states  non-degenerate</a:t>
                </a:r>
                <a:r>
                  <a:rPr lang="en-US" sz="1600" b="1" dirty="0">
                    <a:latin typeface="Bell MT" panose="02020503060305020303" pitchFamily="18" charset="0"/>
                  </a:rPr>
                  <a:t>. </a:t>
                </a:r>
              </a:p>
            </p:txBody>
          </p:sp>
        </mc:Choice>
        <mc:Fallback xmlns="">
          <p:sp>
            <p:nvSpPr>
              <p:cNvPr id="23" name="HQET for heavy quarks and diquarks">
                <a:extLst>
                  <a:ext uri="{FF2B5EF4-FFF2-40B4-BE49-F238E27FC236}">
                    <a16:creationId xmlns:a16="http://schemas.microsoft.com/office/drawing/2014/main" id="{F7D2EBB7-8ADB-B231-61F5-BA0A061F11E1}"/>
                  </a:ext>
                </a:extLst>
              </p:cNvPr>
              <p:cNvSpPr txBox="1">
                <a:spLocks noRot="1" noChangeAspect="1" noMove="1" noResize="1" noEditPoints="1" noAdjustHandles="1" noChangeArrowheads="1" noChangeShapeType="1" noTextEdit="1"/>
              </p:cNvSpPr>
              <p:nvPr/>
            </p:nvSpPr>
            <p:spPr>
              <a:xfrm>
                <a:off x="10649523" y="4582528"/>
                <a:ext cx="1861011" cy="1087477"/>
              </a:xfrm>
              <a:prstGeom prst="rect">
                <a:avLst/>
              </a:prstGeom>
              <a:blipFill>
                <a:blip r:embed="rId10"/>
                <a:stretch>
                  <a:fillRect l="-3934" t="-1124" b="-6180"/>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32EF72AD-3E25-444E-9C31-31A7C3810ADA}"/>
              </a:ext>
            </a:extLst>
          </p:cNvPr>
          <p:cNvSpPr/>
          <p:nvPr/>
        </p:nvSpPr>
        <p:spPr>
          <a:xfrm>
            <a:off x="167582" y="3794544"/>
            <a:ext cx="4761805"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8" name="TextBox 7">
            <a:extLst>
              <a:ext uri="{FF2B5EF4-FFF2-40B4-BE49-F238E27FC236}">
                <a16:creationId xmlns:a16="http://schemas.microsoft.com/office/drawing/2014/main" id="{AD99DEC4-BE4B-06C9-575C-C63A129FC1F5}"/>
              </a:ext>
            </a:extLst>
          </p:cNvPr>
          <p:cNvSpPr txBox="1"/>
          <p:nvPr/>
        </p:nvSpPr>
        <p:spPr>
          <a:xfrm>
            <a:off x="175252" y="4412188"/>
            <a:ext cx="4261295" cy="1380121"/>
          </a:xfrm>
          <a:prstGeom prst="rect">
            <a:avLst/>
          </a:prstGeom>
          <a:noFill/>
        </p:spPr>
        <p:txBody>
          <a:bodyPr wrap="none" lIns="0" tIns="0" rIns="0" bIns="0" rtlCol="0">
            <a:spAutoFit/>
          </a:bodyPr>
          <a:lstStyle/>
          <a:p>
            <a:pPr>
              <a:lnSpc>
                <a:spcPct val="114000"/>
              </a:lnSpc>
            </a:pPr>
            <a:r>
              <a:rPr lang="en-US" sz="1600" dirty="0"/>
              <a:t>Coupled Schrödinger equation can be derived </a:t>
            </a:r>
          </a:p>
          <a:p>
            <a:pPr>
              <a:lnSpc>
                <a:spcPct val="114000"/>
              </a:lnSpc>
            </a:pPr>
            <a:r>
              <a:rPr lang="en-US" sz="1600" dirty="0"/>
              <a:t>from </a:t>
            </a:r>
            <a:r>
              <a:rPr lang="en-US" sz="1600" dirty="0">
                <a:solidFill>
                  <a:srgbClr val="FF0000"/>
                </a:solidFill>
              </a:rPr>
              <a:t>general principles of rigid-body dynamics</a:t>
            </a:r>
          </a:p>
          <a:p>
            <a:pPr>
              <a:lnSpc>
                <a:spcPct val="114000"/>
              </a:lnSpc>
            </a:pPr>
            <a:r>
              <a:rPr lang="en-US" sz="1600" dirty="0"/>
              <a:t>considering the pair of heavy quarks as </a:t>
            </a:r>
            <a:r>
              <a:rPr lang="en-US" sz="1600" dirty="0">
                <a:solidFill>
                  <a:srgbClr val="FF0000"/>
                </a:solidFill>
              </a:rPr>
              <a:t>linear</a:t>
            </a:r>
          </a:p>
          <a:p>
            <a:pPr>
              <a:lnSpc>
                <a:spcPct val="114000"/>
              </a:lnSpc>
            </a:pPr>
            <a:r>
              <a:rPr lang="en-US" sz="1600" dirty="0">
                <a:solidFill>
                  <a:srgbClr val="FF0000"/>
                </a:solidFill>
              </a:rPr>
              <a:t>Rigid rotor</a:t>
            </a:r>
            <a:r>
              <a:rPr lang="en-US" sz="1600" dirty="0"/>
              <a:t>.  Derivation in  </a:t>
            </a:r>
            <a:r>
              <a:rPr lang="it-IT" sz="1600" dirty="0">
                <a:solidFill>
                  <a:schemeClr val="accent6">
                    <a:lumMod val="50000"/>
                  </a:schemeClr>
                </a:solidFill>
                <a:cs typeface="Helvetica" panose="020B0604020202020204" pitchFamily="34" charset="0"/>
              </a:rPr>
              <a:t>Brambilla, AM, Vairo </a:t>
            </a:r>
          </a:p>
          <a:p>
            <a:pPr>
              <a:lnSpc>
                <a:spcPct val="114000"/>
              </a:lnSpc>
            </a:pPr>
            <a:r>
              <a:rPr lang="it-IT" sz="1600" dirty="0">
                <a:solidFill>
                  <a:schemeClr val="accent6">
                    <a:lumMod val="50000"/>
                  </a:schemeClr>
                </a:solidFill>
                <a:cs typeface="Helvetica" panose="020B0604020202020204" pitchFamily="34" charset="0"/>
              </a:rPr>
              <a:t>arXiv 2402.xxxxx.</a:t>
            </a:r>
          </a:p>
        </p:txBody>
      </p:sp>
    </p:spTree>
    <p:extLst>
      <p:ext uri="{BB962C8B-B14F-4D97-AF65-F5344CB8AC3E}">
        <p14:creationId xmlns:p14="http://schemas.microsoft.com/office/powerpoint/2010/main" val="2466894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B6950-0FA4-4F24-82EC-C6C1B6691946}"/>
              </a:ext>
            </a:extLst>
          </p:cNvPr>
          <p:cNvSpPr txBox="1"/>
          <p:nvPr/>
        </p:nvSpPr>
        <p:spPr>
          <a:xfrm>
            <a:off x="3019945" y="93430"/>
            <a:ext cx="4974888" cy="584775"/>
          </a:xfrm>
          <a:prstGeom prst="rect">
            <a:avLst/>
          </a:prstGeom>
          <a:noFill/>
        </p:spPr>
        <p:txBody>
          <a:bodyPr wrap="none" rtlCol="0">
            <a:spAutoFit/>
          </a:bodyPr>
          <a:lstStyle/>
          <a:p>
            <a:r>
              <a:rPr lang="en-US" sz="3200" b="1" dirty="0">
                <a:latin typeface="Bell MT" panose="02020503060305020303" pitchFamily="18" charset="0"/>
              </a:rPr>
              <a:t>Static Energies for hybrids</a:t>
            </a:r>
          </a:p>
        </p:txBody>
      </p:sp>
      <p:sp>
        <p:nvSpPr>
          <p:cNvPr id="4" name="Slide Number Placeholder 3"/>
          <p:cNvSpPr>
            <a:spLocks noGrp="1"/>
          </p:cNvSpPr>
          <p:nvPr>
            <p:ph type="sldNum" sz="quarter" idx="12"/>
          </p:nvPr>
        </p:nvSpPr>
        <p:spPr/>
        <p:txBody>
          <a:bodyPr/>
          <a:lstStyle/>
          <a:p>
            <a:fld id="{F625E1C1-922A-47A9-AF37-A2DFACD4FCD7}" type="slidenum">
              <a:rPr lang="en-US" smtClean="0"/>
              <a:t>19</a:t>
            </a:fld>
            <a:endParaRPr lang="en-US"/>
          </a:p>
        </p:txBody>
      </p:sp>
      <p:pic>
        <p:nvPicPr>
          <p:cNvPr id="10" name="Picture 9">
            <a:extLst>
              <a:ext uri="{FF2B5EF4-FFF2-40B4-BE49-F238E27FC236}">
                <a16:creationId xmlns:a16="http://schemas.microsoft.com/office/drawing/2014/main" id="{7F3E5274-BECD-C579-03A4-A3FE591E865C}"/>
              </a:ext>
            </a:extLst>
          </p:cNvPr>
          <p:cNvPicPr>
            <a:picLocks noChangeAspect="1"/>
          </p:cNvPicPr>
          <p:nvPr/>
        </p:nvPicPr>
        <p:blipFill>
          <a:blip r:embed="rId3"/>
          <a:stretch>
            <a:fillRect/>
          </a:stretch>
        </p:blipFill>
        <p:spPr>
          <a:xfrm>
            <a:off x="621213" y="1691008"/>
            <a:ext cx="4347950" cy="5147431"/>
          </a:xfrm>
          <a:prstGeom prst="rect">
            <a:avLst/>
          </a:prstGeom>
        </p:spPr>
      </p:pic>
      <p:sp>
        <p:nvSpPr>
          <p:cNvPr id="15" name="Rectangle 14">
            <a:extLst>
              <a:ext uri="{FF2B5EF4-FFF2-40B4-BE49-F238E27FC236}">
                <a16:creationId xmlns:a16="http://schemas.microsoft.com/office/drawing/2014/main" id="{2D59C26F-6BE2-73B8-548C-18913D467212}"/>
              </a:ext>
            </a:extLst>
          </p:cNvPr>
          <p:cNvSpPr/>
          <p:nvPr/>
        </p:nvSpPr>
        <p:spPr>
          <a:xfrm>
            <a:off x="2429593" y="1305646"/>
            <a:ext cx="4580848" cy="38536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400" dirty="0">
                <a:solidFill>
                  <a:schemeClr val="accent6">
                    <a:lumMod val="50000"/>
                  </a:schemeClr>
                </a:solidFill>
                <a:latin typeface="Bodoni MT" panose="02070603080606020203" pitchFamily="18" charset="0"/>
                <a:cs typeface="Helvetica" panose="020B0604020202020204" pitchFamily="34" charset="0"/>
              </a:rPr>
              <a:t>Schlosser and Wagner  Phys. Rev. D. 105, (2022)</a:t>
            </a:r>
          </a:p>
        </p:txBody>
      </p:sp>
      <mc:AlternateContent xmlns:mc="http://schemas.openxmlformats.org/markup-compatibility/2006" xmlns:a14="http://schemas.microsoft.com/office/drawing/2010/main">
        <mc:Choice Requires="a14">
          <p:sp>
            <p:nvSpPr>
              <p:cNvPr id="19" name="HQET for heavy quarks and diquarks">
                <a:extLst>
                  <a:ext uri="{FF2B5EF4-FFF2-40B4-BE49-F238E27FC236}">
                    <a16:creationId xmlns:a16="http://schemas.microsoft.com/office/drawing/2014/main" id="{9BBA587E-0CCA-042A-DD66-203E9E457964}"/>
                  </a:ext>
                </a:extLst>
              </p:cNvPr>
              <p:cNvSpPr txBox="1"/>
              <p:nvPr/>
            </p:nvSpPr>
            <p:spPr>
              <a:xfrm>
                <a:off x="67807" y="930461"/>
                <a:ext cx="11969551" cy="44582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b="1" dirty="0">
                    <a:solidFill>
                      <a:schemeClr val="tx1"/>
                    </a:solidFill>
                    <a:latin typeface="Bell MT" panose="02020503060305020303" pitchFamily="18" charset="0"/>
                  </a:rPr>
                  <a:t>Static limit </a:t>
                </a:r>
                <a14:m>
                  <m:oMath xmlns:m="http://schemas.openxmlformats.org/officeDocument/2006/math">
                    <m:r>
                      <m:rPr>
                        <m:nor/>
                      </m:rPr>
                      <a:rPr lang="en-US" sz="2200" b="1" i="0" smtClean="0">
                        <a:solidFill>
                          <a:schemeClr val="tx1"/>
                        </a:solidFill>
                        <a:latin typeface="Bell MT" panose="02020503060305020303" pitchFamily="18" charset="0"/>
                      </a:rPr>
                      <m:t>(</m:t>
                    </m:r>
                    <m:r>
                      <m:rPr>
                        <m:nor/>
                      </m:rPr>
                      <a:rPr lang="en-US" sz="2200" b="1" i="0" smtClean="0">
                        <a:solidFill>
                          <a:schemeClr val="tx1"/>
                        </a:solidFill>
                        <a:latin typeface="Bell MT" panose="02020503060305020303" pitchFamily="18" charset="0"/>
                      </a:rPr>
                      <m:t>m</m:t>
                    </m:r>
                    <m:r>
                      <m:rPr>
                        <m:nor/>
                      </m:rPr>
                      <a:rPr lang="en-US" sz="2200" b="1" i="0" smtClean="0">
                        <a:solidFill>
                          <a:schemeClr val="tx1"/>
                        </a:solidFill>
                        <a:latin typeface="Bell MT" panose="02020503060305020303" pitchFamily="18" charset="0"/>
                      </a:rPr>
                      <m:t>→ ∞</m:t>
                    </m:r>
                    <m:r>
                      <m:rPr>
                        <m:nor/>
                      </m:rPr>
                      <a:rPr lang="en-US" sz="2200" b="1" i="0" smtClean="0">
                        <a:solidFill>
                          <a:schemeClr val="tx1"/>
                        </a:solidFill>
                        <a:latin typeface="Bell MT" panose="02020503060305020303" pitchFamily="18" charset="0"/>
                      </a:rPr>
                      <m:t>)</m:t>
                    </m:r>
                  </m:oMath>
                </a14:m>
                <a:r>
                  <a:rPr lang="en-US" sz="2200" b="1" dirty="0">
                    <a:latin typeface="Bell MT" panose="02020503060305020303" pitchFamily="18" charset="0"/>
                  </a:rPr>
                  <a:t>:</a:t>
                </a:r>
                <a:r>
                  <a:rPr lang="en-US" sz="2200" b="1" dirty="0">
                    <a:solidFill>
                      <a:schemeClr val="tx1"/>
                    </a:solidFill>
                    <a:latin typeface="Bell MT" panose="02020503060305020303" pitchFamily="18" charset="0"/>
                  </a:rPr>
                  <a:t> </a:t>
                </a:r>
                <a:r>
                  <a:rPr lang="en-US" sz="2200" dirty="0">
                    <a:latin typeface="Bell MT" panose="02020503060305020303" pitchFamily="18" charset="0"/>
                  </a:rPr>
                  <a:t>heavy quarks are fixed in position. Interquark potential given by LDF energy.</a:t>
                </a:r>
                <a:endParaRPr lang="en-US" sz="2200" dirty="0">
                  <a:solidFill>
                    <a:schemeClr val="tx1"/>
                  </a:solidFill>
                  <a:latin typeface="Bell MT" panose="02020503060305020303" pitchFamily="18" charset="0"/>
                </a:endParaRPr>
              </a:p>
            </p:txBody>
          </p:sp>
        </mc:Choice>
        <mc:Fallback xmlns="">
          <p:sp>
            <p:nvSpPr>
              <p:cNvPr id="19" name="HQET for heavy quarks and diquarks">
                <a:extLst>
                  <a:ext uri="{FF2B5EF4-FFF2-40B4-BE49-F238E27FC236}">
                    <a16:creationId xmlns:a16="http://schemas.microsoft.com/office/drawing/2014/main" id="{9BBA587E-0CCA-042A-DD66-203E9E457964}"/>
                  </a:ext>
                </a:extLst>
              </p:cNvPr>
              <p:cNvSpPr txBox="1">
                <a:spLocks noRot="1" noChangeAspect="1" noMove="1" noResize="1" noEditPoints="1" noAdjustHandles="1" noChangeArrowheads="1" noChangeShapeType="1" noTextEdit="1"/>
              </p:cNvSpPr>
              <p:nvPr/>
            </p:nvSpPr>
            <p:spPr>
              <a:xfrm>
                <a:off x="67807" y="930461"/>
                <a:ext cx="11969551" cy="445828"/>
              </a:xfrm>
              <a:prstGeom prst="rect">
                <a:avLst/>
              </a:prstGeom>
              <a:blipFill>
                <a:blip r:embed="rId5"/>
                <a:stretch>
                  <a:fillRect l="-916" t="-6849" r="-102" b="-26027"/>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6" name="Oval 5">
            <a:extLst>
              <a:ext uri="{FF2B5EF4-FFF2-40B4-BE49-F238E27FC236}">
                <a16:creationId xmlns:a16="http://schemas.microsoft.com/office/drawing/2014/main" id="{4CBC159F-BFC4-C82F-DE1C-DF6D337B8038}"/>
              </a:ext>
            </a:extLst>
          </p:cNvPr>
          <p:cNvSpPr/>
          <p:nvPr/>
        </p:nvSpPr>
        <p:spPr>
          <a:xfrm>
            <a:off x="4433455" y="2955636"/>
            <a:ext cx="341745" cy="766619"/>
          </a:xfrm>
          <a:prstGeom prst="ellipse">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9" name="Oval 8">
            <a:extLst>
              <a:ext uri="{FF2B5EF4-FFF2-40B4-BE49-F238E27FC236}">
                <a16:creationId xmlns:a16="http://schemas.microsoft.com/office/drawing/2014/main" id="{A8B8A844-5C46-3EF1-98EB-62AF4F0FCE1B}"/>
              </a:ext>
            </a:extLst>
          </p:cNvPr>
          <p:cNvSpPr/>
          <p:nvPr/>
        </p:nvSpPr>
        <p:spPr>
          <a:xfrm>
            <a:off x="4313853" y="1739172"/>
            <a:ext cx="461817" cy="1068351"/>
          </a:xfrm>
          <a:prstGeom prst="ellipse">
            <a:avLst/>
          </a:prstGeom>
          <a:noFill/>
          <a:ln w="38100">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13" name="Straight Arrow Connector 12">
            <a:extLst>
              <a:ext uri="{FF2B5EF4-FFF2-40B4-BE49-F238E27FC236}">
                <a16:creationId xmlns:a16="http://schemas.microsoft.com/office/drawing/2014/main" id="{5F3A65C0-9115-045B-5509-4B86AA6F8582}"/>
              </a:ext>
            </a:extLst>
          </p:cNvPr>
          <p:cNvCxnSpPr>
            <a:cxnSpLocks/>
            <a:stCxn id="6" idx="2"/>
            <a:endCxn id="14" idx="0"/>
          </p:cNvCxnSpPr>
          <p:nvPr/>
        </p:nvCxnSpPr>
        <p:spPr>
          <a:xfrm flipH="1">
            <a:off x="4160915" y="3338946"/>
            <a:ext cx="272540" cy="52929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B80FC9-1744-67FD-8201-78ADA513B8C7}"/>
              </a:ext>
            </a:extLst>
          </p:cNvPr>
          <p:cNvSpPr txBox="1"/>
          <p:nvPr/>
        </p:nvSpPr>
        <p:spPr>
          <a:xfrm>
            <a:off x="3403626" y="3868238"/>
            <a:ext cx="1514577" cy="235064"/>
          </a:xfrm>
          <a:prstGeom prst="rect">
            <a:avLst/>
          </a:prstGeom>
          <a:noFill/>
          <a:ln w="12700">
            <a:solidFill>
              <a:schemeClr val="tx1"/>
            </a:solidFill>
          </a:ln>
        </p:spPr>
        <p:txBody>
          <a:bodyPr wrap="square" lIns="0" tIns="0" rIns="0" bIns="0" rtlCol="0">
            <a:spAutoFit/>
          </a:bodyPr>
          <a:lstStyle/>
          <a:p>
            <a:pPr>
              <a:lnSpc>
                <a:spcPct val="114000"/>
              </a:lnSpc>
            </a:pPr>
            <a:r>
              <a:rPr lang="en-US" sz="1400" b="1" dirty="0">
                <a:solidFill>
                  <a:srgbClr val="FF0000"/>
                </a:solidFill>
                <a:latin typeface="Bell MT" panose="02020503060305020303" pitchFamily="18" charset="0"/>
              </a:rPr>
              <a:t> Quarkonium</a:t>
            </a:r>
          </a:p>
        </p:txBody>
      </p:sp>
      <p:cxnSp>
        <p:nvCxnSpPr>
          <p:cNvPr id="17" name="Straight Arrow Connector 16">
            <a:extLst>
              <a:ext uri="{FF2B5EF4-FFF2-40B4-BE49-F238E27FC236}">
                <a16:creationId xmlns:a16="http://schemas.microsoft.com/office/drawing/2014/main" id="{CC030406-7766-B004-A246-9ED14CCBF687}"/>
              </a:ext>
            </a:extLst>
          </p:cNvPr>
          <p:cNvCxnSpPr>
            <a:cxnSpLocks/>
          </p:cNvCxnSpPr>
          <p:nvPr/>
        </p:nvCxnSpPr>
        <p:spPr>
          <a:xfrm flipV="1">
            <a:off x="4757467" y="2077896"/>
            <a:ext cx="1295117" cy="296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B2E1669-887B-7304-9EFD-D537B545B9BB}"/>
              </a:ext>
            </a:extLst>
          </p:cNvPr>
          <p:cNvSpPr txBox="1"/>
          <p:nvPr/>
        </p:nvSpPr>
        <p:spPr>
          <a:xfrm>
            <a:off x="6139418" y="1941787"/>
            <a:ext cx="5410442" cy="268663"/>
          </a:xfrm>
          <a:prstGeom prst="rect">
            <a:avLst/>
          </a:prstGeom>
          <a:noFill/>
          <a:ln w="9525">
            <a:solidFill>
              <a:schemeClr val="tx1"/>
            </a:solidFill>
          </a:ln>
        </p:spPr>
        <p:txBody>
          <a:bodyPr wrap="square" lIns="0" tIns="0" rIns="0" bIns="0" rtlCol="0">
            <a:spAutoFit/>
          </a:bodyPr>
          <a:lstStyle/>
          <a:p>
            <a:pPr>
              <a:lnSpc>
                <a:spcPct val="114000"/>
              </a:lnSpc>
            </a:pPr>
            <a:r>
              <a:rPr lang="en-US" sz="1600" dirty="0">
                <a:solidFill>
                  <a:srgbClr val="FF0000"/>
                </a:solidFill>
                <a:latin typeface="Bell MT" panose="02020503060305020303" pitchFamily="18" charset="0"/>
              </a:rPr>
              <a:t>Gluonic static energies for Hybrid</a:t>
            </a:r>
          </a:p>
        </p:txBody>
      </p:sp>
      <p:cxnSp>
        <p:nvCxnSpPr>
          <p:cNvPr id="28" name="Straight Arrow Connector 27">
            <a:extLst>
              <a:ext uri="{FF2B5EF4-FFF2-40B4-BE49-F238E27FC236}">
                <a16:creationId xmlns:a16="http://schemas.microsoft.com/office/drawing/2014/main" id="{2DE0DF85-82AD-E810-336D-CB9FFCE25A30}"/>
              </a:ext>
            </a:extLst>
          </p:cNvPr>
          <p:cNvCxnSpPr>
            <a:cxnSpLocks/>
            <a:stCxn id="9" idx="6"/>
          </p:cNvCxnSpPr>
          <p:nvPr/>
        </p:nvCxnSpPr>
        <p:spPr>
          <a:xfrm>
            <a:off x="4775670" y="2273348"/>
            <a:ext cx="827462" cy="716414"/>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CBBDF17-413D-C129-C701-41B617535688}"/>
              </a:ext>
            </a:extLst>
          </p:cNvPr>
          <p:cNvSpPr/>
          <p:nvPr/>
        </p:nvSpPr>
        <p:spPr>
          <a:xfrm>
            <a:off x="822036" y="2273348"/>
            <a:ext cx="742101" cy="106835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43" name="TextBox 42">
            <a:extLst>
              <a:ext uri="{FF2B5EF4-FFF2-40B4-BE49-F238E27FC236}">
                <a16:creationId xmlns:a16="http://schemas.microsoft.com/office/drawing/2014/main" id="{82F6783A-9CD9-4F24-1CA4-472468FEEA55}"/>
              </a:ext>
            </a:extLst>
          </p:cNvPr>
          <p:cNvSpPr txBox="1"/>
          <p:nvPr/>
        </p:nvSpPr>
        <p:spPr>
          <a:xfrm>
            <a:off x="2029870" y="2004642"/>
            <a:ext cx="1104470" cy="257250"/>
          </a:xfrm>
          <a:prstGeom prst="rect">
            <a:avLst/>
          </a:prstGeom>
          <a:noFill/>
          <a:ln w="19050">
            <a:solidFill>
              <a:schemeClr val="tx1"/>
            </a:solidFill>
          </a:ln>
        </p:spPr>
        <p:txBody>
          <a:bodyPr wrap="none" lIns="0" tIns="0" rIns="0" bIns="0" rtlCol="0">
            <a:spAutoFit/>
          </a:bodyPr>
          <a:lstStyle/>
          <a:p>
            <a:pPr>
              <a:lnSpc>
                <a:spcPct val="114000"/>
              </a:lnSpc>
            </a:pPr>
            <a:r>
              <a:rPr lang="en-US" sz="1600" dirty="0">
                <a:latin typeface="+mn-lt"/>
              </a:rPr>
              <a:t>Degeneracy</a:t>
            </a:r>
          </a:p>
        </p:txBody>
      </p:sp>
      <p:cxnSp>
        <p:nvCxnSpPr>
          <p:cNvPr id="45" name="Straight Arrow Connector 44">
            <a:extLst>
              <a:ext uri="{FF2B5EF4-FFF2-40B4-BE49-F238E27FC236}">
                <a16:creationId xmlns:a16="http://schemas.microsoft.com/office/drawing/2014/main" id="{236687EE-831B-F15E-6CC3-4227ACED9FF4}"/>
              </a:ext>
            </a:extLst>
          </p:cNvPr>
          <p:cNvCxnSpPr>
            <a:stCxn id="42" idx="7"/>
            <a:endCxn id="43" idx="1"/>
          </p:cNvCxnSpPr>
          <p:nvPr/>
        </p:nvCxnSpPr>
        <p:spPr>
          <a:xfrm flipV="1">
            <a:off x="1455459" y="2133267"/>
            <a:ext cx="574411" cy="296537"/>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D96EAE6-3C05-F72F-95C5-2AAC2005AC84}"/>
              </a:ext>
            </a:extLst>
          </p:cNvPr>
          <p:cNvSpPr txBox="1"/>
          <p:nvPr/>
        </p:nvSpPr>
        <p:spPr>
          <a:xfrm>
            <a:off x="8670827" y="6022856"/>
            <a:ext cx="3741021" cy="246221"/>
          </a:xfrm>
          <a:prstGeom prst="rect">
            <a:avLst/>
          </a:prstGeom>
          <a:noFill/>
        </p:spPr>
        <p:txBody>
          <a:bodyPr wrap="square">
            <a:spAutoFit/>
          </a:bodyPr>
          <a:lstStyle/>
          <a:p>
            <a:r>
              <a:rPr lang="en-US" sz="1000" b="1" dirty="0">
                <a:solidFill>
                  <a:schemeClr val="accent6">
                    <a:lumMod val="50000"/>
                  </a:schemeClr>
                </a:solidFill>
                <a:latin typeface="Bodoni MT" panose="02070603080606020203" pitchFamily="18" charset="0"/>
                <a:cs typeface="Helvetica" panose="020B0604020202020204" pitchFamily="34" charset="0"/>
              </a:rPr>
              <a:t>Brambilla, Pineda, Soto and </a:t>
            </a:r>
            <a:r>
              <a:rPr lang="en-US" sz="1000" b="1" dirty="0" err="1">
                <a:solidFill>
                  <a:schemeClr val="accent6">
                    <a:lumMod val="50000"/>
                  </a:schemeClr>
                </a:solidFill>
                <a:latin typeface="Bodoni MT" panose="02070603080606020203" pitchFamily="18" charset="0"/>
                <a:cs typeface="Helvetica" panose="020B0604020202020204" pitchFamily="34" charset="0"/>
              </a:rPr>
              <a:t>Vairo</a:t>
            </a:r>
            <a:r>
              <a:rPr lang="en-US" sz="1000" b="1" dirty="0">
                <a:solidFill>
                  <a:schemeClr val="accent6">
                    <a:lumMod val="50000"/>
                  </a:schemeClr>
                </a:solidFill>
                <a:latin typeface="Bodoni MT" panose="02070603080606020203" pitchFamily="18" charset="0"/>
                <a:cs typeface="Helvetica" panose="020B0604020202020204" pitchFamily="34" charset="0"/>
              </a:rPr>
              <a:t>, Rev. Mod. Phys 77, (2005)</a:t>
            </a:r>
          </a:p>
        </p:txBody>
      </p:sp>
      <p:sp>
        <p:nvSpPr>
          <p:cNvPr id="5" name="TextBox 4">
            <a:extLst>
              <a:ext uri="{FF2B5EF4-FFF2-40B4-BE49-F238E27FC236}">
                <a16:creationId xmlns:a16="http://schemas.microsoft.com/office/drawing/2014/main" id="{E0FA1731-71A0-0873-5A32-E91C57E938B7}"/>
              </a:ext>
            </a:extLst>
          </p:cNvPr>
          <p:cNvSpPr txBox="1"/>
          <p:nvPr/>
        </p:nvSpPr>
        <p:spPr>
          <a:xfrm>
            <a:off x="6030907" y="5999920"/>
            <a:ext cx="4096847" cy="400110"/>
          </a:xfrm>
          <a:prstGeom prst="rect">
            <a:avLst/>
          </a:prstGeom>
          <a:noFill/>
        </p:spPr>
        <p:txBody>
          <a:bodyPr wrap="square">
            <a:spAutoFit/>
          </a:bodyPr>
          <a:lstStyle/>
          <a:p>
            <a:r>
              <a:rPr lang="en-US" sz="1000" b="1" dirty="0">
                <a:solidFill>
                  <a:schemeClr val="accent6">
                    <a:lumMod val="50000"/>
                  </a:schemeClr>
                </a:solidFill>
                <a:latin typeface="Bodoni MT" panose="02070603080606020203" pitchFamily="18" charset="0"/>
                <a:cs typeface="Helvetica" panose="020B0604020202020204" pitchFamily="34" charset="0"/>
              </a:rPr>
              <a:t>Foster and </a:t>
            </a:r>
            <a:r>
              <a:rPr lang="en-US" sz="1000" b="1" dirty="0" err="1">
                <a:solidFill>
                  <a:schemeClr val="accent6">
                    <a:lumMod val="50000"/>
                  </a:schemeClr>
                </a:solidFill>
                <a:latin typeface="Bodoni MT" panose="02070603080606020203" pitchFamily="18" charset="0"/>
                <a:cs typeface="Helvetica" panose="020B0604020202020204" pitchFamily="34" charset="0"/>
              </a:rPr>
              <a:t>Micheal</a:t>
            </a:r>
            <a:r>
              <a:rPr lang="en-US" sz="1000" b="1" dirty="0">
                <a:solidFill>
                  <a:schemeClr val="accent6">
                    <a:lumMod val="50000"/>
                  </a:schemeClr>
                </a:solidFill>
                <a:latin typeface="Bodoni MT" panose="02070603080606020203" pitchFamily="18" charset="0"/>
                <a:cs typeface="Helvetica" panose="020B0604020202020204" pitchFamily="34" charset="0"/>
              </a:rPr>
              <a:t> (UKQCD collaboration), </a:t>
            </a:r>
          </a:p>
          <a:p>
            <a:r>
              <a:rPr lang="en-US" sz="1000" b="1" dirty="0">
                <a:solidFill>
                  <a:schemeClr val="accent6">
                    <a:lumMod val="50000"/>
                  </a:schemeClr>
                </a:solidFill>
                <a:latin typeface="Bodoni MT" panose="02070603080606020203" pitchFamily="18" charset="0"/>
                <a:cs typeface="Helvetica" panose="020B0604020202020204" pitchFamily="34" charset="0"/>
              </a:rPr>
              <a:t>Phys. Rev. D 59, 094509 (1999)</a:t>
            </a:r>
          </a:p>
        </p:txBody>
      </p:sp>
      <p:sp>
        <p:nvSpPr>
          <p:cNvPr id="7" name="TextBox 6">
            <a:extLst>
              <a:ext uri="{FF2B5EF4-FFF2-40B4-BE49-F238E27FC236}">
                <a16:creationId xmlns:a16="http://schemas.microsoft.com/office/drawing/2014/main" id="{522D2CAB-F31A-1013-27AA-AB8432C98184}"/>
              </a:ext>
            </a:extLst>
          </p:cNvPr>
          <p:cNvSpPr txBox="1"/>
          <p:nvPr/>
        </p:nvSpPr>
        <p:spPr>
          <a:xfrm>
            <a:off x="5399226" y="3059243"/>
            <a:ext cx="5091137" cy="605230"/>
          </a:xfrm>
          <a:prstGeom prst="rect">
            <a:avLst/>
          </a:prstGeom>
          <a:noFill/>
        </p:spPr>
        <p:txBody>
          <a:bodyPr wrap="none" lIns="0" tIns="0" rIns="0" bIns="0" rtlCol="0">
            <a:spAutoFit/>
          </a:bodyPr>
          <a:lstStyle/>
          <a:p>
            <a:pPr>
              <a:lnSpc>
                <a:spcPct val="114000"/>
              </a:lnSpc>
            </a:pPr>
            <a:r>
              <a:rPr lang="en-US" dirty="0"/>
              <a:t>Gluonic </a:t>
            </a:r>
            <a:r>
              <a:rPr lang="en-US" dirty="0">
                <a:latin typeface="+mn-lt"/>
              </a:rPr>
              <a:t>static energies as a function of the heavy </a:t>
            </a:r>
          </a:p>
          <a:p>
            <a:pPr>
              <a:lnSpc>
                <a:spcPct val="114000"/>
              </a:lnSpc>
            </a:pPr>
            <a:r>
              <a:rPr lang="en-US" dirty="0">
                <a:latin typeface="+mn-lt"/>
              </a:rPr>
              <a:t>quark-antiquark distance </a:t>
            </a:r>
            <a:r>
              <a:rPr lang="en-US" b="1" i="1" dirty="0">
                <a:latin typeface="+mn-lt"/>
              </a:rPr>
              <a:t>r</a:t>
            </a:r>
          </a:p>
        </p:txBody>
      </p:sp>
      <p:sp>
        <p:nvSpPr>
          <p:cNvPr id="11" name="TextBox 10">
            <a:extLst>
              <a:ext uri="{FF2B5EF4-FFF2-40B4-BE49-F238E27FC236}">
                <a16:creationId xmlns:a16="http://schemas.microsoft.com/office/drawing/2014/main" id="{757F3E2A-2FFB-EB25-7738-E63E7135544D}"/>
              </a:ext>
            </a:extLst>
          </p:cNvPr>
          <p:cNvSpPr txBox="1"/>
          <p:nvPr/>
        </p:nvSpPr>
        <p:spPr>
          <a:xfrm>
            <a:off x="5310108" y="4015187"/>
            <a:ext cx="5475858" cy="605230"/>
          </a:xfrm>
          <a:prstGeom prst="rect">
            <a:avLst/>
          </a:prstGeom>
          <a:noFill/>
        </p:spPr>
        <p:txBody>
          <a:bodyPr wrap="none" lIns="0" tIns="0" rIns="0" bIns="0" rtlCol="0">
            <a:spAutoFit/>
          </a:bodyPr>
          <a:lstStyle/>
          <a:p>
            <a:pPr>
              <a:lnSpc>
                <a:spcPct val="114000"/>
              </a:lnSpc>
            </a:pPr>
            <a:r>
              <a:rPr lang="en-US" dirty="0"/>
              <a:t>Use these as potentials between heavy quark pairs to</a:t>
            </a:r>
          </a:p>
          <a:p>
            <a:pPr>
              <a:lnSpc>
                <a:spcPct val="114000"/>
              </a:lnSpc>
            </a:pPr>
            <a:r>
              <a:rPr lang="en-US" dirty="0"/>
              <a:t>solve the Schoedinger equation for hybrids.</a:t>
            </a:r>
          </a:p>
        </p:txBody>
      </p:sp>
    </p:spTree>
    <p:extLst>
      <p:ext uri="{BB962C8B-B14F-4D97-AF65-F5344CB8AC3E}">
        <p14:creationId xmlns:p14="http://schemas.microsoft.com/office/powerpoint/2010/main" val="298277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206E-6983-F7FE-7B7F-B2BFC1CE7D4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58BA91B-0680-C616-6582-1158F7BCA33A}"/>
              </a:ext>
            </a:extLst>
          </p:cNvPr>
          <p:cNvPicPr>
            <a:picLocks noChangeAspect="1"/>
          </p:cNvPicPr>
          <p:nvPr/>
        </p:nvPicPr>
        <p:blipFill>
          <a:blip r:embed="rId3"/>
          <a:stretch>
            <a:fillRect/>
          </a:stretch>
        </p:blipFill>
        <p:spPr>
          <a:xfrm>
            <a:off x="6611155" y="2018066"/>
            <a:ext cx="5249200" cy="4741275"/>
          </a:xfrm>
          <a:prstGeom prst="rect">
            <a:avLst/>
          </a:prstGeom>
        </p:spPr>
      </p:pic>
      <p:sp>
        <p:nvSpPr>
          <p:cNvPr id="3" name="TextBox 2">
            <a:extLst>
              <a:ext uri="{FF2B5EF4-FFF2-40B4-BE49-F238E27FC236}">
                <a16:creationId xmlns:a16="http://schemas.microsoft.com/office/drawing/2014/main" id="{313E2D3E-6B3C-C15C-4714-017F3A7A8CF7}"/>
              </a:ext>
            </a:extLst>
          </p:cNvPr>
          <p:cNvSpPr txBox="1"/>
          <p:nvPr/>
        </p:nvSpPr>
        <p:spPr>
          <a:xfrm>
            <a:off x="304800" y="1005016"/>
            <a:ext cx="184731" cy="369332"/>
          </a:xfrm>
          <a:prstGeom prst="rect">
            <a:avLst/>
          </a:prstGeom>
          <a:noFill/>
        </p:spPr>
        <p:txBody>
          <a:bodyPr wrap="none" rtlCol="0">
            <a:spAutoFit/>
          </a:bodyPr>
          <a:lstStyle/>
          <a:p>
            <a:endParaRPr lang="en-US" dirty="0"/>
          </a:p>
        </p:txBody>
      </p:sp>
      <p:sp>
        <p:nvSpPr>
          <p:cNvPr id="28" name="HQET for heavy quarks and diquarks">
            <a:extLst>
              <a:ext uri="{FF2B5EF4-FFF2-40B4-BE49-F238E27FC236}">
                <a16:creationId xmlns:a16="http://schemas.microsoft.com/office/drawing/2014/main" id="{C1F421EB-E3D4-05D1-00EC-D1DEC1CA7B5B}"/>
              </a:ext>
            </a:extLst>
          </p:cNvPr>
          <p:cNvSpPr txBox="1"/>
          <p:nvPr/>
        </p:nvSpPr>
        <p:spPr>
          <a:xfrm>
            <a:off x="51628" y="1561531"/>
            <a:ext cx="9050447"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latin typeface="Bell MT" panose="02020503060305020303" pitchFamily="18" charset="0"/>
              </a:rPr>
              <a:t>Exotic states: XYZ mesons  (heavy-quark sector)</a:t>
            </a:r>
            <a:endParaRPr sz="2300" dirty="0">
              <a:latin typeface="Bell MT" panose="02020503060305020303" pitchFamily="18" charset="0"/>
            </a:endParaRPr>
          </a:p>
        </p:txBody>
      </p:sp>
      <p:sp>
        <p:nvSpPr>
          <p:cNvPr id="4" name="TextBox 3">
            <a:extLst>
              <a:ext uri="{FF2B5EF4-FFF2-40B4-BE49-F238E27FC236}">
                <a16:creationId xmlns:a16="http://schemas.microsoft.com/office/drawing/2014/main" id="{337CDB26-869C-2AE0-FA69-4DA44D62E51F}"/>
              </a:ext>
            </a:extLst>
          </p:cNvPr>
          <p:cNvSpPr txBox="1"/>
          <p:nvPr/>
        </p:nvSpPr>
        <p:spPr>
          <a:xfrm>
            <a:off x="259225" y="2890569"/>
            <a:ext cx="2919389"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Exotic quantum numbers:</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68AC03-D142-11B5-ED55-39E3B5B784B0}"/>
                  </a:ext>
                </a:extLst>
              </p:cNvPr>
              <p:cNvSpPr txBox="1"/>
              <p:nvPr/>
            </p:nvSpPr>
            <p:spPr>
              <a:xfrm>
                <a:off x="259225" y="2264789"/>
                <a:ext cx="4678588" cy="374141"/>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States that don’t fit traditional </a:t>
                </a:r>
                <a14:m>
                  <m:oMath xmlns:m="http://schemas.openxmlformats.org/officeDocument/2006/math">
                    <m:r>
                      <m:rPr>
                        <m:nor/>
                      </m:rPr>
                      <a:rPr lang="en-US" b="0" i="0" smtClean="0">
                        <a:latin typeface="Bell MT" panose="02020503060305020303" pitchFamily="18" charset="0"/>
                      </a:rPr>
                      <m:t>Q</m:t>
                    </m:r>
                    <m:acc>
                      <m:accPr>
                        <m:chr m:val="̅"/>
                        <m:ctrlPr>
                          <a:rPr lang="en-US" b="0" i="1" smtClean="0">
                            <a:latin typeface="Cambria Math" panose="02040503050406030204" pitchFamily="18" charset="0"/>
                          </a:rPr>
                        </m:ctrlPr>
                      </m:accPr>
                      <m:e>
                        <m:r>
                          <m:rPr>
                            <m:nor/>
                          </m:rPr>
                          <a:rPr lang="en-US" b="0" i="0" smtClean="0">
                            <a:latin typeface="Bell MT" panose="02020503060305020303" pitchFamily="18" charset="0"/>
                          </a:rPr>
                          <m:t>Q</m:t>
                        </m:r>
                      </m:e>
                    </m:acc>
                  </m:oMath>
                </a14:m>
                <a:r>
                  <a:rPr lang="en-US" dirty="0">
                    <a:latin typeface="Bell MT" panose="02020503060305020303" pitchFamily="18" charset="0"/>
                  </a:rPr>
                  <a:t> spectrum.</a:t>
                </a:r>
              </a:p>
            </p:txBody>
          </p:sp>
        </mc:Choice>
        <mc:Fallback xmlns="">
          <p:sp>
            <p:nvSpPr>
              <p:cNvPr id="30" name="TextBox 29"/>
              <p:cNvSpPr txBox="1">
                <a:spLocks noRot="1" noChangeAspect="1" noMove="1" noResize="1" noEditPoints="1" noAdjustHandles="1" noChangeArrowheads="1" noChangeShapeType="1" noTextEdit="1"/>
              </p:cNvSpPr>
              <p:nvPr/>
            </p:nvSpPr>
            <p:spPr>
              <a:xfrm>
                <a:off x="259225" y="2264789"/>
                <a:ext cx="4678588" cy="374141"/>
              </a:xfrm>
              <a:prstGeom prst="rect">
                <a:avLst/>
              </a:prstGeom>
              <a:blipFill>
                <a:blip r:embed="rId4"/>
                <a:stretch>
                  <a:fillRect l="-913" t="-8197" r="-913" b="-26230"/>
                </a:stretch>
              </a:blipFill>
            </p:spPr>
            <p:txBody>
              <a:bodyPr/>
              <a:lstStyle/>
              <a:p>
                <a:r>
                  <a:rPr lang="en-US">
                    <a:noFill/>
                  </a:rPr>
                  <a:t> </a:t>
                </a:r>
              </a:p>
            </p:txBody>
          </p:sp>
        </mc:Fallback>
      </mc:AlternateContent>
      <p:sp>
        <p:nvSpPr>
          <p:cNvPr id="32" name="HQET for heavy quarks and diquarks">
            <a:extLst>
              <a:ext uri="{FF2B5EF4-FFF2-40B4-BE49-F238E27FC236}">
                <a16:creationId xmlns:a16="http://schemas.microsoft.com/office/drawing/2014/main" id="{663E61A7-5FC5-9CE1-A38A-BC55FE8E9D89}"/>
              </a:ext>
            </a:extLst>
          </p:cNvPr>
          <p:cNvSpPr txBox="1"/>
          <p:nvPr/>
        </p:nvSpPr>
        <p:spPr>
          <a:xfrm>
            <a:off x="115356" y="5459565"/>
            <a:ext cx="9050447"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latin typeface="Bell MT" panose="02020503060305020303" pitchFamily="18" charset="0"/>
              </a:rPr>
              <a:t>X(3872): First exotic state discovered in 2003 by Belle.</a:t>
            </a:r>
            <a:endParaRPr sz="2300" dirty="0">
              <a:latin typeface="Bell MT" panose="02020503060305020303" pitchFamily="18" charset="0"/>
            </a:endParaRPr>
          </a:p>
        </p:txBody>
      </p:sp>
      <p:sp>
        <p:nvSpPr>
          <p:cNvPr id="33" name="HQET for heavy quarks and diquarks">
            <a:extLst>
              <a:ext uri="{FF2B5EF4-FFF2-40B4-BE49-F238E27FC236}">
                <a16:creationId xmlns:a16="http://schemas.microsoft.com/office/drawing/2014/main" id="{F5A6DA7B-EE23-C88B-54ED-A48622DFBAB9}"/>
              </a:ext>
            </a:extLst>
          </p:cNvPr>
          <p:cNvSpPr txBox="1"/>
          <p:nvPr/>
        </p:nvSpPr>
        <p:spPr>
          <a:xfrm>
            <a:off x="93572" y="698709"/>
            <a:ext cx="6839878" cy="810478"/>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latin typeface="Bell MT" panose="02020503060305020303" pitchFamily="18" charset="0"/>
              </a:rPr>
              <a:t>Traditional quark model classification: </a:t>
            </a:r>
          </a:p>
          <a:p>
            <a:pPr>
              <a:defRPr sz="2400"/>
            </a:pPr>
            <a:r>
              <a:rPr lang="en-US" sz="2300" dirty="0">
                <a:latin typeface="Bell MT" panose="02020503060305020303" pitchFamily="18" charset="0"/>
              </a:rPr>
              <a:t>     </a:t>
            </a:r>
            <a:r>
              <a:rPr lang="en-US" sz="2300" dirty="0">
                <a:solidFill>
                  <a:srgbClr val="FF0000"/>
                </a:solidFill>
                <a:latin typeface="Bell MT" panose="02020503060305020303" pitchFamily="18" charset="0"/>
              </a:rPr>
              <a:t>mesons</a:t>
            </a:r>
            <a:r>
              <a:rPr lang="en-US" sz="2300" dirty="0">
                <a:latin typeface="Bell MT" panose="02020503060305020303" pitchFamily="18" charset="0"/>
              </a:rPr>
              <a:t> and </a:t>
            </a:r>
            <a:r>
              <a:rPr lang="en-US" sz="2300" dirty="0">
                <a:solidFill>
                  <a:srgbClr val="FF0000"/>
                </a:solidFill>
                <a:latin typeface="Bell MT" panose="02020503060305020303" pitchFamily="18" charset="0"/>
              </a:rPr>
              <a:t>baryons</a:t>
            </a:r>
          </a:p>
        </p:txBody>
      </p:sp>
      <p:sp>
        <p:nvSpPr>
          <p:cNvPr id="37" name="HQET for heavy quarks and diquarks">
            <a:extLst>
              <a:ext uri="{FF2B5EF4-FFF2-40B4-BE49-F238E27FC236}">
                <a16:creationId xmlns:a16="http://schemas.microsoft.com/office/drawing/2014/main" id="{CFCF004D-7D26-2AAA-CFDF-6614BCA37F60}"/>
              </a:ext>
            </a:extLst>
          </p:cNvPr>
          <p:cNvSpPr txBox="1"/>
          <p:nvPr/>
        </p:nvSpPr>
        <p:spPr>
          <a:xfrm>
            <a:off x="115356" y="6347664"/>
            <a:ext cx="11545644"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latin typeface="Bell MT" panose="02020503060305020303" pitchFamily="18" charset="0"/>
              </a:rPr>
              <a:t>Dozens of XYZ mesons discovered since 2003.</a:t>
            </a:r>
            <a:endParaRPr sz="2300" dirty="0">
              <a:latin typeface="Bell MT" panose="02020503060305020303" pitchFamily="18" charset="0"/>
            </a:endParaRPr>
          </a:p>
        </p:txBody>
      </p:sp>
      <p:sp>
        <p:nvSpPr>
          <p:cNvPr id="38" name="Rectangle 37">
            <a:extLst>
              <a:ext uri="{FF2B5EF4-FFF2-40B4-BE49-F238E27FC236}">
                <a16:creationId xmlns:a16="http://schemas.microsoft.com/office/drawing/2014/main" id="{CAA27364-1056-4164-A16B-E101F57D49D9}"/>
              </a:ext>
            </a:extLst>
          </p:cNvPr>
          <p:cNvSpPr/>
          <p:nvPr/>
        </p:nvSpPr>
        <p:spPr>
          <a:xfrm>
            <a:off x="3636586" y="5799350"/>
            <a:ext cx="3264091"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Off val="-8741"/>
                  </a:schemeClr>
                </a:solidFill>
                <a:latin typeface="Bodoni MT" panose="02070603080606020203" pitchFamily="18" charset="0"/>
                <a:cs typeface="Helvetica" panose="020B0604020202020204" pitchFamily="34" charset="0"/>
              </a:rPr>
              <a:t>Phys. Rev. Lett. 91, 262001  (2003)</a:t>
            </a:r>
            <a:endParaRPr lang="en-US" sz="1000" dirty="0">
              <a:latin typeface="Bodoni MT" panose="02070603080606020203" pitchFamily="18" charset="0"/>
              <a:cs typeface="Helvetica" panose="020B0604020202020204" pitchFamily="34" charset="0"/>
            </a:endParaRPr>
          </a:p>
        </p:txBody>
      </p:sp>
      <p:sp>
        <p:nvSpPr>
          <p:cNvPr id="7" name="Slide Number Placeholder 6">
            <a:extLst>
              <a:ext uri="{FF2B5EF4-FFF2-40B4-BE49-F238E27FC236}">
                <a16:creationId xmlns:a16="http://schemas.microsoft.com/office/drawing/2014/main" id="{A20D5A06-AAC4-6B9D-185A-D53F4875C553}"/>
              </a:ext>
            </a:extLst>
          </p:cNvPr>
          <p:cNvSpPr>
            <a:spLocks noGrp="1"/>
          </p:cNvSpPr>
          <p:nvPr>
            <p:ph type="sldNum" sz="quarter" idx="12"/>
          </p:nvPr>
        </p:nvSpPr>
        <p:spPr/>
        <p:txBody>
          <a:bodyPr/>
          <a:lstStyle/>
          <a:p>
            <a:fld id="{F625E1C1-922A-47A9-AF37-A2DFACD4FCD7}" type="slidenum">
              <a:rPr lang="en-US" smtClean="0"/>
              <a:t>2</a:t>
            </a:fld>
            <a:endParaRPr lang="en-US"/>
          </a:p>
        </p:txBody>
      </p:sp>
      <p:sp>
        <p:nvSpPr>
          <p:cNvPr id="20" name="TextBox 19">
            <a:extLst>
              <a:ext uri="{FF2B5EF4-FFF2-40B4-BE49-F238E27FC236}">
                <a16:creationId xmlns:a16="http://schemas.microsoft.com/office/drawing/2014/main" id="{E9BE2BD4-0460-3E0C-6541-54558876D21A}"/>
              </a:ext>
            </a:extLst>
          </p:cNvPr>
          <p:cNvSpPr txBox="1"/>
          <p:nvPr/>
        </p:nvSpPr>
        <p:spPr>
          <a:xfrm>
            <a:off x="1248564" y="4926864"/>
            <a:ext cx="5537277" cy="292388"/>
          </a:xfrm>
          <a:prstGeom prst="rect">
            <a:avLst/>
          </a:prstGeom>
          <a:noFill/>
        </p:spPr>
        <p:txBody>
          <a:bodyPr wrap="square">
            <a:spAutoFit/>
          </a:bodyPr>
          <a:lstStyle/>
          <a:p>
            <a:pPr algn="just"/>
            <a:r>
              <a:rPr lang="en-US" sz="1300" b="1" dirty="0">
                <a:solidFill>
                  <a:schemeClr val="accent6">
                    <a:lumMod val="75000"/>
                  </a:schemeClr>
                </a:solidFill>
                <a:latin typeface="Bodoni MT" panose="02070603080606020203" pitchFamily="18" charset="0"/>
                <a:cs typeface="Helvetica" panose="020B0604020202020204" pitchFamily="34" charset="0"/>
              </a:rPr>
              <a:t>For review see </a:t>
            </a:r>
            <a:r>
              <a:rPr lang="en-US" sz="1300" b="1" dirty="0" err="1">
                <a:solidFill>
                  <a:schemeClr val="accent6">
                    <a:lumMod val="75000"/>
                  </a:schemeClr>
                </a:solidFill>
                <a:latin typeface="Bodoni MT" panose="02070603080606020203" pitchFamily="18" charset="0"/>
                <a:cs typeface="Helvetica" panose="020B0604020202020204" pitchFamily="34" charset="0"/>
              </a:rPr>
              <a:t>Brambilla</a:t>
            </a:r>
            <a:r>
              <a:rPr lang="en-US" sz="1300" b="1" dirty="0">
                <a:solidFill>
                  <a:schemeClr val="accent6">
                    <a:lumMod val="75000"/>
                  </a:schemeClr>
                </a:solidFill>
                <a:latin typeface="Bodoni MT" panose="02070603080606020203" pitchFamily="18" charset="0"/>
                <a:cs typeface="Helvetica" panose="020B0604020202020204" pitchFamily="34" charset="0"/>
              </a:rPr>
              <a:t> et al. Phys. Reports. 873 (2020)</a:t>
            </a:r>
          </a:p>
        </p:txBody>
      </p:sp>
      <p:sp>
        <p:nvSpPr>
          <p:cNvPr id="5" name="TextBox 4">
            <a:extLst>
              <a:ext uri="{FF2B5EF4-FFF2-40B4-BE49-F238E27FC236}">
                <a16:creationId xmlns:a16="http://schemas.microsoft.com/office/drawing/2014/main" id="{C96249F8-F721-B763-AD8D-126D444EFE40}"/>
              </a:ext>
            </a:extLst>
          </p:cNvPr>
          <p:cNvSpPr txBox="1"/>
          <p:nvPr/>
        </p:nvSpPr>
        <p:spPr>
          <a:xfrm>
            <a:off x="4329207" y="-35943"/>
            <a:ext cx="2557110" cy="584775"/>
          </a:xfrm>
          <a:prstGeom prst="rect">
            <a:avLst/>
          </a:prstGeom>
          <a:noFill/>
        </p:spPr>
        <p:txBody>
          <a:bodyPr wrap="none" rtlCol="0">
            <a:spAutoFit/>
          </a:bodyPr>
          <a:lstStyle/>
          <a:p>
            <a:r>
              <a:rPr lang="en-US" sz="3200" b="1" dirty="0">
                <a:latin typeface="Bell MT" panose="02020503060305020303" pitchFamily="18" charset="0"/>
              </a:rPr>
              <a:t>Exotic Hadron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9C3383-5A87-2EF5-452A-D65CBD81F25C}"/>
                  </a:ext>
                </a:extLst>
              </p:cNvPr>
              <p:cNvSpPr txBox="1"/>
              <p:nvPr/>
            </p:nvSpPr>
            <p:spPr>
              <a:xfrm>
                <a:off x="679700" y="3554096"/>
                <a:ext cx="4403963" cy="369332"/>
              </a:xfrm>
              <a:prstGeom prst="rect">
                <a:avLst/>
              </a:prstGeom>
              <a:noFill/>
            </p:spPr>
            <p:txBody>
              <a:bodyPr wrap="none" rtlCol="0">
                <a:spAutoFit/>
              </a:bodyPr>
              <a:lstStyle/>
              <a:p>
                <a:pPr marL="342900" indent="-342900">
                  <a:buFont typeface="Wingdings" panose="05000000000000000000" pitchFamily="2" charset="2"/>
                  <a:buChar char="§"/>
                </a:pPr>
                <a:r>
                  <a:rPr lang="en-US" b="0" dirty="0"/>
                  <a:t>J</a:t>
                </a:r>
                <a:r>
                  <a:rPr lang="en-US" baseline="50000" dirty="0"/>
                  <a:t>PC</a:t>
                </a:r>
                <a14:m>
                  <m:oMath xmlns:m="http://schemas.openxmlformats.org/officeDocument/2006/math">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e>
                      <m:sup>
                        <m:r>
                          <a:rPr lang="en-US" b="0" i="1" smtClean="0">
                            <a:latin typeface="Cambria Math" panose="02040503050406030204" pitchFamily="18" charset="0"/>
                          </a:rPr>
                          <m:t>+</m:t>
                        </m:r>
                        <m:r>
                          <a:rPr lang="en-US" i="1">
                            <a:latin typeface="Cambria Math" panose="02040503050406030204" pitchFamily="18" charset="0"/>
                          </a:rPr>
                          <m:t>−</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 +</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m:t>
                        </m:r>
                      </m:sup>
                    </m:sSup>
                  </m:oMath>
                </a14:m>
                <a:r>
                  <a:rPr lang="en-US" dirty="0">
                    <a:latin typeface="Bell MT" panose="02020503060305020303" pitchFamily="18" charset="0"/>
                  </a:rPr>
                  <a:t> etc.  are exotic</a:t>
                </a:r>
              </a:p>
            </p:txBody>
          </p:sp>
        </mc:Choice>
        <mc:Fallback xmlns="">
          <p:sp>
            <p:nvSpPr>
              <p:cNvPr id="6" name="TextBox 5">
                <a:extLst>
                  <a:ext uri="{FF2B5EF4-FFF2-40B4-BE49-F238E27FC236}">
                    <a16:creationId xmlns:a16="http://schemas.microsoft.com/office/drawing/2014/main" id="{8C50489A-6D81-559B-871B-E5F14AA9022D}"/>
                  </a:ext>
                </a:extLst>
              </p:cNvPr>
              <p:cNvSpPr txBox="1">
                <a:spLocks noRot="1" noChangeAspect="1" noMove="1" noResize="1" noEditPoints="1" noAdjustHandles="1" noChangeArrowheads="1" noChangeShapeType="1" noTextEdit="1"/>
              </p:cNvSpPr>
              <p:nvPr/>
            </p:nvSpPr>
            <p:spPr>
              <a:xfrm>
                <a:off x="679700" y="3554096"/>
                <a:ext cx="4403963" cy="369332"/>
              </a:xfrm>
              <a:prstGeom prst="rect">
                <a:avLst/>
              </a:prstGeom>
              <a:blipFill>
                <a:blip r:embed="rId5"/>
                <a:stretch>
                  <a:fillRect l="-830" t="-14754" r="-415"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65C7FB-4059-DEAA-C664-1788EFD947AE}"/>
                  </a:ext>
                </a:extLst>
              </p:cNvPr>
              <p:cNvSpPr txBox="1"/>
              <p:nvPr/>
            </p:nvSpPr>
            <p:spPr>
              <a:xfrm>
                <a:off x="679700" y="4170121"/>
                <a:ext cx="5225661" cy="666144"/>
              </a:xfrm>
              <a:prstGeom prst="rect">
                <a:avLst/>
              </a:prstGeom>
              <a:noFill/>
            </p:spPr>
            <p:txBody>
              <a:bodyPr wrap="none" rtlCol="0">
                <a:spAutoFit/>
              </a:bodyPr>
              <a:lstStyle/>
              <a:p>
                <a:pPr marL="285750" indent="-285750">
                  <a:buFont typeface="Wingdings" panose="05000000000000000000" pitchFamily="2" charset="2"/>
                  <a:buChar char="§"/>
                </a:pPr>
                <a:r>
                  <a:rPr lang="en-US" dirty="0">
                    <a:latin typeface="Bell MT" panose="02020503060305020303" pitchFamily="18" charset="0"/>
                  </a:rPr>
                  <a:t>Charged  </a:t>
                </a:r>
                <a14:m>
                  <m:oMath xmlns:m="http://schemas.openxmlformats.org/officeDocument/2006/math">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Z</m:t>
                        </m:r>
                      </m:e>
                      <m:sub>
                        <m:r>
                          <m:rPr>
                            <m:nor/>
                          </m:rPr>
                          <a:rPr lang="en-US" b="0" i="0" smtClean="0">
                            <a:latin typeface="Cambria Math" panose="02040503050406030204" pitchFamily="18" charset="0"/>
                          </a:rPr>
                          <m:t>c</m:t>
                        </m:r>
                      </m:sub>
                    </m:sSub>
                  </m:oMath>
                </a14:m>
                <a:r>
                  <a:rPr lang="en-US" dirty="0">
                    <a:latin typeface="Bell MT" panose="02020503060305020303" pitchFamily="18" charset="0"/>
                  </a:rPr>
                  <a:t> and </a:t>
                </a:r>
                <a14:m>
                  <m:oMath xmlns:m="http://schemas.openxmlformats.org/officeDocument/2006/math">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Z</m:t>
                        </m:r>
                      </m:e>
                      <m:sub>
                        <m:r>
                          <m:rPr>
                            <m:nor/>
                          </m:rPr>
                          <a:rPr lang="en-US" b="0" i="0" smtClean="0">
                            <a:latin typeface="Cambria Math" panose="02040503050406030204" pitchFamily="18" charset="0"/>
                          </a:rPr>
                          <m:t>b</m:t>
                        </m:r>
                      </m:sub>
                    </m:sSub>
                  </m:oMath>
                </a14:m>
                <a:r>
                  <a:rPr lang="en-US" dirty="0">
                    <a:latin typeface="Bell MT" panose="02020503060305020303" pitchFamily="18" charset="0"/>
                  </a:rPr>
                  <a:t> states: minimal 4-quark state: </a:t>
                </a:r>
              </a:p>
              <a:p>
                <a:r>
                  <a:rPr lang="en-US" b="1" dirty="0">
                    <a:solidFill>
                      <a:srgbClr val="FF0000"/>
                    </a:solidFill>
                    <a:latin typeface="Bell MT" panose="02020503060305020303" pitchFamily="18" charset="0"/>
                  </a:rPr>
                  <a:t>                                                         Tetraquarks</a:t>
                </a:r>
                <a:r>
                  <a:rPr lang="en-US" b="0" dirty="0"/>
                  <a:t> </a:t>
                </a:r>
                <a:endParaRPr lang="en-US" dirty="0">
                  <a:latin typeface="Bell MT" panose="02020503060305020303" pitchFamily="18" charset="0"/>
                </a:endParaRPr>
              </a:p>
            </p:txBody>
          </p:sp>
        </mc:Choice>
        <mc:Fallback xmlns="">
          <p:sp>
            <p:nvSpPr>
              <p:cNvPr id="8" name="TextBox 7">
                <a:extLst>
                  <a:ext uri="{FF2B5EF4-FFF2-40B4-BE49-F238E27FC236}">
                    <a16:creationId xmlns:a16="http://schemas.microsoft.com/office/drawing/2014/main" id="{B03DCD01-9A58-94E7-4DB0-A6599098B8F9}"/>
                  </a:ext>
                </a:extLst>
              </p:cNvPr>
              <p:cNvSpPr txBox="1">
                <a:spLocks noRot="1" noChangeAspect="1" noMove="1" noResize="1" noEditPoints="1" noAdjustHandles="1" noChangeArrowheads="1" noChangeShapeType="1" noTextEdit="1"/>
              </p:cNvSpPr>
              <p:nvPr/>
            </p:nvSpPr>
            <p:spPr>
              <a:xfrm>
                <a:off x="679700" y="4170121"/>
                <a:ext cx="5225661" cy="666144"/>
              </a:xfrm>
              <a:prstGeom prst="rect">
                <a:avLst/>
              </a:prstGeom>
              <a:blipFill>
                <a:blip r:embed="rId6"/>
                <a:stretch>
                  <a:fillRect l="-699" t="-2752" b="-14679"/>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7E3A570E-040C-D827-35F1-72E844D7FE41}"/>
              </a:ext>
            </a:extLst>
          </p:cNvPr>
          <p:cNvSpPr/>
          <p:nvPr/>
        </p:nvSpPr>
        <p:spPr>
          <a:xfrm>
            <a:off x="10234849" y="5889806"/>
            <a:ext cx="1435322" cy="25987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800" b="1" i="0" dirty="0">
                <a:solidFill>
                  <a:srgbClr val="FF0000"/>
                </a:solidFill>
                <a:effectLst/>
                <a:latin typeface="Bell MT" panose="02020503060305020303" pitchFamily="18" charset="0"/>
              </a:rPr>
              <a:t>Physics Reports 873 (2020) </a:t>
            </a:r>
            <a:endParaRPr lang="en-US" sz="1000" b="1" dirty="0">
              <a:solidFill>
                <a:srgbClr val="FF0000"/>
              </a:solidFill>
              <a:latin typeface="Bell MT" panose="02020503060305020303" pitchFamily="18"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54527C-E9F2-3433-E5B8-816153E46D8E}"/>
                  </a:ext>
                </a:extLst>
              </p:cNvPr>
              <p:cNvSpPr txBox="1"/>
              <p:nvPr/>
            </p:nvSpPr>
            <p:spPr>
              <a:xfrm>
                <a:off x="1718919" y="4572954"/>
                <a:ext cx="2078025" cy="243465"/>
              </a:xfrm>
              <a:prstGeom prst="rect">
                <a:avLst/>
              </a:prstGeom>
              <a:noFill/>
            </p:spPr>
            <p:txBody>
              <a:bodyPr wrap="square" lIns="0" tIns="0" rIns="0" bIns="0" rtlCol="0">
                <a:spAutoFit/>
              </a:bodyPr>
              <a:lstStyle/>
              <a:p>
                <a:pPr>
                  <a:lnSpc>
                    <a:spcPct val="114000"/>
                  </a:lnSpc>
                </a:pPr>
                <a14:m>
                  <m:oMath xmlns:m="http://schemas.openxmlformats.org/officeDocument/2006/math">
                    <m:sSub>
                      <m:sSubPr>
                        <m:ctrlPr>
                          <a:rPr lang="en-US" sz="1500" b="0" i="1" smtClean="0">
                            <a:solidFill>
                              <a:srgbClr val="FF0000"/>
                            </a:solidFill>
                            <a:latin typeface="Cambria Math" panose="02040503050406030204" pitchFamily="18" charset="0"/>
                          </a:rPr>
                        </m:ctrlPr>
                      </m:sSubPr>
                      <m:e>
                        <m:r>
                          <a:rPr lang="en-US" sz="1500" b="0" i="1" smtClean="0">
                            <a:solidFill>
                              <a:srgbClr val="FF0000"/>
                            </a:solidFill>
                            <a:latin typeface="Cambria Math" panose="02040503050406030204" pitchFamily="18" charset="0"/>
                          </a:rPr>
                          <m:t>𝑍</m:t>
                        </m:r>
                      </m:e>
                      <m:sub>
                        <m:r>
                          <a:rPr lang="en-US" sz="1500" b="0" i="1" smtClean="0">
                            <a:solidFill>
                              <a:srgbClr val="FF0000"/>
                            </a:solidFill>
                            <a:latin typeface="Cambria Math" panose="02040503050406030204" pitchFamily="18" charset="0"/>
                          </a:rPr>
                          <m:t>𝑐</m:t>
                        </m:r>
                      </m:sub>
                    </m:sSub>
                    <m:sSup>
                      <m:sSupPr>
                        <m:ctrlPr>
                          <a:rPr lang="en-US" sz="1500" b="0" i="1" smtClean="0">
                            <a:solidFill>
                              <a:srgbClr val="FF0000"/>
                            </a:solidFill>
                            <a:latin typeface="Cambria Math" panose="02040503050406030204" pitchFamily="18" charset="0"/>
                          </a:rPr>
                        </m:ctrlPr>
                      </m:sSupPr>
                      <m:e>
                        <m:d>
                          <m:dPr>
                            <m:ctrlPr>
                              <a:rPr lang="en-US" sz="1500" b="0" i="1" smtClean="0">
                                <a:solidFill>
                                  <a:srgbClr val="FF0000"/>
                                </a:solidFill>
                                <a:latin typeface="Cambria Math" panose="02040503050406030204" pitchFamily="18" charset="0"/>
                              </a:rPr>
                            </m:ctrlPr>
                          </m:dPr>
                          <m:e>
                            <m:r>
                              <a:rPr lang="en-US" sz="1500" b="0" i="1" smtClean="0">
                                <a:solidFill>
                                  <a:srgbClr val="FF0000"/>
                                </a:solidFill>
                                <a:latin typeface="Cambria Math" panose="02040503050406030204" pitchFamily="18" charset="0"/>
                              </a:rPr>
                              <m:t>4430</m:t>
                            </m:r>
                          </m:e>
                        </m:d>
                      </m:e>
                      <m:sup>
                        <m:r>
                          <a:rPr lang="en-US" sz="1500" b="0" i="1" smtClean="0">
                            <a:solidFill>
                              <a:srgbClr val="FF0000"/>
                            </a:solidFill>
                            <a:latin typeface="Cambria Math" panose="02040503050406030204" pitchFamily="18" charset="0"/>
                          </a:rPr>
                          <m:t>±</m:t>
                        </m:r>
                      </m:sup>
                    </m:sSup>
                  </m:oMath>
                </a14:m>
                <a:r>
                  <a:rPr lang="en-US" sz="1500" dirty="0">
                    <a:solidFill>
                      <a:srgbClr val="FF0000"/>
                    </a:solidFill>
                  </a:rPr>
                  <a:t>  </a:t>
                </a:r>
                <a14:m>
                  <m:oMath xmlns:m="http://schemas.openxmlformats.org/officeDocument/2006/math">
                    <m:sSub>
                      <m:sSubPr>
                        <m:ctrlPr>
                          <a:rPr lang="en-US" sz="1500" i="1">
                            <a:solidFill>
                              <a:srgbClr val="FF0000"/>
                            </a:solidFill>
                            <a:latin typeface="Cambria Math" panose="02040503050406030204" pitchFamily="18" charset="0"/>
                          </a:rPr>
                        </m:ctrlPr>
                      </m:sSubPr>
                      <m:e>
                        <m:r>
                          <a:rPr lang="en-US" sz="1500" i="1">
                            <a:solidFill>
                              <a:srgbClr val="FF0000"/>
                            </a:solidFill>
                            <a:latin typeface="Cambria Math" panose="02040503050406030204" pitchFamily="18" charset="0"/>
                          </a:rPr>
                          <m:t>𝑍</m:t>
                        </m:r>
                      </m:e>
                      <m:sub>
                        <m:r>
                          <a:rPr lang="en-US" sz="1500" b="0" i="1" smtClean="0">
                            <a:solidFill>
                              <a:srgbClr val="FF0000"/>
                            </a:solidFill>
                            <a:latin typeface="Cambria Math" panose="02040503050406030204" pitchFamily="18" charset="0"/>
                          </a:rPr>
                          <m:t>𝑏</m:t>
                        </m:r>
                      </m:sub>
                    </m:sSub>
                    <m:sSup>
                      <m:sSupPr>
                        <m:ctrlPr>
                          <a:rPr lang="en-US" sz="1500" i="1">
                            <a:solidFill>
                              <a:srgbClr val="FF0000"/>
                            </a:solidFill>
                            <a:latin typeface="Cambria Math" panose="02040503050406030204" pitchFamily="18" charset="0"/>
                          </a:rPr>
                        </m:ctrlPr>
                      </m:sSupPr>
                      <m:e>
                        <m:d>
                          <m:dPr>
                            <m:ctrlPr>
                              <a:rPr lang="en-US" sz="1500" i="1">
                                <a:solidFill>
                                  <a:srgbClr val="FF0000"/>
                                </a:solidFill>
                                <a:latin typeface="Cambria Math" panose="02040503050406030204" pitchFamily="18" charset="0"/>
                              </a:rPr>
                            </m:ctrlPr>
                          </m:dPr>
                          <m:e>
                            <m:r>
                              <a:rPr lang="en-US" sz="1500" b="0" i="1" smtClean="0">
                                <a:solidFill>
                                  <a:srgbClr val="FF0000"/>
                                </a:solidFill>
                                <a:latin typeface="Cambria Math" panose="02040503050406030204" pitchFamily="18" charset="0"/>
                              </a:rPr>
                              <m:t>10650</m:t>
                            </m:r>
                          </m:e>
                        </m:d>
                      </m:e>
                      <m:sup>
                        <m:r>
                          <a:rPr lang="en-US" sz="1500" b="0" i="1" smtClean="0">
                            <a:solidFill>
                              <a:srgbClr val="FF0000"/>
                            </a:solidFill>
                            <a:latin typeface="Cambria Math" panose="02040503050406030204" pitchFamily="18" charset="0"/>
                          </a:rPr>
                          <m:t>±</m:t>
                        </m:r>
                      </m:sup>
                    </m:sSup>
                  </m:oMath>
                </a14:m>
                <a:r>
                  <a:rPr lang="en-US" sz="1500" dirty="0">
                    <a:solidFill>
                      <a:srgbClr val="FF0000"/>
                    </a:solidFill>
                  </a:rPr>
                  <a:t> </a:t>
                </a:r>
                <a:endParaRPr lang="en-US" sz="1500" dirty="0" err="1">
                  <a:solidFill>
                    <a:srgbClr val="FF0000"/>
                  </a:solidFill>
                </a:endParaRPr>
              </a:p>
            </p:txBody>
          </p:sp>
        </mc:Choice>
        <mc:Fallback xmlns="">
          <p:sp>
            <p:nvSpPr>
              <p:cNvPr id="2" name="TextBox 1">
                <a:extLst>
                  <a:ext uri="{FF2B5EF4-FFF2-40B4-BE49-F238E27FC236}">
                    <a16:creationId xmlns:a16="http://schemas.microsoft.com/office/drawing/2014/main" id="{AC4B3398-F7EE-3F6B-C8BC-26FAF344B983}"/>
                  </a:ext>
                </a:extLst>
              </p:cNvPr>
              <p:cNvSpPr txBox="1">
                <a:spLocks noRot="1" noChangeAspect="1" noMove="1" noResize="1" noEditPoints="1" noAdjustHandles="1" noChangeArrowheads="1" noChangeShapeType="1" noTextEdit="1"/>
              </p:cNvSpPr>
              <p:nvPr/>
            </p:nvSpPr>
            <p:spPr>
              <a:xfrm>
                <a:off x="1718919" y="4572954"/>
                <a:ext cx="2078025" cy="243465"/>
              </a:xfrm>
              <a:prstGeom prst="rect">
                <a:avLst/>
              </a:prstGeom>
              <a:blipFill>
                <a:blip r:embed="rId7"/>
                <a:stretch>
                  <a:fillRect l="-3226" b="-15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D8A08674-AB1B-A30B-3EA2-298EC22109EC}"/>
              </a:ext>
            </a:extLst>
          </p:cNvPr>
          <p:cNvSpPr/>
          <p:nvPr/>
        </p:nvSpPr>
        <p:spPr>
          <a:xfrm>
            <a:off x="6795012" y="2038676"/>
            <a:ext cx="5345360" cy="25679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1" name="TextBox 10">
            <a:extLst>
              <a:ext uri="{FF2B5EF4-FFF2-40B4-BE49-F238E27FC236}">
                <a16:creationId xmlns:a16="http://schemas.microsoft.com/office/drawing/2014/main" id="{BF53CA3F-488F-2BF0-5F3F-D13D0C646E1C}"/>
              </a:ext>
            </a:extLst>
          </p:cNvPr>
          <p:cNvSpPr txBox="1"/>
          <p:nvPr/>
        </p:nvSpPr>
        <p:spPr>
          <a:xfrm>
            <a:off x="9965336" y="2834771"/>
            <a:ext cx="1175002" cy="257250"/>
          </a:xfrm>
          <a:prstGeom prst="rect">
            <a:avLst/>
          </a:prstGeom>
          <a:noFill/>
        </p:spPr>
        <p:txBody>
          <a:bodyPr wrap="none" lIns="0" tIns="0" rIns="0" bIns="0" rtlCol="0">
            <a:spAutoFit/>
          </a:bodyPr>
          <a:lstStyle/>
          <a:p>
            <a:pPr>
              <a:lnSpc>
                <a:spcPct val="114000"/>
              </a:lnSpc>
            </a:pPr>
            <a:r>
              <a:rPr lang="en-US" sz="1600" dirty="0">
                <a:solidFill>
                  <a:srgbClr val="FF0000"/>
                </a:solidFill>
                <a:latin typeface="+mn-lt"/>
              </a:rPr>
              <a:t>Exotic sector</a:t>
            </a:r>
          </a:p>
        </p:txBody>
      </p:sp>
      <p:pic>
        <p:nvPicPr>
          <p:cNvPr id="17" name="Picture 16">
            <a:extLst>
              <a:ext uri="{FF2B5EF4-FFF2-40B4-BE49-F238E27FC236}">
                <a16:creationId xmlns:a16="http://schemas.microsoft.com/office/drawing/2014/main" id="{848ABA7B-B884-73F3-492C-AA5D89756D1F}"/>
              </a:ext>
            </a:extLst>
          </p:cNvPr>
          <p:cNvPicPr>
            <a:picLocks noChangeAspect="1"/>
          </p:cNvPicPr>
          <p:nvPr/>
        </p:nvPicPr>
        <p:blipFill>
          <a:blip r:embed="rId8"/>
          <a:stretch>
            <a:fillRect/>
          </a:stretch>
        </p:blipFill>
        <p:spPr>
          <a:xfrm>
            <a:off x="7053778" y="744417"/>
            <a:ext cx="1736304" cy="260445"/>
          </a:xfrm>
          <a:prstGeom prst="rect">
            <a:avLst/>
          </a:prstGeom>
        </p:spPr>
      </p:pic>
      <p:pic>
        <p:nvPicPr>
          <p:cNvPr id="19" name="Picture 18">
            <a:extLst>
              <a:ext uri="{FF2B5EF4-FFF2-40B4-BE49-F238E27FC236}">
                <a16:creationId xmlns:a16="http://schemas.microsoft.com/office/drawing/2014/main" id="{4BD40AF7-8874-52F4-6400-6008BEE3FDB5}"/>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8943182" y="701697"/>
            <a:ext cx="1755047" cy="297802"/>
          </a:xfrm>
          <a:prstGeom prst="rect">
            <a:avLst/>
          </a:prstGeom>
        </p:spPr>
      </p:pic>
      <p:pic>
        <p:nvPicPr>
          <p:cNvPr id="21" name="Picture 20">
            <a:extLst>
              <a:ext uri="{FF2B5EF4-FFF2-40B4-BE49-F238E27FC236}">
                <a16:creationId xmlns:a16="http://schemas.microsoft.com/office/drawing/2014/main" id="{2DBC5EBF-9B7A-4F5E-CF9E-86374DE22F10}"/>
              </a:ext>
            </a:extLst>
          </p:cNvPr>
          <p:cNvPicPr>
            <a:picLocks noChangeAspect="1"/>
          </p:cNvPicPr>
          <p:nvPr/>
        </p:nvPicPr>
        <p:blipFill>
          <a:blip r:embed="rId11"/>
          <a:stretch>
            <a:fillRect/>
          </a:stretch>
        </p:blipFill>
        <p:spPr>
          <a:xfrm>
            <a:off x="7010000" y="1089436"/>
            <a:ext cx="4046490" cy="787425"/>
          </a:xfrm>
          <a:prstGeom prst="rect">
            <a:avLst/>
          </a:prstGeom>
        </p:spPr>
      </p:pic>
      <p:sp>
        <p:nvSpPr>
          <p:cNvPr id="22" name="TextBox 21">
            <a:extLst>
              <a:ext uri="{FF2B5EF4-FFF2-40B4-BE49-F238E27FC236}">
                <a16:creationId xmlns:a16="http://schemas.microsoft.com/office/drawing/2014/main" id="{E2F53158-A00B-E4AC-1478-271FF52B9044}"/>
              </a:ext>
            </a:extLst>
          </p:cNvPr>
          <p:cNvSpPr txBox="1"/>
          <p:nvPr/>
        </p:nvSpPr>
        <p:spPr>
          <a:xfrm>
            <a:off x="3215107" y="1180920"/>
            <a:ext cx="2690254" cy="257250"/>
          </a:xfrm>
          <a:prstGeom prst="rect">
            <a:avLst/>
          </a:prstGeom>
          <a:noFill/>
        </p:spPr>
        <p:txBody>
          <a:bodyPr wrap="square" lIns="0" tIns="0" rIns="0" bIns="0" rtlCol="0">
            <a:spAutoFit/>
          </a:bodyPr>
          <a:lstStyle/>
          <a:p>
            <a:pPr>
              <a:lnSpc>
                <a:spcPct val="114000"/>
              </a:lnSpc>
            </a:pPr>
            <a:r>
              <a:rPr lang="en-US" sz="1600" dirty="0">
                <a:latin typeface="+mn-lt"/>
              </a:rPr>
              <a:t>Gell-Mann &amp; </a:t>
            </a:r>
            <a:r>
              <a:rPr lang="en-US" sz="1600" dirty="0"/>
              <a:t>Z</a:t>
            </a:r>
            <a:r>
              <a:rPr lang="en-US" sz="1600" dirty="0">
                <a:latin typeface="+mn-lt"/>
              </a:rPr>
              <a:t>weig 1964</a:t>
            </a:r>
          </a:p>
        </p:txBody>
      </p:sp>
    </p:spTree>
    <p:extLst>
      <p:ext uri="{BB962C8B-B14F-4D97-AF65-F5344CB8AC3E}">
        <p14:creationId xmlns:p14="http://schemas.microsoft.com/office/powerpoint/2010/main" val="15638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2369E5-B61C-E655-48A2-A8CF8B319325}"/>
              </a:ext>
            </a:extLst>
          </p:cNvPr>
          <p:cNvSpPr>
            <a:spLocks noGrp="1"/>
          </p:cNvSpPr>
          <p:nvPr>
            <p:ph type="sldNum" sz="quarter" idx="12"/>
          </p:nvPr>
        </p:nvSpPr>
        <p:spPr/>
        <p:txBody>
          <a:bodyPr/>
          <a:lstStyle/>
          <a:p>
            <a:fld id="{F625E1C1-922A-47A9-AF37-A2DFACD4FCD7}" type="slidenum">
              <a:rPr lang="en-US" smtClean="0"/>
              <a:t>20</a:t>
            </a:fld>
            <a:endParaRPr lang="en-US"/>
          </a:p>
        </p:txBody>
      </p:sp>
      <p:sp>
        <p:nvSpPr>
          <p:cNvPr id="9" name="TextBox 8">
            <a:extLst>
              <a:ext uri="{FF2B5EF4-FFF2-40B4-BE49-F238E27FC236}">
                <a16:creationId xmlns:a16="http://schemas.microsoft.com/office/drawing/2014/main" id="{FF4B643C-D903-FDCF-EF1F-1870ECE17615}"/>
              </a:ext>
            </a:extLst>
          </p:cNvPr>
          <p:cNvSpPr txBox="1"/>
          <p:nvPr/>
        </p:nvSpPr>
        <p:spPr>
          <a:xfrm>
            <a:off x="3295291" y="82605"/>
            <a:ext cx="4847417" cy="584775"/>
          </a:xfrm>
          <a:prstGeom prst="rect">
            <a:avLst/>
          </a:prstGeom>
          <a:noFill/>
        </p:spPr>
        <p:txBody>
          <a:bodyPr wrap="none" rtlCol="0">
            <a:spAutoFit/>
          </a:bodyPr>
          <a:lstStyle/>
          <a:p>
            <a:r>
              <a:rPr lang="en-US" sz="3200" b="1" dirty="0">
                <a:latin typeface="Bell MT" panose="02020503060305020303" pitchFamily="18" charset="0"/>
              </a:rPr>
              <a:t>Exotic: Hybrid candidates</a:t>
            </a:r>
          </a:p>
        </p:txBody>
      </p:sp>
      <p:sp>
        <p:nvSpPr>
          <p:cNvPr id="10" name="TextBox 9">
            <a:extLst>
              <a:ext uri="{FF2B5EF4-FFF2-40B4-BE49-F238E27FC236}">
                <a16:creationId xmlns:a16="http://schemas.microsoft.com/office/drawing/2014/main" id="{3BB0CC25-50B6-70D9-5B7B-7ADE7C1A17B8}"/>
              </a:ext>
            </a:extLst>
          </p:cNvPr>
          <p:cNvSpPr txBox="1"/>
          <p:nvPr/>
        </p:nvSpPr>
        <p:spPr>
          <a:xfrm>
            <a:off x="680140" y="1471605"/>
            <a:ext cx="7704305" cy="369332"/>
          </a:xfrm>
          <a:prstGeom prst="rect">
            <a:avLst/>
          </a:prstGeom>
          <a:noFill/>
        </p:spPr>
        <p:txBody>
          <a:bodyPr wrap="square">
            <a:spAutoFit/>
          </a:bodyPr>
          <a:lstStyle/>
          <a:p>
            <a:pPr marL="285750" indent="-285750">
              <a:buFont typeface="Wingdings" panose="05000000000000000000" pitchFamily="2" charset="2"/>
              <a:buChar char="ü"/>
            </a:pPr>
            <a:r>
              <a:rPr lang="en-US" b="1" dirty="0" err="1">
                <a:latin typeface="Bell MT" panose="02020503060305020303" pitchFamily="18" charset="0"/>
              </a:rPr>
              <a:t>Isoscalar</a:t>
            </a:r>
            <a:r>
              <a:rPr lang="en-US" b="1" dirty="0">
                <a:latin typeface="Bell MT" panose="02020503060305020303" pitchFamily="18" charset="0"/>
              </a:rPr>
              <a:t> n</a:t>
            </a:r>
            <a:r>
              <a:rPr lang="en-US" b="1" i="0" dirty="0">
                <a:effectLst/>
                <a:latin typeface="Bell MT" panose="02020503060305020303" pitchFamily="18" charset="0"/>
              </a:rPr>
              <a:t>eutral mesons (Isospin=0)</a:t>
            </a:r>
            <a:endParaRPr lang="en-US" b="1" dirty="0">
              <a:latin typeface="Bell MT" panose="02020503060305020303" pitchFamily="18" charset="0"/>
            </a:endParaRPr>
          </a:p>
        </p:txBody>
      </p:sp>
      <p:sp>
        <p:nvSpPr>
          <p:cNvPr id="3" name="TextBox 2">
            <a:extLst>
              <a:ext uri="{FF2B5EF4-FFF2-40B4-BE49-F238E27FC236}">
                <a16:creationId xmlns:a16="http://schemas.microsoft.com/office/drawing/2014/main" id="{3FBB6107-E47F-1EF3-A91B-D70B34809A50}"/>
              </a:ext>
            </a:extLst>
          </p:cNvPr>
          <p:cNvSpPr txBox="1"/>
          <p:nvPr/>
        </p:nvSpPr>
        <p:spPr>
          <a:xfrm>
            <a:off x="680140" y="2082835"/>
            <a:ext cx="8852169" cy="369332"/>
          </a:xfrm>
          <a:prstGeom prst="rect">
            <a:avLst/>
          </a:prstGeom>
          <a:noFill/>
        </p:spPr>
        <p:txBody>
          <a:bodyPr wrap="square">
            <a:spAutoFit/>
          </a:bodyPr>
          <a:lstStyle/>
          <a:p>
            <a:pPr marL="285750" indent="-285750">
              <a:buFont typeface="Wingdings" panose="05000000000000000000" pitchFamily="2" charset="2"/>
              <a:buChar char="ü"/>
            </a:pPr>
            <a:r>
              <a:rPr lang="en-US" dirty="0">
                <a:latin typeface="Bell MT" panose="02020503060305020303" pitchFamily="18" charset="0"/>
              </a:rPr>
              <a:t>Examples of candidates based on</a:t>
            </a:r>
            <a:r>
              <a:rPr lang="en-US" b="1" dirty="0">
                <a:latin typeface="Bell MT" panose="02020503060305020303" pitchFamily="18" charset="0"/>
              </a:rPr>
              <a:t> </a:t>
            </a:r>
            <a:r>
              <a:rPr lang="en-US" b="1" dirty="0">
                <a:solidFill>
                  <a:srgbClr val="FF0000"/>
                </a:solidFill>
                <a:latin typeface="Bell MT" panose="02020503060305020303" pitchFamily="18" charset="0"/>
              </a:rPr>
              <a:t>mass</a:t>
            </a:r>
            <a:r>
              <a:rPr lang="en-US" b="1" dirty="0">
                <a:latin typeface="Bell MT" panose="02020503060305020303" pitchFamily="18" charset="0"/>
              </a:rPr>
              <a:t> and </a:t>
            </a:r>
            <a:r>
              <a:rPr lang="en-US" b="1" dirty="0">
                <a:solidFill>
                  <a:srgbClr val="FF0000"/>
                </a:solidFill>
                <a:latin typeface="Bell MT" panose="02020503060305020303" pitchFamily="18" charset="0"/>
              </a:rPr>
              <a:t>quantum numbers:</a:t>
            </a:r>
          </a:p>
        </p:txBody>
      </p:sp>
      <p:sp>
        <p:nvSpPr>
          <p:cNvPr id="5" name="TextBox 4">
            <a:extLst>
              <a:ext uri="{FF2B5EF4-FFF2-40B4-BE49-F238E27FC236}">
                <a16:creationId xmlns:a16="http://schemas.microsoft.com/office/drawing/2014/main" id="{3B8E0D27-0DA5-57E9-50E5-B5AD9092F312}"/>
              </a:ext>
            </a:extLst>
          </p:cNvPr>
          <p:cNvSpPr txBox="1"/>
          <p:nvPr/>
        </p:nvSpPr>
        <p:spPr>
          <a:xfrm>
            <a:off x="675983" y="5497500"/>
            <a:ext cx="10573966" cy="400110"/>
          </a:xfrm>
          <a:prstGeom prst="rect">
            <a:avLst/>
          </a:prstGeom>
          <a:noFill/>
        </p:spPr>
        <p:txBody>
          <a:bodyPr wrap="square">
            <a:spAutoFit/>
          </a:bodyPr>
          <a:lstStyle/>
          <a:p>
            <a:pPr marL="285750" indent="-285750">
              <a:buFont typeface="Wingdings" panose="05000000000000000000" pitchFamily="2" charset="2"/>
              <a:buChar char="ü"/>
            </a:pPr>
            <a:r>
              <a:rPr lang="en-US" sz="2000" dirty="0">
                <a:latin typeface="Bell MT" panose="02020503060305020303" pitchFamily="18" charset="0"/>
              </a:rPr>
              <a:t>Studying </a:t>
            </a:r>
            <a:r>
              <a:rPr lang="en-US" sz="2000" b="1" u="sng" dirty="0">
                <a:solidFill>
                  <a:srgbClr val="FF0000"/>
                </a:solidFill>
                <a:latin typeface="Bell MT" panose="02020503060305020303" pitchFamily="18" charset="0"/>
              </a:rPr>
              <a:t>decays</a:t>
            </a:r>
            <a:r>
              <a:rPr lang="en-US" sz="2000" dirty="0">
                <a:latin typeface="Bell MT" panose="02020503060305020303" pitchFamily="18" charset="0"/>
              </a:rPr>
              <a:t> can </a:t>
            </a:r>
            <a:r>
              <a:rPr lang="en-US" sz="2000" b="1" dirty="0">
                <a:latin typeface="Bell MT" panose="02020503060305020303" pitchFamily="18" charset="0"/>
              </a:rPr>
              <a:t>rule out</a:t>
            </a:r>
            <a:r>
              <a:rPr lang="en-US" sz="2000" dirty="0">
                <a:latin typeface="Bell MT" panose="02020503060305020303" pitchFamily="18" charset="0"/>
              </a:rPr>
              <a:t> or </a:t>
            </a:r>
            <a:r>
              <a:rPr lang="en-US" sz="2000" b="1" dirty="0">
                <a:latin typeface="Bell MT" panose="02020503060305020303" pitchFamily="18" charset="0"/>
              </a:rPr>
              <a:t>favor  </a:t>
            </a:r>
            <a:r>
              <a:rPr lang="en-US" sz="2000" dirty="0">
                <a:latin typeface="Bell MT" panose="02020503060305020303" pitchFamily="18" charset="0"/>
              </a:rPr>
              <a:t>hybrid interpretation</a:t>
            </a:r>
            <a:r>
              <a:rPr lang="en-US" sz="2000" b="1" dirty="0">
                <a:solidFill>
                  <a:srgbClr val="FF0000"/>
                </a:solidFill>
                <a:latin typeface="Bell MT" panose="02020503060305020303" pitchFamily="18"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A1745E-5C52-80ED-417F-8472A36E01C9}"/>
                  </a:ext>
                </a:extLst>
              </p:cNvPr>
              <p:cNvSpPr txBox="1"/>
              <p:nvPr/>
            </p:nvSpPr>
            <p:spPr>
              <a:xfrm>
                <a:off x="675983" y="3337763"/>
                <a:ext cx="11014116" cy="421013"/>
              </a:xfrm>
              <a:prstGeom prst="rect">
                <a:avLst/>
              </a:prstGeom>
              <a:noFill/>
            </p:spPr>
            <p:txBody>
              <a:bodyPr wrap="squar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c</m:t>
                      </m:r>
                      <m:acc>
                        <m:accPr>
                          <m:chr m:val="̅"/>
                          <m:ctrlPr>
                            <a:rPr lang="en-US" sz="2400" b="0" i="1" smtClean="0">
                              <a:solidFill>
                                <a:srgbClr val="FF0000"/>
                              </a:solidFill>
                              <a:latin typeface="Cambria Math" panose="02040503050406030204" pitchFamily="18" charset="0"/>
                            </a:rPr>
                          </m:ctrlPr>
                        </m:accPr>
                        <m:e>
                          <m:r>
                            <m:rPr>
                              <m:sty m:val="p"/>
                            </m:rPr>
                            <a:rPr lang="en-US" sz="2400" b="0" i="0" smtClean="0">
                              <a:solidFill>
                                <a:srgbClr val="FF0000"/>
                              </a:solidFill>
                              <a:latin typeface="Cambria Math" panose="02040503050406030204" pitchFamily="18" charset="0"/>
                            </a:rPr>
                            <m:t>c</m:t>
                          </m:r>
                        </m:e>
                      </m:acc>
                      <m:r>
                        <m:rPr>
                          <m:sty m:val="p"/>
                        </m:rPr>
                        <a:rPr lang="en-US" sz="2400" b="0" i="0" smtClean="0">
                          <a:solidFill>
                            <a:srgbClr val="FF0000"/>
                          </a:solidFill>
                          <a:latin typeface="Cambria Math" panose="02040503050406030204" pitchFamily="18" charset="0"/>
                        </a:rPr>
                        <m:t>g</m:t>
                      </m:r>
                      <m:r>
                        <a:rPr lang="en-US" sz="2400" b="0" i="0" smtClean="0">
                          <a:solidFill>
                            <a:srgbClr val="FF0000"/>
                          </a:solidFill>
                          <a:latin typeface="Cambria Math" panose="02040503050406030204" pitchFamily="18" charset="0"/>
                        </a:rPr>
                        <m:t>:</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𝜒</m:t>
                          </m:r>
                        </m:e>
                        <m:sub>
                          <m:r>
                            <a:rPr lang="en-US" sz="2400" b="0" i="1" smtClean="0">
                              <a:latin typeface="Cambria Math" panose="02040503050406030204" pitchFamily="18" charset="0"/>
                            </a:rPr>
                            <m:t>𝑐</m:t>
                          </m:r>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4140</m:t>
                          </m:r>
                        </m:e>
                      </m:d>
                      <m:r>
                        <a:rPr lang="en-US" sz="2400" b="0" i="1" smtClean="0">
                          <a:latin typeface="Cambria Math" panose="02040503050406030204" pitchFamily="18" charset="0"/>
                        </a:rPr>
                        <m: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X</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4160</m:t>
                          </m:r>
                        </m:e>
                      </m:d>
                      <m:r>
                        <a:rPr lang="en-US" sz="2400" b="0" i="0" smtClean="0">
                          <a:latin typeface="Cambria Math" panose="02040503050406030204" pitchFamily="18" charset="0"/>
                        </a:rPr>
                        <m:t>, </m:t>
                      </m:r>
                      <m:r>
                        <a:rPr lang="en-US" sz="2400" b="0" i="1" smtClean="0">
                          <a:latin typeface="Cambria Math" panose="02040503050406030204" pitchFamily="18" charset="0"/>
                        </a:rPr>
                        <m:t>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4230</m:t>
                          </m:r>
                        </m:e>
                      </m:d>
                      <m:r>
                        <a:rPr lang="en-US" sz="2400" b="0" i="1" smtClean="0">
                          <a:latin typeface="Cambria Math" panose="02040503050406030204" pitchFamily="18" charset="0"/>
                        </a:rPr>
                        <m:t>, </m:t>
                      </m:r>
                      <m:r>
                        <a:rPr lang="en-US" sz="2400" b="0" i="1" smtClean="0">
                          <a:latin typeface="Cambria Math" panose="02040503050406030204" pitchFamily="18" charset="0"/>
                        </a:rPr>
                        <m:t>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4350</m:t>
                          </m:r>
                        </m:e>
                      </m:d>
                      <m:r>
                        <a:rPr lang="en-US" sz="2400" b="0" i="1" smtClean="0">
                          <a:latin typeface="Cambria Math" panose="02040503050406030204" pitchFamily="18" charset="0"/>
                        </a:rPr>
                        <m:t>, </m:t>
                      </m:r>
                      <m:r>
                        <a:rPr lang="en-US" sz="2400" b="0" i="1" smtClean="0">
                          <a:latin typeface="Cambria Math" panose="02040503050406030204" pitchFamily="18" charset="0"/>
                        </a:rPr>
                        <m:t>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4360</m:t>
                          </m:r>
                        </m:e>
                      </m:d>
                      <m:r>
                        <a:rPr lang="en-US" sz="2400" b="0" i="1" smtClean="0">
                          <a:latin typeface="Cambria Math" panose="02040503050406030204" pitchFamily="18" charset="0"/>
                        </a:rPr>
                        <m:t>, </m:t>
                      </m:r>
                      <m:r>
                        <a:rPr lang="en-US" sz="2400" b="0" i="1" smtClean="0">
                          <a:latin typeface="Cambria Math" panose="02040503050406030204" pitchFamily="18" charset="0"/>
                        </a:rPr>
                        <m:t>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4390</m:t>
                          </m:r>
                        </m:e>
                      </m:d>
                      <m:r>
                        <a:rPr lang="en-US" sz="2400" b="0" i="1" smtClean="0">
                          <a:latin typeface="Cambria Math" panose="02040503050406030204" pitchFamily="18" charset="0"/>
                        </a:rPr>
                        <m:t>, </m:t>
                      </m:r>
                      <m:r>
                        <a:rPr lang="en-US" sz="2400" b="0" i="1" smtClean="0">
                          <a:latin typeface="Cambria Math" panose="02040503050406030204" pitchFamily="18" charset="0"/>
                        </a:rPr>
                        <m:t>𝑌</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4500</m:t>
                          </m:r>
                        </m:e>
                      </m:d>
                      <m:r>
                        <a:rPr lang="en-US" sz="2400" b="0" i="1" smtClean="0">
                          <a:latin typeface="Cambria Math" panose="02040503050406030204" pitchFamily="18" charset="0"/>
                        </a:rPr>
                        <m:t>, </m:t>
                      </m:r>
                      <m:r>
                        <a:rPr lang="en-US" sz="2400" b="0" i="1" smtClean="0">
                          <a:latin typeface="Cambria Math" panose="02040503050406030204" pitchFamily="18" charset="0"/>
                        </a:rPr>
                        <m:t>𝑌</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4710</m:t>
                          </m:r>
                        </m:e>
                      </m:d>
                      <m:r>
                        <a:rPr lang="en-US" sz="2400" b="0" i="1" smtClean="0">
                          <a:latin typeface="Cambria Math" panose="02040503050406030204" pitchFamily="18" charset="0"/>
                        </a:rPr>
                        <m:t>,……</m:t>
                      </m:r>
                    </m:oMath>
                  </m:oMathPara>
                </a14:m>
                <a:endParaRPr lang="en-US" sz="2200" dirty="0"/>
              </a:p>
            </p:txBody>
          </p:sp>
        </mc:Choice>
        <mc:Fallback xmlns="">
          <p:sp>
            <p:nvSpPr>
              <p:cNvPr id="11" name="TextBox 10">
                <a:extLst>
                  <a:ext uri="{FF2B5EF4-FFF2-40B4-BE49-F238E27FC236}">
                    <a16:creationId xmlns:a16="http://schemas.microsoft.com/office/drawing/2014/main" id="{32A1745E-5C52-80ED-417F-8472A36E01C9}"/>
                  </a:ext>
                </a:extLst>
              </p:cNvPr>
              <p:cNvSpPr txBox="1">
                <a:spLocks noRot="1" noChangeAspect="1" noMove="1" noResize="1" noEditPoints="1" noAdjustHandles="1" noChangeArrowheads="1" noChangeShapeType="1" noTextEdit="1"/>
              </p:cNvSpPr>
              <p:nvPr/>
            </p:nvSpPr>
            <p:spPr>
              <a:xfrm>
                <a:off x="675983" y="3337763"/>
                <a:ext cx="11014116" cy="421013"/>
              </a:xfrm>
              <a:prstGeom prst="rect">
                <a:avLst/>
              </a:prstGeom>
              <a:blipFill>
                <a:blip r:embed="rId3"/>
                <a:stretch>
                  <a:fillRect r="-2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QET for heavy quarks and diquarks">
                <a:extLst>
                  <a:ext uri="{FF2B5EF4-FFF2-40B4-BE49-F238E27FC236}">
                    <a16:creationId xmlns:a16="http://schemas.microsoft.com/office/drawing/2014/main" id="{C33979F9-1EE0-E25C-617A-25B3A4720C6E}"/>
                  </a:ext>
                </a:extLst>
              </p:cNvPr>
              <p:cNvSpPr txBox="1"/>
              <p:nvPr/>
            </p:nvSpPr>
            <p:spPr>
              <a:xfrm>
                <a:off x="0" y="751306"/>
                <a:ext cx="11969551" cy="47840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solidFill>
                      <a:srgbClr val="FF0000"/>
                    </a:solidFill>
                    <a:latin typeface="Bell MT" panose="02020503060305020303" pitchFamily="18" charset="0"/>
                  </a:rPr>
                  <a:t>Hybrids </a:t>
                </a:r>
                <a14:m>
                  <m:oMath xmlns:m="http://schemas.openxmlformats.org/officeDocument/2006/math">
                    <m:r>
                      <m:rPr>
                        <m:nor/>
                      </m:rPr>
                      <a:rPr lang="en-US" sz="2300" b="0" i="0" smtClean="0">
                        <a:solidFill>
                          <a:srgbClr val="FF0000"/>
                        </a:solidFill>
                        <a:latin typeface="Bell MT" panose="02020503060305020303" pitchFamily="18" charset="0"/>
                      </a:rPr>
                      <m:t>(</m:t>
                    </m:r>
                    <m:r>
                      <m:rPr>
                        <m:nor/>
                      </m:rPr>
                      <a:rPr lang="en-US" sz="2300" b="0" i="0" smtClean="0">
                        <a:solidFill>
                          <a:srgbClr val="FF0000"/>
                        </a:solidFill>
                        <a:latin typeface="Bell MT" panose="02020503060305020303" pitchFamily="18" charset="0"/>
                      </a:rPr>
                      <m:t>Q</m:t>
                    </m:r>
                    <m:acc>
                      <m:accPr>
                        <m:chr m:val="̅"/>
                        <m:ctrlPr>
                          <a:rPr lang="en-US" sz="2300" b="0" i="1" smtClean="0">
                            <a:solidFill>
                              <a:srgbClr val="FF0000"/>
                            </a:solidFill>
                            <a:latin typeface="Cambria Math" panose="02040503050406030204" pitchFamily="18" charset="0"/>
                          </a:rPr>
                        </m:ctrlPr>
                      </m:accPr>
                      <m:e>
                        <m:r>
                          <m:rPr>
                            <m:nor/>
                          </m:rPr>
                          <a:rPr lang="en-US" sz="2300" b="0" i="0" smtClean="0">
                            <a:solidFill>
                              <a:srgbClr val="FF0000"/>
                            </a:solidFill>
                            <a:latin typeface="Bell MT" panose="02020503060305020303" pitchFamily="18" charset="0"/>
                          </a:rPr>
                          <m:t>Q</m:t>
                        </m:r>
                      </m:e>
                    </m:acc>
                    <m:r>
                      <m:rPr>
                        <m:nor/>
                      </m:rPr>
                      <a:rPr lang="en-US" sz="2300" b="0" i="0" smtClean="0">
                        <a:solidFill>
                          <a:srgbClr val="FF0000"/>
                        </a:solidFill>
                        <a:latin typeface="Bell MT" panose="02020503060305020303" pitchFamily="18" charset="0"/>
                      </a:rPr>
                      <m:t>g</m:t>
                    </m:r>
                    <m:r>
                      <m:rPr>
                        <m:nor/>
                      </m:rPr>
                      <a:rPr lang="en-US" sz="2300" b="0" i="0" smtClean="0">
                        <a:solidFill>
                          <a:srgbClr val="FF0000"/>
                        </a:solidFill>
                        <a:latin typeface="Bell MT" panose="02020503060305020303" pitchFamily="18" charset="0"/>
                      </a:rPr>
                      <m:t>)</m:t>
                    </m:r>
                  </m:oMath>
                </a14:m>
                <a:r>
                  <a:rPr lang="en-US" sz="2300" dirty="0">
                    <a:latin typeface="Bell MT" panose="02020503060305020303" pitchFamily="18" charset="0"/>
                  </a:rPr>
                  <a:t>: Color singlet state of color octet </a:t>
                </a:r>
                <a14:m>
                  <m:oMath xmlns:m="http://schemas.openxmlformats.org/officeDocument/2006/math">
                    <m:r>
                      <m:rPr>
                        <m:nor/>
                      </m:rPr>
                      <a:rPr lang="en-US" sz="2300">
                        <a:solidFill>
                          <a:srgbClr val="FF0000"/>
                        </a:solidFill>
                        <a:latin typeface="Bell MT" panose="02020503060305020303" pitchFamily="18" charset="0"/>
                      </a:rPr>
                      <m:t>Q</m:t>
                    </m:r>
                    <m:acc>
                      <m:accPr>
                        <m:chr m:val="̅"/>
                        <m:ctrlPr>
                          <a:rPr lang="en-US" sz="2300" i="1">
                            <a:solidFill>
                              <a:srgbClr val="FF0000"/>
                            </a:solidFill>
                            <a:latin typeface="Cambria Math" panose="02040503050406030204" pitchFamily="18" charset="0"/>
                          </a:rPr>
                        </m:ctrlPr>
                      </m:accPr>
                      <m:e>
                        <m:r>
                          <m:rPr>
                            <m:nor/>
                          </m:rPr>
                          <a:rPr lang="en-US" sz="2300">
                            <a:solidFill>
                              <a:srgbClr val="FF0000"/>
                            </a:solidFill>
                            <a:latin typeface="Bell MT" panose="02020503060305020303" pitchFamily="18" charset="0"/>
                          </a:rPr>
                          <m:t>Q</m:t>
                        </m:r>
                      </m:e>
                    </m:acc>
                  </m:oMath>
                </a14:m>
                <a:r>
                  <a:rPr lang="en-US" sz="2300" dirty="0">
                    <a:latin typeface="Bell MT" panose="02020503060305020303" pitchFamily="18" charset="0"/>
                  </a:rPr>
                  <a:t> + gluon. (</a:t>
                </a:r>
                <a:r>
                  <a:rPr lang="en-US" sz="2300" dirty="0">
                    <a:latin typeface="Arial" panose="020B0604020202020204" pitchFamily="34" charset="0"/>
                    <a:cs typeface="Arial" panose="020B0604020202020204" pitchFamily="34" charset="0"/>
                  </a:rPr>
                  <a:t>Q = c, b)</a:t>
                </a:r>
                <a:endParaRPr sz="2300" dirty="0">
                  <a:latin typeface="Bell MT" panose="02020503060305020303" pitchFamily="18" charset="0"/>
                </a:endParaRPr>
              </a:p>
            </p:txBody>
          </p:sp>
        </mc:Choice>
        <mc:Fallback xmlns="">
          <p:sp>
            <p:nvSpPr>
              <p:cNvPr id="12" name="HQET for heavy quarks and diquarks">
                <a:extLst>
                  <a:ext uri="{FF2B5EF4-FFF2-40B4-BE49-F238E27FC236}">
                    <a16:creationId xmlns:a16="http://schemas.microsoft.com/office/drawing/2014/main" id="{C33979F9-1EE0-E25C-617A-25B3A4720C6E}"/>
                  </a:ext>
                </a:extLst>
              </p:cNvPr>
              <p:cNvSpPr txBox="1">
                <a:spLocks noRot="1" noChangeAspect="1" noMove="1" noResize="1" noEditPoints="1" noAdjustHandles="1" noChangeArrowheads="1" noChangeShapeType="1" noTextEdit="1"/>
              </p:cNvSpPr>
              <p:nvPr/>
            </p:nvSpPr>
            <p:spPr>
              <a:xfrm>
                <a:off x="0" y="751306"/>
                <a:ext cx="11969551" cy="478401"/>
              </a:xfrm>
              <a:prstGeom prst="rect">
                <a:avLst/>
              </a:prstGeom>
              <a:blipFill>
                <a:blip r:embed="rId4"/>
                <a:stretch>
                  <a:fillRect l="-967" t="-8861" b="-25316"/>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DD1BAB-A5C0-11C5-549F-82F93FC81F9C}"/>
                  </a:ext>
                </a:extLst>
              </p:cNvPr>
              <p:cNvSpPr txBox="1"/>
              <p:nvPr/>
            </p:nvSpPr>
            <p:spPr>
              <a:xfrm>
                <a:off x="675983" y="4577790"/>
                <a:ext cx="4726360" cy="430439"/>
              </a:xfrm>
              <a:prstGeom prst="rect">
                <a:avLst/>
              </a:prstGeom>
              <a:noFill/>
            </p:spPr>
            <p:txBody>
              <a:bodyPr wrap="squar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m:rPr>
                          <m:sty m:val="p"/>
                        </m:rPr>
                        <a:rPr lang="en-US" sz="2400" smtClean="0">
                          <a:solidFill>
                            <a:srgbClr val="FF0000"/>
                          </a:solidFill>
                          <a:latin typeface="Cambria Math" panose="02040503050406030204" pitchFamily="18" charset="0"/>
                        </a:rPr>
                        <m:t>b</m:t>
                      </m:r>
                      <m:acc>
                        <m:accPr>
                          <m:chr m:val="̅"/>
                          <m:ctrlPr>
                            <a:rPr lang="en-US" sz="2400" b="0" i="1" smtClean="0">
                              <a:solidFill>
                                <a:srgbClr val="FF0000"/>
                              </a:solidFill>
                              <a:latin typeface="Cambria Math" panose="02040503050406030204" pitchFamily="18" charset="0"/>
                            </a:rPr>
                          </m:ctrlPr>
                        </m:accPr>
                        <m:e>
                          <m:r>
                            <m:rPr>
                              <m:sty m:val="p"/>
                            </m:rPr>
                            <a:rPr lang="en-US" sz="2400" b="0" i="0" smtClean="0">
                              <a:solidFill>
                                <a:srgbClr val="FF0000"/>
                              </a:solidFill>
                              <a:latin typeface="Cambria Math" panose="02040503050406030204" pitchFamily="18" charset="0"/>
                            </a:rPr>
                            <m:t>b</m:t>
                          </m:r>
                        </m:e>
                      </m:acc>
                      <m:r>
                        <m:rPr>
                          <m:sty m:val="p"/>
                        </m:rPr>
                        <a:rPr lang="en-US" sz="2400" b="0" i="0" smtClean="0">
                          <a:solidFill>
                            <a:srgbClr val="FF0000"/>
                          </a:solidFill>
                          <a:latin typeface="Cambria Math" panose="02040503050406030204" pitchFamily="18" charset="0"/>
                        </a:rPr>
                        <m:t>g</m:t>
                      </m:r>
                      <m:r>
                        <a:rPr lang="en-US" sz="2400" b="0" i="0" smtClean="0">
                          <a:solidFill>
                            <a:srgbClr val="FF0000"/>
                          </a:solidFill>
                          <a:latin typeface="Cambria Math" panose="02040503050406030204" pitchFamily="18" charset="0"/>
                        </a:rPr>
                        <m:t>:</m:t>
                      </m:r>
                      <m:r>
                        <m:rPr>
                          <m:sty m:val="p"/>
                        </m:rPr>
                        <a:rPr lang="en-US" sz="2400" b="0" i="0" smtClean="0">
                          <a:latin typeface="Cambria Math" panose="02040503050406030204" pitchFamily="18" charset="0"/>
                        </a:rPr>
                        <m:t>Υ</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10753</m:t>
                          </m:r>
                        </m:e>
                      </m:d>
                      <m:r>
                        <a:rPr lang="en-US" sz="2400" b="0" i="1" smtClean="0">
                          <a:latin typeface="Cambria Math" panose="02040503050406030204" pitchFamily="18" charset="0"/>
                        </a:rPr>
                        <m: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Υ</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10860</m:t>
                          </m:r>
                        </m:e>
                      </m:d>
                      <m:r>
                        <a:rPr lang="en-US" sz="2400" b="0" i="1" smtClean="0">
                          <a:latin typeface="Cambria Math" panose="02040503050406030204" pitchFamily="18" charset="0"/>
                        </a:rPr>
                        <m:t>, </m:t>
                      </m:r>
                      <m:r>
                        <m:rPr>
                          <m:sty m:val="p"/>
                        </m:rPr>
                        <a:rPr lang="en-US" sz="2400" b="0" i="0" smtClean="0">
                          <a:latin typeface="Cambria Math" panose="02040503050406030204" pitchFamily="18" charset="0"/>
                        </a:rPr>
                        <m:t>Υ</m:t>
                      </m:r>
                      <m:r>
                        <a:rPr lang="en-US" sz="2400" b="0" i="1" smtClean="0">
                          <a:latin typeface="Cambria Math" panose="02040503050406030204" pitchFamily="18" charset="0"/>
                        </a:rPr>
                        <m:t>(</m:t>
                      </m:r>
                      <m:r>
                        <a:rPr lang="en-US" sz="2400" b="0" i="1" smtClean="0">
                          <a:latin typeface="Cambria Math" panose="02040503050406030204" pitchFamily="18" charset="0"/>
                        </a:rPr>
                        <m:t>11020</m:t>
                      </m:r>
                      <m:r>
                        <a:rPr lang="en-US" sz="2400" b="0" i="1" smtClean="0">
                          <a:latin typeface="Cambria Math" panose="02040503050406030204" pitchFamily="18" charset="0"/>
                        </a:rPr>
                        <m:t>)</m:t>
                      </m:r>
                    </m:oMath>
                  </m:oMathPara>
                </a14:m>
                <a:endParaRPr lang="en-US" sz="2200" dirty="0"/>
              </a:p>
            </p:txBody>
          </p:sp>
        </mc:Choice>
        <mc:Fallback xmlns="">
          <p:sp>
            <p:nvSpPr>
              <p:cNvPr id="13" name="TextBox 12">
                <a:extLst>
                  <a:ext uri="{FF2B5EF4-FFF2-40B4-BE49-F238E27FC236}">
                    <a16:creationId xmlns:a16="http://schemas.microsoft.com/office/drawing/2014/main" id="{11DD1BAB-A5C0-11C5-549F-82F93FC81F9C}"/>
                  </a:ext>
                </a:extLst>
              </p:cNvPr>
              <p:cNvSpPr txBox="1">
                <a:spLocks noRot="1" noChangeAspect="1" noMove="1" noResize="1" noEditPoints="1" noAdjustHandles="1" noChangeArrowheads="1" noChangeShapeType="1" noTextEdit="1"/>
              </p:cNvSpPr>
              <p:nvPr/>
            </p:nvSpPr>
            <p:spPr>
              <a:xfrm>
                <a:off x="675983" y="4577790"/>
                <a:ext cx="4726360" cy="430439"/>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FA35816E-D0E9-2CB7-AEC6-1DCB06A3BAB8}"/>
              </a:ext>
            </a:extLst>
          </p:cNvPr>
          <p:cNvSpPr txBox="1"/>
          <p:nvPr/>
        </p:nvSpPr>
        <p:spPr>
          <a:xfrm>
            <a:off x="680140" y="2745538"/>
            <a:ext cx="1774525" cy="353687"/>
          </a:xfrm>
          <a:prstGeom prst="rect">
            <a:avLst/>
          </a:prstGeom>
          <a:noFill/>
        </p:spPr>
        <p:txBody>
          <a:bodyPr wrap="none" lIns="0" tIns="0" rIns="0" bIns="0" rtlCol="0">
            <a:spAutoFit/>
          </a:bodyPr>
          <a:lstStyle/>
          <a:p>
            <a:pPr>
              <a:lnSpc>
                <a:spcPct val="114000"/>
              </a:lnSpc>
            </a:pPr>
            <a:r>
              <a:rPr lang="en-US" sz="2200" dirty="0">
                <a:latin typeface="+mn-lt"/>
              </a:rPr>
              <a:t>Charm sector:</a:t>
            </a:r>
          </a:p>
        </p:txBody>
      </p:sp>
      <p:sp>
        <p:nvSpPr>
          <p:cNvPr id="15" name="TextBox 14">
            <a:extLst>
              <a:ext uri="{FF2B5EF4-FFF2-40B4-BE49-F238E27FC236}">
                <a16:creationId xmlns:a16="http://schemas.microsoft.com/office/drawing/2014/main" id="{C00D2F83-AF49-D713-A882-1AD92D74F04C}"/>
              </a:ext>
            </a:extLst>
          </p:cNvPr>
          <p:cNvSpPr txBox="1"/>
          <p:nvPr/>
        </p:nvSpPr>
        <p:spPr>
          <a:xfrm>
            <a:off x="675983" y="4063687"/>
            <a:ext cx="1821011" cy="353687"/>
          </a:xfrm>
          <a:prstGeom prst="rect">
            <a:avLst/>
          </a:prstGeom>
          <a:noFill/>
        </p:spPr>
        <p:txBody>
          <a:bodyPr wrap="none" lIns="0" tIns="0" rIns="0" bIns="0" rtlCol="0">
            <a:spAutoFit/>
          </a:bodyPr>
          <a:lstStyle/>
          <a:p>
            <a:pPr>
              <a:lnSpc>
                <a:spcPct val="114000"/>
              </a:lnSpc>
            </a:pPr>
            <a:r>
              <a:rPr lang="en-US" sz="2200" dirty="0">
                <a:latin typeface="+mn-lt"/>
              </a:rPr>
              <a:t>Bottom sector:</a:t>
            </a:r>
          </a:p>
        </p:txBody>
      </p:sp>
      <p:sp>
        <p:nvSpPr>
          <p:cNvPr id="2" name="Rectangle 1">
            <a:extLst>
              <a:ext uri="{FF2B5EF4-FFF2-40B4-BE49-F238E27FC236}">
                <a16:creationId xmlns:a16="http://schemas.microsoft.com/office/drawing/2014/main" id="{5B795E85-2823-3657-02AB-F926A35B7BFF}"/>
              </a:ext>
            </a:extLst>
          </p:cNvPr>
          <p:cNvSpPr/>
          <p:nvPr/>
        </p:nvSpPr>
        <p:spPr>
          <a:xfrm>
            <a:off x="8719463" y="5486203"/>
            <a:ext cx="2613262"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175018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287AD4F-61FC-BEE7-399C-85B0ABD0B603}"/>
              </a:ext>
            </a:extLst>
          </p:cNvPr>
          <p:cNvPicPr>
            <a:picLocks noChangeAspect="1"/>
          </p:cNvPicPr>
          <p:nvPr/>
        </p:nvPicPr>
        <p:blipFill>
          <a:blip r:embed="rId3"/>
          <a:stretch>
            <a:fillRect/>
          </a:stretch>
        </p:blipFill>
        <p:spPr>
          <a:xfrm>
            <a:off x="2868" y="1173453"/>
            <a:ext cx="8631605" cy="5482593"/>
          </a:xfrm>
          <a:prstGeom prst="rect">
            <a:avLst/>
          </a:prstGeom>
        </p:spPr>
      </p:pic>
      <p:pic>
        <p:nvPicPr>
          <p:cNvPr id="4" name="Picture 3"/>
          <p:cNvPicPr>
            <a:picLocks noChangeAspect="1"/>
          </p:cNvPicPr>
          <p:nvPr/>
        </p:nvPicPr>
        <p:blipFill>
          <a:blip r:embed="rId4"/>
          <a:stretch>
            <a:fillRect/>
          </a:stretch>
        </p:blipFill>
        <p:spPr>
          <a:xfrm>
            <a:off x="8476281" y="1134547"/>
            <a:ext cx="3629702" cy="2791245"/>
          </a:xfrm>
          <a:prstGeom prst="rect">
            <a:avLst/>
          </a:prstGeom>
        </p:spPr>
      </p:pic>
      <p:sp>
        <p:nvSpPr>
          <p:cNvPr id="7" name="Slide Number Placeholder 6"/>
          <p:cNvSpPr>
            <a:spLocks noGrp="1"/>
          </p:cNvSpPr>
          <p:nvPr>
            <p:ph type="sldNum" sz="quarter" idx="12"/>
          </p:nvPr>
        </p:nvSpPr>
        <p:spPr/>
        <p:txBody>
          <a:bodyPr/>
          <a:lstStyle/>
          <a:p>
            <a:fld id="{F625E1C1-922A-47A9-AF37-A2DFACD4FCD7}" type="slidenum">
              <a:rPr lang="en-US" smtClean="0"/>
              <a:t>21</a:t>
            </a:fld>
            <a:endParaRPr lang="en-US"/>
          </a:p>
        </p:txBody>
      </p:sp>
      <p:sp>
        <p:nvSpPr>
          <p:cNvPr id="33" name="HQET for heavy quarks and diquarks">
            <a:extLst>
              <a:ext uri="{FF2B5EF4-FFF2-40B4-BE49-F238E27FC236}">
                <a16:creationId xmlns:a16="http://schemas.microsoft.com/office/drawing/2014/main" id="{84806EFA-90B6-4067-983B-6F820E668612}"/>
              </a:ext>
            </a:extLst>
          </p:cNvPr>
          <p:cNvSpPr txBox="1"/>
          <p:nvPr/>
        </p:nvSpPr>
        <p:spPr>
          <a:xfrm>
            <a:off x="109303" y="702886"/>
            <a:ext cx="11969551" cy="471924"/>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400" dirty="0">
                <a:latin typeface="Bell MT" panose="02020503060305020303" pitchFamily="18" charset="0"/>
              </a:rPr>
              <a:t> </a:t>
            </a:r>
            <a:r>
              <a:rPr lang="en-US" sz="2400" b="1" dirty="0">
                <a:solidFill>
                  <a:srgbClr val="FF0000"/>
                </a:solidFill>
                <a:latin typeface="Bell MT" panose="02020503060305020303" pitchFamily="18" charset="0"/>
              </a:rPr>
              <a:t>Charmonium hybrids</a:t>
            </a:r>
            <a:r>
              <a:rPr lang="en-US" sz="2400" dirty="0">
                <a:latin typeface="Bell MT" panose="02020503060305020303" pitchFamily="18" charset="0"/>
              </a:rPr>
              <a:t>: comparison with experimental results:</a:t>
            </a:r>
            <a:endParaRPr lang="en-US" sz="2000" dirty="0">
              <a:solidFill>
                <a:schemeClr val="tx1"/>
              </a:solidFill>
              <a:latin typeface="Bell MT" panose="02020503060305020303" pitchFamily="18" charset="0"/>
            </a:endParaRPr>
          </a:p>
        </p:txBody>
      </p:sp>
      <p:sp>
        <p:nvSpPr>
          <p:cNvPr id="55" name="Rectangle 54">
            <a:extLst>
              <a:ext uri="{FF2B5EF4-FFF2-40B4-BE49-F238E27FC236}">
                <a16:creationId xmlns:a16="http://schemas.microsoft.com/office/drawing/2014/main" id="{027FEF3A-D850-5130-A7DF-1D470CCA3842}"/>
              </a:ext>
            </a:extLst>
          </p:cNvPr>
          <p:cNvSpPr/>
          <p:nvPr/>
        </p:nvSpPr>
        <p:spPr>
          <a:xfrm>
            <a:off x="9555528" y="4013961"/>
            <a:ext cx="1691433"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Off val="-8741"/>
                  </a:schemeClr>
                </a:solidFill>
                <a:latin typeface="Bodoni MT" panose="02070603080606020203" pitchFamily="18" charset="0"/>
                <a:cs typeface="Helvetica" panose="020B0604020202020204" pitchFamily="34" charset="0"/>
              </a:rPr>
              <a:t>PDG 2022</a:t>
            </a:r>
            <a:endParaRPr lang="en-US" sz="1200" dirty="0">
              <a:latin typeface="Bodoni MT" panose="02070603080606020203" pitchFamily="18" charset="0"/>
              <a:cs typeface="Helvetica" panose="020B0604020202020204" pitchFamily="34" charset="0"/>
            </a:endParaRPr>
          </a:p>
        </p:txBody>
      </p:sp>
      <p:sp>
        <p:nvSpPr>
          <p:cNvPr id="15" name="TextBox 14">
            <a:extLst>
              <a:ext uri="{FF2B5EF4-FFF2-40B4-BE49-F238E27FC236}">
                <a16:creationId xmlns:a16="http://schemas.microsoft.com/office/drawing/2014/main" id="{9B492D49-F945-2F43-4586-76D7E052BE73}"/>
              </a:ext>
            </a:extLst>
          </p:cNvPr>
          <p:cNvSpPr txBox="1"/>
          <p:nvPr/>
        </p:nvSpPr>
        <p:spPr>
          <a:xfrm>
            <a:off x="4295042" y="20195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sp>
        <p:nvSpPr>
          <p:cNvPr id="2" name="Rectangle 1">
            <a:extLst>
              <a:ext uri="{FF2B5EF4-FFF2-40B4-BE49-F238E27FC236}">
                <a16:creationId xmlns:a16="http://schemas.microsoft.com/office/drawing/2014/main" id="{0C4A2A05-0183-437F-05A6-A18117685D68}"/>
              </a:ext>
            </a:extLst>
          </p:cNvPr>
          <p:cNvSpPr/>
          <p:nvPr/>
        </p:nvSpPr>
        <p:spPr>
          <a:xfrm>
            <a:off x="9033245" y="4889307"/>
            <a:ext cx="2613262"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256174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25E1C1-922A-47A9-AF37-A2DFACD4FCD7}" type="slidenum">
              <a:rPr lang="en-US" smtClean="0"/>
              <a:t>22</a:t>
            </a:fld>
            <a:endParaRPr lang="en-US"/>
          </a:p>
        </p:txBody>
      </p:sp>
      <p:sp>
        <p:nvSpPr>
          <p:cNvPr id="33" name="HQET for heavy quarks and diquarks">
            <a:extLst>
              <a:ext uri="{FF2B5EF4-FFF2-40B4-BE49-F238E27FC236}">
                <a16:creationId xmlns:a16="http://schemas.microsoft.com/office/drawing/2014/main" id="{84806EFA-90B6-4067-983B-6F820E668612}"/>
              </a:ext>
            </a:extLst>
          </p:cNvPr>
          <p:cNvSpPr txBox="1"/>
          <p:nvPr/>
        </p:nvSpPr>
        <p:spPr>
          <a:xfrm>
            <a:off x="45596" y="920764"/>
            <a:ext cx="11969551" cy="471924"/>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400" dirty="0">
                <a:latin typeface="Bell MT" panose="02020503060305020303" pitchFamily="18" charset="0"/>
              </a:rPr>
              <a:t> </a:t>
            </a:r>
            <a:r>
              <a:rPr lang="en-US" sz="2400" b="1" dirty="0">
                <a:solidFill>
                  <a:srgbClr val="FF0000"/>
                </a:solidFill>
                <a:latin typeface="Bell MT" panose="02020503060305020303" pitchFamily="18" charset="0"/>
              </a:rPr>
              <a:t>Bottomonium hybrids</a:t>
            </a:r>
            <a:r>
              <a:rPr lang="en-US" sz="2400" dirty="0">
                <a:latin typeface="Bell MT" panose="02020503060305020303" pitchFamily="18" charset="0"/>
              </a:rPr>
              <a:t>: comparison with experimental results:</a:t>
            </a:r>
            <a:endParaRPr lang="en-US" sz="2000" dirty="0">
              <a:solidFill>
                <a:schemeClr val="tx1"/>
              </a:solidFill>
              <a:latin typeface="Bell MT" panose="02020503060305020303" pitchFamily="18" charset="0"/>
            </a:endParaRPr>
          </a:p>
        </p:txBody>
      </p:sp>
      <p:grpSp>
        <p:nvGrpSpPr>
          <p:cNvPr id="55" name="Group 54">
            <a:extLst>
              <a:ext uri="{FF2B5EF4-FFF2-40B4-BE49-F238E27FC236}">
                <a16:creationId xmlns:a16="http://schemas.microsoft.com/office/drawing/2014/main" id="{9D172940-9333-5B21-2315-5764FB0C2A6B}"/>
              </a:ext>
            </a:extLst>
          </p:cNvPr>
          <p:cNvGrpSpPr/>
          <p:nvPr/>
        </p:nvGrpSpPr>
        <p:grpSpPr>
          <a:xfrm>
            <a:off x="245286" y="1598334"/>
            <a:ext cx="6685843" cy="3976385"/>
            <a:chOff x="1110303" y="649285"/>
            <a:chExt cx="8780570" cy="5310924"/>
          </a:xfrm>
        </p:grpSpPr>
        <p:pic>
          <p:nvPicPr>
            <p:cNvPr id="56" name="Graphic 55">
              <a:extLst>
                <a:ext uri="{FF2B5EF4-FFF2-40B4-BE49-F238E27FC236}">
                  <a16:creationId xmlns:a16="http://schemas.microsoft.com/office/drawing/2014/main" id="{F0D70232-ED0D-EADD-2951-61B3201C3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3568" y="649285"/>
              <a:ext cx="8027305" cy="4849829"/>
            </a:xfrm>
            <a:prstGeom prst="rect">
              <a:avLst/>
            </a:prstGeom>
          </p:spPr>
        </p:pic>
        <p:sp>
          <p:nvSpPr>
            <p:cNvPr id="57" name="TextBox 56">
              <a:extLst>
                <a:ext uri="{FF2B5EF4-FFF2-40B4-BE49-F238E27FC236}">
                  <a16:creationId xmlns:a16="http://schemas.microsoft.com/office/drawing/2014/main" id="{34DFCFB4-1855-E17D-E0A4-6F6B44931A2F}"/>
                </a:ext>
              </a:extLst>
            </p:cNvPr>
            <p:cNvSpPr txBox="1"/>
            <p:nvPr/>
          </p:nvSpPr>
          <p:spPr>
            <a:xfrm rot="16200000">
              <a:off x="630215" y="2564916"/>
              <a:ext cx="1344172" cy="383995"/>
            </a:xfrm>
            <a:prstGeom prst="rect">
              <a:avLst/>
            </a:prstGeom>
            <a:noFill/>
          </p:spPr>
          <p:txBody>
            <a:bodyPr wrap="square" rtlCol="0">
              <a:spAutoFit/>
            </a:bodyPr>
            <a:lstStyle/>
            <a:p>
              <a:r>
                <a:rPr lang="en-US" sz="1300" b="1" dirty="0"/>
                <a:t>Mass (GeV)</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323107A-0C5C-0046-52E4-5F6E3B2C9088}"/>
                    </a:ext>
                  </a:extLst>
                </p:cNvPr>
                <p:cNvSpPr txBox="1"/>
                <p:nvPr/>
              </p:nvSpPr>
              <p:spPr>
                <a:xfrm>
                  <a:off x="4377472" y="1807829"/>
                  <a:ext cx="344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𝑯</m:t>
                            </m:r>
                          </m:e>
                          <m:sub>
                            <m:r>
                              <a:rPr lang="en-US" b="1" i="1" smtClean="0">
                                <a:latin typeface="Cambria Math" panose="02040503050406030204" pitchFamily="18" charset="0"/>
                              </a:rPr>
                              <m:t>𝟏</m:t>
                            </m:r>
                          </m:sub>
                        </m:sSub>
                      </m:oMath>
                    </m:oMathPara>
                  </a14:m>
                  <a:endParaRPr lang="en-US" b="1" dirty="0"/>
                </a:p>
              </p:txBody>
            </p:sp>
          </mc:Choice>
          <mc:Fallback xmlns="">
            <p:sp>
              <p:nvSpPr>
                <p:cNvPr id="58" name="TextBox 57">
                  <a:extLst>
                    <a:ext uri="{FF2B5EF4-FFF2-40B4-BE49-F238E27FC236}">
                      <a16:creationId xmlns:a16="http://schemas.microsoft.com/office/drawing/2014/main" id="{9323107A-0C5C-0046-52E4-5F6E3B2C9088}"/>
                    </a:ext>
                  </a:extLst>
                </p:cNvPr>
                <p:cNvSpPr txBox="1">
                  <a:spLocks noRot="1" noChangeAspect="1" noMove="1" noResize="1" noEditPoints="1" noAdjustHandles="1" noChangeArrowheads="1" noChangeShapeType="1" noTextEdit="1"/>
                </p:cNvSpPr>
                <p:nvPr/>
              </p:nvSpPr>
              <p:spPr>
                <a:xfrm>
                  <a:off x="4377472" y="1807829"/>
                  <a:ext cx="344582" cy="276999"/>
                </a:xfrm>
                <a:prstGeom prst="rect">
                  <a:avLst/>
                </a:prstGeom>
                <a:blipFill>
                  <a:blip r:embed="rId10"/>
                  <a:stretch>
                    <a:fillRect l="-30233" r="-32558" b="-5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F1ACD24-DF89-9EAE-FA01-678BF2D4DAC1}"/>
                    </a:ext>
                  </a:extLst>
                </p:cNvPr>
                <p:cNvSpPr txBox="1"/>
                <p:nvPr/>
              </p:nvSpPr>
              <p:spPr>
                <a:xfrm>
                  <a:off x="7729261" y="710269"/>
                  <a:ext cx="344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𝑯</m:t>
                            </m:r>
                          </m:e>
                          <m:sub>
                            <m:r>
                              <a:rPr lang="en-US" b="1" i="1" smtClean="0">
                                <a:latin typeface="Cambria Math" panose="02040503050406030204" pitchFamily="18" charset="0"/>
                              </a:rPr>
                              <m:t>𝟏</m:t>
                            </m:r>
                          </m:sub>
                          <m:sup>
                            <m:r>
                              <a:rPr lang="en-US" b="1" i="1" smtClean="0">
                                <a:latin typeface="Cambria Math" panose="02040503050406030204" pitchFamily="18" charset="0"/>
                              </a:rPr>
                              <m:t>′</m:t>
                            </m:r>
                          </m:sup>
                        </m:sSubSup>
                      </m:oMath>
                    </m:oMathPara>
                  </a14:m>
                  <a:endParaRPr lang="en-US" b="1" dirty="0"/>
                </a:p>
              </p:txBody>
            </p:sp>
          </mc:Choice>
          <mc:Fallback xmlns="">
            <p:sp>
              <p:nvSpPr>
                <p:cNvPr id="59" name="TextBox 58">
                  <a:extLst>
                    <a:ext uri="{FF2B5EF4-FFF2-40B4-BE49-F238E27FC236}">
                      <a16:creationId xmlns:a16="http://schemas.microsoft.com/office/drawing/2014/main" id="{BF1ACD24-DF89-9EAE-FA01-678BF2D4DAC1}"/>
                    </a:ext>
                  </a:extLst>
                </p:cNvPr>
                <p:cNvSpPr txBox="1">
                  <a:spLocks noRot="1" noChangeAspect="1" noMove="1" noResize="1" noEditPoints="1" noAdjustHandles="1" noChangeArrowheads="1" noChangeShapeType="1" noTextEdit="1"/>
                </p:cNvSpPr>
                <p:nvPr/>
              </p:nvSpPr>
              <p:spPr>
                <a:xfrm>
                  <a:off x="7729261" y="710269"/>
                  <a:ext cx="344582" cy="276999"/>
                </a:xfrm>
                <a:prstGeom prst="rect">
                  <a:avLst/>
                </a:prstGeom>
                <a:blipFill>
                  <a:blip r:embed="rId11"/>
                  <a:stretch>
                    <a:fillRect l="-32558" r="-32558" b="-5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D35D5B2-4814-D5FD-91F0-C56FFFDCE1A8}"/>
                    </a:ext>
                  </a:extLst>
                </p:cNvPr>
                <p:cNvSpPr txBox="1"/>
                <p:nvPr/>
              </p:nvSpPr>
              <p:spPr>
                <a:xfrm>
                  <a:off x="8420330" y="4064466"/>
                  <a:ext cx="871905" cy="184666"/>
                </a:xfrm>
                <a:prstGeom prst="rect">
                  <a:avLst/>
                </a:prstGeom>
                <a:noFill/>
              </p:spPr>
              <p:txBody>
                <a:bodyPr wrap="none" lIns="0" tIns="0" rIns="0" bIns="0" rtlCol="0">
                  <a:spAutoFit/>
                </a:bodyPr>
                <a:lstStyle/>
                <a:p>
                  <a14:m>
                    <m:oMath xmlns:m="http://schemas.openxmlformats.org/officeDocument/2006/math">
                      <m:r>
                        <a:rPr lang="en-US" sz="1200" b="1" i="1" smtClean="0">
                          <a:latin typeface="Cambria Math" panose="02040503050406030204" pitchFamily="18" charset="0"/>
                        </a:rPr>
                        <m:t>𝑩</m:t>
                      </m:r>
                      <m:acc>
                        <m:accPr>
                          <m:chr m:val="̅"/>
                          <m:ctrlPr>
                            <a:rPr lang="en-US" sz="1200" b="1" i="1" smtClean="0">
                              <a:latin typeface="Cambria Math" panose="02040503050406030204" pitchFamily="18" charset="0"/>
                            </a:rPr>
                          </m:ctrlPr>
                        </m:accPr>
                        <m:e>
                          <m:r>
                            <a:rPr lang="en-US" sz="1200" b="1" i="1" smtClean="0">
                              <a:latin typeface="Cambria Math" panose="02040503050406030204" pitchFamily="18" charset="0"/>
                            </a:rPr>
                            <m:t>𝑩</m:t>
                          </m:r>
                        </m:e>
                      </m:acc>
                    </m:oMath>
                  </a14:m>
                  <a:r>
                    <a:rPr lang="en-US" sz="1200" b="1" dirty="0"/>
                    <a:t> threshold</a:t>
                  </a:r>
                </a:p>
              </p:txBody>
            </p:sp>
          </mc:Choice>
          <mc:Fallback xmlns="">
            <p:sp>
              <p:nvSpPr>
                <p:cNvPr id="60" name="TextBox 59">
                  <a:extLst>
                    <a:ext uri="{FF2B5EF4-FFF2-40B4-BE49-F238E27FC236}">
                      <a16:creationId xmlns:a16="http://schemas.microsoft.com/office/drawing/2014/main" id="{1D35D5B2-4814-D5FD-91F0-C56FFFDCE1A8}"/>
                    </a:ext>
                  </a:extLst>
                </p:cNvPr>
                <p:cNvSpPr txBox="1">
                  <a:spLocks noRot="1" noChangeAspect="1" noMove="1" noResize="1" noEditPoints="1" noAdjustHandles="1" noChangeArrowheads="1" noChangeShapeType="1" noTextEdit="1"/>
                </p:cNvSpPr>
                <p:nvPr/>
              </p:nvSpPr>
              <p:spPr>
                <a:xfrm>
                  <a:off x="8420330" y="4064466"/>
                  <a:ext cx="871905" cy="184666"/>
                </a:xfrm>
                <a:prstGeom prst="rect">
                  <a:avLst/>
                </a:prstGeom>
                <a:blipFill>
                  <a:blip r:embed="rId12"/>
                  <a:stretch>
                    <a:fillRect l="-8257" t="-31818" r="-44037" b="-10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15E6987-2F54-5F4E-1F1E-BB9366F3C2D8}"/>
                    </a:ext>
                  </a:extLst>
                </p:cNvPr>
                <p:cNvSpPr txBox="1"/>
                <p:nvPr/>
              </p:nvSpPr>
              <p:spPr>
                <a:xfrm>
                  <a:off x="3616453" y="5560098"/>
                  <a:ext cx="816441" cy="400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𝟏𝟎𝟕𝟓𝟑</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61" name="TextBox 60">
                  <a:extLst>
                    <a:ext uri="{FF2B5EF4-FFF2-40B4-BE49-F238E27FC236}">
                      <a16:creationId xmlns:a16="http://schemas.microsoft.com/office/drawing/2014/main" id="{F15E6987-2F54-5F4E-1F1E-BB9366F3C2D8}"/>
                    </a:ext>
                  </a:extLst>
                </p:cNvPr>
                <p:cNvSpPr txBox="1">
                  <a:spLocks noRot="1" noChangeAspect="1" noMove="1" noResize="1" noEditPoints="1" noAdjustHandles="1" noChangeArrowheads="1" noChangeShapeType="1" noTextEdit="1"/>
                </p:cNvSpPr>
                <p:nvPr/>
              </p:nvSpPr>
              <p:spPr>
                <a:xfrm>
                  <a:off x="3616453" y="5560098"/>
                  <a:ext cx="816441" cy="400111"/>
                </a:xfrm>
                <a:prstGeom prst="rect">
                  <a:avLst/>
                </a:prstGeom>
                <a:blipFill>
                  <a:blip r:embed="rId13"/>
                  <a:stretch>
                    <a:fillRect l="-8824" r="-25490" b="-59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AB79019-6082-6AA0-EF0A-01B4EB9CEC9C}"/>
                    </a:ext>
                  </a:extLst>
                </p:cNvPr>
                <p:cNvSpPr txBox="1"/>
                <p:nvPr/>
              </p:nvSpPr>
              <p:spPr>
                <a:xfrm>
                  <a:off x="6201660" y="5560098"/>
                  <a:ext cx="816441" cy="400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𝟏𝟎𝟖𝟔𝟎</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62" name="TextBox 61">
                  <a:extLst>
                    <a:ext uri="{FF2B5EF4-FFF2-40B4-BE49-F238E27FC236}">
                      <a16:creationId xmlns:a16="http://schemas.microsoft.com/office/drawing/2014/main" id="{DAB79019-6082-6AA0-EF0A-01B4EB9CEC9C}"/>
                    </a:ext>
                  </a:extLst>
                </p:cNvPr>
                <p:cNvSpPr txBox="1">
                  <a:spLocks noRot="1" noChangeAspect="1" noMove="1" noResize="1" noEditPoints="1" noAdjustHandles="1" noChangeArrowheads="1" noChangeShapeType="1" noTextEdit="1"/>
                </p:cNvSpPr>
                <p:nvPr/>
              </p:nvSpPr>
              <p:spPr>
                <a:xfrm>
                  <a:off x="6201660" y="5560098"/>
                  <a:ext cx="816441" cy="400111"/>
                </a:xfrm>
                <a:prstGeom prst="rect">
                  <a:avLst/>
                </a:prstGeom>
                <a:blipFill>
                  <a:blip r:embed="rId14"/>
                  <a:stretch>
                    <a:fillRect l="-8824" r="-25490" b="-59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6421E57-2028-FF77-4E8E-04CEF5D0C672}"/>
                    </a:ext>
                  </a:extLst>
                </p:cNvPr>
                <p:cNvSpPr txBox="1"/>
                <p:nvPr/>
              </p:nvSpPr>
              <p:spPr>
                <a:xfrm>
                  <a:off x="8726941" y="5560098"/>
                  <a:ext cx="816441" cy="400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𝟏𝟏𝟎𝟐𝟎</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63" name="TextBox 62">
                  <a:extLst>
                    <a:ext uri="{FF2B5EF4-FFF2-40B4-BE49-F238E27FC236}">
                      <a16:creationId xmlns:a16="http://schemas.microsoft.com/office/drawing/2014/main" id="{E6421E57-2028-FF77-4E8E-04CEF5D0C672}"/>
                    </a:ext>
                  </a:extLst>
                </p:cNvPr>
                <p:cNvSpPr txBox="1">
                  <a:spLocks noRot="1" noChangeAspect="1" noMove="1" noResize="1" noEditPoints="1" noAdjustHandles="1" noChangeArrowheads="1" noChangeShapeType="1" noTextEdit="1"/>
                </p:cNvSpPr>
                <p:nvPr/>
              </p:nvSpPr>
              <p:spPr>
                <a:xfrm>
                  <a:off x="8726941" y="5560098"/>
                  <a:ext cx="816441" cy="400111"/>
                </a:xfrm>
                <a:prstGeom prst="rect">
                  <a:avLst/>
                </a:prstGeom>
                <a:blipFill>
                  <a:blip r:embed="rId15"/>
                  <a:stretch>
                    <a:fillRect l="-9804" r="-25490" b="-59184"/>
                  </a:stretch>
                </a:blipFill>
              </p:spPr>
              <p:txBody>
                <a:bodyPr/>
                <a:lstStyle/>
                <a:p>
                  <a:r>
                    <a:rPr lang="en-US">
                      <a:noFill/>
                    </a:rPr>
                    <a:t> </a:t>
                  </a:r>
                </a:p>
              </p:txBody>
            </p:sp>
          </mc:Fallback>
        </mc:AlternateContent>
      </p:grpSp>
      <p:sp>
        <p:nvSpPr>
          <p:cNvPr id="64" name="Rectangle 63">
            <a:extLst>
              <a:ext uri="{FF2B5EF4-FFF2-40B4-BE49-F238E27FC236}">
                <a16:creationId xmlns:a16="http://schemas.microsoft.com/office/drawing/2014/main" id="{9867F38A-ECAD-4850-D157-52307E51B414}"/>
              </a:ext>
            </a:extLst>
          </p:cNvPr>
          <p:cNvSpPr/>
          <p:nvPr/>
        </p:nvSpPr>
        <p:spPr>
          <a:xfrm>
            <a:off x="1933166" y="5860848"/>
            <a:ext cx="3552156"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Off val="-8741"/>
                  </a:schemeClr>
                </a:solidFill>
                <a:latin typeface="Bodoni MT" panose="02070603080606020203" pitchFamily="18" charset="0"/>
                <a:cs typeface="Helvetica" panose="020B0604020202020204" pitchFamily="34" charset="0"/>
              </a:rPr>
              <a:t>PDG 2022</a:t>
            </a:r>
            <a:endParaRPr lang="en-US" sz="1200" dirty="0">
              <a:latin typeface="Bodoni MT" panose="02070603080606020203" pitchFamily="18" charset="0"/>
              <a:cs typeface="Helvetica" panose="020B0604020202020204" pitchFamily="34" charset="0"/>
            </a:endParaRPr>
          </a:p>
        </p:txBody>
      </p:sp>
      <p:pic>
        <p:nvPicPr>
          <p:cNvPr id="2" name="Picture 1">
            <a:extLst>
              <a:ext uri="{FF2B5EF4-FFF2-40B4-BE49-F238E27FC236}">
                <a16:creationId xmlns:a16="http://schemas.microsoft.com/office/drawing/2014/main" id="{F87503A5-A23F-A66D-2A4E-7622E9AB449B}"/>
              </a:ext>
            </a:extLst>
          </p:cNvPr>
          <p:cNvPicPr>
            <a:picLocks noChangeAspect="1"/>
          </p:cNvPicPr>
          <p:nvPr/>
        </p:nvPicPr>
        <p:blipFill>
          <a:blip r:embed="rId16"/>
          <a:stretch>
            <a:fillRect/>
          </a:stretch>
        </p:blipFill>
        <p:spPr>
          <a:xfrm>
            <a:off x="8317012" y="1277528"/>
            <a:ext cx="3629702" cy="2791245"/>
          </a:xfrm>
          <a:prstGeom prst="rect">
            <a:avLst/>
          </a:prstGeom>
        </p:spPr>
      </p:pic>
      <p:sp>
        <p:nvSpPr>
          <p:cNvPr id="4" name="Rectangle 3">
            <a:extLst>
              <a:ext uri="{FF2B5EF4-FFF2-40B4-BE49-F238E27FC236}">
                <a16:creationId xmlns:a16="http://schemas.microsoft.com/office/drawing/2014/main" id="{69BB11A9-1F46-53B4-7668-641D2FAE120F}"/>
              </a:ext>
            </a:extLst>
          </p:cNvPr>
          <p:cNvSpPr/>
          <p:nvPr/>
        </p:nvSpPr>
        <p:spPr>
          <a:xfrm>
            <a:off x="8681092" y="6032594"/>
            <a:ext cx="373670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5" name="TextBox 4">
            <a:extLst>
              <a:ext uri="{FF2B5EF4-FFF2-40B4-BE49-F238E27FC236}">
                <a16:creationId xmlns:a16="http://schemas.microsoft.com/office/drawing/2014/main" id="{A993272D-BCED-D622-E98C-366E16F5DB4E}"/>
              </a:ext>
            </a:extLst>
          </p:cNvPr>
          <p:cNvSpPr txBox="1"/>
          <p:nvPr/>
        </p:nvSpPr>
        <p:spPr>
          <a:xfrm>
            <a:off x="4295042" y="20195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spTree>
    <p:extLst>
      <p:ext uri="{BB962C8B-B14F-4D97-AF65-F5344CB8AC3E}">
        <p14:creationId xmlns:p14="http://schemas.microsoft.com/office/powerpoint/2010/main" val="388487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205AC9-EFD3-9EC1-A477-98A77B28902D}"/>
              </a:ext>
            </a:extLst>
          </p:cNvPr>
          <p:cNvPicPr>
            <a:picLocks noChangeAspect="1"/>
          </p:cNvPicPr>
          <p:nvPr/>
        </p:nvPicPr>
        <p:blipFill>
          <a:blip r:embed="rId2"/>
          <a:stretch>
            <a:fillRect/>
          </a:stretch>
        </p:blipFill>
        <p:spPr>
          <a:xfrm>
            <a:off x="183645" y="1395515"/>
            <a:ext cx="7139847" cy="4863085"/>
          </a:xfrm>
          <a:prstGeom prst="rect">
            <a:avLst/>
          </a:prstGeom>
        </p:spPr>
      </p:pic>
      <p:sp>
        <p:nvSpPr>
          <p:cNvPr id="31" name="Rectangle 30"/>
          <p:cNvSpPr/>
          <p:nvPr/>
        </p:nvSpPr>
        <p:spPr>
          <a:xfrm>
            <a:off x="7692112" y="5491468"/>
            <a:ext cx="4961207"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err="1">
                <a:solidFill>
                  <a:schemeClr val="accent6">
                    <a:lumMod val="50000"/>
                  </a:schemeClr>
                </a:solidFill>
                <a:latin typeface="Bodoni MT" panose="02070603080606020203" pitchFamily="18" charset="0"/>
                <a:cs typeface="Helvetica" panose="020B0604020202020204" pitchFamily="34" charset="0"/>
              </a:rPr>
              <a:t>Berwein</a:t>
            </a:r>
            <a:r>
              <a:rPr lang="en-US" sz="1200" dirty="0">
                <a:solidFill>
                  <a:schemeClr val="accent6">
                    <a:lumMod val="50000"/>
                  </a:schemeClr>
                </a:solidFill>
                <a:latin typeface="Bodoni MT" panose="02070603080606020203" pitchFamily="18" charset="0"/>
                <a:cs typeface="Helvetica" panose="020B0604020202020204" pitchFamily="34" charset="0"/>
              </a:rPr>
              <a:t>, </a:t>
            </a:r>
            <a:r>
              <a:rPr lang="en-US" sz="1200" dirty="0" err="1">
                <a:solidFill>
                  <a:schemeClr val="accent6">
                    <a:lumMod val="50000"/>
                  </a:schemeClr>
                </a:solidFill>
                <a:latin typeface="Bodoni MT" panose="02070603080606020203" pitchFamily="18" charset="0"/>
                <a:cs typeface="Helvetica" panose="020B0604020202020204" pitchFamily="34" charset="0"/>
              </a:rPr>
              <a:t>Brambilla</a:t>
            </a:r>
            <a:r>
              <a:rPr lang="en-US" sz="1200" dirty="0">
                <a:solidFill>
                  <a:schemeClr val="accent6">
                    <a:lumMod val="50000"/>
                  </a:schemeClr>
                </a:solidFill>
                <a:latin typeface="Bodoni MT" panose="02070603080606020203" pitchFamily="18" charset="0"/>
                <a:cs typeface="Helvetica" panose="020B0604020202020204" pitchFamily="34" charset="0"/>
              </a:rPr>
              <a:t>, </a:t>
            </a:r>
            <a:r>
              <a:rPr lang="en-US" sz="1200" dirty="0" err="1">
                <a:solidFill>
                  <a:schemeClr val="accent6">
                    <a:lumMod val="50000"/>
                  </a:schemeClr>
                </a:solidFill>
                <a:latin typeface="Bodoni MT" panose="02070603080606020203" pitchFamily="18" charset="0"/>
                <a:cs typeface="Helvetica" panose="020B0604020202020204" pitchFamily="34" charset="0"/>
              </a:rPr>
              <a:t>Castell</a:t>
            </a:r>
            <a:r>
              <a:rPr lang="en-US" sz="1200" dirty="0" err="1">
                <a:solidFill>
                  <a:schemeClr val="accent6">
                    <a:lumMod val="50000"/>
                  </a:schemeClr>
                </a:solidFill>
                <a:latin typeface="Bodoni MT" panose="02070603080606020203" pitchFamily="18" charset="0"/>
                <a:cs typeface="Arial" panose="020B0604020202020204" pitchFamily="34" charset="0"/>
              </a:rPr>
              <a:t>à</a:t>
            </a:r>
            <a:r>
              <a:rPr lang="en-US" sz="1200" dirty="0">
                <a:solidFill>
                  <a:schemeClr val="accent6">
                    <a:lumMod val="50000"/>
                  </a:schemeClr>
                </a:solidFill>
                <a:latin typeface="Bodoni MT" panose="02070603080606020203" pitchFamily="18" charset="0"/>
                <a:cs typeface="Helvetica" panose="020B0604020202020204" pitchFamily="34" charset="0"/>
              </a:rPr>
              <a:t> , </a:t>
            </a:r>
            <a:r>
              <a:rPr lang="en-US" sz="1200" dirty="0" err="1">
                <a:solidFill>
                  <a:schemeClr val="accent6">
                    <a:lumMod val="50000"/>
                  </a:schemeClr>
                </a:solidFill>
                <a:latin typeface="Bodoni MT" panose="02070603080606020203" pitchFamily="18" charset="0"/>
                <a:cs typeface="Helvetica" panose="020B0604020202020204" pitchFamily="34" charset="0"/>
              </a:rPr>
              <a:t>Vairo</a:t>
            </a:r>
            <a:r>
              <a:rPr lang="en-US" sz="1200" dirty="0">
                <a:solidFill>
                  <a:schemeClr val="accent6">
                    <a:lumMod val="50000"/>
                  </a:schemeClr>
                </a:solidFill>
                <a:latin typeface="Bodoni MT" panose="02070603080606020203" pitchFamily="18" charset="0"/>
                <a:cs typeface="Helvetica" panose="020B0604020202020204" pitchFamily="34" charset="0"/>
              </a:rPr>
              <a:t>  Phys. Rev. D. 92, (2015)</a:t>
            </a:r>
          </a:p>
        </p:txBody>
      </p:sp>
      <p:sp>
        <p:nvSpPr>
          <p:cNvPr id="7" name="Slide Number Placeholder 6"/>
          <p:cNvSpPr>
            <a:spLocks noGrp="1"/>
          </p:cNvSpPr>
          <p:nvPr>
            <p:ph type="sldNum" sz="quarter" idx="12"/>
          </p:nvPr>
        </p:nvSpPr>
        <p:spPr/>
        <p:txBody>
          <a:bodyPr/>
          <a:lstStyle/>
          <a:p>
            <a:fld id="{F625E1C1-922A-47A9-AF37-A2DFACD4FCD7}" type="slidenum">
              <a:rPr lang="en-US" smtClean="0"/>
              <a:t>23</a:t>
            </a:fld>
            <a:endParaRPr lang="en-US"/>
          </a:p>
        </p:txBody>
      </p:sp>
      <p:sp>
        <p:nvSpPr>
          <p:cNvPr id="2" name="Rectangle 1"/>
          <p:cNvSpPr/>
          <p:nvPr/>
        </p:nvSpPr>
        <p:spPr>
          <a:xfrm>
            <a:off x="577222" y="6332867"/>
            <a:ext cx="3455433" cy="461665"/>
          </a:xfrm>
          <a:prstGeom prst="rect">
            <a:avLst/>
          </a:prstGeom>
        </p:spPr>
        <p:txBody>
          <a:bodyPr wrap="none">
            <a:spAutoFit/>
          </a:bodyPr>
          <a:lstStyle/>
          <a:p>
            <a:r>
              <a:rPr lang="en-US" sz="1200" dirty="0">
                <a:latin typeface="Bodoni MT" panose="02070603080606020203" pitchFamily="18" charset="0"/>
              </a:rPr>
              <a:t>Lattice data from </a:t>
            </a:r>
          </a:p>
          <a:p>
            <a:r>
              <a:rPr lang="en-US" sz="1200" b="1" dirty="0">
                <a:solidFill>
                  <a:schemeClr val="accent6">
                    <a:lumMod val="75000"/>
                  </a:schemeClr>
                </a:solidFill>
                <a:latin typeface="Bodoni MT" panose="02070603080606020203" pitchFamily="18" charset="0"/>
              </a:rPr>
              <a:t>Hadron Spectrum collaboration JHEP 12 (2016) 89</a:t>
            </a:r>
          </a:p>
        </p:txBody>
      </p:sp>
      <mc:AlternateContent xmlns:mc="http://schemas.openxmlformats.org/markup-compatibility/2006" xmlns:a14="http://schemas.microsoft.com/office/drawing/2010/main">
        <mc:Choice Requires="a14">
          <p:sp>
            <p:nvSpPr>
              <p:cNvPr id="33" name="HQET for heavy quarks and diquarks">
                <a:extLst>
                  <a:ext uri="{FF2B5EF4-FFF2-40B4-BE49-F238E27FC236}">
                    <a16:creationId xmlns:a16="http://schemas.microsoft.com/office/drawing/2014/main" id="{84806EFA-90B6-4067-983B-6F820E668612}"/>
                  </a:ext>
                </a:extLst>
              </p:cNvPr>
              <p:cNvSpPr txBox="1"/>
              <p:nvPr/>
            </p:nvSpPr>
            <p:spPr>
              <a:xfrm>
                <a:off x="45597" y="870549"/>
                <a:ext cx="11969551" cy="44114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Lattice results for charm hybrids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𝑚</m:t>
                        </m:r>
                      </m:e>
                      <m:sub>
                        <m:r>
                          <a:rPr lang="en-US" sz="2200" b="0" i="1" smtClean="0">
                            <a:latin typeface="Cambria Math" panose="02040503050406030204" pitchFamily="18" charset="0"/>
                          </a:rPr>
                          <m:t>𝜋</m:t>
                        </m:r>
                      </m:sub>
                    </m:sSub>
                    <m:r>
                      <a:rPr lang="en-US" sz="2200" b="0" i="1" smtClean="0">
                        <a:latin typeface="Cambria Math" panose="02040503050406030204" pitchFamily="18" charset="0"/>
                      </a:rPr>
                      <m:t>≈</m:t>
                    </m:r>
                    <m:r>
                      <a:rPr lang="en-US" sz="2200" b="0" i="1" smtClean="0">
                        <a:latin typeface="Cambria Math" panose="02040503050406030204" pitchFamily="18" charset="0"/>
                      </a:rPr>
                      <m:t>240</m:t>
                    </m:r>
                  </m:oMath>
                </a14:m>
                <a:r>
                  <a:rPr lang="en-US" sz="2200" dirty="0">
                    <a:latin typeface="Bell MT" panose="02020503060305020303" pitchFamily="18" charset="0"/>
                  </a:rPr>
                  <a:t> MeV) :</a:t>
                </a:r>
                <a:endParaRPr lang="en-US" sz="2200" dirty="0">
                  <a:solidFill>
                    <a:schemeClr val="tx1"/>
                  </a:solidFill>
                  <a:latin typeface="Bell MT" panose="02020503060305020303" pitchFamily="18" charset="0"/>
                </a:endParaRPr>
              </a:p>
            </p:txBody>
          </p:sp>
        </mc:Choice>
        <mc:Fallback xmlns="">
          <p:sp>
            <p:nvSpPr>
              <p:cNvPr id="33" name="HQET for heavy quarks and diquarks">
                <a:extLst>
                  <a:ext uri="{FF2B5EF4-FFF2-40B4-BE49-F238E27FC236}">
                    <a16:creationId xmlns:a16="http://schemas.microsoft.com/office/drawing/2014/main" id="{84806EFA-90B6-4067-983B-6F820E668612}"/>
                  </a:ext>
                </a:extLst>
              </p:cNvPr>
              <p:cNvSpPr txBox="1">
                <a:spLocks noRot="1" noChangeAspect="1" noMove="1" noResize="1" noEditPoints="1" noAdjustHandles="1" noChangeArrowheads="1" noChangeShapeType="1" noTextEdit="1"/>
              </p:cNvSpPr>
              <p:nvPr/>
            </p:nvSpPr>
            <p:spPr>
              <a:xfrm>
                <a:off x="45597" y="870549"/>
                <a:ext cx="11969551" cy="441146"/>
              </a:xfrm>
              <a:prstGeom prst="rect">
                <a:avLst/>
              </a:prstGeom>
              <a:blipFill>
                <a:blip r:embed="rId3"/>
                <a:stretch>
                  <a:fillRect l="-916" t="-8333" b="-26389"/>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549D3550-3ADB-3AE1-CFF3-8A1E3BD0982D}"/>
              </a:ext>
            </a:extLst>
          </p:cNvPr>
          <p:cNvSpPr txBox="1"/>
          <p:nvPr/>
        </p:nvSpPr>
        <p:spPr>
          <a:xfrm>
            <a:off x="4295042" y="20195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pic>
        <p:nvPicPr>
          <p:cNvPr id="9" name="Picture 8">
            <a:extLst>
              <a:ext uri="{FF2B5EF4-FFF2-40B4-BE49-F238E27FC236}">
                <a16:creationId xmlns:a16="http://schemas.microsoft.com/office/drawing/2014/main" id="{B3560F73-4F66-F0DB-8D75-0076BE5B99C1}"/>
              </a:ext>
            </a:extLst>
          </p:cNvPr>
          <p:cNvPicPr>
            <a:picLocks noChangeAspect="1"/>
          </p:cNvPicPr>
          <p:nvPr/>
        </p:nvPicPr>
        <p:blipFill>
          <a:blip r:embed="rId4"/>
          <a:stretch>
            <a:fillRect/>
          </a:stretch>
        </p:blipFill>
        <p:spPr>
          <a:xfrm>
            <a:off x="8217663" y="2540120"/>
            <a:ext cx="3629702" cy="2791245"/>
          </a:xfrm>
          <a:prstGeom prst="rect">
            <a:avLst/>
          </a:prstGeom>
        </p:spPr>
      </p:pic>
      <p:sp>
        <p:nvSpPr>
          <p:cNvPr id="10" name="TextBox 9">
            <a:extLst>
              <a:ext uri="{FF2B5EF4-FFF2-40B4-BE49-F238E27FC236}">
                <a16:creationId xmlns:a16="http://schemas.microsoft.com/office/drawing/2014/main" id="{8C2AB46D-85A5-AA0A-64A3-9A14547DC706}"/>
              </a:ext>
            </a:extLst>
          </p:cNvPr>
          <p:cNvSpPr txBox="1"/>
          <p:nvPr/>
        </p:nvSpPr>
        <p:spPr>
          <a:xfrm>
            <a:off x="1451529" y="1558229"/>
            <a:ext cx="2302040" cy="369332"/>
          </a:xfrm>
          <a:prstGeom prst="rect">
            <a:avLst/>
          </a:prstGeom>
          <a:noFill/>
        </p:spPr>
        <p:txBody>
          <a:bodyPr wrap="none" rtlCol="0">
            <a:spAutoFit/>
          </a:bodyPr>
          <a:lstStyle/>
          <a:p>
            <a:r>
              <a:rPr lang="en-US" b="1" dirty="0">
                <a:latin typeface="Bell MT" panose="02020503060305020303" pitchFamily="18" charset="0"/>
              </a:rPr>
              <a:t>Charmonium hybrids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E18A4A5-1A93-D969-9B09-5A2055D105A7}"/>
                  </a:ext>
                </a:extLst>
              </p:cNvPr>
              <p:cNvSpPr txBox="1"/>
              <p:nvPr/>
            </p:nvSpPr>
            <p:spPr>
              <a:xfrm>
                <a:off x="1828799" y="4781969"/>
                <a:ext cx="1837219" cy="296941"/>
              </a:xfrm>
              <a:prstGeom prst="rect">
                <a:avLst/>
              </a:prstGeom>
              <a:noFill/>
            </p:spPr>
            <p:txBody>
              <a:bodyPr wrap="square" lIns="0" tIns="0" rIns="0" bIns="0" rtlCol="0">
                <a:spAutoFit/>
              </a:bodyPr>
              <a:lstStyle/>
              <a:p>
                <a:pPr>
                  <a:lnSpc>
                    <a:spcPct val="114000"/>
                  </a:lnSpc>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𝜂</m:t>
                            </m:r>
                          </m:e>
                          <m:sub>
                            <m:r>
                              <a:rPr lang="en-US" sz="1600" b="0" i="1" smtClean="0">
                                <a:latin typeface="Cambria Math" panose="02040503050406030204" pitchFamily="18" charset="0"/>
                              </a:rPr>
                              <m:t>𝑐</m:t>
                            </m:r>
                          </m:sub>
                        </m:sSub>
                      </m:sub>
                    </m:sSub>
                    <m:r>
                      <a:rPr lang="en-US" sz="1600" b="0" i="1" smtClean="0">
                        <a:latin typeface="Cambria Math" panose="02040503050406030204" pitchFamily="18" charset="0"/>
                      </a:rPr>
                      <m:t>=</m:t>
                    </m:r>
                    <m:r>
                      <a:rPr lang="en-US" sz="1600" b="0" i="1" smtClean="0">
                        <a:latin typeface="Cambria Math" panose="02040503050406030204" pitchFamily="18" charset="0"/>
                      </a:rPr>
                      <m:t>2983</m:t>
                    </m:r>
                    <m:r>
                      <a:rPr lang="en-US" sz="1600" b="0" i="1" smtClean="0">
                        <a:latin typeface="Cambria Math" panose="02040503050406030204" pitchFamily="18" charset="0"/>
                      </a:rPr>
                      <m:t>.</m:t>
                    </m:r>
                    <m:r>
                      <a:rPr lang="en-US" sz="1600" b="0" i="1" smtClean="0">
                        <a:latin typeface="Cambria Math" panose="02040503050406030204" pitchFamily="18" charset="0"/>
                      </a:rPr>
                      <m:t>9</m:t>
                    </m:r>
                  </m:oMath>
                </a14:m>
                <a:r>
                  <a:rPr lang="en-US" sz="1600" dirty="0"/>
                  <a:t> MeV</a:t>
                </a:r>
                <a:endParaRPr lang="en-US" sz="1600" dirty="0" err="1"/>
              </a:p>
            </p:txBody>
          </p:sp>
        </mc:Choice>
        <mc:Fallback xmlns="">
          <p:sp>
            <p:nvSpPr>
              <p:cNvPr id="11" name="TextBox 10">
                <a:extLst>
                  <a:ext uri="{FF2B5EF4-FFF2-40B4-BE49-F238E27FC236}">
                    <a16:creationId xmlns:a16="http://schemas.microsoft.com/office/drawing/2014/main" id="{3E18A4A5-1A93-D969-9B09-5A2055D105A7}"/>
                  </a:ext>
                </a:extLst>
              </p:cNvPr>
              <p:cNvSpPr txBox="1">
                <a:spLocks noRot="1" noChangeAspect="1" noMove="1" noResize="1" noEditPoints="1" noAdjustHandles="1" noChangeArrowheads="1" noChangeShapeType="1" noTextEdit="1"/>
              </p:cNvSpPr>
              <p:nvPr/>
            </p:nvSpPr>
            <p:spPr>
              <a:xfrm>
                <a:off x="1828799" y="4781969"/>
                <a:ext cx="1837219" cy="296941"/>
              </a:xfrm>
              <a:prstGeom prst="rect">
                <a:avLst/>
              </a:prstGeom>
              <a:blipFill>
                <a:blip r:embed="rId5"/>
                <a:stretch>
                  <a:fillRect l="-2658" t="-12245" b="-3265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35715B75-F274-D4C5-A06B-65A769A626FE}"/>
              </a:ext>
            </a:extLst>
          </p:cNvPr>
          <p:cNvPicPr>
            <a:picLocks noChangeAspect="1"/>
          </p:cNvPicPr>
          <p:nvPr/>
        </p:nvPicPr>
        <p:blipFill>
          <a:blip r:embed="rId6"/>
          <a:stretch>
            <a:fillRect/>
          </a:stretch>
        </p:blipFill>
        <p:spPr>
          <a:xfrm>
            <a:off x="6030372" y="5188951"/>
            <a:ext cx="647756" cy="304826"/>
          </a:xfrm>
          <a:prstGeom prst="rect">
            <a:avLst/>
          </a:prstGeom>
        </p:spPr>
      </p:pic>
      <p:sp>
        <p:nvSpPr>
          <p:cNvPr id="16" name="TextBox 15">
            <a:extLst>
              <a:ext uri="{FF2B5EF4-FFF2-40B4-BE49-F238E27FC236}">
                <a16:creationId xmlns:a16="http://schemas.microsoft.com/office/drawing/2014/main" id="{853D7EC9-766C-6192-D485-439A4F39844B}"/>
              </a:ext>
            </a:extLst>
          </p:cNvPr>
          <p:cNvSpPr txBox="1"/>
          <p:nvPr/>
        </p:nvSpPr>
        <p:spPr>
          <a:xfrm>
            <a:off x="4920785" y="6292889"/>
            <a:ext cx="2580392" cy="437107"/>
          </a:xfrm>
          <a:prstGeom prst="rect">
            <a:avLst/>
          </a:prstGeom>
          <a:noFill/>
        </p:spPr>
        <p:txBody>
          <a:bodyPr wrap="square" lIns="0" tIns="0" rIns="0" bIns="0" rtlCol="0">
            <a:spAutoFit/>
          </a:bodyPr>
          <a:lstStyle/>
          <a:p>
            <a:pPr>
              <a:lnSpc>
                <a:spcPct val="114000"/>
              </a:lnSpc>
            </a:pPr>
            <a:r>
              <a:rPr lang="en-US" sz="1300" dirty="0">
                <a:latin typeface="+mn-lt"/>
              </a:rPr>
              <a:t>Box represents uncertainties </a:t>
            </a:r>
          </a:p>
          <a:p>
            <a:pPr>
              <a:lnSpc>
                <a:spcPct val="114000"/>
              </a:lnSpc>
            </a:pPr>
            <a:r>
              <a:rPr lang="en-US" sz="1300" dirty="0">
                <a:latin typeface="+mn-lt"/>
              </a:rPr>
              <a:t>in lattice computations</a:t>
            </a:r>
          </a:p>
        </p:txBody>
      </p:sp>
      <p:sp>
        <p:nvSpPr>
          <p:cNvPr id="17" name="Rectangle 16">
            <a:extLst>
              <a:ext uri="{FF2B5EF4-FFF2-40B4-BE49-F238E27FC236}">
                <a16:creationId xmlns:a16="http://schemas.microsoft.com/office/drawing/2014/main" id="{A540FF12-D07A-3F3D-D29D-ECB09E107E2E}"/>
              </a:ext>
            </a:extLst>
          </p:cNvPr>
          <p:cNvSpPr/>
          <p:nvPr/>
        </p:nvSpPr>
        <p:spPr>
          <a:xfrm>
            <a:off x="7692112" y="5852741"/>
            <a:ext cx="373670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3" name="Rectangle: Rounded Corners 2">
            <a:extLst>
              <a:ext uri="{FF2B5EF4-FFF2-40B4-BE49-F238E27FC236}">
                <a16:creationId xmlns:a16="http://schemas.microsoft.com/office/drawing/2014/main" id="{ED1353F5-A2ED-8A49-3752-71E1C08FCF47}"/>
              </a:ext>
            </a:extLst>
          </p:cNvPr>
          <p:cNvSpPr/>
          <p:nvPr/>
        </p:nvSpPr>
        <p:spPr>
          <a:xfrm>
            <a:off x="793102" y="2220686"/>
            <a:ext cx="1548882" cy="690465"/>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4" name="Rectangle: Rounded Corners 3">
            <a:extLst>
              <a:ext uri="{FF2B5EF4-FFF2-40B4-BE49-F238E27FC236}">
                <a16:creationId xmlns:a16="http://schemas.microsoft.com/office/drawing/2014/main" id="{C324E591-8DCD-846E-8839-1905452299AE}"/>
              </a:ext>
            </a:extLst>
          </p:cNvPr>
          <p:cNvSpPr/>
          <p:nvPr/>
        </p:nvSpPr>
        <p:spPr>
          <a:xfrm>
            <a:off x="3768183" y="1651519"/>
            <a:ext cx="2641948" cy="914400"/>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6" name="Rectangle: Rounded Corners 5">
            <a:extLst>
              <a:ext uri="{FF2B5EF4-FFF2-40B4-BE49-F238E27FC236}">
                <a16:creationId xmlns:a16="http://schemas.microsoft.com/office/drawing/2014/main" id="{EC14E972-5104-911D-902A-FE66F8E5EC53}"/>
              </a:ext>
            </a:extLst>
          </p:cNvPr>
          <p:cNvSpPr/>
          <p:nvPr/>
        </p:nvSpPr>
        <p:spPr>
          <a:xfrm>
            <a:off x="401216" y="5834960"/>
            <a:ext cx="746449" cy="461665"/>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8" name="TextBox 7">
            <a:extLst>
              <a:ext uri="{FF2B5EF4-FFF2-40B4-BE49-F238E27FC236}">
                <a16:creationId xmlns:a16="http://schemas.microsoft.com/office/drawing/2014/main" id="{B69432F3-BE4E-0F28-CCD7-4623B517EFA2}"/>
              </a:ext>
            </a:extLst>
          </p:cNvPr>
          <p:cNvSpPr txBox="1"/>
          <p:nvPr/>
        </p:nvSpPr>
        <p:spPr>
          <a:xfrm>
            <a:off x="518122" y="6065792"/>
            <a:ext cx="549959" cy="268663"/>
          </a:xfrm>
          <a:prstGeom prst="rect">
            <a:avLst/>
          </a:prstGeom>
          <a:noFill/>
        </p:spPr>
        <p:txBody>
          <a:bodyPr wrap="none" lIns="0" tIns="0" rIns="0" bIns="0" rtlCol="0">
            <a:spAutoFit/>
          </a:bodyPr>
          <a:lstStyle/>
          <a:p>
            <a:pPr>
              <a:lnSpc>
                <a:spcPct val="114000"/>
              </a:lnSpc>
            </a:pPr>
            <a:r>
              <a:rPr lang="en-US" sz="1600" b="1" dirty="0">
                <a:solidFill>
                  <a:srgbClr val="7030A0"/>
                </a:solidFill>
                <a:latin typeface="Bell MT" panose="02020503060305020303" pitchFamily="18" charset="0"/>
              </a:rPr>
              <a:t>exotic</a:t>
            </a:r>
          </a:p>
        </p:txBody>
      </p:sp>
      <p:sp>
        <p:nvSpPr>
          <p:cNvPr id="12" name="Rectangle: Rounded Corners 11">
            <a:extLst>
              <a:ext uri="{FF2B5EF4-FFF2-40B4-BE49-F238E27FC236}">
                <a16:creationId xmlns:a16="http://schemas.microsoft.com/office/drawing/2014/main" id="{DEDC3AF0-C630-7CDF-4B32-152323440C19}"/>
              </a:ext>
            </a:extLst>
          </p:cNvPr>
          <p:cNvSpPr/>
          <p:nvPr/>
        </p:nvSpPr>
        <p:spPr>
          <a:xfrm>
            <a:off x="3753568" y="5851200"/>
            <a:ext cx="733552" cy="42542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4" name="TextBox 13">
            <a:extLst>
              <a:ext uri="{FF2B5EF4-FFF2-40B4-BE49-F238E27FC236}">
                <a16:creationId xmlns:a16="http://schemas.microsoft.com/office/drawing/2014/main" id="{112FBE30-3C8A-E97A-D2EA-4AFEF5538FD1}"/>
              </a:ext>
            </a:extLst>
          </p:cNvPr>
          <p:cNvSpPr txBox="1"/>
          <p:nvPr/>
        </p:nvSpPr>
        <p:spPr>
          <a:xfrm>
            <a:off x="3885089" y="6064009"/>
            <a:ext cx="549959" cy="268663"/>
          </a:xfrm>
          <a:prstGeom prst="rect">
            <a:avLst/>
          </a:prstGeom>
          <a:noFill/>
        </p:spPr>
        <p:txBody>
          <a:bodyPr wrap="none" lIns="0" tIns="0" rIns="0" bIns="0" rtlCol="0">
            <a:spAutoFit/>
          </a:bodyPr>
          <a:lstStyle/>
          <a:p>
            <a:pPr>
              <a:lnSpc>
                <a:spcPct val="114000"/>
              </a:lnSpc>
            </a:pPr>
            <a:r>
              <a:rPr lang="en-US" sz="1600" b="1" dirty="0">
                <a:solidFill>
                  <a:srgbClr val="7030A0"/>
                </a:solidFill>
                <a:latin typeface="Bell MT" panose="02020503060305020303" pitchFamily="18" charset="0"/>
              </a:rPr>
              <a:t>exotic</a:t>
            </a:r>
          </a:p>
        </p:txBody>
      </p:sp>
      <p:sp>
        <p:nvSpPr>
          <p:cNvPr id="18" name="TextBox 17">
            <a:extLst>
              <a:ext uri="{FF2B5EF4-FFF2-40B4-BE49-F238E27FC236}">
                <a16:creationId xmlns:a16="http://schemas.microsoft.com/office/drawing/2014/main" id="{A6A529EA-583B-F06A-3EC5-C28563B460FD}"/>
              </a:ext>
            </a:extLst>
          </p:cNvPr>
          <p:cNvSpPr txBox="1"/>
          <p:nvPr/>
        </p:nvSpPr>
        <p:spPr>
          <a:xfrm>
            <a:off x="883505" y="2282870"/>
            <a:ext cx="577081" cy="225062"/>
          </a:xfrm>
          <a:prstGeom prst="rect">
            <a:avLst/>
          </a:prstGeom>
          <a:noFill/>
        </p:spPr>
        <p:txBody>
          <a:bodyPr wrap="none" lIns="0" tIns="0" rIns="0" bIns="0" rtlCol="0">
            <a:spAutoFit/>
          </a:bodyPr>
          <a:lstStyle/>
          <a:p>
            <a:pPr>
              <a:lnSpc>
                <a:spcPct val="114000"/>
              </a:lnSpc>
            </a:pPr>
            <a:r>
              <a:rPr lang="en-US" sz="1400" dirty="0">
                <a:latin typeface="+mn-lt"/>
              </a:rPr>
              <a:t>hybrids</a:t>
            </a:r>
          </a:p>
        </p:txBody>
      </p:sp>
      <p:sp>
        <p:nvSpPr>
          <p:cNvPr id="19" name="TextBox 18">
            <a:extLst>
              <a:ext uri="{FF2B5EF4-FFF2-40B4-BE49-F238E27FC236}">
                <a16:creationId xmlns:a16="http://schemas.microsoft.com/office/drawing/2014/main" id="{1A0C32A6-79F7-BDF1-1ED9-DC29C2DC4F68}"/>
              </a:ext>
            </a:extLst>
          </p:cNvPr>
          <p:cNvSpPr txBox="1"/>
          <p:nvPr/>
        </p:nvSpPr>
        <p:spPr>
          <a:xfrm>
            <a:off x="3921709" y="1700845"/>
            <a:ext cx="577081" cy="225062"/>
          </a:xfrm>
          <a:prstGeom prst="rect">
            <a:avLst/>
          </a:prstGeom>
          <a:noFill/>
        </p:spPr>
        <p:txBody>
          <a:bodyPr wrap="none" lIns="0" tIns="0" rIns="0" bIns="0" rtlCol="0">
            <a:spAutoFit/>
          </a:bodyPr>
          <a:lstStyle/>
          <a:p>
            <a:pPr>
              <a:lnSpc>
                <a:spcPct val="114000"/>
              </a:lnSpc>
            </a:pPr>
            <a:r>
              <a:rPr lang="en-US" sz="1400" dirty="0">
                <a:latin typeface="+mn-lt"/>
              </a:rPr>
              <a:t>hybrids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E6CFC2A-2617-C134-C3D4-A740BBF17F11}"/>
                  </a:ext>
                </a:extLst>
              </p:cNvPr>
              <p:cNvSpPr txBox="1"/>
              <p:nvPr/>
            </p:nvSpPr>
            <p:spPr>
              <a:xfrm>
                <a:off x="7413895" y="1813737"/>
                <a:ext cx="4461671" cy="646331"/>
              </a:xfrm>
              <a:prstGeom prst="rect">
                <a:avLst/>
              </a:prstGeom>
              <a:noFill/>
            </p:spPr>
            <p:txBody>
              <a:bodyPr wrap="none" rtlCol="0">
                <a:spAutoFit/>
              </a:bodyPr>
              <a:lstStyle/>
              <a:p>
                <a:pPr marL="342900" indent="-342900">
                  <a:buFont typeface="Wingdings" panose="05000000000000000000" pitchFamily="2" charset="2"/>
                  <a:buChar char="§"/>
                </a:pPr>
                <a:r>
                  <a:rPr lang="en-US" b="0" dirty="0"/>
                  <a:t>J</a:t>
                </a:r>
                <a:r>
                  <a:rPr lang="en-US" baseline="50000" dirty="0"/>
                  <a:t>PC</a:t>
                </a:r>
                <a14:m>
                  <m:oMath xmlns:m="http://schemas.openxmlformats.org/officeDocument/2006/math">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e>
                      <m:sup>
                        <m:r>
                          <a:rPr lang="en-US" b="0" i="1" smtClean="0">
                            <a:latin typeface="Cambria Math" panose="02040503050406030204" pitchFamily="18" charset="0"/>
                          </a:rPr>
                          <m:t>+</m:t>
                        </m:r>
                        <m:r>
                          <a:rPr lang="en-US" i="1">
                            <a:latin typeface="Cambria Math" panose="02040503050406030204" pitchFamily="18" charset="0"/>
                          </a:rPr>
                          <m:t>−</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 +</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m:t>
                        </m:r>
                      </m:sup>
                    </m:sSup>
                  </m:oMath>
                </a14:m>
                <a:r>
                  <a:rPr lang="en-US" dirty="0">
                    <a:latin typeface="Bell MT" panose="02020503060305020303" pitchFamily="18" charset="0"/>
                  </a:rPr>
                  <a:t> etc.  are exotic </a:t>
                </a:r>
              </a:p>
              <a:p>
                <a:r>
                  <a:rPr lang="en-US" dirty="0">
                    <a:latin typeface="Bell MT" panose="02020503060305020303" pitchFamily="18" charset="0"/>
                  </a:rPr>
                  <a:t>      quantum #’s</a:t>
                </a:r>
              </a:p>
            </p:txBody>
          </p:sp>
        </mc:Choice>
        <mc:Fallback xmlns="">
          <p:sp>
            <p:nvSpPr>
              <p:cNvPr id="20" name="TextBox 19">
                <a:extLst>
                  <a:ext uri="{FF2B5EF4-FFF2-40B4-BE49-F238E27FC236}">
                    <a16:creationId xmlns:a16="http://schemas.microsoft.com/office/drawing/2014/main" id="{FE6CFC2A-2617-C134-C3D4-A740BBF17F11}"/>
                  </a:ext>
                </a:extLst>
              </p:cNvPr>
              <p:cNvSpPr txBox="1">
                <a:spLocks noRot="1" noChangeAspect="1" noMove="1" noResize="1" noEditPoints="1" noAdjustHandles="1" noChangeArrowheads="1" noChangeShapeType="1" noTextEdit="1"/>
              </p:cNvSpPr>
              <p:nvPr/>
            </p:nvSpPr>
            <p:spPr>
              <a:xfrm>
                <a:off x="7413895" y="1813737"/>
                <a:ext cx="4461671" cy="646331"/>
              </a:xfrm>
              <a:prstGeom prst="rect">
                <a:avLst/>
              </a:prstGeom>
              <a:blipFill>
                <a:blip r:embed="rId7"/>
                <a:stretch>
                  <a:fillRect l="-820" t="-9434" r="-273" b="-14151"/>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73E0E7A-9285-B651-25C1-9F72D2E9BC84}"/>
              </a:ext>
            </a:extLst>
          </p:cNvPr>
          <p:cNvSpPr txBox="1"/>
          <p:nvPr/>
        </p:nvSpPr>
        <p:spPr>
          <a:xfrm>
            <a:off x="8501974" y="1079770"/>
            <a:ext cx="2794035" cy="257250"/>
          </a:xfrm>
          <a:prstGeom prst="rect">
            <a:avLst/>
          </a:prstGeom>
          <a:noFill/>
        </p:spPr>
        <p:txBody>
          <a:bodyPr wrap="none" lIns="0" tIns="0" rIns="0" bIns="0" rtlCol="0">
            <a:spAutoFit/>
          </a:bodyPr>
          <a:lstStyle/>
          <a:p>
            <a:pPr>
              <a:lnSpc>
                <a:spcPct val="114000"/>
              </a:lnSpc>
            </a:pPr>
            <a:r>
              <a:rPr lang="en-US" sz="1600" dirty="0">
                <a:latin typeface="+mn-lt"/>
              </a:rPr>
              <a:t>Results agree within error bars</a:t>
            </a:r>
          </a:p>
        </p:txBody>
      </p:sp>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CA2623A8-A500-3718-168F-C8545CADB49F}"/>
                  </a:ext>
                </a:extLst>
              </p14:cNvPr>
              <p14:cNvContentPartPr/>
              <p14:nvPr/>
            </p14:nvContentPartPr>
            <p14:xfrm>
              <a:off x="9995040" y="3498840"/>
              <a:ext cx="152640" cy="25920"/>
            </p14:xfrm>
          </p:contentPart>
        </mc:Choice>
        <mc:Fallback xmlns="">
          <p:pic>
            <p:nvPicPr>
              <p:cNvPr id="22" name="Ink 21">
                <a:extLst>
                  <a:ext uri="{FF2B5EF4-FFF2-40B4-BE49-F238E27FC236}">
                    <a16:creationId xmlns:a16="http://schemas.microsoft.com/office/drawing/2014/main" id="{CA2623A8-A500-3718-168F-C8545CADB49F}"/>
                  </a:ext>
                </a:extLst>
              </p:cNvPr>
              <p:cNvPicPr/>
              <p:nvPr/>
            </p:nvPicPr>
            <p:blipFill>
              <a:blip r:embed="rId9"/>
              <a:stretch>
                <a:fillRect/>
              </a:stretch>
            </p:blipFill>
            <p:spPr>
              <a:xfrm>
                <a:off x="9985680" y="3489480"/>
                <a:ext cx="171360" cy="44640"/>
              </a:xfrm>
              <a:prstGeom prst="rect">
                <a:avLst/>
              </a:prstGeom>
            </p:spPr>
          </p:pic>
        </mc:Fallback>
      </mc:AlternateContent>
    </p:spTree>
    <p:extLst>
      <p:ext uri="{BB962C8B-B14F-4D97-AF65-F5344CB8AC3E}">
        <p14:creationId xmlns:p14="http://schemas.microsoft.com/office/powerpoint/2010/main" val="2862374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72307-A2E9-5445-9B4A-BAF0BA54D71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BC9F38-5573-A48D-8223-51AA3CF5A8A5}"/>
              </a:ext>
            </a:extLst>
          </p:cNvPr>
          <p:cNvSpPr>
            <a:spLocks noGrp="1"/>
          </p:cNvSpPr>
          <p:nvPr>
            <p:ph type="sldNum" sz="quarter" idx="12"/>
          </p:nvPr>
        </p:nvSpPr>
        <p:spPr/>
        <p:txBody>
          <a:bodyPr/>
          <a:lstStyle/>
          <a:p>
            <a:fld id="{F625E1C1-922A-47A9-AF37-A2DFACD4FCD7}" type="slidenum">
              <a:rPr lang="en-US" smtClean="0"/>
              <a:t>24</a:t>
            </a:fld>
            <a:endParaRPr lang="en-US"/>
          </a:p>
        </p:txBody>
      </p:sp>
      <p:sp>
        <p:nvSpPr>
          <p:cNvPr id="2" name="Rectangle 1">
            <a:extLst>
              <a:ext uri="{FF2B5EF4-FFF2-40B4-BE49-F238E27FC236}">
                <a16:creationId xmlns:a16="http://schemas.microsoft.com/office/drawing/2014/main" id="{16B7E2ED-20C3-854D-7547-4AE545937FF2}"/>
              </a:ext>
            </a:extLst>
          </p:cNvPr>
          <p:cNvSpPr/>
          <p:nvPr/>
        </p:nvSpPr>
        <p:spPr>
          <a:xfrm>
            <a:off x="8238470" y="6152659"/>
            <a:ext cx="3530775" cy="461665"/>
          </a:xfrm>
          <a:prstGeom prst="rect">
            <a:avLst/>
          </a:prstGeom>
        </p:spPr>
        <p:txBody>
          <a:bodyPr wrap="none">
            <a:spAutoFit/>
          </a:bodyPr>
          <a:lstStyle/>
          <a:p>
            <a:r>
              <a:rPr lang="en-US" sz="1200" dirty="0">
                <a:latin typeface="Bodoni MT" panose="02070603080606020203" pitchFamily="18" charset="0"/>
              </a:rPr>
              <a:t>Lattice data from </a:t>
            </a:r>
          </a:p>
          <a:p>
            <a:r>
              <a:rPr lang="en-US" sz="1200" b="1" dirty="0">
                <a:solidFill>
                  <a:schemeClr val="accent6">
                    <a:lumMod val="75000"/>
                  </a:schemeClr>
                </a:solidFill>
                <a:latin typeface="Bodoni MT" panose="02070603080606020203" pitchFamily="18" charset="0"/>
              </a:rPr>
              <a:t>Hadron Spectrum collaboration JHEP 02 (2021) 214</a:t>
            </a:r>
          </a:p>
        </p:txBody>
      </p:sp>
      <p:sp>
        <p:nvSpPr>
          <p:cNvPr id="33" name="HQET for heavy quarks and diquarks">
            <a:extLst>
              <a:ext uri="{FF2B5EF4-FFF2-40B4-BE49-F238E27FC236}">
                <a16:creationId xmlns:a16="http://schemas.microsoft.com/office/drawing/2014/main" id="{F1908260-3085-74B2-41EF-5E017748E1ED}"/>
              </a:ext>
            </a:extLst>
          </p:cNvPr>
          <p:cNvSpPr txBox="1"/>
          <p:nvPr/>
        </p:nvSpPr>
        <p:spPr>
          <a:xfrm>
            <a:off x="45597" y="870549"/>
            <a:ext cx="11969551" cy="441146"/>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Including spin-dependent hybrid potentials: </a:t>
            </a:r>
            <a:endParaRPr lang="en-US" sz="2200" dirty="0">
              <a:solidFill>
                <a:schemeClr val="tx1"/>
              </a:solidFill>
              <a:latin typeface="Bell MT" panose="02020503060305020303" pitchFamily="18" charset="0"/>
            </a:endParaRPr>
          </a:p>
        </p:txBody>
      </p:sp>
      <p:sp>
        <p:nvSpPr>
          <p:cNvPr id="5" name="TextBox 4">
            <a:extLst>
              <a:ext uri="{FF2B5EF4-FFF2-40B4-BE49-F238E27FC236}">
                <a16:creationId xmlns:a16="http://schemas.microsoft.com/office/drawing/2014/main" id="{7340F8E2-0A1C-BE2D-CCD1-E1F3FB641B32}"/>
              </a:ext>
            </a:extLst>
          </p:cNvPr>
          <p:cNvSpPr txBox="1"/>
          <p:nvPr/>
        </p:nvSpPr>
        <p:spPr>
          <a:xfrm>
            <a:off x="4295042" y="20195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pic>
        <p:nvPicPr>
          <p:cNvPr id="24" name="Picture 23">
            <a:extLst>
              <a:ext uri="{FF2B5EF4-FFF2-40B4-BE49-F238E27FC236}">
                <a16:creationId xmlns:a16="http://schemas.microsoft.com/office/drawing/2014/main" id="{81B46C2C-CD23-C895-BB36-44CB3648C616}"/>
              </a:ext>
            </a:extLst>
          </p:cNvPr>
          <p:cNvPicPr>
            <a:picLocks noChangeAspect="1"/>
          </p:cNvPicPr>
          <p:nvPr/>
        </p:nvPicPr>
        <p:blipFill>
          <a:blip r:embed="rId2"/>
          <a:stretch>
            <a:fillRect/>
          </a:stretch>
        </p:blipFill>
        <p:spPr>
          <a:xfrm>
            <a:off x="9431853" y="2232826"/>
            <a:ext cx="2760147" cy="2122556"/>
          </a:xfrm>
          <a:prstGeom prst="rect">
            <a:avLst/>
          </a:prstGeom>
        </p:spPr>
      </p:pic>
      <p:sp>
        <p:nvSpPr>
          <p:cNvPr id="25" name="Rectangle 24">
            <a:extLst>
              <a:ext uri="{FF2B5EF4-FFF2-40B4-BE49-F238E27FC236}">
                <a16:creationId xmlns:a16="http://schemas.microsoft.com/office/drawing/2014/main" id="{2463F4E7-7FE1-69ED-D614-7CB099E34DDD}"/>
              </a:ext>
            </a:extLst>
          </p:cNvPr>
          <p:cNvSpPr/>
          <p:nvPr/>
        </p:nvSpPr>
        <p:spPr>
          <a:xfrm>
            <a:off x="180306" y="6114485"/>
            <a:ext cx="2601805" cy="576504"/>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100" dirty="0">
                <a:solidFill>
                  <a:schemeClr val="accent6">
                    <a:lumMod val="50000"/>
                  </a:schemeClr>
                </a:solidFill>
                <a:latin typeface="Bodoni MT" panose="02070603080606020203" pitchFamily="18" charset="0"/>
                <a:cs typeface="Helvetica" panose="020B0604020202020204" pitchFamily="34" charset="0"/>
              </a:rPr>
              <a:t>Brambilla, Lai, Segovia, </a:t>
            </a:r>
            <a:r>
              <a:rPr lang="en-US" sz="1100" dirty="0" err="1">
                <a:solidFill>
                  <a:schemeClr val="accent6">
                    <a:lumMod val="50000"/>
                  </a:schemeClr>
                </a:solidFill>
                <a:latin typeface="Bodoni MT" panose="02070603080606020203" pitchFamily="18" charset="0"/>
                <a:cs typeface="Helvetica" panose="020B0604020202020204" pitchFamily="34" charset="0"/>
              </a:rPr>
              <a:t>Castell</a:t>
            </a:r>
            <a:r>
              <a:rPr lang="en-US" sz="1100" dirty="0" err="1">
                <a:solidFill>
                  <a:schemeClr val="accent6">
                    <a:lumMod val="50000"/>
                  </a:schemeClr>
                </a:solidFill>
                <a:latin typeface="Bodoni MT" panose="02070603080606020203" pitchFamily="18" charset="0"/>
                <a:cs typeface="Arial" panose="020B0604020202020204" pitchFamily="34" charset="0"/>
              </a:rPr>
              <a:t>à</a:t>
            </a:r>
            <a:r>
              <a:rPr lang="en-US" sz="1100" dirty="0">
                <a:solidFill>
                  <a:schemeClr val="accent6">
                    <a:lumMod val="50000"/>
                  </a:schemeClr>
                </a:solidFill>
                <a:latin typeface="Bodoni MT" panose="02070603080606020203" pitchFamily="18" charset="0"/>
                <a:cs typeface="Helvetica" panose="020B0604020202020204" pitchFamily="34" charset="0"/>
              </a:rPr>
              <a:t>, </a:t>
            </a:r>
            <a:r>
              <a:rPr lang="en-US" sz="1100" dirty="0" err="1">
                <a:solidFill>
                  <a:schemeClr val="accent6">
                    <a:lumMod val="50000"/>
                  </a:schemeClr>
                </a:solidFill>
                <a:latin typeface="Bodoni MT" panose="02070603080606020203" pitchFamily="18" charset="0"/>
                <a:cs typeface="Helvetica" panose="020B0604020202020204" pitchFamily="34" charset="0"/>
              </a:rPr>
              <a:t>Vairo</a:t>
            </a:r>
            <a:r>
              <a:rPr lang="en-US" sz="1100" dirty="0">
                <a:solidFill>
                  <a:schemeClr val="accent6">
                    <a:lumMod val="50000"/>
                  </a:schemeClr>
                </a:solidFill>
                <a:latin typeface="Bodoni MT" panose="02070603080606020203" pitchFamily="18" charset="0"/>
                <a:cs typeface="Helvetica" panose="020B0604020202020204" pitchFamily="34" charset="0"/>
              </a:rPr>
              <a:t>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100" dirty="0">
                <a:solidFill>
                  <a:schemeClr val="accent6">
                    <a:lumMod val="50000"/>
                  </a:schemeClr>
                </a:solidFill>
                <a:latin typeface="Bodoni MT" panose="02070603080606020203" pitchFamily="18" charset="0"/>
                <a:cs typeface="Helvetica" panose="020B0604020202020204" pitchFamily="34" charset="0"/>
              </a:rPr>
              <a:t>Phys. Rev. D. 101, (2020)</a:t>
            </a:r>
          </a:p>
        </p:txBody>
      </p:sp>
      <p:sp>
        <p:nvSpPr>
          <p:cNvPr id="26" name="Rectangle 25">
            <a:extLst>
              <a:ext uri="{FF2B5EF4-FFF2-40B4-BE49-F238E27FC236}">
                <a16:creationId xmlns:a16="http://schemas.microsoft.com/office/drawing/2014/main" id="{62A9EF66-07F7-5625-6899-E305DFA2D19D}"/>
              </a:ext>
            </a:extLst>
          </p:cNvPr>
          <p:cNvSpPr/>
          <p:nvPr/>
        </p:nvSpPr>
        <p:spPr>
          <a:xfrm>
            <a:off x="3017606" y="6114485"/>
            <a:ext cx="2601805" cy="576504"/>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100" dirty="0">
                <a:solidFill>
                  <a:schemeClr val="accent6">
                    <a:lumMod val="50000"/>
                  </a:schemeClr>
                </a:solidFill>
                <a:latin typeface="Bodoni MT" panose="02070603080606020203" pitchFamily="18" charset="0"/>
                <a:cs typeface="Helvetica" panose="020B0604020202020204" pitchFamily="34" charset="0"/>
              </a:rPr>
              <a:t>Brambilla, Lai, Segovia, </a:t>
            </a:r>
            <a:r>
              <a:rPr lang="en-US" sz="1100" dirty="0" err="1">
                <a:solidFill>
                  <a:schemeClr val="accent6">
                    <a:lumMod val="50000"/>
                  </a:schemeClr>
                </a:solidFill>
                <a:latin typeface="Bodoni MT" panose="02070603080606020203" pitchFamily="18" charset="0"/>
                <a:cs typeface="Helvetica" panose="020B0604020202020204" pitchFamily="34" charset="0"/>
              </a:rPr>
              <a:t>Castell</a:t>
            </a:r>
            <a:r>
              <a:rPr lang="en-US" sz="1100" dirty="0" err="1">
                <a:solidFill>
                  <a:schemeClr val="accent6">
                    <a:lumMod val="50000"/>
                  </a:schemeClr>
                </a:solidFill>
                <a:latin typeface="Bodoni MT" panose="02070603080606020203" pitchFamily="18" charset="0"/>
                <a:cs typeface="Arial" panose="020B0604020202020204" pitchFamily="34" charset="0"/>
              </a:rPr>
              <a:t>à</a:t>
            </a:r>
            <a:r>
              <a:rPr lang="en-US" sz="1100" dirty="0">
                <a:solidFill>
                  <a:schemeClr val="accent6">
                    <a:lumMod val="50000"/>
                  </a:schemeClr>
                </a:solidFill>
                <a:latin typeface="Bodoni MT" panose="02070603080606020203" pitchFamily="18" charset="0"/>
                <a:cs typeface="Helvetica" panose="020B0604020202020204" pitchFamily="34" charset="0"/>
              </a:rPr>
              <a:t>, </a:t>
            </a:r>
            <a:r>
              <a:rPr lang="en-US" sz="1100" dirty="0" err="1">
                <a:solidFill>
                  <a:schemeClr val="accent6">
                    <a:lumMod val="50000"/>
                  </a:schemeClr>
                </a:solidFill>
                <a:latin typeface="Bodoni MT" panose="02070603080606020203" pitchFamily="18" charset="0"/>
                <a:cs typeface="Helvetica" panose="020B0604020202020204" pitchFamily="34" charset="0"/>
              </a:rPr>
              <a:t>Vairo</a:t>
            </a:r>
            <a:r>
              <a:rPr lang="en-US" sz="1100" dirty="0">
                <a:solidFill>
                  <a:schemeClr val="accent6">
                    <a:lumMod val="50000"/>
                  </a:schemeClr>
                </a:solidFill>
                <a:latin typeface="Bodoni MT" panose="02070603080606020203" pitchFamily="18" charset="0"/>
                <a:cs typeface="Helvetica" panose="020B0604020202020204" pitchFamily="34" charset="0"/>
              </a:rPr>
              <a:t>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100" dirty="0">
                <a:solidFill>
                  <a:schemeClr val="accent6">
                    <a:lumMod val="50000"/>
                  </a:schemeClr>
                </a:solidFill>
                <a:latin typeface="Bodoni MT" panose="02070603080606020203" pitchFamily="18" charset="0"/>
                <a:cs typeface="Helvetica" panose="020B0604020202020204" pitchFamily="34" charset="0"/>
              </a:rPr>
              <a:t>Phys. Rev. D. 99, (2019)</a:t>
            </a:r>
          </a:p>
        </p:txBody>
      </p:sp>
      <p:sp>
        <p:nvSpPr>
          <p:cNvPr id="27" name="Rectangle 26">
            <a:extLst>
              <a:ext uri="{FF2B5EF4-FFF2-40B4-BE49-F238E27FC236}">
                <a16:creationId xmlns:a16="http://schemas.microsoft.com/office/drawing/2014/main" id="{9ED71268-0ED3-8F7F-3D5D-86DD7DB00F94}"/>
              </a:ext>
            </a:extLst>
          </p:cNvPr>
          <p:cNvSpPr/>
          <p:nvPr/>
        </p:nvSpPr>
        <p:spPr>
          <a:xfrm>
            <a:off x="5921056" y="6230991"/>
            <a:ext cx="3127098"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Mod val="50000"/>
                  </a:schemeClr>
                </a:solidFill>
                <a:latin typeface="Bodoni MT" panose="02070603080606020203" pitchFamily="18" charset="0"/>
                <a:cs typeface="Helvetica" panose="020B0604020202020204" pitchFamily="34" charset="0"/>
              </a:rPr>
              <a:t>Soto, Valls, </a:t>
            </a:r>
            <a:r>
              <a:rPr lang="en-US" sz="1200" dirty="0" err="1">
                <a:solidFill>
                  <a:schemeClr val="accent6">
                    <a:lumMod val="50000"/>
                  </a:schemeClr>
                </a:solidFill>
                <a:latin typeface="Bodoni MT" panose="02070603080606020203" pitchFamily="18" charset="0"/>
                <a:cs typeface="Helvetica" panose="020B0604020202020204" pitchFamily="34" charset="0"/>
              </a:rPr>
              <a:t>arXiv</a:t>
            </a:r>
            <a:r>
              <a:rPr lang="en-US" sz="1200" dirty="0">
                <a:solidFill>
                  <a:schemeClr val="accent6">
                    <a:lumMod val="50000"/>
                  </a:schemeClr>
                </a:solidFill>
                <a:latin typeface="Bodoni MT" panose="02070603080606020203" pitchFamily="18" charset="0"/>
                <a:cs typeface="Helvetica" panose="020B0604020202020204" pitchFamily="34" charset="0"/>
              </a:rPr>
              <a:t> 2302.01765</a:t>
            </a:r>
          </a:p>
        </p:txBody>
      </p:sp>
      <p:sp>
        <p:nvSpPr>
          <p:cNvPr id="28" name="TextBox 27">
            <a:extLst>
              <a:ext uri="{FF2B5EF4-FFF2-40B4-BE49-F238E27FC236}">
                <a16:creationId xmlns:a16="http://schemas.microsoft.com/office/drawing/2014/main" id="{12645860-CC38-1103-85F8-7399CB3081C9}"/>
              </a:ext>
            </a:extLst>
          </p:cNvPr>
          <p:cNvSpPr txBox="1"/>
          <p:nvPr/>
        </p:nvSpPr>
        <p:spPr>
          <a:xfrm>
            <a:off x="9844393" y="4975371"/>
            <a:ext cx="1715213" cy="818686"/>
          </a:xfrm>
          <a:prstGeom prst="rect">
            <a:avLst/>
          </a:prstGeom>
          <a:noFill/>
        </p:spPr>
        <p:txBody>
          <a:bodyPr wrap="none" lIns="0" tIns="0" rIns="0" bIns="0" rtlCol="0">
            <a:spAutoFit/>
          </a:bodyPr>
          <a:lstStyle/>
          <a:p>
            <a:pPr>
              <a:lnSpc>
                <a:spcPct val="114000"/>
              </a:lnSpc>
            </a:pPr>
            <a:r>
              <a:rPr lang="en-US" sz="1600" dirty="0"/>
              <a:t>Our results refer to</a:t>
            </a:r>
          </a:p>
          <a:p>
            <a:pPr>
              <a:lnSpc>
                <a:spcPct val="114000"/>
              </a:lnSpc>
            </a:pPr>
            <a:r>
              <a:rPr lang="en-US" sz="1600" dirty="0">
                <a:latin typeface="+mn-lt"/>
              </a:rPr>
              <a:t>Sot</a:t>
            </a:r>
            <a:r>
              <a:rPr lang="en-US" sz="1600" dirty="0"/>
              <a:t>o &amp; Valls </a:t>
            </a:r>
          </a:p>
          <a:p>
            <a:pPr>
              <a:lnSpc>
                <a:spcPct val="114000"/>
              </a:lnSpc>
            </a:pPr>
            <a:r>
              <a:rPr lang="en-US" sz="1600" dirty="0" err="1"/>
              <a:t>arXiv</a:t>
            </a:r>
            <a:r>
              <a:rPr lang="en-US" sz="1600" dirty="0"/>
              <a:t> 2302.01765</a:t>
            </a:r>
            <a:endParaRPr lang="en-US" sz="1600" dirty="0">
              <a:latin typeface="+mn-lt"/>
            </a:endParaRPr>
          </a:p>
        </p:txBody>
      </p:sp>
      <p:grpSp>
        <p:nvGrpSpPr>
          <p:cNvPr id="31" name="Group 30">
            <a:extLst>
              <a:ext uri="{FF2B5EF4-FFF2-40B4-BE49-F238E27FC236}">
                <a16:creationId xmlns:a16="http://schemas.microsoft.com/office/drawing/2014/main" id="{C3A013AF-DAB9-EC5F-649A-957268BFE06D}"/>
              </a:ext>
            </a:extLst>
          </p:cNvPr>
          <p:cNvGrpSpPr/>
          <p:nvPr/>
        </p:nvGrpSpPr>
        <p:grpSpPr>
          <a:xfrm>
            <a:off x="272471" y="1581178"/>
            <a:ext cx="9169034" cy="4483301"/>
            <a:chOff x="272471" y="1581178"/>
            <a:chExt cx="9169034" cy="4483301"/>
          </a:xfrm>
        </p:grpSpPr>
        <p:pic>
          <p:nvPicPr>
            <p:cNvPr id="21" name="Picture 20">
              <a:extLst>
                <a:ext uri="{FF2B5EF4-FFF2-40B4-BE49-F238E27FC236}">
                  <a16:creationId xmlns:a16="http://schemas.microsoft.com/office/drawing/2014/main" id="{D9968308-DB10-DDA7-69FA-4087F6D4152F}"/>
                </a:ext>
              </a:extLst>
            </p:cNvPr>
            <p:cNvPicPr>
              <a:picLocks noChangeAspect="1"/>
            </p:cNvPicPr>
            <p:nvPr/>
          </p:nvPicPr>
          <p:blipFill>
            <a:blip r:embed="rId3"/>
            <a:stretch>
              <a:fillRect/>
            </a:stretch>
          </p:blipFill>
          <p:spPr>
            <a:xfrm>
              <a:off x="272471" y="1581178"/>
              <a:ext cx="4610910" cy="4483301"/>
            </a:xfrm>
            <a:prstGeom prst="rect">
              <a:avLst/>
            </a:prstGeom>
          </p:spPr>
        </p:pic>
        <p:pic>
          <p:nvPicPr>
            <p:cNvPr id="23" name="Picture 22">
              <a:extLst>
                <a:ext uri="{FF2B5EF4-FFF2-40B4-BE49-F238E27FC236}">
                  <a16:creationId xmlns:a16="http://schemas.microsoft.com/office/drawing/2014/main" id="{2334705A-8B88-DC41-EFD1-B9B4DE040343}"/>
                </a:ext>
              </a:extLst>
            </p:cNvPr>
            <p:cNvPicPr>
              <a:picLocks noChangeAspect="1"/>
            </p:cNvPicPr>
            <p:nvPr/>
          </p:nvPicPr>
          <p:blipFill>
            <a:blip r:embed="rId4"/>
            <a:stretch>
              <a:fillRect/>
            </a:stretch>
          </p:blipFill>
          <p:spPr>
            <a:xfrm>
              <a:off x="4883381" y="1670297"/>
              <a:ext cx="4558124" cy="4258247"/>
            </a:xfrm>
            <a:prstGeom prst="rect">
              <a:avLst/>
            </a:prstGeom>
          </p:spPr>
        </p:pic>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BEA04A4B-3C78-328B-7CA7-BC72B896CB47}"/>
                    </a:ext>
                  </a:extLst>
                </p:cNvPr>
                <p:cNvSpPr/>
                <p:nvPr/>
              </p:nvSpPr>
              <p:spPr>
                <a:xfrm>
                  <a:off x="3108723" y="4659549"/>
                  <a:ext cx="662054" cy="315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000" b="1" dirty="0">
                      <a:solidFill>
                        <a:schemeClr val="tx1"/>
                      </a:solidFill>
                    </a:rPr>
                    <a:t>       n</a:t>
                  </a:r>
                  <a14:m>
                    <m:oMath xmlns:m="http://schemas.openxmlformats.org/officeDocument/2006/math">
                      <m:sSub>
                        <m:sSubPr>
                          <m:ctrlPr>
                            <a:rPr lang="en-US" sz="1000" b="1" i="1" smtClean="0">
                              <a:solidFill>
                                <a:schemeClr val="tx1"/>
                              </a:solidFill>
                              <a:latin typeface="Cambria Math" panose="02040503050406030204" pitchFamily="18" charset="0"/>
                            </a:rPr>
                          </m:ctrlPr>
                        </m:sSubPr>
                        <m:e>
                          <m:r>
                            <a:rPr lang="en-US" sz="1000" b="1" i="0" smtClean="0">
                              <a:solidFill>
                                <a:schemeClr val="tx1"/>
                              </a:solidFill>
                              <a:latin typeface="Cambria Math" panose="02040503050406030204" pitchFamily="18" charset="0"/>
                            </a:rPr>
                            <m:t>𝐇</m:t>
                          </m:r>
                        </m:e>
                        <m:sub>
                          <m:r>
                            <a:rPr lang="en-US" sz="1000" b="1" i="0" smtClean="0">
                              <a:solidFill>
                                <a:schemeClr val="tx1"/>
                              </a:solidFill>
                              <a:latin typeface="Cambria Math" panose="02040503050406030204" pitchFamily="18" charset="0"/>
                            </a:rPr>
                            <m:t>𝟏</m:t>
                          </m:r>
                        </m:sub>
                      </m:sSub>
                    </m:oMath>
                  </a14:m>
                  <a:endParaRPr lang="en-US" sz="1000" b="1" dirty="0">
                    <a:solidFill>
                      <a:schemeClr val="tx1"/>
                    </a:solidFill>
                  </a:endParaRPr>
                </a:p>
              </p:txBody>
            </p:sp>
          </mc:Choice>
          <mc:Fallback xmlns="">
            <p:sp>
              <p:nvSpPr>
                <p:cNvPr id="29" name="Rectangle 28">
                  <a:extLst>
                    <a:ext uri="{FF2B5EF4-FFF2-40B4-BE49-F238E27FC236}">
                      <a16:creationId xmlns:a16="http://schemas.microsoft.com/office/drawing/2014/main" id="{9460D98C-BA87-A34C-4143-3819F1422CC4}"/>
                    </a:ext>
                  </a:extLst>
                </p:cNvPr>
                <p:cNvSpPr>
                  <a:spLocks noRot="1" noChangeAspect="1" noMove="1" noResize="1" noEditPoints="1" noAdjustHandles="1" noChangeArrowheads="1" noChangeShapeType="1" noTextEdit="1"/>
                </p:cNvSpPr>
                <p:nvPr/>
              </p:nvSpPr>
              <p:spPr>
                <a:xfrm>
                  <a:off x="3108723" y="4659549"/>
                  <a:ext cx="662054" cy="315822"/>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CBDD0E01-97DA-A9CC-EB6D-D587C727D03F}"/>
                    </a:ext>
                  </a:extLst>
                </p:cNvPr>
                <p:cNvSpPr/>
                <p:nvPr/>
              </p:nvSpPr>
              <p:spPr>
                <a:xfrm>
                  <a:off x="7829620" y="4688731"/>
                  <a:ext cx="662054" cy="315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000" b="1" dirty="0">
                      <a:solidFill>
                        <a:schemeClr val="tx1"/>
                      </a:solidFill>
                    </a:rPr>
                    <a:t>       n</a:t>
                  </a:r>
                  <a14:m>
                    <m:oMath xmlns:m="http://schemas.openxmlformats.org/officeDocument/2006/math">
                      <m:sSub>
                        <m:sSubPr>
                          <m:ctrlPr>
                            <a:rPr lang="en-US" sz="1000" b="1" i="1" smtClean="0">
                              <a:solidFill>
                                <a:schemeClr val="tx1"/>
                              </a:solidFill>
                              <a:latin typeface="Cambria Math" panose="02040503050406030204" pitchFamily="18" charset="0"/>
                            </a:rPr>
                          </m:ctrlPr>
                        </m:sSubPr>
                        <m:e>
                          <m:r>
                            <a:rPr lang="en-US" sz="1000" b="1" i="0" smtClean="0">
                              <a:solidFill>
                                <a:schemeClr val="tx1"/>
                              </a:solidFill>
                              <a:latin typeface="Cambria Math" panose="02040503050406030204" pitchFamily="18" charset="0"/>
                            </a:rPr>
                            <m:t>𝐇</m:t>
                          </m:r>
                        </m:e>
                        <m:sub>
                          <m:r>
                            <a:rPr lang="en-US" sz="1000" b="1" i="0" smtClean="0">
                              <a:solidFill>
                                <a:schemeClr val="tx1"/>
                              </a:solidFill>
                              <a:latin typeface="Cambria Math" panose="02040503050406030204" pitchFamily="18" charset="0"/>
                            </a:rPr>
                            <m:t>𝟐</m:t>
                          </m:r>
                        </m:sub>
                      </m:sSub>
                    </m:oMath>
                  </a14:m>
                  <a:endParaRPr lang="en-US" sz="1000" b="1" dirty="0">
                    <a:solidFill>
                      <a:schemeClr val="tx1"/>
                    </a:solidFill>
                  </a:endParaRPr>
                </a:p>
              </p:txBody>
            </p:sp>
          </mc:Choice>
          <mc:Fallback xmlns="">
            <p:sp>
              <p:nvSpPr>
                <p:cNvPr id="30" name="Rectangle 29">
                  <a:extLst>
                    <a:ext uri="{FF2B5EF4-FFF2-40B4-BE49-F238E27FC236}">
                      <a16:creationId xmlns:a16="http://schemas.microsoft.com/office/drawing/2014/main" id="{0172523A-1149-85A5-B499-D5A4A3EDC605}"/>
                    </a:ext>
                  </a:extLst>
                </p:cNvPr>
                <p:cNvSpPr>
                  <a:spLocks noRot="1" noChangeAspect="1" noMove="1" noResize="1" noEditPoints="1" noAdjustHandles="1" noChangeArrowheads="1" noChangeShapeType="1" noTextEdit="1"/>
                </p:cNvSpPr>
                <p:nvPr/>
              </p:nvSpPr>
              <p:spPr>
                <a:xfrm>
                  <a:off x="7829620" y="4688731"/>
                  <a:ext cx="662054" cy="315822"/>
                </a:xfrm>
                <a:prstGeom prst="rect">
                  <a:avLst/>
                </a:prstGeom>
                <a:blipFill>
                  <a:blip r:embed="rId6"/>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38142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QET for heavy quarks and diquarks">
                <a:extLst>
                  <a:ext uri="{FF2B5EF4-FFF2-40B4-BE49-F238E27FC236}">
                    <a16:creationId xmlns:a16="http://schemas.microsoft.com/office/drawing/2014/main" id="{84806EFA-90B6-4067-983B-6F820E668612}"/>
                  </a:ext>
                </a:extLst>
              </p:cNvPr>
              <p:cNvSpPr txBox="1"/>
              <p:nvPr/>
            </p:nvSpPr>
            <p:spPr>
              <a:xfrm>
                <a:off x="0" y="1110871"/>
                <a:ext cx="11969551" cy="779701"/>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S</a:t>
                </a:r>
                <a:r>
                  <a:rPr lang="en-US" sz="2200" dirty="0">
                    <a:solidFill>
                      <a:schemeClr val="tx1"/>
                    </a:solidFill>
                    <a:latin typeface="Bell MT" panose="02020503060305020303" pitchFamily="18" charset="0"/>
                  </a:rPr>
                  <a:t>emi-inclusive process: </a:t>
                </a:r>
                <a14:m>
                  <m:oMath xmlns:m="http://schemas.openxmlformats.org/officeDocument/2006/math">
                    <m:sSub>
                      <m:sSubPr>
                        <m:ctrlPr>
                          <a:rPr lang="en-US" sz="2200" b="1" i="1" smtClean="0">
                            <a:solidFill>
                              <a:srgbClr val="FF0000"/>
                            </a:solidFill>
                            <a:latin typeface="Cambria Math" panose="02040503050406030204" pitchFamily="18" charset="0"/>
                          </a:rPr>
                        </m:ctrlPr>
                      </m:sSubPr>
                      <m:e>
                        <m:r>
                          <a:rPr lang="en-US" sz="2200" b="1" i="1" smtClean="0">
                            <a:solidFill>
                              <a:srgbClr val="FF0000"/>
                            </a:solidFill>
                            <a:latin typeface="Cambria Math" panose="02040503050406030204" pitchFamily="18" charset="0"/>
                          </a:rPr>
                          <m:t>𝑯</m:t>
                        </m:r>
                      </m:e>
                      <m:sub>
                        <m:r>
                          <a:rPr lang="en-US" sz="2200" b="1" i="1" smtClean="0">
                            <a:solidFill>
                              <a:srgbClr val="FF0000"/>
                            </a:solidFill>
                            <a:latin typeface="Cambria Math" panose="02040503050406030204" pitchFamily="18" charset="0"/>
                          </a:rPr>
                          <m:t>𝒎</m:t>
                        </m:r>
                      </m:sub>
                    </m:sSub>
                    <m:r>
                      <a:rPr lang="en-US" sz="2200" b="1" i="1" smtClean="0">
                        <a:solidFill>
                          <a:srgbClr val="FF0000"/>
                        </a:solidFill>
                        <a:latin typeface="Cambria Math" panose="02040503050406030204" pitchFamily="18" charset="0"/>
                      </a:rPr>
                      <m:t>→</m:t>
                    </m:r>
                    <m:sSub>
                      <m:sSubPr>
                        <m:ctrlPr>
                          <a:rPr lang="en-US" sz="2200" b="1" i="1" smtClean="0">
                            <a:solidFill>
                              <a:srgbClr val="FF0000"/>
                            </a:solidFill>
                            <a:latin typeface="Cambria Math" panose="02040503050406030204" pitchFamily="18" charset="0"/>
                          </a:rPr>
                        </m:ctrlPr>
                      </m:sSubPr>
                      <m:e>
                        <m:r>
                          <a:rPr lang="en-US" sz="2200" b="1" i="1" smtClean="0">
                            <a:solidFill>
                              <a:srgbClr val="FF0000"/>
                            </a:solidFill>
                            <a:latin typeface="Cambria Math" panose="02040503050406030204" pitchFamily="18" charset="0"/>
                          </a:rPr>
                          <m:t>𝑸</m:t>
                        </m:r>
                      </m:e>
                      <m:sub>
                        <m:r>
                          <a:rPr lang="en-US" sz="2200" b="1" i="1" smtClean="0">
                            <a:solidFill>
                              <a:srgbClr val="FF0000"/>
                            </a:solidFill>
                            <a:latin typeface="Cambria Math" panose="02040503050406030204" pitchFamily="18" charset="0"/>
                          </a:rPr>
                          <m:t>𝒏</m:t>
                        </m:r>
                      </m:sub>
                    </m:sSub>
                    <m:r>
                      <a:rPr lang="en-US" sz="2200" b="1" i="1" smtClean="0">
                        <a:solidFill>
                          <a:srgbClr val="FF0000"/>
                        </a:solidFill>
                        <a:latin typeface="Cambria Math" panose="02040503050406030204" pitchFamily="18" charset="0"/>
                      </a:rPr>
                      <m:t>+</m:t>
                    </m:r>
                    <m:r>
                      <a:rPr lang="en-US" sz="2200" b="1" i="1" smtClean="0">
                        <a:solidFill>
                          <a:srgbClr val="FF0000"/>
                        </a:solidFill>
                        <a:latin typeface="Cambria Math" panose="02040503050406030204" pitchFamily="18" charset="0"/>
                      </a:rPr>
                      <m:t>𝑿</m:t>
                    </m:r>
                  </m:oMath>
                </a14:m>
                <a:r>
                  <a:rPr lang="en-US" sz="2200" dirty="0">
                    <a:latin typeface="Bell MT" panose="02020503060305020303" pitchFamily="18" charset="0"/>
                  </a:rPr>
                  <a:t>;    </a:t>
                </a: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a:solidFill>
                              <a:schemeClr val="tx1"/>
                            </a:solidFill>
                            <a:latin typeface="Cambria Math" panose="02040503050406030204" pitchFamily="18" charset="0"/>
                          </a:rPr>
                          <m:t>𝐻</m:t>
                        </m:r>
                      </m:e>
                      <m:sub>
                        <m:r>
                          <a:rPr lang="en-US" sz="2200" b="0" i="1">
                            <a:solidFill>
                              <a:schemeClr val="tx1"/>
                            </a:solidFill>
                            <a:latin typeface="Cambria Math" panose="02040503050406030204" pitchFamily="18" charset="0"/>
                          </a:rPr>
                          <m:t>𝑚</m:t>
                        </m:r>
                      </m:sub>
                    </m:sSub>
                  </m:oMath>
                </a14:m>
                <a:r>
                  <a:rPr lang="en-US" sz="2200" dirty="0">
                    <a:latin typeface="Bell MT" panose="02020503060305020303" pitchFamily="18" charset="0"/>
                  </a:rPr>
                  <a:t>: low-lying hybrid, </a:t>
                </a:r>
              </a:p>
              <a:p>
                <a:pPr>
                  <a:defRPr sz="2400"/>
                </a:pPr>
                <a:r>
                  <a:rPr lang="en-US" sz="2200" dirty="0">
                    <a:latin typeface="Bell MT" panose="02020503060305020303" pitchFamily="18" charset="0"/>
                  </a:rPr>
                  <a:t>    </a:t>
                </a:r>
                <a14:m>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𝑄</m:t>
                        </m:r>
                      </m:e>
                      <m:sub>
                        <m:r>
                          <a:rPr lang="en-US" sz="2200" b="0" i="1" smtClean="0">
                            <a:latin typeface="Cambria Math" panose="02040503050406030204" pitchFamily="18" charset="0"/>
                          </a:rPr>
                          <m:t>𝑛</m:t>
                        </m:r>
                      </m:sub>
                    </m:sSub>
                  </m:oMath>
                </a14:m>
                <a:r>
                  <a:rPr lang="en-US" sz="2200" dirty="0">
                    <a:latin typeface="Bell MT" panose="02020503060305020303" pitchFamily="18" charset="0"/>
                  </a:rPr>
                  <a:t>: low-lying quarkonium (states below threshold) and X: light hadrons.  </a:t>
                </a:r>
                <a:endParaRPr lang="en-US" sz="2200" dirty="0">
                  <a:solidFill>
                    <a:schemeClr val="tx1"/>
                  </a:solidFill>
                  <a:latin typeface="Bell MT" panose="02020503060305020303" pitchFamily="18" charset="0"/>
                </a:endParaRPr>
              </a:p>
            </p:txBody>
          </p:sp>
        </mc:Choice>
        <mc:Fallback xmlns="">
          <p:sp>
            <p:nvSpPr>
              <p:cNvPr id="3" name="HQET for heavy quarks and diquarks">
                <a:extLst>
                  <a:ext uri="{FF2B5EF4-FFF2-40B4-BE49-F238E27FC236}">
                    <a16:creationId xmlns:a16="http://schemas.microsoft.com/office/drawing/2014/main" id="{84806EFA-90B6-4067-983B-6F820E668612}"/>
                  </a:ext>
                </a:extLst>
              </p:cNvPr>
              <p:cNvSpPr txBox="1">
                <a:spLocks noRot="1" noChangeAspect="1" noMove="1" noResize="1" noEditPoints="1" noAdjustHandles="1" noChangeArrowheads="1" noChangeShapeType="1" noTextEdit="1"/>
              </p:cNvSpPr>
              <p:nvPr/>
            </p:nvSpPr>
            <p:spPr>
              <a:xfrm>
                <a:off x="0" y="1110871"/>
                <a:ext cx="11969551" cy="779701"/>
              </a:xfrm>
              <a:prstGeom prst="rect">
                <a:avLst/>
              </a:prstGeom>
              <a:blipFill>
                <a:blip r:embed="rId3"/>
                <a:stretch>
                  <a:fillRect l="-916" t="-3906" b="-14844"/>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59774" y="2188123"/>
                <a:ext cx="6924075" cy="427746"/>
              </a:xfrm>
              <a:prstGeom prst="rect">
                <a:avLst/>
              </a:prstGeom>
            </p:spPr>
            <p:txBody>
              <a:bodyPr wrap="none">
                <a:spAutoFit/>
              </a:bodyPr>
              <a:lstStyle/>
              <a:p>
                <a:pPr marL="342900" indent="-342900">
                  <a:buFont typeface="Wingdings" panose="05000000000000000000" pitchFamily="2" charset="2"/>
                  <a:buChar char="ü"/>
                </a:pPr>
                <a14:m>
                  <m:oMath xmlns:m="http://schemas.openxmlformats.org/officeDocument/2006/math">
                    <m:r>
                      <m:rPr>
                        <m:sty m:val="p"/>
                      </m:rPr>
                      <a:rPr lang="en-US" sz="2000" smtClean="0">
                        <a:solidFill>
                          <a:srgbClr val="FF0000"/>
                        </a:solidFill>
                        <a:latin typeface="Cambria Math" panose="02040503050406030204" pitchFamily="18" charset="0"/>
                      </a:rPr>
                      <m:t>ΔE</m:t>
                    </m:r>
                  </m:oMath>
                </a14:m>
                <a:r>
                  <a:rPr lang="en-US" sz="2000" dirty="0">
                    <a:solidFill>
                      <a:srgbClr val="FF0000"/>
                    </a:solidFill>
                    <a:latin typeface="Bell MT" panose="02020503060305020303" pitchFamily="18" charset="0"/>
                  </a:rPr>
                  <a:t>: </a:t>
                </a:r>
                <a:r>
                  <a:rPr lang="en-US" sz="2000" dirty="0">
                    <a:latin typeface="Bell MT" panose="02020503060305020303" pitchFamily="18" charset="0"/>
                  </a:rPr>
                  <a:t>Large energy difference</a:t>
                </a:r>
                <a:r>
                  <a:rPr lang="en-US" sz="2000" dirty="0">
                    <a:solidFill>
                      <a:srgbClr val="FF0000"/>
                    </a:solidFill>
                    <a:latin typeface="Bell MT" panose="02020503060305020303" pitchFamily="18" charset="0"/>
                  </a:rPr>
                  <a:t> </a:t>
                </a:r>
                <a14:m>
                  <m:oMath xmlns:m="http://schemas.openxmlformats.org/officeDocument/2006/math">
                    <m:r>
                      <a:rPr lang="en-US" sz="2000" b="0" i="1" smtClean="0">
                        <a:solidFill>
                          <a:schemeClr val="tx1"/>
                        </a:solidFill>
                        <a:latin typeface="Cambria Math" panose="02040503050406030204" pitchFamily="18" charset="0"/>
                      </a:rPr>
                      <m:t>⇒</m:t>
                    </m:r>
                    <m:r>
                      <m:rPr>
                        <m:sty m:val="p"/>
                      </m:rPr>
                      <a:rPr lang="en-US" sz="2000" smtClean="0">
                        <a:solidFill>
                          <a:srgbClr val="FF0000"/>
                        </a:solidFill>
                        <a:latin typeface="Cambria Math" panose="02040503050406030204" pitchFamily="18" charset="0"/>
                      </a:rPr>
                      <m:t>ΔE</m:t>
                    </m:r>
                    <m:r>
                      <a:rPr lang="en-US" sz="2000" b="1" i="1" dirty="0" smtClean="0">
                        <a:latin typeface="Cambria Math" panose="02040503050406030204" pitchFamily="18" charset="0"/>
                      </a:rPr>
                      <m:t>≡ </m:t>
                    </m:r>
                    <m:sSub>
                      <m:sSubPr>
                        <m:ctrlPr>
                          <a:rPr lang="en-US" sz="2000" b="1" i="1" dirty="0" smtClean="0">
                            <a:latin typeface="Cambria Math" panose="02040503050406030204" pitchFamily="18" charset="0"/>
                          </a:rPr>
                        </m:ctrlPr>
                      </m:sSubPr>
                      <m:e>
                        <m:r>
                          <a:rPr lang="en-US" sz="2000" b="1" i="1" dirty="0" smtClean="0">
                            <a:latin typeface="Cambria Math" panose="02040503050406030204" pitchFamily="18" charset="0"/>
                          </a:rPr>
                          <m:t>𝑬</m:t>
                        </m:r>
                      </m:e>
                      <m:sub>
                        <m:sSub>
                          <m:sSubPr>
                            <m:ctrlPr>
                              <a:rPr lang="en-US" sz="2000" b="1" i="1" dirty="0" smtClean="0">
                                <a:latin typeface="Cambria Math" panose="02040503050406030204" pitchFamily="18" charset="0"/>
                              </a:rPr>
                            </m:ctrlPr>
                          </m:sSubPr>
                          <m:e>
                            <m:r>
                              <a:rPr lang="en-US" sz="2000" b="1" i="1" dirty="0" smtClean="0">
                                <a:latin typeface="Cambria Math" panose="02040503050406030204" pitchFamily="18" charset="0"/>
                              </a:rPr>
                              <m:t>𝑯</m:t>
                            </m:r>
                          </m:e>
                          <m:sub>
                            <m:r>
                              <a:rPr lang="en-US" sz="2000" b="1" i="1" dirty="0" smtClean="0">
                                <a:latin typeface="Cambria Math" panose="02040503050406030204" pitchFamily="18" charset="0"/>
                              </a:rPr>
                              <m:t>𝒎</m:t>
                            </m:r>
                          </m:sub>
                        </m:sSub>
                      </m:sub>
                    </m:sSub>
                    <m:r>
                      <a:rPr lang="en-US" sz="2000" b="1" i="1" dirty="0">
                        <a:latin typeface="Cambria Math" panose="02040503050406030204" pitchFamily="18" charset="0"/>
                      </a:rPr>
                      <m:t> −</m:t>
                    </m:r>
                    <m:sSub>
                      <m:sSubPr>
                        <m:ctrlPr>
                          <a:rPr lang="en-US" sz="2000" b="1" i="1" dirty="0" smtClean="0">
                            <a:latin typeface="Cambria Math" panose="02040503050406030204" pitchFamily="18" charset="0"/>
                          </a:rPr>
                        </m:ctrlPr>
                      </m:sSubPr>
                      <m:e>
                        <m:r>
                          <a:rPr lang="en-US" sz="2000" b="1" i="1" dirty="0" smtClean="0">
                            <a:latin typeface="Cambria Math" panose="02040503050406030204" pitchFamily="18" charset="0"/>
                          </a:rPr>
                          <m:t>𝑬</m:t>
                        </m:r>
                      </m:e>
                      <m:sub>
                        <m:sSub>
                          <m:sSubPr>
                            <m:ctrlPr>
                              <a:rPr lang="en-US" sz="2000" b="1" i="1" dirty="0" smtClean="0">
                                <a:latin typeface="Cambria Math" panose="02040503050406030204" pitchFamily="18" charset="0"/>
                              </a:rPr>
                            </m:ctrlPr>
                          </m:sSubPr>
                          <m:e>
                            <m:r>
                              <a:rPr lang="en-US" sz="2000" b="1" i="1" dirty="0" smtClean="0">
                                <a:latin typeface="Cambria Math" panose="02040503050406030204" pitchFamily="18" charset="0"/>
                              </a:rPr>
                              <m:t>𝑸</m:t>
                            </m:r>
                          </m:e>
                          <m:sub>
                            <m:r>
                              <a:rPr lang="en-US" sz="2000" b="1" i="1" dirty="0" smtClean="0">
                                <a:latin typeface="Cambria Math" panose="02040503050406030204" pitchFamily="18" charset="0"/>
                              </a:rPr>
                              <m:t>𝒏</m:t>
                            </m:r>
                          </m:sub>
                        </m:sSub>
                      </m:sub>
                    </m:sSub>
                    <m:r>
                      <a:rPr lang="en-US" sz="2000" b="1" i="1" dirty="0">
                        <a:latin typeface="Cambria Math" panose="02040503050406030204" pitchFamily="18" charset="0"/>
                        <a:ea typeface="Cambria Math" panose="02040503050406030204" pitchFamily="18" charset="0"/>
                      </a:rPr>
                      <m:t>≿</m:t>
                    </m:r>
                  </m:oMath>
                </a14:m>
                <a:r>
                  <a:rPr lang="en-US" sz="2000" b="1" i="1" dirty="0">
                    <a:latin typeface="Bell MT" panose="02020503060305020303" pitchFamily="18" charset="0"/>
                  </a:rPr>
                  <a:t> 1 </a:t>
                </a:r>
                <a:r>
                  <a:rPr lang="en-US" sz="2000" b="1" dirty="0">
                    <a:latin typeface="Bell MT" panose="02020503060305020303" pitchFamily="18" charset="0"/>
                  </a:rPr>
                  <a:t>GeV</a:t>
                </a:r>
                <a:r>
                  <a:rPr lang="en-US" sz="2000" dirty="0">
                    <a:latin typeface="Bell MT" panose="02020503060305020303"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1459774" y="2188123"/>
                <a:ext cx="6924075" cy="427746"/>
              </a:xfrm>
              <a:prstGeom prst="rect">
                <a:avLst/>
              </a:prstGeom>
              <a:blipFill>
                <a:blip r:embed="rId4"/>
                <a:stretch>
                  <a:fillRect l="-792" t="-571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59774" y="2805476"/>
                <a:ext cx="6987426" cy="531107"/>
              </a:xfrm>
              <a:prstGeom prst="rect">
                <a:avLst/>
              </a:prstGeom>
            </p:spPr>
            <p:txBody>
              <a:bodyPr wrap="none">
                <a:spAutoFit/>
              </a:bodyPr>
              <a:lstStyle/>
              <a:p>
                <a:pPr marL="342900" indent="-342900">
                  <a:buFont typeface="Wingdings" panose="05000000000000000000" pitchFamily="2" charset="2"/>
                  <a:buChar char="ü"/>
                </a:pPr>
                <a:r>
                  <a:rPr lang="en-US" sz="2200" dirty="0">
                    <a:latin typeface="Bell MT" panose="02020503060305020303" pitchFamily="18" charset="0"/>
                  </a:rPr>
                  <a:t>Assume </a:t>
                </a:r>
                <a:r>
                  <a:rPr lang="en-US" sz="2000" dirty="0">
                    <a:latin typeface="Bell MT" panose="02020503060305020303" pitchFamily="18" charset="0"/>
                  </a:rPr>
                  <a:t>hierarchy</a:t>
                </a:r>
                <a:r>
                  <a:rPr lang="en-US" sz="2200" dirty="0">
                    <a:latin typeface="Bell MT" panose="02020503060305020303" pitchFamily="18" charset="0"/>
                  </a:rPr>
                  <a:t> of scales: </a:t>
                </a:r>
                <a14:m>
                  <m:oMath xmlns:m="http://schemas.openxmlformats.org/officeDocument/2006/math">
                    <m:sSub>
                      <m:sSubPr>
                        <m:ctrlPr>
                          <a:rPr lang="en-US" sz="2200" b="0" i="1" dirty="0" smtClean="0">
                            <a:solidFill>
                              <a:srgbClr val="FF0000"/>
                            </a:solidFill>
                            <a:latin typeface="Cambria Math" panose="02040503050406030204" pitchFamily="18" charset="0"/>
                          </a:rPr>
                        </m:ctrlPr>
                      </m:sSubPr>
                      <m:e>
                        <m:r>
                          <m:rPr>
                            <m:sty m:val="p"/>
                          </m:rPr>
                          <a:rPr lang="en-US" sz="2200" b="0" i="0" dirty="0" smtClean="0">
                            <a:solidFill>
                              <a:srgbClr val="FF0000"/>
                            </a:solidFill>
                            <a:latin typeface="Cambria Math" panose="02040503050406030204" pitchFamily="18" charset="0"/>
                          </a:rPr>
                          <m:t>Λ</m:t>
                        </m:r>
                      </m:e>
                      <m:sub>
                        <m:r>
                          <a:rPr lang="en-US" sz="2200" b="0" i="1" dirty="0" smtClean="0">
                            <a:solidFill>
                              <a:srgbClr val="FF0000"/>
                            </a:solidFill>
                            <a:latin typeface="Cambria Math" panose="02040503050406030204" pitchFamily="18" charset="0"/>
                          </a:rPr>
                          <m:t>𝑟</m:t>
                        </m:r>
                      </m:sub>
                    </m:sSub>
                    <m:r>
                      <m:rPr>
                        <m:nor/>
                      </m:rPr>
                      <a:rPr lang="en-US" sz="2200" b="1" i="0" dirty="0" smtClean="0">
                        <a:solidFill>
                          <a:srgbClr val="FF0000"/>
                        </a:solidFill>
                        <a:latin typeface="Bell MT" panose="02020503060305020303" pitchFamily="18" charset="0"/>
                      </a:rPr>
                      <m:t> ≫ ∆</m:t>
                    </m:r>
                    <m:r>
                      <m:rPr>
                        <m:nor/>
                      </m:rPr>
                      <a:rPr lang="en-US" sz="2200" b="1" i="0" dirty="0" smtClean="0">
                        <a:solidFill>
                          <a:srgbClr val="FF0000"/>
                        </a:solidFill>
                        <a:latin typeface="Bell MT" panose="02020503060305020303" pitchFamily="18" charset="0"/>
                      </a:rPr>
                      <m:t>E</m:t>
                    </m:r>
                    <m:r>
                      <m:rPr>
                        <m:nor/>
                      </m:rPr>
                      <a:rPr lang="en-US" sz="2200" b="1" i="0" dirty="0" smtClean="0">
                        <a:solidFill>
                          <a:srgbClr val="FF0000"/>
                        </a:solidFill>
                        <a:latin typeface="Bell MT" panose="02020503060305020303" pitchFamily="18" charset="0"/>
                      </a:rPr>
                      <m:t> </m:t>
                    </m:r>
                    <m:r>
                      <m:rPr>
                        <m:nor/>
                      </m:rPr>
                      <a:rPr lang="en-US" sz="2200" b="1" i="0" dirty="0" smtClean="0">
                        <a:solidFill>
                          <a:srgbClr val="FF0000"/>
                        </a:solidFill>
                        <a:latin typeface="Bell MT" panose="02020503060305020303" pitchFamily="18" charset="0"/>
                      </a:rPr>
                      <m:t>≫ </m:t>
                    </m:r>
                    <m:sSub>
                      <m:sSubPr>
                        <m:ctrlPr>
                          <a:rPr lang="en-US" sz="2200" b="1" i="1" dirty="0" smtClean="0">
                            <a:solidFill>
                              <a:srgbClr val="FF0000"/>
                            </a:solidFill>
                            <a:latin typeface="Cambria Math" panose="02040503050406030204" pitchFamily="18" charset="0"/>
                          </a:rPr>
                        </m:ctrlPr>
                      </m:sSubPr>
                      <m:e>
                        <m:r>
                          <m:rPr>
                            <m:nor/>
                          </m:rPr>
                          <a:rPr lang="en-US" sz="2200" b="1" i="0" dirty="0">
                            <a:solidFill>
                              <a:srgbClr val="FF0000"/>
                            </a:solidFill>
                            <a:latin typeface="Bell MT" panose="02020503060305020303" pitchFamily="18" charset="0"/>
                          </a:rPr>
                          <m:t>Λ</m:t>
                        </m:r>
                      </m:e>
                      <m:sub>
                        <m:r>
                          <m:rPr>
                            <m:nor/>
                          </m:rPr>
                          <a:rPr lang="en-US" sz="2200" b="1" i="0" dirty="0" smtClean="0">
                            <a:solidFill>
                              <a:srgbClr val="FF0000"/>
                            </a:solidFill>
                            <a:latin typeface="Bell MT" panose="02020503060305020303" pitchFamily="18" charset="0"/>
                          </a:rPr>
                          <m:t>QCD</m:t>
                        </m:r>
                      </m:sub>
                    </m:sSub>
                    <m:r>
                      <a:rPr lang="en-US" sz="2200" b="1" i="1" dirty="0" smtClean="0">
                        <a:solidFill>
                          <a:srgbClr val="FF0000"/>
                        </a:solidFill>
                        <a:latin typeface="Cambria Math" panose="02040503050406030204" pitchFamily="18" charset="0"/>
                      </a:rPr>
                      <m:t>≫</m:t>
                    </m:r>
                    <m:r>
                      <a:rPr lang="en-US" sz="2200" b="1" i="1" dirty="0" smtClean="0">
                        <a:solidFill>
                          <a:srgbClr val="FF0000"/>
                        </a:solidFill>
                        <a:latin typeface="Cambria Math" panose="02040503050406030204" pitchFamily="18" charset="0"/>
                      </a:rPr>
                      <m:t>𝒎</m:t>
                    </m:r>
                    <m:sSup>
                      <m:sSupPr>
                        <m:ctrlPr>
                          <a:rPr lang="en-US" sz="2200" b="1" i="1" dirty="0" smtClean="0">
                            <a:solidFill>
                              <a:srgbClr val="FF0000"/>
                            </a:solidFill>
                            <a:latin typeface="Cambria Math" panose="02040503050406030204" pitchFamily="18" charset="0"/>
                          </a:rPr>
                        </m:ctrlPr>
                      </m:sSupPr>
                      <m:e>
                        <m:r>
                          <a:rPr lang="en-US" sz="2200" b="1" i="1" dirty="0" smtClean="0">
                            <a:solidFill>
                              <a:srgbClr val="FF0000"/>
                            </a:solidFill>
                            <a:latin typeface="Cambria Math" panose="02040503050406030204" pitchFamily="18" charset="0"/>
                          </a:rPr>
                          <m:t>𝒗</m:t>
                        </m:r>
                      </m:e>
                      <m:sup>
                        <m:r>
                          <a:rPr lang="en-US" sz="2200" b="1" i="1" dirty="0" smtClean="0">
                            <a:solidFill>
                              <a:srgbClr val="FF0000"/>
                            </a:solidFill>
                            <a:latin typeface="Cambria Math" panose="02040503050406030204" pitchFamily="18" charset="0"/>
                          </a:rPr>
                          <m:t>𝟐</m:t>
                        </m:r>
                      </m:sup>
                    </m:sSup>
                  </m:oMath>
                </a14:m>
                <a:endParaRPr lang="en-US" sz="2200" b="1" dirty="0">
                  <a:latin typeface="Bell MT" panose="02020503060305020303"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59774" y="2805476"/>
                <a:ext cx="6987426" cy="531107"/>
              </a:xfrm>
              <a:prstGeom prst="rect">
                <a:avLst/>
              </a:prstGeom>
              <a:blipFill>
                <a:blip r:embed="rId5"/>
                <a:stretch>
                  <a:fillRect l="-959" t="-3448" b="-14943"/>
                </a:stretch>
              </a:blipFill>
            </p:spPr>
            <p:txBody>
              <a:bodyPr/>
              <a:lstStyle/>
              <a:p>
                <a:r>
                  <a:rPr lang="en-US">
                    <a:noFill/>
                  </a:rPr>
                  <a:t> </a:t>
                </a:r>
              </a:p>
            </p:txBody>
          </p:sp>
        </mc:Fallback>
      </mc:AlternateContent>
      <p:sp>
        <p:nvSpPr>
          <p:cNvPr id="9" name="Rectangle 8"/>
          <p:cNvSpPr/>
          <p:nvPr/>
        </p:nvSpPr>
        <p:spPr>
          <a:xfrm>
            <a:off x="111224" y="5651888"/>
            <a:ext cx="11693907" cy="769441"/>
          </a:xfrm>
          <a:prstGeom prst="rect">
            <a:avLst/>
          </a:prstGeom>
        </p:spPr>
        <p:txBody>
          <a:bodyPr wrap="none">
            <a:spAutoFit/>
          </a:bodyPr>
          <a:lstStyle/>
          <a:p>
            <a:pPr marL="342900" indent="-342900">
              <a:buFont typeface="Arial" panose="020B0604020202020204" pitchFamily="34" charset="0"/>
              <a:buChar char="•"/>
            </a:pPr>
            <a:r>
              <a:rPr lang="en-US" sz="2200" dirty="0">
                <a:latin typeface="Bell MT" panose="02020503060305020303" pitchFamily="18" charset="0"/>
              </a:rPr>
              <a:t>Imaginary piece of hybrid potential: determined from matching </a:t>
            </a:r>
            <a:r>
              <a:rPr lang="en-US" sz="2000" b="1" u="sng" dirty="0" err="1">
                <a:latin typeface="Bell MT" panose="02020503060305020303" pitchFamily="18" charset="0"/>
              </a:rPr>
              <a:t>pNRQCD</a:t>
            </a:r>
            <a:r>
              <a:rPr lang="en-US" sz="2000" dirty="0">
                <a:latin typeface="Bell MT" panose="02020503060305020303" pitchFamily="18" charset="0"/>
              </a:rPr>
              <a:t>  and </a:t>
            </a:r>
            <a:r>
              <a:rPr lang="en-US" sz="2000" b="1" u="sng" dirty="0">
                <a:latin typeface="Bell MT" panose="02020503060305020303" pitchFamily="18" charset="0"/>
              </a:rPr>
              <a:t> BOEFT</a:t>
            </a:r>
            <a:r>
              <a:rPr lang="en-US" sz="2200" dirty="0">
                <a:latin typeface="Bell MT" panose="02020503060305020303" pitchFamily="18" charset="0"/>
              </a:rPr>
              <a:t>  effective </a:t>
            </a:r>
          </a:p>
          <a:p>
            <a:r>
              <a:rPr lang="en-US" sz="2200" dirty="0">
                <a:latin typeface="Bell MT" panose="02020503060305020303" pitchFamily="18" charset="0"/>
              </a:rPr>
              <a:t>     theories.</a:t>
            </a:r>
          </a:p>
        </p:txBody>
      </p:sp>
      <p:sp>
        <p:nvSpPr>
          <p:cNvPr id="12" name="Slide Number Placeholder 11"/>
          <p:cNvSpPr>
            <a:spLocks noGrp="1"/>
          </p:cNvSpPr>
          <p:nvPr>
            <p:ph type="sldNum" sz="quarter" idx="12"/>
          </p:nvPr>
        </p:nvSpPr>
        <p:spPr/>
        <p:txBody>
          <a:bodyPr/>
          <a:lstStyle/>
          <a:p>
            <a:fld id="{F625E1C1-922A-47A9-AF37-A2DFACD4FCD7}" type="slidenum">
              <a:rPr lang="en-US" smtClean="0"/>
              <a:t>25</a:t>
            </a:fld>
            <a:endParaRPr lang="en-US"/>
          </a:p>
        </p:txBody>
      </p:sp>
      <p:sp>
        <p:nvSpPr>
          <p:cNvPr id="11" name="Rectangle 10">
            <a:extLst>
              <a:ext uri="{FF2B5EF4-FFF2-40B4-BE49-F238E27FC236}">
                <a16:creationId xmlns:a16="http://schemas.microsoft.com/office/drawing/2014/main" id="{53BDD29E-1917-EFE2-78E9-DF2B533B9AF2}"/>
              </a:ext>
            </a:extLst>
          </p:cNvPr>
          <p:cNvSpPr/>
          <p:nvPr/>
        </p:nvSpPr>
        <p:spPr>
          <a:xfrm>
            <a:off x="7682876" y="6369344"/>
            <a:ext cx="373670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4" name="HQET for heavy quarks and diquarks">
                <a:extLst>
                  <a:ext uri="{FF2B5EF4-FFF2-40B4-BE49-F238E27FC236}">
                    <a16:creationId xmlns:a16="http://schemas.microsoft.com/office/drawing/2014/main" id="{3D1FA640-C6AC-09E1-7734-0267946F3CE7}"/>
                  </a:ext>
                </a:extLst>
              </p:cNvPr>
              <p:cNvSpPr txBox="1"/>
              <p:nvPr/>
            </p:nvSpPr>
            <p:spPr>
              <a:xfrm>
                <a:off x="111224" y="3681138"/>
                <a:ext cx="11969551" cy="801951"/>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In BOEFT, all energy scales above </a:t>
                </a:r>
                <a14:m>
                  <m:oMath xmlns:m="http://schemas.openxmlformats.org/officeDocument/2006/math">
                    <m:r>
                      <m:rPr>
                        <m:nor/>
                      </m:rPr>
                      <a:rPr lang="en-US" sz="2200" b="1" i="0" dirty="0" smtClean="0">
                        <a:solidFill>
                          <a:srgbClr val="FF0000"/>
                        </a:solidFill>
                        <a:latin typeface="Bell MT" panose="02020503060305020303" pitchFamily="18" charset="0"/>
                      </a:rPr>
                      <m:t>m</m:t>
                    </m:r>
                    <m:sSup>
                      <m:sSupPr>
                        <m:ctrlPr>
                          <a:rPr lang="en-US" sz="2200" b="1" i="1" dirty="0" smtClean="0">
                            <a:solidFill>
                              <a:srgbClr val="FF0000"/>
                            </a:solidFill>
                            <a:latin typeface="Cambria Math" panose="02040503050406030204" pitchFamily="18" charset="0"/>
                          </a:rPr>
                        </m:ctrlPr>
                      </m:sSupPr>
                      <m:e>
                        <m:r>
                          <m:rPr>
                            <m:nor/>
                          </m:rPr>
                          <a:rPr lang="en-US" sz="2200" b="1" i="0" dirty="0">
                            <a:solidFill>
                              <a:srgbClr val="FF0000"/>
                            </a:solidFill>
                            <a:latin typeface="Bell MT" panose="02020503060305020303" pitchFamily="18" charset="0"/>
                          </a:rPr>
                          <m:t>v</m:t>
                        </m:r>
                      </m:e>
                      <m:sup>
                        <m:r>
                          <m:rPr>
                            <m:nor/>
                          </m:rPr>
                          <a:rPr lang="en-US" sz="2200" b="1" i="0" dirty="0" smtClean="0">
                            <a:solidFill>
                              <a:srgbClr val="FF0000"/>
                            </a:solidFill>
                            <a:latin typeface="Bell MT" panose="02020503060305020303" pitchFamily="18" charset="0"/>
                          </a:rPr>
                          <m:t>2</m:t>
                        </m:r>
                      </m:sup>
                    </m:sSup>
                  </m:oMath>
                </a14:m>
                <a:r>
                  <a:rPr lang="en-US" sz="2200" dirty="0">
                    <a:latin typeface="Bell MT" panose="02020503060305020303" pitchFamily="18" charset="0"/>
                  </a:rPr>
                  <a:t> are integrated out. So, scale </a:t>
                </a:r>
                <a14:m>
                  <m:oMath xmlns:m="http://schemas.openxmlformats.org/officeDocument/2006/math">
                    <m:r>
                      <m:rPr>
                        <m:sty m:val="p"/>
                      </m:rPr>
                      <a:rPr lang="en-US" sz="2400">
                        <a:solidFill>
                          <a:srgbClr val="FF0000"/>
                        </a:solidFill>
                        <a:latin typeface="Cambria Math" panose="02040503050406030204" pitchFamily="18" charset="0"/>
                      </a:rPr>
                      <m:t>ΔE</m:t>
                    </m:r>
                  </m:oMath>
                </a14:m>
                <a:r>
                  <a:rPr lang="en-US" sz="2200" dirty="0">
                    <a:latin typeface="Bell MT" panose="02020503060305020303" pitchFamily="18" charset="0"/>
                  </a:rPr>
                  <a:t> must be integrated out. This gives imaginary contribution to hybrid potential:</a:t>
                </a:r>
                <a:endParaRPr lang="en-US" sz="2200" dirty="0">
                  <a:solidFill>
                    <a:schemeClr val="tx1"/>
                  </a:solidFill>
                  <a:latin typeface="Bell MT" panose="02020503060305020303" pitchFamily="18" charset="0"/>
                </a:endParaRPr>
              </a:p>
            </p:txBody>
          </p:sp>
        </mc:Choice>
        <mc:Fallback xmlns="">
          <p:sp>
            <p:nvSpPr>
              <p:cNvPr id="14" name="HQET for heavy quarks and diquarks">
                <a:extLst>
                  <a:ext uri="{FF2B5EF4-FFF2-40B4-BE49-F238E27FC236}">
                    <a16:creationId xmlns:a16="http://schemas.microsoft.com/office/drawing/2014/main" id="{3D1FA640-C6AC-09E1-7734-0267946F3CE7}"/>
                  </a:ext>
                </a:extLst>
              </p:cNvPr>
              <p:cNvSpPr txBox="1">
                <a:spLocks noRot="1" noChangeAspect="1" noMove="1" noResize="1" noEditPoints="1" noAdjustHandles="1" noChangeArrowheads="1" noChangeShapeType="1" noTextEdit="1"/>
              </p:cNvSpPr>
              <p:nvPr/>
            </p:nvSpPr>
            <p:spPr>
              <a:xfrm>
                <a:off x="111224" y="3681138"/>
                <a:ext cx="11969551" cy="801951"/>
              </a:xfrm>
              <a:prstGeom prst="rect">
                <a:avLst/>
              </a:prstGeom>
              <a:blipFill>
                <a:blip r:embed="rId6"/>
                <a:stretch>
                  <a:fillRect l="-916" t="-763" b="-14504"/>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16" name="Picture 15">
            <a:extLst>
              <a:ext uri="{FF2B5EF4-FFF2-40B4-BE49-F238E27FC236}">
                <a16:creationId xmlns:a16="http://schemas.microsoft.com/office/drawing/2014/main" id="{18525153-3028-7CD7-B9AC-092585C0A720}"/>
              </a:ext>
            </a:extLst>
          </p:cNvPr>
          <p:cNvPicPr>
            <a:picLocks noChangeAspect="1"/>
          </p:cNvPicPr>
          <p:nvPr/>
        </p:nvPicPr>
        <p:blipFill>
          <a:blip r:embed="rId7"/>
          <a:stretch>
            <a:fillRect/>
          </a:stretch>
        </p:blipFill>
        <p:spPr>
          <a:xfrm>
            <a:off x="3851384" y="4827644"/>
            <a:ext cx="3960817" cy="495103"/>
          </a:xfrm>
          <a:prstGeom prst="rect">
            <a:avLst/>
          </a:prstGeom>
        </p:spPr>
      </p:pic>
      <p:sp>
        <p:nvSpPr>
          <p:cNvPr id="17" name="TextBox 16">
            <a:extLst>
              <a:ext uri="{FF2B5EF4-FFF2-40B4-BE49-F238E27FC236}">
                <a16:creationId xmlns:a16="http://schemas.microsoft.com/office/drawing/2014/main" id="{7F1C5891-1399-0374-BAB4-6D910358194D}"/>
              </a:ext>
            </a:extLst>
          </p:cNvPr>
          <p:cNvSpPr txBox="1"/>
          <p:nvPr/>
        </p:nvSpPr>
        <p:spPr>
          <a:xfrm>
            <a:off x="1998787" y="4846635"/>
            <a:ext cx="1712200" cy="302199"/>
          </a:xfrm>
          <a:prstGeom prst="rect">
            <a:avLst/>
          </a:prstGeom>
          <a:noFill/>
        </p:spPr>
        <p:txBody>
          <a:bodyPr wrap="none" lIns="0" tIns="0" rIns="0" bIns="0" rtlCol="0">
            <a:spAutoFit/>
          </a:bodyPr>
          <a:lstStyle/>
          <a:p>
            <a:pPr>
              <a:lnSpc>
                <a:spcPct val="114000"/>
              </a:lnSpc>
            </a:pPr>
            <a:r>
              <a:rPr lang="en-US" b="1" dirty="0">
                <a:latin typeface="Bell MT" panose="02020503060305020303" pitchFamily="18" charset="0"/>
              </a:rPr>
              <a:t>Optical theorem:</a:t>
            </a:r>
          </a:p>
        </p:txBody>
      </p:sp>
      <p:sp>
        <p:nvSpPr>
          <p:cNvPr id="18" name="TextBox 17">
            <a:extLst>
              <a:ext uri="{FF2B5EF4-FFF2-40B4-BE49-F238E27FC236}">
                <a16:creationId xmlns:a16="http://schemas.microsoft.com/office/drawing/2014/main" id="{14513066-5025-4373-F69D-DFAD2E4901A9}"/>
              </a:ext>
            </a:extLst>
          </p:cNvPr>
          <p:cNvSpPr txBox="1"/>
          <p:nvPr/>
        </p:nvSpPr>
        <p:spPr>
          <a:xfrm>
            <a:off x="8586580" y="4477133"/>
            <a:ext cx="3213265" cy="716222"/>
          </a:xfrm>
          <a:prstGeom prst="rect">
            <a:avLst/>
          </a:prstGeom>
          <a:noFill/>
          <a:ln w="28575">
            <a:solidFill>
              <a:schemeClr val="tx1"/>
            </a:solidFill>
            <a:prstDash val="sysDot"/>
          </a:ln>
        </p:spPr>
        <p:txBody>
          <a:bodyPr wrap="square" lIns="0" tIns="0" rIns="0" bIns="0" rtlCol="0">
            <a:spAutoFit/>
          </a:bodyPr>
          <a:lstStyle/>
          <a:p>
            <a:pPr>
              <a:lnSpc>
                <a:spcPct val="114000"/>
              </a:lnSpc>
            </a:pPr>
            <a:r>
              <a:rPr lang="en-US" sz="1400" b="1" dirty="0">
                <a:solidFill>
                  <a:srgbClr val="FF0000"/>
                </a:solidFill>
                <a:latin typeface="+mn-lt"/>
              </a:rPr>
              <a:t>                 DISCLAIMER</a:t>
            </a:r>
            <a:r>
              <a:rPr lang="en-US" sz="1400" b="1" dirty="0">
                <a:solidFill>
                  <a:srgbClr val="FF0000"/>
                </a:solidFill>
              </a:rPr>
              <a:t>!!!</a:t>
            </a:r>
            <a:r>
              <a:rPr lang="en-US" sz="1400" dirty="0">
                <a:solidFill>
                  <a:srgbClr val="FF0000"/>
                </a:solidFill>
                <a:latin typeface="+mn-lt"/>
              </a:rPr>
              <a:t> </a:t>
            </a:r>
          </a:p>
          <a:p>
            <a:pPr>
              <a:lnSpc>
                <a:spcPct val="114000"/>
              </a:lnSpc>
            </a:pPr>
            <a:r>
              <a:rPr lang="en-US" sz="1400" dirty="0">
                <a:latin typeface="+mn-lt"/>
              </a:rPr>
              <a:t>  Decay to </a:t>
            </a:r>
            <a:r>
              <a:rPr lang="en-US" sz="1400" dirty="0">
                <a:solidFill>
                  <a:schemeClr val="tx2">
                    <a:lumMod val="60000"/>
                    <a:lumOff val="40000"/>
                  </a:schemeClr>
                </a:solidFill>
                <a:latin typeface="+mn-lt"/>
              </a:rPr>
              <a:t>open-flavor </a:t>
            </a:r>
            <a:r>
              <a:rPr lang="en-US" sz="1400" dirty="0">
                <a:solidFill>
                  <a:schemeClr val="tx2">
                    <a:lumMod val="60000"/>
                    <a:lumOff val="40000"/>
                  </a:schemeClr>
                </a:solidFill>
              </a:rPr>
              <a:t>t</a:t>
            </a:r>
            <a:r>
              <a:rPr lang="en-US" sz="1400" dirty="0">
                <a:solidFill>
                  <a:schemeClr val="tx2">
                    <a:lumMod val="60000"/>
                    <a:lumOff val="40000"/>
                  </a:schemeClr>
                </a:solidFill>
                <a:latin typeface="+mn-lt"/>
              </a:rPr>
              <a:t>hreshold </a:t>
            </a:r>
            <a:r>
              <a:rPr lang="en-US" sz="1400" dirty="0">
                <a:latin typeface="+mn-lt"/>
              </a:rPr>
              <a:t>states </a:t>
            </a:r>
          </a:p>
          <a:p>
            <a:pPr>
              <a:lnSpc>
                <a:spcPct val="114000"/>
              </a:lnSpc>
            </a:pPr>
            <a:r>
              <a:rPr lang="en-US" sz="1400" dirty="0">
                <a:latin typeface="+mn-lt"/>
              </a:rPr>
              <a:t>  not accounted here.</a:t>
            </a:r>
          </a:p>
        </p:txBody>
      </p:sp>
      <p:sp>
        <p:nvSpPr>
          <p:cNvPr id="19" name="TextBox 18">
            <a:extLst>
              <a:ext uri="{FF2B5EF4-FFF2-40B4-BE49-F238E27FC236}">
                <a16:creationId xmlns:a16="http://schemas.microsoft.com/office/drawing/2014/main" id="{BB798C1D-09F6-095A-D925-5BA9458A1656}"/>
              </a:ext>
            </a:extLst>
          </p:cNvPr>
          <p:cNvSpPr txBox="1"/>
          <p:nvPr/>
        </p:nvSpPr>
        <p:spPr>
          <a:xfrm>
            <a:off x="3751959" y="185071"/>
            <a:ext cx="4159665" cy="553998"/>
          </a:xfrm>
          <a:prstGeom prst="rect">
            <a:avLst/>
          </a:prstGeom>
          <a:noFill/>
        </p:spPr>
        <p:txBody>
          <a:bodyPr wrap="none" rtlCol="0">
            <a:spAutoFit/>
          </a:bodyPr>
          <a:lstStyle/>
          <a:p>
            <a:r>
              <a:rPr lang="en-US" sz="3000" b="1" dirty="0">
                <a:latin typeface="Bell MT" panose="02020503060305020303" pitchFamily="18" charset="0"/>
              </a:rPr>
              <a:t>BOEFT: Hybrid Decays</a:t>
            </a:r>
          </a:p>
        </p:txBody>
      </p:sp>
      <p:grpSp>
        <p:nvGrpSpPr>
          <p:cNvPr id="15" name="Group 14">
            <a:extLst>
              <a:ext uri="{FF2B5EF4-FFF2-40B4-BE49-F238E27FC236}">
                <a16:creationId xmlns:a16="http://schemas.microsoft.com/office/drawing/2014/main" id="{5FB8D434-8A1E-283B-8FDE-2328D482876D}"/>
              </a:ext>
            </a:extLst>
          </p:cNvPr>
          <p:cNvGrpSpPr/>
          <p:nvPr/>
        </p:nvGrpSpPr>
        <p:grpSpPr>
          <a:xfrm>
            <a:off x="9033245" y="2737827"/>
            <a:ext cx="2822878" cy="845113"/>
            <a:chOff x="9028443" y="3600450"/>
            <a:chExt cx="2822878" cy="845113"/>
          </a:xfrm>
        </p:grpSpPr>
        <p:grpSp>
          <p:nvGrpSpPr>
            <p:cNvPr id="2" name="Group 1">
              <a:extLst>
                <a:ext uri="{FF2B5EF4-FFF2-40B4-BE49-F238E27FC236}">
                  <a16:creationId xmlns:a16="http://schemas.microsoft.com/office/drawing/2014/main" id="{7C168A5E-6C3F-709F-151E-DF5B78D674E4}"/>
                </a:ext>
              </a:extLst>
            </p:cNvPr>
            <p:cNvGrpSpPr/>
            <p:nvPr/>
          </p:nvGrpSpPr>
          <p:grpSpPr>
            <a:xfrm>
              <a:off x="9260873" y="3644879"/>
              <a:ext cx="2358018" cy="607687"/>
              <a:chOff x="9260873" y="3644879"/>
              <a:chExt cx="2358018" cy="607687"/>
            </a:xfrm>
          </p:grpSpPr>
          <p:sp>
            <p:nvSpPr>
              <p:cNvPr id="13" name="TextBox 12">
                <a:extLst>
                  <a:ext uri="{FF2B5EF4-FFF2-40B4-BE49-F238E27FC236}">
                    <a16:creationId xmlns:a16="http://schemas.microsoft.com/office/drawing/2014/main" id="{0163189E-8870-CFC0-81D0-A4EC28977CD4}"/>
                  </a:ext>
                </a:extLst>
              </p:cNvPr>
              <p:cNvSpPr txBox="1"/>
              <p:nvPr/>
            </p:nvSpPr>
            <p:spPr>
              <a:xfrm>
                <a:off x="9260873" y="3644879"/>
                <a:ext cx="2358018" cy="225062"/>
              </a:xfrm>
              <a:prstGeom prst="rect">
                <a:avLst/>
              </a:prstGeom>
              <a:noFill/>
            </p:spPr>
            <p:txBody>
              <a:bodyPr wrap="none" lIns="0" tIns="0" rIns="0" bIns="0" rtlCol="0">
                <a:spAutoFit/>
              </a:bodyPr>
              <a:lstStyle/>
              <a:p>
                <a:pPr>
                  <a:lnSpc>
                    <a:spcPct val="114000"/>
                  </a:lnSpc>
                </a:pPr>
                <a:r>
                  <a:rPr lang="en-US" sz="1400" dirty="0">
                    <a:latin typeface="+mn-lt"/>
                  </a:rPr>
                  <a:t>Energy scale related to decay</a:t>
                </a:r>
              </a:p>
            </p:txBody>
          </p:sp>
          <p:pic>
            <p:nvPicPr>
              <p:cNvPr id="20" name="Picture 19">
                <a:extLst>
                  <a:ext uri="{FF2B5EF4-FFF2-40B4-BE49-F238E27FC236}">
                    <a16:creationId xmlns:a16="http://schemas.microsoft.com/office/drawing/2014/main" id="{D0C31450-5D76-0D6C-1AEE-6365AB6A0E2A}"/>
                  </a:ext>
                </a:extLst>
              </p:cNvPr>
              <p:cNvPicPr>
                <a:picLocks noChangeAspect="1"/>
              </p:cNvPicPr>
              <p:nvPr/>
            </p:nvPicPr>
            <p:blipFill>
              <a:blip r:embed="rId8"/>
              <a:stretch>
                <a:fillRect/>
              </a:stretch>
            </p:blipFill>
            <p:spPr>
              <a:xfrm>
                <a:off x="9419083" y="3957538"/>
                <a:ext cx="2041598" cy="295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0" name="Rectangle: Rounded Corners 9">
              <a:extLst>
                <a:ext uri="{FF2B5EF4-FFF2-40B4-BE49-F238E27FC236}">
                  <a16:creationId xmlns:a16="http://schemas.microsoft.com/office/drawing/2014/main" id="{60C9836F-C0D1-26E5-E872-FDC0B10C1491}"/>
                </a:ext>
              </a:extLst>
            </p:cNvPr>
            <p:cNvSpPr/>
            <p:nvPr/>
          </p:nvSpPr>
          <p:spPr>
            <a:xfrm>
              <a:off x="9028443" y="3600450"/>
              <a:ext cx="2822878" cy="84511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Tree>
    <p:extLst>
      <p:ext uri="{BB962C8B-B14F-4D97-AF65-F5344CB8AC3E}">
        <p14:creationId xmlns:p14="http://schemas.microsoft.com/office/powerpoint/2010/main" val="42759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QET for heavy quarks and diquarks">
            <a:extLst>
              <a:ext uri="{FF2B5EF4-FFF2-40B4-BE49-F238E27FC236}">
                <a16:creationId xmlns:a16="http://schemas.microsoft.com/office/drawing/2014/main" id="{434D3CD6-9FDB-521B-DA77-449E77D23011}"/>
              </a:ext>
            </a:extLst>
          </p:cNvPr>
          <p:cNvSpPr txBox="1"/>
          <p:nvPr/>
        </p:nvSpPr>
        <p:spPr>
          <a:xfrm>
            <a:off x="313450" y="5681220"/>
            <a:ext cx="11969551" cy="779701"/>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For decay rate computation, </a:t>
            </a:r>
            <a:r>
              <a:rPr lang="en-US" sz="2200" b="1" dirty="0">
                <a:latin typeface="Bell MT" panose="02020503060305020303" pitchFamily="18" charset="0"/>
              </a:rPr>
              <a:t>start with effective theory of singlet and octet fields</a:t>
            </a:r>
            <a:r>
              <a:rPr lang="en-US" sz="2200" dirty="0">
                <a:latin typeface="Bell MT" panose="02020503060305020303" pitchFamily="18" charset="0"/>
              </a:rPr>
              <a:t> and match to </a:t>
            </a:r>
          </a:p>
          <a:p>
            <a:pPr>
              <a:defRPr sz="2400"/>
            </a:pPr>
            <a:r>
              <a:rPr lang="en-US" sz="2200" b="1" dirty="0">
                <a:solidFill>
                  <a:schemeClr val="tx1"/>
                </a:solidFill>
                <a:latin typeface="Bell MT" panose="02020503060305020303" pitchFamily="18" charset="0"/>
              </a:rPr>
              <a:t>BOEFT of quarkonium and hybrid fields</a:t>
            </a:r>
          </a:p>
        </p:txBody>
      </p:sp>
      <p:sp>
        <p:nvSpPr>
          <p:cNvPr id="6" name="Slide Number Placeholder 5"/>
          <p:cNvSpPr>
            <a:spLocks noGrp="1"/>
          </p:cNvSpPr>
          <p:nvPr>
            <p:ph type="sldNum" sz="quarter" idx="12"/>
          </p:nvPr>
        </p:nvSpPr>
        <p:spPr/>
        <p:txBody>
          <a:bodyPr/>
          <a:lstStyle/>
          <a:p>
            <a:fld id="{F625E1C1-922A-47A9-AF37-A2DFACD4FCD7}" type="slidenum">
              <a:rPr lang="en-US" smtClean="0"/>
              <a:t>26</a:t>
            </a:fld>
            <a:endParaRPr lang="en-US"/>
          </a:p>
        </p:txBody>
      </p:sp>
      <p:sp>
        <p:nvSpPr>
          <p:cNvPr id="7" name="TextBox 6">
            <a:extLst>
              <a:ext uri="{FF2B5EF4-FFF2-40B4-BE49-F238E27FC236}">
                <a16:creationId xmlns:a16="http://schemas.microsoft.com/office/drawing/2014/main" id="{D865B989-5053-67DE-B936-90147A8F86D5}"/>
              </a:ext>
            </a:extLst>
          </p:cNvPr>
          <p:cNvSpPr txBox="1"/>
          <p:nvPr/>
        </p:nvSpPr>
        <p:spPr>
          <a:xfrm>
            <a:off x="4273509" y="76702"/>
            <a:ext cx="2669064" cy="553998"/>
          </a:xfrm>
          <a:prstGeom prst="rect">
            <a:avLst/>
          </a:prstGeom>
          <a:noFill/>
        </p:spPr>
        <p:txBody>
          <a:bodyPr wrap="none" rtlCol="0">
            <a:spAutoFit/>
          </a:bodyPr>
          <a:lstStyle/>
          <a:p>
            <a:r>
              <a:rPr lang="en-US" sz="3000" b="1" dirty="0">
                <a:latin typeface="Bell MT" panose="02020503060305020303" pitchFamily="18" charset="0"/>
              </a:rPr>
              <a:t>Hybrid Decays</a:t>
            </a:r>
          </a:p>
        </p:txBody>
      </p:sp>
      <mc:AlternateContent xmlns:mc="http://schemas.openxmlformats.org/markup-compatibility/2006" xmlns:a14="http://schemas.microsoft.com/office/drawing/2010/main">
        <mc:Choice Requires="a14">
          <p:sp>
            <p:nvSpPr>
              <p:cNvPr id="4" name="HQET for heavy quarks and diquarks">
                <a:extLst>
                  <a:ext uri="{FF2B5EF4-FFF2-40B4-BE49-F238E27FC236}">
                    <a16:creationId xmlns:a16="http://schemas.microsoft.com/office/drawing/2014/main" id="{DD1495E7-FE61-F6AE-6FEA-31C04F6F2BA7}"/>
                  </a:ext>
                </a:extLst>
              </p:cNvPr>
              <p:cNvSpPr txBox="1"/>
              <p:nvPr/>
            </p:nvSpPr>
            <p:spPr>
              <a:xfrm>
                <a:off x="0" y="773465"/>
                <a:ext cx="11969551" cy="47840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Color configuration of </a:t>
                </a:r>
                <a14:m>
                  <m:oMath xmlns:m="http://schemas.openxmlformats.org/officeDocument/2006/math">
                    <m:r>
                      <m:rPr>
                        <m:nor/>
                      </m:rPr>
                      <a:rPr lang="en-US" sz="2400">
                        <a:solidFill>
                          <a:srgbClr val="FF0000"/>
                        </a:solidFill>
                        <a:latin typeface="Bell MT" panose="02020503060305020303" pitchFamily="18" charset="0"/>
                      </a:rPr>
                      <m:t>Q</m:t>
                    </m:r>
                    <m:acc>
                      <m:accPr>
                        <m:chr m:val="̅"/>
                        <m:ctrlPr>
                          <a:rPr lang="en-US" sz="2400" i="1">
                            <a:solidFill>
                              <a:srgbClr val="FF0000"/>
                            </a:solidFill>
                            <a:latin typeface="Cambria Math" panose="02040503050406030204" pitchFamily="18" charset="0"/>
                          </a:rPr>
                        </m:ctrlPr>
                      </m:accPr>
                      <m:e>
                        <m:r>
                          <m:rPr>
                            <m:nor/>
                          </m:rPr>
                          <a:rPr lang="en-US" sz="2400">
                            <a:solidFill>
                              <a:srgbClr val="FF0000"/>
                            </a:solidFill>
                            <a:latin typeface="Bell MT" panose="02020503060305020303" pitchFamily="18" charset="0"/>
                          </a:rPr>
                          <m:t>Q</m:t>
                        </m:r>
                      </m:e>
                    </m:acc>
                    <m:r>
                      <a:rPr lang="en-US" sz="2400" i="1">
                        <a:solidFill>
                          <a:srgbClr val="FF0000"/>
                        </a:solidFill>
                        <a:latin typeface="Cambria Math" panose="02040503050406030204" pitchFamily="18" charset="0"/>
                      </a:rPr>
                      <m:t> </m:t>
                    </m:r>
                  </m:oMath>
                </a14:m>
                <a:r>
                  <a:rPr lang="en-US" sz="2400" dirty="0">
                    <a:latin typeface="Bell MT" panose="02020503060305020303" pitchFamily="18" charset="0"/>
                  </a:rPr>
                  <a:t>pair (</a:t>
                </a:r>
                <a14:m>
                  <m:oMath xmlns:m="http://schemas.openxmlformats.org/officeDocument/2006/math">
                    <m:r>
                      <a:rPr lang="en-US" sz="2200" b="1">
                        <a:latin typeface="Cambria Math" panose="02040503050406030204" pitchFamily="18" charset="0"/>
                      </a:rPr>
                      <m:t>𝐫</m:t>
                    </m:r>
                    <m:r>
                      <a:rPr lang="en-US" sz="2200" b="1" i="1">
                        <a:latin typeface="Cambria Math" panose="02040503050406030204" pitchFamily="18" charset="0"/>
                      </a:rPr>
                      <m:t>→</m:t>
                    </m:r>
                    <m:r>
                      <a:rPr lang="en-US" sz="2200" b="1" i="1">
                        <a:latin typeface="Cambria Math" panose="02040503050406030204" pitchFamily="18" charset="0"/>
                      </a:rPr>
                      <m:t>𝟎</m:t>
                    </m:r>
                    <m:r>
                      <a:rPr lang="en-US" sz="2200" b="1" i="1">
                        <a:latin typeface="Cambria Math" panose="02040503050406030204" pitchFamily="18" charset="0"/>
                      </a:rPr>
                      <m:t> </m:t>
                    </m:r>
                  </m:oMath>
                </a14:m>
                <a:r>
                  <a:rPr lang="en-US" sz="2200" dirty="0">
                    <a:latin typeface="Bell MT" panose="02020503060305020303" pitchFamily="18" charset="0"/>
                  </a:rPr>
                  <a:t>): quarkonium and hybrid in short-distance limit</a:t>
                </a:r>
                <a:endParaRPr lang="en-US" sz="2200" b="1" dirty="0">
                  <a:solidFill>
                    <a:schemeClr val="tx1"/>
                  </a:solidFill>
                  <a:latin typeface="Bell MT" panose="02020503060305020303" pitchFamily="18" charset="0"/>
                </a:endParaRPr>
              </a:p>
            </p:txBody>
          </p:sp>
        </mc:Choice>
        <mc:Fallback xmlns="">
          <p:sp>
            <p:nvSpPr>
              <p:cNvPr id="4" name="HQET for heavy quarks and diquarks">
                <a:extLst>
                  <a:ext uri="{FF2B5EF4-FFF2-40B4-BE49-F238E27FC236}">
                    <a16:creationId xmlns:a16="http://schemas.microsoft.com/office/drawing/2014/main" id="{DD1495E7-FE61-F6AE-6FEA-31C04F6F2BA7}"/>
                  </a:ext>
                </a:extLst>
              </p:cNvPr>
              <p:cNvSpPr txBox="1">
                <a:spLocks noRot="1" noChangeAspect="1" noMove="1" noResize="1" noEditPoints="1" noAdjustHandles="1" noChangeArrowheads="1" noChangeShapeType="1" noTextEdit="1"/>
              </p:cNvSpPr>
              <p:nvPr/>
            </p:nvSpPr>
            <p:spPr>
              <a:xfrm>
                <a:off x="0" y="773465"/>
                <a:ext cx="11969551" cy="478401"/>
              </a:xfrm>
              <a:prstGeom prst="rect">
                <a:avLst/>
              </a:prstGeom>
              <a:blipFill>
                <a:blip r:embed="rId3"/>
                <a:stretch>
                  <a:fillRect l="-916" t="-7692" b="-28205"/>
                </a:stretch>
              </a:blipFill>
              <a:ln w="12700">
                <a:miter lim="400000"/>
              </a:ln>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pic>
        <p:nvPicPr>
          <p:cNvPr id="25" name="Picture 24">
            <a:extLst>
              <a:ext uri="{FF2B5EF4-FFF2-40B4-BE49-F238E27FC236}">
                <a16:creationId xmlns:a16="http://schemas.microsoft.com/office/drawing/2014/main" id="{942D5759-EAE4-0599-2429-50D06E7B38B5}"/>
              </a:ext>
            </a:extLst>
          </p:cNvPr>
          <p:cNvPicPr>
            <a:picLocks noChangeAspect="1"/>
          </p:cNvPicPr>
          <p:nvPr/>
        </p:nvPicPr>
        <p:blipFill>
          <a:blip r:embed="rId4"/>
          <a:stretch>
            <a:fillRect/>
          </a:stretch>
        </p:blipFill>
        <p:spPr>
          <a:xfrm>
            <a:off x="3162264" y="3148907"/>
            <a:ext cx="6271924" cy="942433"/>
          </a:xfrm>
          <a:prstGeom prst="rect">
            <a:avLst/>
          </a:prstGeom>
        </p:spPr>
      </p:pic>
      <p:pic>
        <p:nvPicPr>
          <p:cNvPr id="27" name="Picture 26">
            <a:extLst>
              <a:ext uri="{FF2B5EF4-FFF2-40B4-BE49-F238E27FC236}">
                <a16:creationId xmlns:a16="http://schemas.microsoft.com/office/drawing/2014/main" id="{2AFD71BC-35A0-230F-3E4C-62D6CCAFF657}"/>
              </a:ext>
            </a:extLst>
          </p:cNvPr>
          <p:cNvPicPr>
            <a:picLocks noChangeAspect="1"/>
          </p:cNvPicPr>
          <p:nvPr/>
        </p:nvPicPr>
        <p:blipFill>
          <a:blip r:embed="rId5"/>
          <a:stretch>
            <a:fillRect/>
          </a:stretch>
        </p:blipFill>
        <p:spPr>
          <a:xfrm>
            <a:off x="3162264" y="4590796"/>
            <a:ext cx="4456763" cy="876256"/>
          </a:xfrm>
          <a:prstGeom prst="rect">
            <a:avLst/>
          </a:prstGeom>
        </p:spPr>
      </p:pic>
      <p:sp>
        <p:nvSpPr>
          <p:cNvPr id="28" name="TextBox 27">
            <a:extLst>
              <a:ext uri="{FF2B5EF4-FFF2-40B4-BE49-F238E27FC236}">
                <a16:creationId xmlns:a16="http://schemas.microsoft.com/office/drawing/2014/main" id="{50BBFF30-FAEF-F91B-B156-8303CEF3A250}"/>
              </a:ext>
            </a:extLst>
          </p:cNvPr>
          <p:cNvSpPr txBox="1"/>
          <p:nvPr/>
        </p:nvSpPr>
        <p:spPr>
          <a:xfrm>
            <a:off x="2230405" y="3498321"/>
            <a:ext cx="713337" cy="335605"/>
          </a:xfrm>
          <a:prstGeom prst="rect">
            <a:avLst/>
          </a:prstGeom>
          <a:noFill/>
        </p:spPr>
        <p:txBody>
          <a:bodyPr wrap="none" lIns="0" tIns="0" rIns="0" bIns="0" rtlCol="0">
            <a:spAutoFit/>
          </a:bodyPr>
          <a:lstStyle/>
          <a:p>
            <a:pPr>
              <a:lnSpc>
                <a:spcPct val="114000"/>
              </a:lnSpc>
            </a:pPr>
            <a:r>
              <a:rPr lang="en-US" sz="2000" dirty="0">
                <a:solidFill>
                  <a:srgbClr val="FF0000"/>
                </a:solidFill>
                <a:latin typeface="Bodoni MT" panose="02070603080606020203" pitchFamily="18" charset="0"/>
              </a:rPr>
              <a:t>Fields:</a:t>
            </a:r>
          </a:p>
        </p:txBody>
      </p:sp>
      <p:sp>
        <p:nvSpPr>
          <p:cNvPr id="29" name="TextBox 28">
            <a:extLst>
              <a:ext uri="{FF2B5EF4-FFF2-40B4-BE49-F238E27FC236}">
                <a16:creationId xmlns:a16="http://schemas.microsoft.com/office/drawing/2014/main" id="{1C211AF1-A14B-2CD4-2B8A-90D4AAB1DEE2}"/>
              </a:ext>
            </a:extLst>
          </p:cNvPr>
          <p:cNvSpPr txBox="1"/>
          <p:nvPr/>
        </p:nvSpPr>
        <p:spPr>
          <a:xfrm>
            <a:off x="1931050" y="4894656"/>
            <a:ext cx="1150380" cy="335605"/>
          </a:xfrm>
          <a:prstGeom prst="rect">
            <a:avLst/>
          </a:prstGeom>
          <a:noFill/>
        </p:spPr>
        <p:txBody>
          <a:bodyPr wrap="none" lIns="0" tIns="0" rIns="0" bIns="0" rtlCol="0">
            <a:spAutoFit/>
          </a:bodyPr>
          <a:lstStyle/>
          <a:p>
            <a:pPr>
              <a:lnSpc>
                <a:spcPct val="114000"/>
              </a:lnSpc>
            </a:pPr>
            <a:r>
              <a:rPr lang="en-US" sz="2000" dirty="0">
                <a:solidFill>
                  <a:srgbClr val="FF0000"/>
                </a:solidFill>
                <a:latin typeface="Bodoni MT" panose="02070603080606020203" pitchFamily="18" charset="0"/>
              </a:rPr>
              <a:t>Potentials:</a:t>
            </a:r>
          </a:p>
        </p:txBody>
      </p:sp>
      <p:grpSp>
        <p:nvGrpSpPr>
          <p:cNvPr id="18" name="Group 17">
            <a:extLst>
              <a:ext uri="{FF2B5EF4-FFF2-40B4-BE49-F238E27FC236}">
                <a16:creationId xmlns:a16="http://schemas.microsoft.com/office/drawing/2014/main" id="{404EE825-643B-05DC-8D5C-D3A08D44FEB3}"/>
              </a:ext>
            </a:extLst>
          </p:cNvPr>
          <p:cNvGrpSpPr/>
          <p:nvPr/>
        </p:nvGrpSpPr>
        <p:grpSpPr>
          <a:xfrm>
            <a:off x="1061761" y="1795792"/>
            <a:ext cx="4456763" cy="353687"/>
            <a:chOff x="1043473" y="1614152"/>
            <a:chExt cx="4456763" cy="353687"/>
          </a:xfrm>
        </p:grpSpPr>
        <p:sp>
          <p:nvSpPr>
            <p:cNvPr id="9" name="TextBox 8">
              <a:extLst>
                <a:ext uri="{FF2B5EF4-FFF2-40B4-BE49-F238E27FC236}">
                  <a16:creationId xmlns:a16="http://schemas.microsoft.com/office/drawing/2014/main" id="{00233F88-1C47-6A08-35F0-AED871BB03A4}"/>
                </a:ext>
              </a:extLst>
            </p:cNvPr>
            <p:cNvSpPr txBox="1"/>
            <p:nvPr/>
          </p:nvSpPr>
          <p:spPr>
            <a:xfrm>
              <a:off x="1043473" y="1614152"/>
              <a:ext cx="4456763" cy="353687"/>
            </a:xfrm>
            <a:prstGeom prst="rect">
              <a:avLst/>
            </a:prstGeom>
            <a:noFill/>
          </p:spPr>
          <p:txBody>
            <a:bodyPr wrap="square" lIns="0" tIns="0" rIns="0" bIns="0" rtlCol="0">
              <a:spAutoFit/>
            </a:bodyPr>
            <a:lstStyle/>
            <a:p>
              <a:pPr>
                <a:lnSpc>
                  <a:spcPct val="114000"/>
                </a:lnSpc>
              </a:pPr>
              <a:r>
                <a:rPr lang="en-US" sz="2200" dirty="0">
                  <a:solidFill>
                    <a:srgbClr val="00B050"/>
                  </a:solidFill>
                </a:rPr>
                <a:t>Quarkonium              Singlet</a:t>
              </a:r>
            </a:p>
          </p:txBody>
        </p:sp>
        <p:cxnSp>
          <p:nvCxnSpPr>
            <p:cNvPr id="10" name="Straight Arrow Connector 9">
              <a:extLst>
                <a:ext uri="{FF2B5EF4-FFF2-40B4-BE49-F238E27FC236}">
                  <a16:creationId xmlns:a16="http://schemas.microsoft.com/office/drawing/2014/main" id="{6440D684-CAA7-9952-1B7F-AD26B002B0DA}"/>
                </a:ext>
              </a:extLst>
            </p:cNvPr>
            <p:cNvCxnSpPr>
              <a:cxnSpLocks/>
            </p:cNvCxnSpPr>
            <p:nvPr/>
          </p:nvCxnSpPr>
          <p:spPr>
            <a:xfrm>
              <a:off x="2791805" y="1817932"/>
              <a:ext cx="701964" cy="0"/>
            </a:xfrm>
            <a:prstGeom prst="straightConnector1">
              <a:avLst/>
            </a:prstGeom>
            <a:ln w="28575" cap="flat" cmpd="sng" algn="ctr">
              <a:solidFill>
                <a:srgbClr val="00B05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0" name="Group 19">
            <a:extLst>
              <a:ext uri="{FF2B5EF4-FFF2-40B4-BE49-F238E27FC236}">
                <a16:creationId xmlns:a16="http://schemas.microsoft.com/office/drawing/2014/main" id="{86A130A8-F485-0E0C-C772-21290EB373A2}"/>
              </a:ext>
            </a:extLst>
          </p:cNvPr>
          <p:cNvGrpSpPr/>
          <p:nvPr/>
        </p:nvGrpSpPr>
        <p:grpSpPr>
          <a:xfrm>
            <a:off x="6298226" y="1822728"/>
            <a:ext cx="3632158" cy="353687"/>
            <a:chOff x="6298226" y="1655370"/>
            <a:chExt cx="3632158" cy="353687"/>
          </a:xfrm>
        </p:grpSpPr>
        <p:sp>
          <p:nvSpPr>
            <p:cNvPr id="14" name="TextBox 13">
              <a:extLst>
                <a:ext uri="{FF2B5EF4-FFF2-40B4-BE49-F238E27FC236}">
                  <a16:creationId xmlns:a16="http://schemas.microsoft.com/office/drawing/2014/main" id="{BDA2A97C-7D21-FBBE-95DC-1BEABBF2552C}"/>
                </a:ext>
              </a:extLst>
            </p:cNvPr>
            <p:cNvSpPr txBox="1"/>
            <p:nvPr/>
          </p:nvSpPr>
          <p:spPr>
            <a:xfrm>
              <a:off x="6298226" y="1655370"/>
              <a:ext cx="3632158" cy="353687"/>
            </a:xfrm>
            <a:prstGeom prst="rect">
              <a:avLst/>
            </a:prstGeom>
            <a:noFill/>
          </p:spPr>
          <p:txBody>
            <a:bodyPr wrap="square" lIns="0" tIns="0" rIns="0" bIns="0" rtlCol="0">
              <a:spAutoFit/>
            </a:bodyPr>
            <a:lstStyle/>
            <a:p>
              <a:pPr>
                <a:lnSpc>
                  <a:spcPct val="114000"/>
                </a:lnSpc>
              </a:pPr>
              <a:r>
                <a:rPr lang="en-US" sz="2200" dirty="0">
                  <a:solidFill>
                    <a:schemeClr val="accent6"/>
                  </a:solidFill>
                </a:rPr>
                <a:t>Hybrid                Octet</a:t>
              </a:r>
            </a:p>
          </p:txBody>
        </p:sp>
        <p:cxnSp>
          <p:nvCxnSpPr>
            <p:cNvPr id="16" name="Straight Arrow Connector 15">
              <a:extLst>
                <a:ext uri="{FF2B5EF4-FFF2-40B4-BE49-F238E27FC236}">
                  <a16:creationId xmlns:a16="http://schemas.microsoft.com/office/drawing/2014/main" id="{F7627C0B-22EC-563D-5EAA-F7C38E214DB2}"/>
                </a:ext>
              </a:extLst>
            </p:cNvPr>
            <p:cNvCxnSpPr>
              <a:cxnSpLocks/>
            </p:cNvCxnSpPr>
            <p:nvPr/>
          </p:nvCxnSpPr>
          <p:spPr>
            <a:xfrm>
              <a:off x="7416799" y="1841339"/>
              <a:ext cx="701964" cy="0"/>
            </a:xfrm>
            <a:prstGeom prst="straightConnector1">
              <a:avLst/>
            </a:prstGeom>
            <a:ln w="28575"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2" name="Group 21">
            <a:extLst>
              <a:ext uri="{FF2B5EF4-FFF2-40B4-BE49-F238E27FC236}">
                <a16:creationId xmlns:a16="http://schemas.microsoft.com/office/drawing/2014/main" id="{E1A4DF9C-66E6-E7B2-A593-0C7A7C55FA90}"/>
              </a:ext>
            </a:extLst>
          </p:cNvPr>
          <p:cNvGrpSpPr/>
          <p:nvPr/>
        </p:nvGrpSpPr>
        <p:grpSpPr>
          <a:xfrm>
            <a:off x="10096494" y="1309498"/>
            <a:ext cx="1590460" cy="682797"/>
            <a:chOff x="5453093" y="2064557"/>
            <a:chExt cx="1590460" cy="682797"/>
          </a:xfrm>
        </p:grpSpPr>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3185C2BC-2BEA-594C-3108-28D632E82459}"/>
                    </a:ext>
                  </a:extLst>
                </p:cNvPr>
                <p:cNvSpPr/>
                <p:nvPr/>
              </p:nvSpPr>
              <p:spPr>
                <a:xfrm>
                  <a:off x="6248323" y="2091448"/>
                  <a:ext cx="795230" cy="6559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b="1" dirty="0">
                      <a:solidFill>
                        <a:schemeClr val="bg1"/>
                      </a:solidFill>
                    </a:rPr>
                    <a:t>  </a:t>
                  </a:r>
                  <a14:m>
                    <m:oMath xmlns:m="http://schemas.openxmlformats.org/officeDocument/2006/math">
                      <m:acc>
                        <m:accPr>
                          <m:chr m:val="̅"/>
                          <m:ctrlPr>
                            <a:rPr lang="en-US"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𝑸</m:t>
                          </m:r>
                        </m:e>
                      </m:acc>
                    </m:oMath>
                  </a14:m>
                  <a:endParaRPr lang="en-US" b="1" dirty="0">
                    <a:solidFill>
                      <a:schemeClr val="bg1"/>
                    </a:solidFill>
                  </a:endParaRPr>
                </a:p>
              </p:txBody>
            </p:sp>
          </mc:Choice>
          <mc:Fallback xmlns="">
            <p:sp>
              <p:nvSpPr>
                <p:cNvPr id="60" name="Oval 59">
                  <a:extLst>
                    <a:ext uri="{FF2B5EF4-FFF2-40B4-BE49-F238E27FC236}">
                      <a16:creationId xmlns:a16="http://schemas.microsoft.com/office/drawing/2014/main" id="{03925582-D351-13DA-DA87-430F55DE3A44}"/>
                    </a:ext>
                  </a:extLst>
                </p:cNvPr>
                <p:cNvSpPr>
                  <a:spLocks noRot="1" noChangeAspect="1" noMove="1" noResize="1" noEditPoints="1" noAdjustHandles="1" noChangeArrowheads="1" noChangeShapeType="1" noTextEdit="1"/>
                </p:cNvSpPr>
                <p:nvPr/>
              </p:nvSpPr>
              <p:spPr>
                <a:xfrm>
                  <a:off x="6248323" y="2091448"/>
                  <a:ext cx="795230" cy="655906"/>
                </a:xfrm>
                <a:prstGeom prst="ellipse">
                  <a:avLst/>
                </a:prstGeom>
                <a:blipFill>
                  <a:blip r:embed="rId6"/>
                  <a:stretch>
                    <a:fillRect r="-7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83B38CC9-4675-0A8A-DC28-B95E3FCC4967}"/>
                    </a:ext>
                  </a:extLst>
                </p:cNvPr>
                <p:cNvSpPr/>
                <p:nvPr/>
              </p:nvSpPr>
              <p:spPr>
                <a:xfrm>
                  <a:off x="5453093" y="2064557"/>
                  <a:ext cx="795230" cy="6827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𝑸</m:t>
                        </m:r>
                      </m:oMath>
                    </m:oMathPara>
                  </a14:m>
                  <a:endParaRPr lang="en-US" b="1" dirty="0">
                    <a:solidFill>
                      <a:schemeClr val="bg1"/>
                    </a:solidFill>
                  </a:endParaRPr>
                </a:p>
              </p:txBody>
            </p:sp>
          </mc:Choice>
          <mc:Fallback xmlns="">
            <p:sp>
              <p:nvSpPr>
                <p:cNvPr id="63" name="Oval 62">
                  <a:extLst>
                    <a:ext uri="{FF2B5EF4-FFF2-40B4-BE49-F238E27FC236}">
                      <a16:creationId xmlns:a16="http://schemas.microsoft.com/office/drawing/2014/main" id="{52619621-4826-7EA5-5766-1831DAC47EC9}"/>
                    </a:ext>
                  </a:extLst>
                </p:cNvPr>
                <p:cNvSpPr>
                  <a:spLocks noRot="1" noChangeAspect="1" noMove="1" noResize="1" noEditPoints="1" noAdjustHandles="1" noChangeArrowheads="1" noChangeShapeType="1" noTextEdit="1"/>
                </p:cNvSpPr>
                <p:nvPr/>
              </p:nvSpPr>
              <p:spPr>
                <a:xfrm>
                  <a:off x="5453093" y="2064557"/>
                  <a:ext cx="795230" cy="682797"/>
                </a:xfrm>
                <a:prstGeom prst="ellipse">
                  <a:avLst/>
                </a:prstGeom>
                <a:blipFill>
                  <a:blip r:embed="rId7"/>
                  <a:stretch>
                    <a:fillRect/>
                  </a:stretch>
                </a:blipFill>
                <a:ln>
                  <a:noFill/>
                </a:ln>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0F646B0-FCC3-F325-B415-0ED417E953B0}"/>
                </a:ext>
              </a:extLst>
            </p:cNvPr>
            <p:cNvCxnSpPr>
              <a:cxnSpLocks/>
            </p:cNvCxnSpPr>
            <p:nvPr/>
          </p:nvCxnSpPr>
          <p:spPr>
            <a:xfrm>
              <a:off x="5850708" y="2405955"/>
              <a:ext cx="79523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4F76F3BE-03F8-A101-C814-8A2B4A778154}"/>
                </a:ext>
              </a:extLst>
            </p:cNvPr>
            <p:cNvSpPr txBox="1"/>
            <p:nvPr/>
          </p:nvSpPr>
          <p:spPr>
            <a:xfrm>
              <a:off x="6205843" y="2084392"/>
              <a:ext cx="84960" cy="321563"/>
            </a:xfrm>
            <a:prstGeom prst="rect">
              <a:avLst/>
            </a:prstGeom>
            <a:noFill/>
          </p:spPr>
          <p:txBody>
            <a:bodyPr wrap="none" lIns="0" tIns="0" rIns="0" bIns="0" rtlCol="0">
              <a:spAutoFit/>
            </a:bodyPr>
            <a:lstStyle/>
            <a:p>
              <a:pPr>
                <a:lnSpc>
                  <a:spcPct val="114000"/>
                </a:lnSpc>
              </a:pPr>
              <a:r>
                <a:rPr lang="en-US" sz="2000" dirty="0">
                  <a:latin typeface="+mn-lt"/>
                </a:rPr>
                <a:t>r</a:t>
              </a:r>
            </a:p>
          </p:txBody>
        </p:sp>
      </p:grpSp>
      <mc:AlternateContent xmlns:mc="http://schemas.openxmlformats.org/markup-compatibility/2006" xmlns:a14="http://schemas.microsoft.com/office/drawing/2010/main">
        <mc:Choice Requires="a14">
          <p:sp>
            <p:nvSpPr>
              <p:cNvPr id="31" name="HQET for heavy quarks and diquarks">
                <a:extLst>
                  <a:ext uri="{FF2B5EF4-FFF2-40B4-BE49-F238E27FC236}">
                    <a16:creationId xmlns:a16="http://schemas.microsoft.com/office/drawing/2014/main" id="{002AB9FD-D3F8-1FDC-5987-8C28C348C843}"/>
                  </a:ext>
                </a:extLst>
              </p:cNvPr>
              <p:cNvSpPr txBox="1"/>
              <p:nvPr/>
            </p:nvSpPr>
            <p:spPr>
              <a:xfrm>
                <a:off x="0" y="2542105"/>
                <a:ext cx="11969551" cy="44114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Quarkonium and Hybrid fields in short-distance limit </a:t>
                </a:r>
                <a14:m>
                  <m:oMath xmlns:m="http://schemas.openxmlformats.org/officeDocument/2006/math">
                    <m:r>
                      <a:rPr lang="en-US" sz="2200" b="1" i="0" smtClean="0">
                        <a:latin typeface="Cambria Math" panose="02040503050406030204" pitchFamily="18" charset="0"/>
                      </a:rPr>
                      <m:t>𝐫</m:t>
                    </m:r>
                    <m:r>
                      <a:rPr lang="en-US" sz="2200" b="1" i="1" smtClean="0">
                        <a:latin typeface="Cambria Math" panose="02040503050406030204" pitchFamily="18" charset="0"/>
                      </a:rPr>
                      <m:t>→</m:t>
                    </m:r>
                    <m:r>
                      <a:rPr lang="en-US" sz="2200" b="1" i="1" smtClean="0">
                        <a:latin typeface="Cambria Math" panose="02040503050406030204" pitchFamily="18" charset="0"/>
                      </a:rPr>
                      <m:t>𝟎</m:t>
                    </m:r>
                  </m:oMath>
                </a14:m>
                <a:r>
                  <a:rPr lang="en-US" sz="2200" b="1" dirty="0">
                    <a:solidFill>
                      <a:schemeClr val="tx1"/>
                    </a:solidFill>
                    <a:latin typeface="Bell MT" panose="02020503060305020303" pitchFamily="18" charset="0"/>
                  </a:rPr>
                  <a:t> </a:t>
                </a:r>
                <a:r>
                  <a:rPr lang="en-US" sz="2200" dirty="0">
                    <a:solidFill>
                      <a:schemeClr val="tx1"/>
                    </a:solidFill>
                    <a:latin typeface="Bell MT" panose="02020503060305020303" pitchFamily="18" charset="0"/>
                  </a:rPr>
                  <a:t>(matching condition)</a:t>
                </a:r>
                <a:endParaRPr lang="en-US" sz="2200" b="1" dirty="0">
                  <a:solidFill>
                    <a:schemeClr val="tx1"/>
                  </a:solidFill>
                  <a:latin typeface="Bell MT" panose="02020503060305020303" pitchFamily="18" charset="0"/>
                </a:endParaRPr>
              </a:p>
            </p:txBody>
          </p:sp>
        </mc:Choice>
        <mc:Fallback xmlns="">
          <p:sp>
            <p:nvSpPr>
              <p:cNvPr id="31" name="HQET for heavy quarks and diquarks">
                <a:extLst>
                  <a:ext uri="{FF2B5EF4-FFF2-40B4-BE49-F238E27FC236}">
                    <a16:creationId xmlns:a16="http://schemas.microsoft.com/office/drawing/2014/main" id="{002AB9FD-D3F8-1FDC-5987-8C28C348C843}"/>
                  </a:ext>
                </a:extLst>
              </p:cNvPr>
              <p:cNvSpPr txBox="1">
                <a:spLocks noRot="1" noChangeAspect="1" noMove="1" noResize="1" noEditPoints="1" noAdjustHandles="1" noChangeArrowheads="1" noChangeShapeType="1" noTextEdit="1"/>
              </p:cNvSpPr>
              <p:nvPr/>
            </p:nvSpPr>
            <p:spPr>
              <a:xfrm>
                <a:off x="0" y="2542105"/>
                <a:ext cx="11969551" cy="441146"/>
              </a:xfrm>
              <a:prstGeom prst="rect">
                <a:avLst/>
              </a:prstGeom>
              <a:blipFill>
                <a:blip r:embed="rId8"/>
                <a:stretch>
                  <a:fillRect l="-916" t="-8333" b="-27778"/>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C7F9FC1-BAD5-CF26-B64B-0E8FB09A6BF6}"/>
                  </a:ext>
                </a:extLst>
              </p:cNvPr>
              <p:cNvSpPr txBox="1"/>
              <p:nvPr/>
            </p:nvSpPr>
            <p:spPr>
              <a:xfrm>
                <a:off x="9626537" y="5054868"/>
                <a:ext cx="1619033" cy="257250"/>
              </a:xfrm>
              <a:prstGeom prst="rect">
                <a:avLst/>
              </a:prstGeom>
              <a:noFill/>
            </p:spPr>
            <p:txBody>
              <a:bodyPr wrap="none" lIns="0" tIns="0" rIns="0" bIns="0" rtlCol="0">
                <a:spAutoFit/>
              </a:bodyPr>
              <a:lstStyle/>
              <a:p>
                <a:pPr>
                  <a:lnSpc>
                    <a:spcPct val="114000"/>
                  </a:lnSpc>
                </a:pPr>
                <a14:m>
                  <m:oMath xmlns:m="http://schemas.openxmlformats.org/officeDocument/2006/math">
                    <m:r>
                      <m:rPr>
                        <m:sty m:val="p"/>
                      </m:rPr>
                      <a:rPr lang="en-US" sz="1600" b="0" i="0" smtClean="0">
                        <a:latin typeface="Cambria Math" panose="02040503050406030204" pitchFamily="18" charset="0"/>
                      </a:rPr>
                      <m:t>Λ</m:t>
                    </m:r>
                  </m:oMath>
                </a14:m>
                <a:r>
                  <a:rPr lang="en-US" sz="1600" dirty="0">
                    <a:latin typeface="+mn-lt"/>
                  </a:rPr>
                  <a:t>: gluelump mass</a:t>
                </a:r>
              </a:p>
            </p:txBody>
          </p:sp>
        </mc:Choice>
        <mc:Fallback xmlns="">
          <p:sp>
            <p:nvSpPr>
              <p:cNvPr id="33" name="TextBox 32">
                <a:extLst>
                  <a:ext uri="{FF2B5EF4-FFF2-40B4-BE49-F238E27FC236}">
                    <a16:creationId xmlns:a16="http://schemas.microsoft.com/office/drawing/2014/main" id="{CC7F9FC1-BAD5-CF26-B64B-0E8FB09A6BF6}"/>
                  </a:ext>
                </a:extLst>
              </p:cNvPr>
              <p:cNvSpPr txBox="1">
                <a:spLocks noRot="1" noChangeAspect="1" noMove="1" noResize="1" noEditPoints="1" noAdjustHandles="1" noChangeArrowheads="1" noChangeShapeType="1" noTextEdit="1"/>
              </p:cNvSpPr>
              <p:nvPr/>
            </p:nvSpPr>
            <p:spPr>
              <a:xfrm>
                <a:off x="9626537" y="5054868"/>
                <a:ext cx="1619033" cy="257250"/>
              </a:xfrm>
              <a:prstGeom prst="rect">
                <a:avLst/>
              </a:prstGeom>
              <a:blipFill>
                <a:blip r:embed="rId9"/>
                <a:stretch>
                  <a:fillRect l="-4135" t="-19048" r="-601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F6AB6BE-0340-B7FD-8CE7-0E2433875AAD}"/>
                  </a:ext>
                </a:extLst>
              </p:cNvPr>
              <p:cNvSpPr txBox="1"/>
              <p:nvPr/>
            </p:nvSpPr>
            <p:spPr>
              <a:xfrm>
                <a:off x="9626537" y="4421280"/>
                <a:ext cx="2343014" cy="537968"/>
              </a:xfrm>
              <a:prstGeom prst="rect">
                <a:avLst/>
              </a:prstGeom>
              <a:noFill/>
            </p:spPr>
            <p:txBody>
              <a:bodyPr wrap="none" lIns="0" tIns="0" rIns="0" bIns="0" rtlCol="0">
                <a:spAutoFit/>
              </a:bodyPr>
              <a:lstStyle/>
              <a:p>
                <a:pPr>
                  <a:lnSpc>
                    <a:spcPct val="114000"/>
                  </a:lnSpc>
                </a:pPr>
                <a14:m>
                  <m:oMath xmlns:m="http://schemas.openxmlformats.org/officeDocument/2006/math">
                    <m:sSub>
                      <m:sSubPr>
                        <m:ctrlPr>
                          <a:rPr lang="en-US" sz="1600" b="1" i="1" smtClean="0">
                            <a:solidFill>
                              <a:schemeClr val="tx2">
                                <a:lumMod val="60000"/>
                                <a:lumOff val="40000"/>
                              </a:schemeClr>
                            </a:solidFill>
                            <a:latin typeface="Cambria Math" panose="02040503050406030204" pitchFamily="18" charset="0"/>
                          </a:rPr>
                        </m:ctrlPr>
                      </m:sSubPr>
                      <m:e>
                        <m:r>
                          <a:rPr lang="en-US" sz="1600" b="1" i="1" smtClean="0">
                            <a:solidFill>
                              <a:schemeClr val="tx2">
                                <a:lumMod val="60000"/>
                                <a:lumOff val="40000"/>
                              </a:schemeClr>
                            </a:solidFill>
                            <a:latin typeface="Cambria Math" panose="02040503050406030204" pitchFamily="18" charset="0"/>
                          </a:rPr>
                          <m:t>𝑽</m:t>
                        </m:r>
                      </m:e>
                      <m:sub>
                        <m:r>
                          <a:rPr lang="en-US" sz="1600" b="1" i="1" smtClean="0">
                            <a:solidFill>
                              <a:schemeClr val="tx2">
                                <a:lumMod val="60000"/>
                                <a:lumOff val="40000"/>
                              </a:schemeClr>
                            </a:solidFill>
                            <a:latin typeface="Cambria Math" panose="02040503050406030204" pitchFamily="18" charset="0"/>
                          </a:rPr>
                          <m:t>𝒔</m:t>
                        </m:r>
                      </m:sub>
                    </m:sSub>
                    <m:r>
                      <a:rPr lang="en-US" sz="1600" b="0" i="1" smtClean="0">
                        <a:latin typeface="Cambria Math" panose="02040503050406030204" pitchFamily="18" charset="0"/>
                      </a:rPr>
                      <m:t> </m:t>
                    </m:r>
                    <m:r>
                      <m:rPr>
                        <m:lit/>
                      </m:rPr>
                      <a:rPr lang="en-US" sz="1600" b="0" i="1" smtClean="0">
                        <a:latin typeface="Cambria Math" panose="02040503050406030204" pitchFamily="18" charset="0"/>
                      </a:rPr>
                      <m:t>&amp;</m:t>
                    </m:r>
                    <m:r>
                      <a:rPr lang="en-US" sz="1600" b="0" i="1" smtClean="0">
                        <a:latin typeface="Cambria Math" panose="02040503050406030204" pitchFamily="18" charset="0"/>
                      </a:rPr>
                      <m:t> </m:t>
                    </m:r>
                    <m:sSub>
                      <m:sSubPr>
                        <m:ctrlPr>
                          <a:rPr lang="en-US" sz="1600" b="1" i="1" smtClean="0">
                            <a:solidFill>
                              <a:schemeClr val="tx2">
                                <a:lumMod val="60000"/>
                                <a:lumOff val="40000"/>
                              </a:schemeClr>
                            </a:solidFill>
                            <a:latin typeface="Cambria Math" panose="02040503050406030204" pitchFamily="18" charset="0"/>
                          </a:rPr>
                        </m:ctrlPr>
                      </m:sSubPr>
                      <m:e>
                        <m:r>
                          <a:rPr lang="en-US" sz="1600" b="1" i="1" smtClean="0">
                            <a:solidFill>
                              <a:schemeClr val="tx2">
                                <a:lumMod val="60000"/>
                                <a:lumOff val="40000"/>
                              </a:schemeClr>
                            </a:solidFill>
                            <a:latin typeface="Cambria Math" panose="02040503050406030204" pitchFamily="18" charset="0"/>
                          </a:rPr>
                          <m:t>𝑽</m:t>
                        </m:r>
                      </m:e>
                      <m:sub>
                        <m:r>
                          <a:rPr lang="en-US" sz="1600" b="1" i="1" smtClean="0">
                            <a:solidFill>
                              <a:schemeClr val="tx2">
                                <a:lumMod val="60000"/>
                                <a:lumOff val="40000"/>
                              </a:schemeClr>
                            </a:solidFill>
                            <a:latin typeface="Cambria Math" panose="02040503050406030204" pitchFamily="18" charset="0"/>
                          </a:rPr>
                          <m:t>𝒐</m:t>
                        </m:r>
                      </m:sub>
                    </m:sSub>
                  </m:oMath>
                </a14:m>
                <a:r>
                  <a:rPr lang="en-US" sz="1600" dirty="0">
                    <a:latin typeface="+mn-lt"/>
                  </a:rPr>
                  <a:t>: singlet and octet </a:t>
                </a:r>
              </a:p>
              <a:p>
                <a:pPr>
                  <a:lnSpc>
                    <a:spcPct val="114000"/>
                  </a:lnSpc>
                </a:pPr>
                <a:r>
                  <a:rPr lang="en-US" sz="1600" dirty="0">
                    <a:latin typeface="+mn-lt"/>
                  </a:rPr>
                  <a:t>potential</a:t>
                </a:r>
              </a:p>
            </p:txBody>
          </p:sp>
        </mc:Choice>
        <mc:Fallback xmlns="">
          <p:sp>
            <p:nvSpPr>
              <p:cNvPr id="34" name="TextBox 33">
                <a:extLst>
                  <a:ext uri="{FF2B5EF4-FFF2-40B4-BE49-F238E27FC236}">
                    <a16:creationId xmlns:a16="http://schemas.microsoft.com/office/drawing/2014/main" id="{EF6AB6BE-0340-B7FD-8CE7-0E2433875AAD}"/>
                  </a:ext>
                </a:extLst>
              </p:cNvPr>
              <p:cNvSpPr txBox="1">
                <a:spLocks noRot="1" noChangeAspect="1" noMove="1" noResize="1" noEditPoints="1" noAdjustHandles="1" noChangeArrowheads="1" noChangeShapeType="1" noTextEdit="1"/>
              </p:cNvSpPr>
              <p:nvPr/>
            </p:nvSpPr>
            <p:spPr>
              <a:xfrm>
                <a:off x="9626537" y="4421280"/>
                <a:ext cx="2343014" cy="537968"/>
              </a:xfrm>
              <a:prstGeom prst="rect">
                <a:avLst/>
              </a:prstGeom>
              <a:blipFill>
                <a:blip r:embed="rId10"/>
                <a:stretch>
                  <a:fillRect l="-5195" t="-8989" r="-4416" b="-22472"/>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4453DB91-69E2-5808-7663-DA70284A5997}"/>
              </a:ext>
            </a:extLst>
          </p:cNvPr>
          <p:cNvSpPr txBox="1"/>
          <p:nvPr/>
        </p:nvSpPr>
        <p:spPr>
          <a:xfrm>
            <a:off x="9540607" y="3226605"/>
            <a:ext cx="2561198" cy="369332"/>
          </a:xfrm>
          <a:prstGeom prst="rect">
            <a:avLst/>
          </a:prstGeom>
          <a:noFill/>
        </p:spPr>
        <p:txBody>
          <a:bodyPr wrap="square">
            <a:spAutoFit/>
          </a:bodyPr>
          <a:lstStyle/>
          <a:p>
            <a:r>
              <a:rPr lang="en-US" sz="1800" dirty="0">
                <a:latin typeface="Bell MT" panose="02020503060305020303" pitchFamily="18" charset="0"/>
              </a:rPr>
              <a:t>singlet (S) and octet (O)</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EAE9C48-97C6-9C50-7FB2-A5655DD02E5D}"/>
                  </a:ext>
                </a:extLst>
              </p:cNvPr>
              <p:cNvSpPr txBox="1"/>
              <p:nvPr/>
            </p:nvSpPr>
            <p:spPr>
              <a:xfrm>
                <a:off x="9652710" y="3620123"/>
                <a:ext cx="1580497" cy="305084"/>
              </a:xfrm>
              <a:prstGeom prst="rect">
                <a:avLst/>
              </a:prstGeom>
              <a:noFill/>
            </p:spPr>
            <p:txBody>
              <a:bodyPr wrap="none" lIns="0" tIns="0" rIns="0" bIns="0" rtlCol="0">
                <a:spAutoFit/>
              </a:bodyPr>
              <a:lstStyle/>
              <a:p>
                <a:pPr>
                  <a:lnSpc>
                    <a:spcPct val="114000"/>
                  </a:lnSpc>
                </a:pPr>
                <a14:m>
                  <m:oMath xmlns:m="http://schemas.openxmlformats.org/officeDocument/2006/math">
                    <m:sSubSup>
                      <m:sSubSupPr>
                        <m:ctrlPr>
                          <a:rPr lang="en-US" b="1" i="1" smtClean="0">
                            <a:solidFill>
                              <a:srgbClr val="FF0000"/>
                            </a:solidFill>
                            <a:latin typeface="Cambria Math" panose="02040503050406030204" pitchFamily="18" charset="0"/>
                          </a:rPr>
                        </m:ctrlPr>
                      </m:sSubSupPr>
                      <m:e>
                        <m:r>
                          <a:rPr lang="en-US" b="1" i="1" smtClean="0">
                            <a:solidFill>
                              <a:srgbClr val="FF0000"/>
                            </a:solidFill>
                            <a:latin typeface="Cambria Math" panose="02040503050406030204" pitchFamily="18" charset="0"/>
                          </a:rPr>
                          <m:t>𝑮</m:t>
                        </m:r>
                      </m:e>
                      <m:sub>
                        <m:r>
                          <a:rPr lang="en-US" b="1" i="1" smtClean="0">
                            <a:solidFill>
                              <a:srgbClr val="FF0000"/>
                            </a:solidFill>
                            <a:latin typeface="Cambria Math" panose="02040503050406030204" pitchFamily="18" charset="0"/>
                          </a:rPr>
                          <m:t>𝜿</m:t>
                        </m:r>
                      </m:sub>
                      <m:sup>
                        <m:r>
                          <a:rPr lang="en-US" b="1" i="1" smtClean="0">
                            <a:solidFill>
                              <a:srgbClr val="FF0000"/>
                            </a:solidFill>
                            <a:latin typeface="Cambria Math" panose="02040503050406030204" pitchFamily="18" charset="0"/>
                          </a:rPr>
                          <m:t>𝒊𝒂</m:t>
                        </m:r>
                      </m:sup>
                    </m:sSubSup>
                  </m:oMath>
                </a14:m>
                <a:r>
                  <a:rPr lang="en-US" b="1" dirty="0">
                    <a:solidFill>
                      <a:srgbClr val="FF0000"/>
                    </a:solidFill>
                    <a:latin typeface="Bodoni MT" panose="02070603080606020203" pitchFamily="18" charset="0"/>
                  </a:rPr>
                  <a:t>: Gluon fields</a:t>
                </a:r>
              </a:p>
            </p:txBody>
          </p:sp>
        </mc:Choice>
        <mc:Fallback xmlns="">
          <p:sp>
            <p:nvSpPr>
              <p:cNvPr id="3" name="TextBox 2">
                <a:extLst>
                  <a:ext uri="{FF2B5EF4-FFF2-40B4-BE49-F238E27FC236}">
                    <a16:creationId xmlns:a16="http://schemas.microsoft.com/office/drawing/2014/main" id="{4EAE9C48-97C6-9C50-7FB2-A5655DD02E5D}"/>
                  </a:ext>
                </a:extLst>
              </p:cNvPr>
              <p:cNvSpPr txBox="1">
                <a:spLocks noRot="1" noChangeAspect="1" noMove="1" noResize="1" noEditPoints="1" noAdjustHandles="1" noChangeArrowheads="1" noChangeShapeType="1" noTextEdit="1"/>
              </p:cNvSpPr>
              <p:nvPr/>
            </p:nvSpPr>
            <p:spPr>
              <a:xfrm>
                <a:off x="9652710" y="3620123"/>
                <a:ext cx="1580497" cy="305084"/>
              </a:xfrm>
              <a:prstGeom prst="rect">
                <a:avLst/>
              </a:prstGeom>
              <a:blipFill>
                <a:blip r:embed="rId11"/>
                <a:stretch>
                  <a:fillRect l="-5000" t="-16000" r="-8077" b="-4600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242B5547-0345-80F2-E088-D323B9BF93F7}"/>
              </a:ext>
            </a:extLst>
          </p:cNvPr>
          <p:cNvSpPr/>
          <p:nvPr/>
        </p:nvSpPr>
        <p:spPr>
          <a:xfrm>
            <a:off x="7918492" y="62157"/>
            <a:ext cx="2659531" cy="708527"/>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4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4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195539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12"/>
          </p:nvPr>
        </p:nvSpPr>
        <p:spPr/>
        <p:txBody>
          <a:bodyPr/>
          <a:lstStyle/>
          <a:p>
            <a:fld id="{F625E1C1-922A-47A9-AF37-A2DFACD4FCD7}" type="slidenum">
              <a:rPr lang="en-US" smtClean="0"/>
              <a:t>27</a:t>
            </a:fld>
            <a:endParaRPr lang="en-US"/>
          </a:p>
        </p:txBody>
      </p:sp>
      <p:sp>
        <p:nvSpPr>
          <p:cNvPr id="4" name="TextBox 3">
            <a:extLst>
              <a:ext uri="{FF2B5EF4-FFF2-40B4-BE49-F238E27FC236}">
                <a16:creationId xmlns:a16="http://schemas.microsoft.com/office/drawing/2014/main" id="{924A180B-6EA3-595D-5B07-970A194FAC19}"/>
              </a:ext>
            </a:extLst>
          </p:cNvPr>
          <p:cNvSpPr txBox="1"/>
          <p:nvPr/>
        </p:nvSpPr>
        <p:spPr>
          <a:xfrm>
            <a:off x="4719912" y="37866"/>
            <a:ext cx="3043344" cy="584775"/>
          </a:xfrm>
          <a:prstGeom prst="rect">
            <a:avLst/>
          </a:prstGeom>
          <a:noFill/>
        </p:spPr>
        <p:txBody>
          <a:bodyPr wrap="square" rtlCol="0">
            <a:spAutoFit/>
          </a:bodyPr>
          <a:lstStyle/>
          <a:p>
            <a:r>
              <a:rPr lang="en-US" sz="3200" b="1" dirty="0">
                <a:latin typeface="Bell MT" panose="02020503060305020303" pitchFamily="18" charset="0"/>
              </a:rPr>
              <a:t>Hybrid  Decays</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29E733A-7AAD-2531-1517-19CA48B8A8AB}"/>
                  </a:ext>
                </a:extLst>
              </p:cNvPr>
              <p:cNvSpPr/>
              <p:nvPr/>
            </p:nvSpPr>
            <p:spPr>
              <a:xfrm>
                <a:off x="0" y="700009"/>
                <a:ext cx="8719054" cy="451214"/>
              </a:xfrm>
              <a:prstGeom prst="rect">
                <a:avLst/>
              </a:prstGeom>
            </p:spPr>
            <p:txBody>
              <a:bodyPr wrap="none">
                <a:spAutoFit/>
              </a:bodyPr>
              <a:lstStyle/>
              <a:p>
                <a:pPr marL="342900" indent="-342900">
                  <a:buFont typeface="Wingdings" panose="05000000000000000000" pitchFamily="2" charset="2"/>
                  <a:buChar char="ü"/>
                </a:pPr>
                <a:r>
                  <a:rPr lang="en-US" dirty="0">
                    <a:latin typeface="Bell MT" panose="02020503060305020303" pitchFamily="18" charset="0"/>
                  </a:rPr>
                  <a:t>Hierarchy of scales: </a:t>
                </a:r>
                <a14:m>
                  <m:oMath xmlns:m="http://schemas.openxmlformats.org/officeDocument/2006/math">
                    <m:r>
                      <m:rPr>
                        <m:nor/>
                      </m:rPr>
                      <a:rPr lang="en-US" b="1" i="0" dirty="0" smtClean="0">
                        <a:solidFill>
                          <a:srgbClr val="FF0000"/>
                        </a:solidFill>
                        <a:latin typeface="Bell MT" panose="02020503060305020303" pitchFamily="18" charset="0"/>
                      </a:rPr>
                      <m:t>∆</m:t>
                    </m:r>
                    <m:r>
                      <m:rPr>
                        <m:nor/>
                      </m:rPr>
                      <a:rPr lang="en-US" b="1" i="0" dirty="0" smtClean="0">
                        <a:solidFill>
                          <a:srgbClr val="FF0000"/>
                        </a:solidFill>
                        <a:latin typeface="Bell MT" panose="02020503060305020303" pitchFamily="18" charset="0"/>
                      </a:rPr>
                      <m:t>E</m:t>
                    </m:r>
                    <m:r>
                      <m:rPr>
                        <m:nor/>
                      </m:rPr>
                      <a:rPr lang="en-US" b="1" i="0" dirty="0" smtClean="0">
                        <a:solidFill>
                          <a:srgbClr val="FF0000"/>
                        </a:solidFill>
                        <a:latin typeface="Bell MT" panose="02020503060305020303" pitchFamily="18" charset="0"/>
                      </a:rPr>
                      <m:t> </m:t>
                    </m:r>
                    <m:r>
                      <m:rPr>
                        <m:nor/>
                      </m:rPr>
                      <a:rPr lang="en-US" b="1" i="0" dirty="0" smtClean="0">
                        <a:solidFill>
                          <a:srgbClr val="FF0000"/>
                        </a:solidFill>
                        <a:latin typeface="Bell MT" panose="02020503060305020303" pitchFamily="18" charset="0"/>
                      </a:rPr>
                      <m:t>≫ </m:t>
                    </m:r>
                    <m:sSub>
                      <m:sSubPr>
                        <m:ctrlPr>
                          <a:rPr lang="en-US" b="1" i="1" dirty="0" smtClean="0">
                            <a:solidFill>
                              <a:srgbClr val="FF0000"/>
                            </a:solidFill>
                            <a:latin typeface="Cambria Math" panose="02040503050406030204" pitchFamily="18" charset="0"/>
                          </a:rPr>
                        </m:ctrlPr>
                      </m:sSubPr>
                      <m:e>
                        <m:r>
                          <m:rPr>
                            <m:nor/>
                          </m:rPr>
                          <a:rPr lang="en-US" b="1" i="0" dirty="0">
                            <a:solidFill>
                              <a:srgbClr val="FF0000"/>
                            </a:solidFill>
                            <a:latin typeface="Bell MT" panose="02020503060305020303" pitchFamily="18" charset="0"/>
                          </a:rPr>
                          <m:t>Λ</m:t>
                        </m:r>
                      </m:e>
                      <m:sub>
                        <m:r>
                          <m:rPr>
                            <m:nor/>
                          </m:rPr>
                          <a:rPr lang="en-US" b="1" i="0" dirty="0" smtClean="0">
                            <a:solidFill>
                              <a:srgbClr val="FF0000"/>
                            </a:solidFill>
                            <a:latin typeface="Bell MT" panose="02020503060305020303" pitchFamily="18" charset="0"/>
                          </a:rPr>
                          <m:t>QCD</m:t>
                        </m:r>
                      </m:sub>
                    </m:sSub>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𝒎</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𝒗</m:t>
                        </m:r>
                      </m:e>
                      <m:sup>
                        <m:r>
                          <a:rPr lang="en-US" b="1" i="1" dirty="0" smtClean="0">
                            <a:solidFill>
                              <a:srgbClr val="FF0000"/>
                            </a:solidFill>
                            <a:latin typeface="Cambria Math" panose="02040503050406030204" pitchFamily="18" charset="0"/>
                          </a:rPr>
                          <m:t>𝟐</m:t>
                        </m:r>
                      </m:sup>
                    </m:sSup>
                  </m:oMath>
                </a14:m>
                <a:r>
                  <a:rPr lang="en-US" b="1" dirty="0">
                    <a:latin typeface="Bell MT" panose="02020503060305020303" pitchFamily="18" charset="0"/>
                  </a:rPr>
                  <a:t>. </a:t>
                </a:r>
                <a:r>
                  <a:rPr lang="en-US" dirty="0">
                    <a:latin typeface="Bell MT" panose="02020503060305020303" pitchFamily="18" charset="0"/>
                  </a:rPr>
                  <a:t>Integrate out the scale </a:t>
                </a:r>
                <a14:m>
                  <m:oMath xmlns:m="http://schemas.openxmlformats.org/officeDocument/2006/math">
                    <m:r>
                      <m:rPr>
                        <m:sty m:val="p"/>
                      </m:rPr>
                      <a:rPr lang="en-US" b="0" i="0" smtClean="0">
                        <a:latin typeface="Cambria Math" panose="02040503050406030204" pitchFamily="18" charset="0"/>
                      </a:rPr>
                      <m:t>ΔE</m:t>
                    </m:r>
                  </m:oMath>
                </a14:m>
                <a:r>
                  <a:rPr lang="en-US" dirty="0">
                    <a:latin typeface="Bell MT" panose="02020503060305020303" pitchFamily="18" charset="0"/>
                  </a:rPr>
                  <a:t> perutbatively</a:t>
                </a:r>
                <a:r>
                  <a:rPr lang="en-US" b="1" dirty="0">
                    <a:latin typeface="Bell MT" panose="02020503060305020303" pitchFamily="18" charset="0"/>
                  </a:rPr>
                  <a:t>.</a:t>
                </a:r>
              </a:p>
            </p:txBody>
          </p:sp>
        </mc:Choice>
        <mc:Fallback xmlns="">
          <p:sp>
            <p:nvSpPr>
              <p:cNvPr id="11" name="Rectangle 10">
                <a:extLst>
                  <a:ext uri="{FF2B5EF4-FFF2-40B4-BE49-F238E27FC236}">
                    <a16:creationId xmlns:a16="http://schemas.microsoft.com/office/drawing/2014/main" id="{229E733A-7AAD-2531-1517-19CA48B8A8AB}"/>
                  </a:ext>
                </a:extLst>
              </p:cNvPr>
              <p:cNvSpPr>
                <a:spLocks noRot="1" noChangeAspect="1" noMove="1" noResize="1" noEditPoints="1" noAdjustHandles="1" noChangeArrowheads="1" noChangeShapeType="1" noTextEdit="1"/>
              </p:cNvSpPr>
              <p:nvPr/>
            </p:nvSpPr>
            <p:spPr>
              <a:xfrm>
                <a:off x="0" y="700009"/>
                <a:ext cx="8719054" cy="451214"/>
              </a:xfrm>
              <a:prstGeom prst="rect">
                <a:avLst/>
              </a:prstGeom>
              <a:blipFill>
                <a:blip r:embed="rId3"/>
                <a:stretch>
                  <a:fillRect l="-420" t="-2703"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83C8C83-45BE-F94C-B562-171DB30AC21F}"/>
                  </a:ext>
                </a:extLst>
              </p:cNvPr>
              <p:cNvSpPr txBox="1"/>
              <p:nvPr/>
            </p:nvSpPr>
            <p:spPr>
              <a:xfrm>
                <a:off x="3823161" y="2607184"/>
                <a:ext cx="780663" cy="384721"/>
              </a:xfrm>
              <a:prstGeom prst="rect">
                <a:avLst/>
              </a:prstGeom>
              <a:noFill/>
            </p:spPr>
            <p:txBody>
              <a:bodyPr wrap="none" lIns="0" tIns="0" rIns="0" bIns="0" rtlCol="0">
                <a:spAutoFit/>
              </a:bodyPr>
              <a:lstStyle/>
              <a:p>
                <a14:m>
                  <m:oMath xmlns:m="http://schemas.openxmlformats.org/officeDocument/2006/math">
                    <m:r>
                      <a:rPr lang="en-US" sz="2500" b="0" i="1" smtClean="0">
                        <a:latin typeface="Cambria Math" panose="02040503050406030204" pitchFamily="18" charset="0"/>
                      </a:rPr>
                      <m:t>≡</m:t>
                    </m:r>
                  </m:oMath>
                </a14:m>
                <a:r>
                  <a:rPr lang="en-US" sz="2500" dirty="0"/>
                  <a:t> </a:t>
                </a:r>
                <a:r>
                  <a:rPr lang="en-US" sz="2500" dirty="0" err="1">
                    <a:latin typeface="Bodoni MT" panose="02070603080606020203" pitchFamily="18" charset="0"/>
                  </a:rPr>
                  <a:t>Im</a:t>
                </a:r>
                <a:r>
                  <a:rPr lang="en-US" sz="2500" dirty="0"/>
                  <a:t> </a:t>
                </a:r>
              </a:p>
            </p:txBody>
          </p:sp>
        </mc:Choice>
        <mc:Fallback xmlns="">
          <p:sp>
            <p:nvSpPr>
              <p:cNvPr id="24" name="TextBox 23">
                <a:extLst>
                  <a:ext uri="{FF2B5EF4-FFF2-40B4-BE49-F238E27FC236}">
                    <a16:creationId xmlns:a16="http://schemas.microsoft.com/office/drawing/2014/main" id="{283C8C83-45BE-F94C-B562-171DB30AC21F}"/>
                  </a:ext>
                </a:extLst>
              </p:cNvPr>
              <p:cNvSpPr txBox="1">
                <a:spLocks noRot="1" noChangeAspect="1" noMove="1" noResize="1" noEditPoints="1" noAdjustHandles="1" noChangeArrowheads="1" noChangeShapeType="1" noTextEdit="1"/>
              </p:cNvSpPr>
              <p:nvPr/>
            </p:nvSpPr>
            <p:spPr>
              <a:xfrm>
                <a:off x="3823161" y="2607184"/>
                <a:ext cx="780663" cy="384721"/>
              </a:xfrm>
              <a:prstGeom prst="rect">
                <a:avLst/>
              </a:prstGeom>
              <a:blipFill>
                <a:blip r:embed="rId4"/>
                <a:stretch>
                  <a:fillRect l="-10938" t="-23810" r="-17188" b="-492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QET for heavy quarks and diquarks">
                <a:extLst>
                  <a:ext uri="{FF2B5EF4-FFF2-40B4-BE49-F238E27FC236}">
                    <a16:creationId xmlns:a16="http://schemas.microsoft.com/office/drawing/2014/main" id="{F9E24164-4F09-BE11-16E9-4016356583ED}"/>
                  </a:ext>
                </a:extLst>
              </p:cNvPr>
              <p:cNvSpPr txBox="1"/>
              <p:nvPr/>
            </p:nvSpPr>
            <p:spPr>
              <a:xfrm>
                <a:off x="7534949" y="1607958"/>
                <a:ext cx="4489062" cy="1031373"/>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r>
                  <a:rPr lang="en-US" sz="2000" dirty="0">
                    <a:latin typeface="Bell MT" panose="02020503060305020303" pitchFamily="18" charset="0"/>
                  </a:rPr>
                  <a:t>Virtual gluon resolves color structure of </a:t>
                </a:r>
              </a:p>
              <a:p>
                <a:pPr>
                  <a:defRPr sz="2400"/>
                </a:pPr>
                <a14:m>
                  <m:oMath xmlns:m="http://schemas.openxmlformats.org/officeDocument/2006/math">
                    <m:r>
                      <m:rPr>
                        <m:nor/>
                      </m:rPr>
                      <a:rPr lang="en-US" sz="2000">
                        <a:solidFill>
                          <a:srgbClr val="FF0000"/>
                        </a:solidFill>
                        <a:latin typeface="Bell MT" panose="02020503060305020303" pitchFamily="18" charset="0"/>
                      </a:rPr>
                      <m:t>Q</m:t>
                    </m:r>
                    <m:acc>
                      <m:accPr>
                        <m:chr m:val="̅"/>
                        <m:ctrlPr>
                          <a:rPr lang="en-US" sz="2000" i="1">
                            <a:solidFill>
                              <a:srgbClr val="FF0000"/>
                            </a:solidFill>
                            <a:latin typeface="Cambria Math" panose="02040503050406030204" pitchFamily="18" charset="0"/>
                          </a:rPr>
                        </m:ctrlPr>
                      </m:accPr>
                      <m:e>
                        <m:r>
                          <m:rPr>
                            <m:nor/>
                          </m:rPr>
                          <a:rPr lang="en-US" sz="2000">
                            <a:solidFill>
                              <a:srgbClr val="FF0000"/>
                            </a:solidFill>
                            <a:latin typeface="Bell MT" panose="02020503060305020303" pitchFamily="18" charset="0"/>
                          </a:rPr>
                          <m:t>Q</m:t>
                        </m:r>
                      </m:e>
                    </m:acc>
                    <m:r>
                      <a:rPr lang="en-US" sz="2000" i="1">
                        <a:solidFill>
                          <a:srgbClr val="FF0000"/>
                        </a:solidFill>
                        <a:latin typeface="Cambria Math" panose="02040503050406030204" pitchFamily="18" charset="0"/>
                      </a:rPr>
                      <m:t> </m:t>
                    </m:r>
                  </m:oMath>
                </a14:m>
                <a:r>
                  <a:rPr lang="en-US" sz="2000" dirty="0">
                    <a:latin typeface="Bell MT" panose="02020503060305020303" pitchFamily="18" charset="0"/>
                  </a:rPr>
                  <a:t>pair (</a:t>
                </a:r>
                <a14:m>
                  <m:oMath xmlns:m="http://schemas.openxmlformats.org/officeDocument/2006/math">
                    <m:r>
                      <a:rPr lang="en-US" sz="2000" b="1">
                        <a:latin typeface="Cambria Math" panose="02040503050406030204" pitchFamily="18" charset="0"/>
                      </a:rPr>
                      <m:t>𝐫</m:t>
                    </m:r>
                    <m:r>
                      <a:rPr lang="en-US" sz="2000" b="1" i="1">
                        <a:latin typeface="Cambria Math" panose="02040503050406030204" pitchFamily="18" charset="0"/>
                      </a:rPr>
                      <m:t>→</m:t>
                    </m:r>
                    <m:r>
                      <a:rPr lang="en-US" sz="2000" b="1" i="1">
                        <a:latin typeface="Cambria Math" panose="02040503050406030204" pitchFamily="18" charset="0"/>
                      </a:rPr>
                      <m:t>𝟎</m:t>
                    </m:r>
                    <m:r>
                      <a:rPr lang="en-US" sz="2000" b="1" i="1">
                        <a:latin typeface="Cambria Math" panose="02040503050406030204" pitchFamily="18" charset="0"/>
                      </a:rPr>
                      <m:t> </m:t>
                    </m:r>
                  </m:oMath>
                </a14:m>
                <a:r>
                  <a:rPr lang="en-US" sz="2000" dirty="0">
                    <a:latin typeface="Bell MT" panose="02020503060305020303" pitchFamily="18" charset="0"/>
                  </a:rPr>
                  <a:t>) in quarkonium and </a:t>
                </a:r>
              </a:p>
              <a:p>
                <a:pPr>
                  <a:defRPr sz="2400"/>
                </a:pPr>
                <a:r>
                  <a:rPr lang="en-US" sz="2000" dirty="0">
                    <a:latin typeface="Bell MT" panose="02020503060305020303" pitchFamily="18" charset="0"/>
                  </a:rPr>
                  <a:t>hybrid in short-distance limit</a:t>
                </a:r>
                <a:endParaRPr lang="en-US" sz="2000" b="1" dirty="0">
                  <a:solidFill>
                    <a:schemeClr val="tx1"/>
                  </a:solidFill>
                  <a:latin typeface="Bell MT" panose="02020503060305020303" pitchFamily="18" charset="0"/>
                </a:endParaRPr>
              </a:p>
            </p:txBody>
          </p:sp>
        </mc:Choice>
        <mc:Fallback xmlns="">
          <p:sp>
            <p:nvSpPr>
              <p:cNvPr id="18" name="HQET for heavy quarks and diquarks">
                <a:extLst>
                  <a:ext uri="{FF2B5EF4-FFF2-40B4-BE49-F238E27FC236}">
                    <a16:creationId xmlns:a16="http://schemas.microsoft.com/office/drawing/2014/main" id="{F9E24164-4F09-BE11-16E9-4016356583ED}"/>
                  </a:ext>
                </a:extLst>
              </p:cNvPr>
              <p:cNvSpPr txBox="1">
                <a:spLocks noRot="1" noChangeAspect="1" noMove="1" noResize="1" noEditPoints="1" noAdjustHandles="1" noChangeArrowheads="1" noChangeShapeType="1" noTextEdit="1"/>
              </p:cNvSpPr>
              <p:nvPr/>
            </p:nvSpPr>
            <p:spPr>
              <a:xfrm>
                <a:off x="7534949" y="1607958"/>
                <a:ext cx="4489062" cy="1031373"/>
              </a:xfrm>
              <a:prstGeom prst="rect">
                <a:avLst/>
              </a:prstGeom>
              <a:blipFill>
                <a:blip r:embed="rId5"/>
                <a:stretch>
                  <a:fillRect l="-2310" t="-2367" r="-136" b="-946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EF4342DC-5FF5-11EB-78BF-8495161B3069}"/>
              </a:ext>
            </a:extLst>
          </p:cNvPr>
          <p:cNvGrpSpPr/>
          <p:nvPr/>
        </p:nvGrpSpPr>
        <p:grpSpPr>
          <a:xfrm>
            <a:off x="8444732" y="2737160"/>
            <a:ext cx="3188908" cy="289438"/>
            <a:chOff x="1043473" y="1614152"/>
            <a:chExt cx="4456763" cy="204144"/>
          </a:xfrm>
        </p:grpSpPr>
        <p:sp>
          <p:nvSpPr>
            <p:cNvPr id="35" name="TextBox 34">
              <a:extLst>
                <a:ext uri="{FF2B5EF4-FFF2-40B4-BE49-F238E27FC236}">
                  <a16:creationId xmlns:a16="http://schemas.microsoft.com/office/drawing/2014/main" id="{E98EA3CF-D0DA-A16E-7EF2-3BFB71F0B862}"/>
                </a:ext>
              </a:extLst>
            </p:cNvPr>
            <p:cNvSpPr txBox="1"/>
            <p:nvPr/>
          </p:nvSpPr>
          <p:spPr>
            <a:xfrm>
              <a:off x="1043473" y="1614152"/>
              <a:ext cx="4456763" cy="204144"/>
            </a:xfrm>
            <a:prstGeom prst="rect">
              <a:avLst/>
            </a:prstGeom>
            <a:noFill/>
          </p:spPr>
          <p:txBody>
            <a:bodyPr wrap="square" lIns="0" tIns="0" rIns="0" bIns="0" rtlCol="0">
              <a:spAutoFit/>
            </a:bodyPr>
            <a:lstStyle/>
            <a:p>
              <a:pPr>
                <a:lnSpc>
                  <a:spcPct val="114000"/>
                </a:lnSpc>
              </a:pPr>
              <a:r>
                <a:rPr lang="en-US" dirty="0">
                  <a:solidFill>
                    <a:srgbClr val="00B050"/>
                  </a:solidFill>
                </a:rPr>
                <a:t>Quarkonium          Singlet</a:t>
              </a:r>
            </a:p>
          </p:txBody>
        </p:sp>
        <p:cxnSp>
          <p:nvCxnSpPr>
            <p:cNvPr id="36" name="Straight Arrow Connector 35">
              <a:extLst>
                <a:ext uri="{FF2B5EF4-FFF2-40B4-BE49-F238E27FC236}">
                  <a16:creationId xmlns:a16="http://schemas.microsoft.com/office/drawing/2014/main" id="{4BF19CFB-75C5-8FEC-012F-B9ECB96EC944}"/>
                </a:ext>
              </a:extLst>
            </p:cNvPr>
            <p:cNvCxnSpPr>
              <a:cxnSpLocks/>
            </p:cNvCxnSpPr>
            <p:nvPr/>
          </p:nvCxnSpPr>
          <p:spPr>
            <a:xfrm>
              <a:off x="2907832" y="1738233"/>
              <a:ext cx="701964" cy="0"/>
            </a:xfrm>
            <a:prstGeom prst="straightConnector1">
              <a:avLst/>
            </a:prstGeom>
            <a:ln w="28575" cap="flat" cmpd="sng" algn="ctr">
              <a:solidFill>
                <a:srgbClr val="00B05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7" name="Group 36">
            <a:extLst>
              <a:ext uri="{FF2B5EF4-FFF2-40B4-BE49-F238E27FC236}">
                <a16:creationId xmlns:a16="http://schemas.microsoft.com/office/drawing/2014/main" id="{1496477D-B312-6E75-3961-0DADCDE0E886}"/>
              </a:ext>
            </a:extLst>
          </p:cNvPr>
          <p:cNvGrpSpPr/>
          <p:nvPr/>
        </p:nvGrpSpPr>
        <p:grpSpPr>
          <a:xfrm>
            <a:off x="8452187" y="3111197"/>
            <a:ext cx="2463727" cy="289439"/>
            <a:chOff x="6298226" y="1655370"/>
            <a:chExt cx="3632158" cy="205938"/>
          </a:xfrm>
        </p:grpSpPr>
        <p:sp>
          <p:nvSpPr>
            <p:cNvPr id="38" name="TextBox 37">
              <a:extLst>
                <a:ext uri="{FF2B5EF4-FFF2-40B4-BE49-F238E27FC236}">
                  <a16:creationId xmlns:a16="http://schemas.microsoft.com/office/drawing/2014/main" id="{AE8D3B72-8187-34E5-FEEA-174EDC5AE3A2}"/>
                </a:ext>
              </a:extLst>
            </p:cNvPr>
            <p:cNvSpPr txBox="1"/>
            <p:nvPr/>
          </p:nvSpPr>
          <p:spPr>
            <a:xfrm>
              <a:off x="6298226" y="1655370"/>
              <a:ext cx="3632158" cy="205938"/>
            </a:xfrm>
            <a:prstGeom prst="rect">
              <a:avLst/>
            </a:prstGeom>
            <a:noFill/>
          </p:spPr>
          <p:txBody>
            <a:bodyPr wrap="square" lIns="0" tIns="0" rIns="0" bIns="0" rtlCol="0">
              <a:spAutoFit/>
            </a:bodyPr>
            <a:lstStyle/>
            <a:p>
              <a:pPr>
                <a:lnSpc>
                  <a:spcPct val="114000"/>
                </a:lnSpc>
              </a:pPr>
              <a:r>
                <a:rPr lang="en-US" dirty="0">
                  <a:solidFill>
                    <a:schemeClr val="accent6"/>
                  </a:solidFill>
                </a:rPr>
                <a:t>Hybrid           Octet</a:t>
              </a:r>
            </a:p>
          </p:txBody>
        </p:sp>
        <p:cxnSp>
          <p:nvCxnSpPr>
            <p:cNvPr id="39" name="Straight Arrow Connector 38">
              <a:extLst>
                <a:ext uri="{FF2B5EF4-FFF2-40B4-BE49-F238E27FC236}">
                  <a16:creationId xmlns:a16="http://schemas.microsoft.com/office/drawing/2014/main" id="{6A8F69DA-02B1-E686-B4AA-17837763C19B}"/>
                </a:ext>
              </a:extLst>
            </p:cNvPr>
            <p:cNvCxnSpPr>
              <a:cxnSpLocks/>
            </p:cNvCxnSpPr>
            <p:nvPr/>
          </p:nvCxnSpPr>
          <p:spPr>
            <a:xfrm>
              <a:off x="7451747" y="1779092"/>
              <a:ext cx="701964" cy="0"/>
            </a:xfrm>
            <a:prstGeom prst="straightConnector1">
              <a:avLst/>
            </a:prstGeom>
            <a:ln w="28575"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5" name="Group 4">
            <a:extLst>
              <a:ext uri="{FF2B5EF4-FFF2-40B4-BE49-F238E27FC236}">
                <a16:creationId xmlns:a16="http://schemas.microsoft.com/office/drawing/2014/main" id="{B9FBCAC0-251B-28C8-535B-64D572E7D817}"/>
              </a:ext>
            </a:extLst>
          </p:cNvPr>
          <p:cNvGrpSpPr/>
          <p:nvPr/>
        </p:nvGrpSpPr>
        <p:grpSpPr>
          <a:xfrm>
            <a:off x="201022" y="1845457"/>
            <a:ext cx="5805656" cy="1968962"/>
            <a:chOff x="3939132" y="1778292"/>
            <a:chExt cx="6457028" cy="2345688"/>
          </a:xfrm>
        </p:grpSpPr>
        <p:pic>
          <p:nvPicPr>
            <p:cNvPr id="6" name="Picture 5">
              <a:extLst>
                <a:ext uri="{FF2B5EF4-FFF2-40B4-BE49-F238E27FC236}">
                  <a16:creationId xmlns:a16="http://schemas.microsoft.com/office/drawing/2014/main" id="{91959CA7-E8E1-25FA-FF78-49F3B71442FA}"/>
                </a:ext>
              </a:extLst>
            </p:cNvPr>
            <p:cNvPicPr>
              <a:picLocks noChangeAspect="1"/>
            </p:cNvPicPr>
            <p:nvPr/>
          </p:nvPicPr>
          <p:blipFill>
            <a:blip r:embed="rId6"/>
            <a:stretch>
              <a:fillRect/>
            </a:stretch>
          </p:blipFill>
          <p:spPr>
            <a:xfrm>
              <a:off x="4005800" y="1778292"/>
              <a:ext cx="4026078" cy="2345688"/>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2BD47337-6D5B-CF70-9928-2AA57CC863A6}"/>
                    </a:ext>
                  </a:extLst>
                </p14:cNvPr>
                <p14:cNvContentPartPr/>
                <p14:nvPr/>
              </p14:nvContentPartPr>
              <p14:xfrm>
                <a:off x="6322699" y="1851032"/>
                <a:ext cx="1734218" cy="483041"/>
              </p14:xfrm>
            </p:contentPart>
          </mc:Choice>
          <mc:Fallback xmlns="">
            <p:pic>
              <p:nvPicPr>
                <p:cNvPr id="91" name="Ink 90">
                  <a:extLst>
                    <a:ext uri="{FF2B5EF4-FFF2-40B4-BE49-F238E27FC236}">
                      <a16:creationId xmlns:a16="http://schemas.microsoft.com/office/drawing/2014/main" id="{ADC3096F-BCCB-B652-0505-46C96C56F19F}"/>
                    </a:ext>
                  </a:extLst>
                </p:cNvPr>
                <p:cNvPicPr/>
                <p:nvPr/>
              </p:nvPicPr>
              <p:blipFill>
                <a:blip r:embed="rId13"/>
                <a:stretch>
                  <a:fillRect/>
                </a:stretch>
              </p:blipFill>
              <p:spPr>
                <a:xfrm>
                  <a:off x="6313698" y="1842438"/>
                  <a:ext cx="1751859" cy="50058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A6C2B554-CA2A-0089-A9EF-3E43732C676E}"/>
                    </a:ext>
                  </a:extLst>
                </p14:cNvPr>
                <p14:cNvContentPartPr/>
                <p14:nvPr/>
              </p14:nvContentPartPr>
              <p14:xfrm>
                <a:off x="8191880" y="1841465"/>
                <a:ext cx="609840" cy="253080"/>
              </p14:xfrm>
            </p:contentPart>
          </mc:Choice>
          <mc:Fallback xmlns="">
            <p:pic>
              <p:nvPicPr>
                <p:cNvPr id="99" name="Ink 98">
                  <a:extLst>
                    <a:ext uri="{FF2B5EF4-FFF2-40B4-BE49-F238E27FC236}">
                      <a16:creationId xmlns:a16="http://schemas.microsoft.com/office/drawing/2014/main" id="{5977D17E-3EE0-54C8-A3EA-7019011EB726}"/>
                    </a:ext>
                  </a:extLst>
                </p:cNvPr>
                <p:cNvPicPr/>
                <p:nvPr/>
              </p:nvPicPr>
              <p:blipFill>
                <a:blip r:embed="rId15"/>
                <a:stretch>
                  <a:fillRect/>
                </a:stretch>
              </p:blipFill>
              <p:spPr>
                <a:xfrm>
                  <a:off x="8182880" y="1832465"/>
                  <a:ext cx="6274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9FCEAB6F-D315-F437-70DA-01770094AC82}"/>
                    </a:ext>
                  </a:extLst>
                </p14:cNvPr>
                <p14:cNvContentPartPr/>
                <p14:nvPr/>
              </p14:nvContentPartPr>
              <p14:xfrm>
                <a:off x="9909440" y="1780985"/>
                <a:ext cx="486720" cy="410760"/>
              </p14:xfrm>
            </p:contentPart>
          </mc:Choice>
          <mc:Fallback xmlns="">
            <p:pic>
              <p:nvPicPr>
                <p:cNvPr id="118" name="Ink 117">
                  <a:extLst>
                    <a:ext uri="{FF2B5EF4-FFF2-40B4-BE49-F238E27FC236}">
                      <a16:creationId xmlns:a16="http://schemas.microsoft.com/office/drawing/2014/main" id="{4A1A53B1-D187-E157-D4CC-1AF1CB290580}"/>
                    </a:ext>
                  </a:extLst>
                </p:cNvPr>
                <p:cNvPicPr/>
                <p:nvPr/>
              </p:nvPicPr>
              <p:blipFill>
                <a:blip r:embed="rId17"/>
                <a:stretch>
                  <a:fillRect/>
                </a:stretch>
              </p:blipFill>
              <p:spPr>
                <a:xfrm>
                  <a:off x="9900440" y="1771985"/>
                  <a:ext cx="50436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436ABE83-5585-3441-F3D4-A0F236DD785C}"/>
                    </a:ext>
                  </a:extLst>
                </p14:cNvPr>
                <p14:cNvContentPartPr/>
                <p14:nvPr/>
              </p14:nvContentPartPr>
              <p14:xfrm>
                <a:off x="8957240" y="1815185"/>
                <a:ext cx="740880" cy="352800"/>
              </p14:xfrm>
            </p:contentPart>
          </mc:Choice>
          <mc:Fallback xmlns="">
            <p:pic>
              <p:nvPicPr>
                <p:cNvPr id="119" name="Ink 118">
                  <a:extLst>
                    <a:ext uri="{FF2B5EF4-FFF2-40B4-BE49-F238E27FC236}">
                      <a16:creationId xmlns:a16="http://schemas.microsoft.com/office/drawing/2014/main" id="{9AB992F0-E77B-EAB0-2FEF-F1E0D4CB3879}"/>
                    </a:ext>
                  </a:extLst>
                </p:cNvPr>
                <p:cNvPicPr/>
                <p:nvPr/>
              </p:nvPicPr>
              <p:blipFill>
                <a:blip r:embed="rId19"/>
                <a:stretch>
                  <a:fillRect/>
                </a:stretch>
              </p:blipFill>
              <p:spPr>
                <a:xfrm>
                  <a:off x="8948240" y="1806185"/>
                  <a:ext cx="758520" cy="370440"/>
                </a:xfrm>
                <a:prstGeom prst="rect">
                  <a:avLst/>
                </a:prstGeom>
              </p:spPr>
            </p:pic>
          </mc:Fallback>
        </mc:AlternateContent>
        <p:sp>
          <p:nvSpPr>
            <p:cNvPr id="22" name="Right Brace 21">
              <a:extLst>
                <a:ext uri="{FF2B5EF4-FFF2-40B4-BE49-F238E27FC236}">
                  <a16:creationId xmlns:a16="http://schemas.microsoft.com/office/drawing/2014/main" id="{9A3FD80D-447E-86A0-0CD4-718741CBF70B}"/>
                </a:ext>
              </a:extLst>
            </p:cNvPr>
            <p:cNvSpPr/>
            <p:nvPr/>
          </p:nvSpPr>
          <p:spPr>
            <a:xfrm rot="5400000">
              <a:off x="4385295" y="3007566"/>
              <a:ext cx="217165" cy="1109492"/>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2949839-8C5B-5451-7003-F6F87EFC503E}"/>
                </a:ext>
              </a:extLst>
            </p:cNvPr>
            <p:cNvSpPr/>
            <p:nvPr/>
          </p:nvSpPr>
          <p:spPr>
            <a:xfrm rot="5400000">
              <a:off x="7389941" y="3062610"/>
              <a:ext cx="217165" cy="1066708"/>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368FC1DB-D9AC-9BE8-E174-FBFDFB242B4B}"/>
                </a:ext>
              </a:extLst>
            </p:cNvPr>
            <p:cNvSpPr/>
            <p:nvPr/>
          </p:nvSpPr>
          <p:spPr>
            <a:xfrm rot="5400000">
              <a:off x="5874041" y="2711902"/>
              <a:ext cx="185082" cy="1680689"/>
            </a:xfrm>
            <a:prstGeom prst="rightBrace">
              <a:avLst/>
            </a:prstGeom>
            <a:ln w="28575">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754B79D-B811-84DC-B2BB-F86D6D7CA7C2}"/>
                </a:ext>
              </a:extLst>
            </p:cNvPr>
            <p:cNvSpPr txBox="1"/>
            <p:nvPr/>
          </p:nvSpPr>
          <p:spPr>
            <a:xfrm>
              <a:off x="4097279" y="3708639"/>
              <a:ext cx="490519" cy="257250"/>
            </a:xfrm>
            <a:prstGeom prst="rect">
              <a:avLst/>
            </a:prstGeom>
            <a:noFill/>
          </p:spPr>
          <p:txBody>
            <a:bodyPr wrap="none" lIns="0" tIns="0" rIns="0" bIns="0" rtlCol="0">
              <a:spAutoFit/>
            </a:bodyPr>
            <a:lstStyle/>
            <a:p>
              <a:pPr>
                <a:lnSpc>
                  <a:spcPct val="114000"/>
                </a:lnSpc>
              </a:pPr>
              <a:r>
                <a:rPr lang="en-US" sz="1600" b="1" dirty="0">
                  <a:solidFill>
                    <a:schemeClr val="accent6"/>
                  </a:solidFill>
                </a:rPr>
                <a:t>o</a:t>
              </a:r>
              <a:r>
                <a:rPr lang="en-US" sz="1600" b="1" dirty="0">
                  <a:solidFill>
                    <a:schemeClr val="accent6"/>
                  </a:solidFill>
                  <a:latin typeface="+mn-lt"/>
                </a:rPr>
                <a:t>ctet</a:t>
              </a:r>
            </a:p>
          </p:txBody>
        </p:sp>
        <p:sp>
          <p:nvSpPr>
            <p:cNvPr id="40" name="TextBox 39">
              <a:extLst>
                <a:ext uri="{FF2B5EF4-FFF2-40B4-BE49-F238E27FC236}">
                  <a16:creationId xmlns:a16="http://schemas.microsoft.com/office/drawing/2014/main" id="{934F3DE3-8F9C-6C02-6EF7-6F34CFBB778B}"/>
                </a:ext>
              </a:extLst>
            </p:cNvPr>
            <p:cNvSpPr txBox="1"/>
            <p:nvPr/>
          </p:nvSpPr>
          <p:spPr>
            <a:xfrm>
              <a:off x="7334569" y="3735020"/>
              <a:ext cx="490519" cy="257250"/>
            </a:xfrm>
            <a:prstGeom prst="rect">
              <a:avLst/>
            </a:prstGeom>
            <a:noFill/>
          </p:spPr>
          <p:txBody>
            <a:bodyPr wrap="none" lIns="0" tIns="0" rIns="0" bIns="0" rtlCol="0">
              <a:spAutoFit/>
            </a:bodyPr>
            <a:lstStyle/>
            <a:p>
              <a:pPr>
                <a:lnSpc>
                  <a:spcPct val="114000"/>
                </a:lnSpc>
              </a:pPr>
              <a:r>
                <a:rPr lang="en-US" sz="1600" b="1" dirty="0">
                  <a:solidFill>
                    <a:schemeClr val="accent6"/>
                  </a:solidFill>
                </a:rPr>
                <a:t>o</a:t>
              </a:r>
              <a:r>
                <a:rPr lang="en-US" sz="1600" b="1" dirty="0">
                  <a:solidFill>
                    <a:schemeClr val="accent6"/>
                  </a:solidFill>
                  <a:latin typeface="+mn-lt"/>
                </a:rPr>
                <a:t>ctet</a:t>
              </a:r>
            </a:p>
          </p:txBody>
        </p:sp>
        <p:sp>
          <p:nvSpPr>
            <p:cNvPr id="42" name="TextBox 41">
              <a:extLst>
                <a:ext uri="{FF2B5EF4-FFF2-40B4-BE49-F238E27FC236}">
                  <a16:creationId xmlns:a16="http://schemas.microsoft.com/office/drawing/2014/main" id="{D08B59DD-7B2E-C62E-76F5-D1192BA07F7D}"/>
                </a:ext>
              </a:extLst>
            </p:cNvPr>
            <p:cNvSpPr txBox="1"/>
            <p:nvPr/>
          </p:nvSpPr>
          <p:spPr>
            <a:xfrm>
              <a:off x="5390052" y="3637779"/>
              <a:ext cx="662041" cy="257250"/>
            </a:xfrm>
            <a:prstGeom prst="rect">
              <a:avLst/>
            </a:prstGeom>
            <a:noFill/>
          </p:spPr>
          <p:txBody>
            <a:bodyPr wrap="none" lIns="0" tIns="0" rIns="0" bIns="0" rtlCol="0">
              <a:spAutoFit/>
            </a:bodyPr>
            <a:lstStyle/>
            <a:p>
              <a:pPr>
                <a:lnSpc>
                  <a:spcPct val="114000"/>
                </a:lnSpc>
              </a:pPr>
              <a:r>
                <a:rPr lang="en-US" sz="1600" b="1" dirty="0">
                  <a:solidFill>
                    <a:srgbClr val="00B050"/>
                  </a:solidFill>
                </a:rPr>
                <a:t>singlet</a:t>
              </a:r>
              <a:endParaRPr lang="en-US" sz="1600" b="1" dirty="0">
                <a:solidFill>
                  <a:srgbClr val="00B050"/>
                </a:solidFill>
                <a:latin typeface="+mn-lt"/>
              </a:endParaRPr>
            </a:p>
          </p:txBody>
        </p:sp>
      </p:grpSp>
      <p:sp>
        <p:nvSpPr>
          <p:cNvPr id="43" name="TextBox 42">
            <a:extLst>
              <a:ext uri="{FF2B5EF4-FFF2-40B4-BE49-F238E27FC236}">
                <a16:creationId xmlns:a16="http://schemas.microsoft.com/office/drawing/2014/main" id="{F9388D00-B49A-A146-F533-403E098C082C}"/>
              </a:ext>
            </a:extLst>
          </p:cNvPr>
          <p:cNvSpPr txBox="1"/>
          <p:nvPr/>
        </p:nvSpPr>
        <p:spPr>
          <a:xfrm>
            <a:off x="1566739" y="3788934"/>
            <a:ext cx="875240" cy="257250"/>
          </a:xfrm>
          <a:prstGeom prst="rect">
            <a:avLst/>
          </a:prstGeom>
          <a:noFill/>
        </p:spPr>
        <p:txBody>
          <a:bodyPr wrap="none" lIns="0" tIns="0" rIns="0" bIns="0" rtlCol="0">
            <a:spAutoFit/>
          </a:bodyPr>
          <a:lstStyle/>
          <a:p>
            <a:pPr>
              <a:lnSpc>
                <a:spcPct val="114000"/>
              </a:lnSpc>
            </a:pPr>
            <a:r>
              <a:rPr lang="en-US" sz="1600" b="1" dirty="0" err="1">
                <a:solidFill>
                  <a:srgbClr val="FF0000"/>
                </a:solidFill>
                <a:latin typeface="+mn-lt"/>
              </a:rPr>
              <a:t>pNRQCD</a:t>
            </a:r>
            <a:endParaRPr lang="en-US" sz="1600" b="1" dirty="0">
              <a:solidFill>
                <a:srgbClr val="FF0000"/>
              </a:solidFill>
              <a:latin typeface="+mn-lt"/>
            </a:endParaRPr>
          </a:p>
        </p:txBody>
      </p:sp>
      <p:grpSp>
        <p:nvGrpSpPr>
          <p:cNvPr id="45" name="Group 44">
            <a:extLst>
              <a:ext uri="{FF2B5EF4-FFF2-40B4-BE49-F238E27FC236}">
                <a16:creationId xmlns:a16="http://schemas.microsoft.com/office/drawing/2014/main" id="{EB56BD57-070D-D9CA-D088-3E93D2447DE4}"/>
              </a:ext>
            </a:extLst>
          </p:cNvPr>
          <p:cNvGrpSpPr/>
          <p:nvPr/>
        </p:nvGrpSpPr>
        <p:grpSpPr>
          <a:xfrm>
            <a:off x="4664374" y="2515913"/>
            <a:ext cx="2494200" cy="498681"/>
            <a:chOff x="8229174" y="2483223"/>
            <a:chExt cx="2494200" cy="498681"/>
          </a:xfrm>
        </p:grpSpPr>
        <p:grpSp>
          <p:nvGrpSpPr>
            <p:cNvPr id="46" name="Group 45">
              <a:extLst>
                <a:ext uri="{FF2B5EF4-FFF2-40B4-BE49-F238E27FC236}">
                  <a16:creationId xmlns:a16="http://schemas.microsoft.com/office/drawing/2014/main" id="{AB92CA78-4B40-A93D-216C-5A95CCC3C443}"/>
                </a:ext>
              </a:extLst>
            </p:cNvPr>
            <p:cNvGrpSpPr/>
            <p:nvPr/>
          </p:nvGrpSpPr>
          <p:grpSpPr>
            <a:xfrm>
              <a:off x="8229174" y="2789250"/>
              <a:ext cx="1236680" cy="83655"/>
              <a:chOff x="6229349" y="5599522"/>
              <a:chExt cx="1236680" cy="83655"/>
            </a:xfrm>
          </p:grpSpPr>
          <p:cxnSp>
            <p:nvCxnSpPr>
              <p:cNvPr id="53" name="Straight Connector 52">
                <a:extLst>
                  <a:ext uri="{FF2B5EF4-FFF2-40B4-BE49-F238E27FC236}">
                    <a16:creationId xmlns:a16="http://schemas.microsoft.com/office/drawing/2014/main" id="{90A11B7B-F113-178C-C19E-AD90F1495DEB}"/>
                  </a:ext>
                </a:extLst>
              </p:cNvPr>
              <p:cNvCxnSpPr>
                <a:cxnSpLocks/>
              </p:cNvCxnSpPr>
              <p:nvPr/>
            </p:nvCxnSpPr>
            <p:spPr>
              <a:xfrm>
                <a:off x="6229350" y="5599522"/>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DEAD9D-A5D8-C34D-5BE9-2C6688C60F99}"/>
                  </a:ext>
                </a:extLst>
              </p:cNvPr>
              <p:cNvCxnSpPr>
                <a:cxnSpLocks/>
              </p:cNvCxnSpPr>
              <p:nvPr/>
            </p:nvCxnSpPr>
            <p:spPr>
              <a:xfrm>
                <a:off x="6229349" y="5683177"/>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7" name="Multiplication Sign 46">
              <a:extLst>
                <a:ext uri="{FF2B5EF4-FFF2-40B4-BE49-F238E27FC236}">
                  <a16:creationId xmlns:a16="http://schemas.microsoft.com/office/drawing/2014/main" id="{D48719AC-04F6-C30C-99CA-D097CBAF556B}"/>
                </a:ext>
              </a:extLst>
            </p:cNvPr>
            <p:cNvSpPr/>
            <p:nvPr/>
          </p:nvSpPr>
          <p:spPr>
            <a:xfrm>
              <a:off x="9286743" y="2688490"/>
              <a:ext cx="358219" cy="293414"/>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842F8FD-CE7B-D976-F654-74BC1AA32A8D}"/>
                    </a:ext>
                  </a:extLst>
                </p:cNvPr>
                <p:cNvSpPr txBox="1"/>
                <p:nvPr/>
              </p:nvSpPr>
              <p:spPr>
                <a:xfrm>
                  <a:off x="8315762" y="2509021"/>
                  <a:ext cx="345351" cy="280718"/>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𝑚</m:t>
                            </m:r>
                          </m:sub>
                        </m:sSub>
                      </m:oMath>
                    </m:oMathPara>
                  </a14:m>
                  <a:endParaRPr lang="en-US" sz="1600" dirty="0" err="1">
                    <a:latin typeface="+mn-lt"/>
                  </a:endParaRPr>
                </a:p>
              </p:txBody>
            </p:sp>
          </mc:Choice>
          <mc:Fallback xmlns="">
            <p:sp>
              <p:nvSpPr>
                <p:cNvPr id="42" name="TextBox 41">
                  <a:extLst>
                    <a:ext uri="{FF2B5EF4-FFF2-40B4-BE49-F238E27FC236}">
                      <a16:creationId xmlns:a16="http://schemas.microsoft.com/office/drawing/2014/main" id="{07497963-A200-572B-3354-7242C83FBF46}"/>
                    </a:ext>
                  </a:extLst>
                </p:cNvPr>
                <p:cNvSpPr txBox="1">
                  <a:spLocks noRot="1" noChangeAspect="1" noMove="1" noResize="1" noEditPoints="1" noAdjustHandles="1" noChangeArrowheads="1" noChangeShapeType="1" noTextEdit="1"/>
                </p:cNvSpPr>
                <p:nvPr/>
              </p:nvSpPr>
              <p:spPr>
                <a:xfrm>
                  <a:off x="8315762" y="2509021"/>
                  <a:ext cx="345351" cy="280718"/>
                </a:xfrm>
                <a:prstGeom prst="rect">
                  <a:avLst/>
                </a:prstGeom>
                <a:blipFill>
                  <a:blip r:embed="rId20"/>
                  <a:stretch>
                    <a:fillRect l="-12500" b="-2174"/>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1375D7F6-7470-EC07-85A9-02CAE1BF9EE5}"/>
                </a:ext>
              </a:extLst>
            </p:cNvPr>
            <p:cNvGrpSpPr/>
            <p:nvPr/>
          </p:nvGrpSpPr>
          <p:grpSpPr>
            <a:xfrm>
              <a:off x="9486694" y="2794490"/>
              <a:ext cx="1236680" cy="83655"/>
              <a:chOff x="6229349" y="5599522"/>
              <a:chExt cx="1236680" cy="83655"/>
            </a:xfrm>
          </p:grpSpPr>
          <p:cxnSp>
            <p:nvCxnSpPr>
              <p:cNvPr id="51" name="Straight Connector 50">
                <a:extLst>
                  <a:ext uri="{FF2B5EF4-FFF2-40B4-BE49-F238E27FC236}">
                    <a16:creationId xmlns:a16="http://schemas.microsoft.com/office/drawing/2014/main" id="{1B8F3AEB-5D66-70A9-361E-D017F4A8BC44}"/>
                  </a:ext>
                </a:extLst>
              </p:cNvPr>
              <p:cNvCxnSpPr>
                <a:cxnSpLocks/>
              </p:cNvCxnSpPr>
              <p:nvPr/>
            </p:nvCxnSpPr>
            <p:spPr>
              <a:xfrm>
                <a:off x="6229350" y="5599522"/>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60BC316-1A76-5917-F0DB-1A95A6D949D6}"/>
                  </a:ext>
                </a:extLst>
              </p:cNvPr>
              <p:cNvCxnSpPr>
                <a:cxnSpLocks/>
              </p:cNvCxnSpPr>
              <p:nvPr/>
            </p:nvCxnSpPr>
            <p:spPr>
              <a:xfrm>
                <a:off x="6229349" y="5683177"/>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FE43441-1EA1-1C94-E9E5-26046464966B}"/>
                    </a:ext>
                  </a:extLst>
                </p:cNvPr>
                <p:cNvSpPr txBox="1"/>
                <p:nvPr/>
              </p:nvSpPr>
              <p:spPr>
                <a:xfrm>
                  <a:off x="10326313" y="2483223"/>
                  <a:ext cx="345351" cy="280718"/>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𝑚</m:t>
                            </m:r>
                          </m:sub>
                        </m:sSub>
                      </m:oMath>
                    </m:oMathPara>
                  </a14:m>
                  <a:endParaRPr lang="en-US" sz="1600" dirty="0" err="1">
                    <a:latin typeface="+mn-lt"/>
                  </a:endParaRPr>
                </a:p>
              </p:txBody>
            </p:sp>
          </mc:Choice>
          <mc:Fallback xmlns="">
            <p:sp>
              <p:nvSpPr>
                <p:cNvPr id="44" name="TextBox 43">
                  <a:extLst>
                    <a:ext uri="{FF2B5EF4-FFF2-40B4-BE49-F238E27FC236}">
                      <a16:creationId xmlns:a16="http://schemas.microsoft.com/office/drawing/2014/main" id="{92717F90-1832-AFE3-CCA8-13385E01F515}"/>
                    </a:ext>
                  </a:extLst>
                </p:cNvPr>
                <p:cNvSpPr txBox="1">
                  <a:spLocks noRot="1" noChangeAspect="1" noMove="1" noResize="1" noEditPoints="1" noAdjustHandles="1" noChangeArrowheads="1" noChangeShapeType="1" noTextEdit="1"/>
                </p:cNvSpPr>
                <p:nvPr/>
              </p:nvSpPr>
              <p:spPr>
                <a:xfrm>
                  <a:off x="10326313" y="2483223"/>
                  <a:ext cx="345351" cy="280718"/>
                </a:xfrm>
                <a:prstGeom prst="rect">
                  <a:avLst/>
                </a:prstGeom>
                <a:blipFill>
                  <a:blip r:embed="rId21"/>
                  <a:stretch>
                    <a:fillRect l="-10526" b="-2174"/>
                  </a:stretch>
                </a:blipFill>
              </p:spPr>
              <p:txBody>
                <a:bodyPr/>
                <a:lstStyle/>
                <a:p>
                  <a:r>
                    <a:rPr lang="en-US">
                      <a:noFill/>
                    </a:rPr>
                    <a:t> </a:t>
                  </a:r>
                </a:p>
              </p:txBody>
            </p:sp>
          </mc:Fallback>
        </mc:AlternateContent>
      </p:grpSp>
      <p:sp>
        <p:nvSpPr>
          <p:cNvPr id="55" name="TextBox 54">
            <a:extLst>
              <a:ext uri="{FF2B5EF4-FFF2-40B4-BE49-F238E27FC236}">
                <a16:creationId xmlns:a16="http://schemas.microsoft.com/office/drawing/2014/main" id="{3D636687-ABCF-D419-153C-B80DF89ACF0C}"/>
              </a:ext>
            </a:extLst>
          </p:cNvPr>
          <p:cNvSpPr txBox="1"/>
          <p:nvPr/>
        </p:nvSpPr>
        <p:spPr>
          <a:xfrm>
            <a:off x="5878141" y="3280060"/>
            <a:ext cx="694101" cy="257250"/>
          </a:xfrm>
          <a:prstGeom prst="rect">
            <a:avLst/>
          </a:prstGeom>
          <a:noFill/>
        </p:spPr>
        <p:txBody>
          <a:bodyPr wrap="none" lIns="0" tIns="0" rIns="0" bIns="0" rtlCol="0">
            <a:spAutoFit/>
          </a:bodyPr>
          <a:lstStyle/>
          <a:p>
            <a:pPr>
              <a:lnSpc>
                <a:spcPct val="114000"/>
              </a:lnSpc>
            </a:pPr>
            <a:r>
              <a:rPr lang="en-US" sz="1600" b="1" dirty="0">
                <a:solidFill>
                  <a:srgbClr val="FF0000"/>
                </a:solidFill>
                <a:latin typeface="+mn-lt"/>
              </a:rPr>
              <a:t>BOEFT</a:t>
            </a:r>
          </a:p>
        </p:txBody>
      </p:sp>
      <p:sp>
        <p:nvSpPr>
          <p:cNvPr id="57" name="TextBox 56">
            <a:extLst>
              <a:ext uri="{FF2B5EF4-FFF2-40B4-BE49-F238E27FC236}">
                <a16:creationId xmlns:a16="http://schemas.microsoft.com/office/drawing/2014/main" id="{099D9A1C-A8A5-6D88-2BF2-737955CB24EA}"/>
              </a:ext>
            </a:extLst>
          </p:cNvPr>
          <p:cNvSpPr txBox="1"/>
          <p:nvPr/>
        </p:nvSpPr>
        <p:spPr>
          <a:xfrm>
            <a:off x="250373" y="1299485"/>
            <a:ext cx="6442788" cy="400110"/>
          </a:xfrm>
          <a:prstGeom prst="rect">
            <a:avLst/>
          </a:prstGeom>
          <a:noFill/>
        </p:spPr>
        <p:txBody>
          <a:bodyPr wrap="square">
            <a:spAutoFit/>
          </a:bodyPr>
          <a:lstStyle/>
          <a:p>
            <a:r>
              <a:rPr lang="en-US" sz="2000" dirty="0">
                <a:latin typeface="Bell MT" panose="02020503060305020303" pitchFamily="18" charset="0"/>
              </a:rPr>
              <a:t>matching </a:t>
            </a:r>
            <a:r>
              <a:rPr lang="en-US" sz="1800" b="1" u="sng" dirty="0" err="1">
                <a:latin typeface="Bell MT" panose="02020503060305020303" pitchFamily="18" charset="0"/>
              </a:rPr>
              <a:t>pNRQCD</a:t>
            </a:r>
            <a:r>
              <a:rPr lang="en-US" sz="1800" dirty="0">
                <a:latin typeface="Bell MT" panose="02020503060305020303" pitchFamily="18" charset="0"/>
              </a:rPr>
              <a:t>  and </a:t>
            </a:r>
            <a:r>
              <a:rPr lang="en-US" sz="1800" b="1" u="sng" dirty="0">
                <a:latin typeface="Bell MT" panose="02020503060305020303" pitchFamily="18" charset="0"/>
              </a:rPr>
              <a:t> BOEFT:</a:t>
            </a:r>
            <a:endParaRPr lang="en-US" dirty="0"/>
          </a:p>
        </p:txBody>
      </p:sp>
      <p:sp>
        <p:nvSpPr>
          <p:cNvPr id="59" name="Rectangle 58">
            <a:extLst>
              <a:ext uri="{FF2B5EF4-FFF2-40B4-BE49-F238E27FC236}">
                <a16:creationId xmlns:a16="http://schemas.microsoft.com/office/drawing/2014/main" id="{261EDFEF-D661-3600-A97D-0934B019F19B}"/>
              </a:ext>
            </a:extLst>
          </p:cNvPr>
          <p:cNvSpPr/>
          <p:nvPr/>
        </p:nvSpPr>
        <p:spPr>
          <a:xfrm>
            <a:off x="7864532" y="60341"/>
            <a:ext cx="288433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grpSp>
        <p:nvGrpSpPr>
          <p:cNvPr id="2" name="Group 1">
            <a:extLst>
              <a:ext uri="{FF2B5EF4-FFF2-40B4-BE49-F238E27FC236}">
                <a16:creationId xmlns:a16="http://schemas.microsoft.com/office/drawing/2014/main" id="{37B46C93-D71E-32EC-B256-CCC42B981B77}"/>
              </a:ext>
            </a:extLst>
          </p:cNvPr>
          <p:cNvGrpSpPr/>
          <p:nvPr/>
        </p:nvGrpSpPr>
        <p:grpSpPr>
          <a:xfrm>
            <a:off x="1175480" y="4134032"/>
            <a:ext cx="8657935" cy="2273301"/>
            <a:chOff x="1465082" y="1637213"/>
            <a:chExt cx="9639248" cy="2593520"/>
          </a:xfrm>
        </p:grpSpPr>
        <p:pic>
          <p:nvPicPr>
            <p:cNvPr id="8" name="Picture 7">
              <a:extLst>
                <a:ext uri="{FF2B5EF4-FFF2-40B4-BE49-F238E27FC236}">
                  <a16:creationId xmlns:a16="http://schemas.microsoft.com/office/drawing/2014/main" id="{3354421E-242B-CBDE-A75C-654611199EF7}"/>
                </a:ext>
              </a:extLst>
            </p:cNvPr>
            <p:cNvPicPr>
              <a:picLocks noChangeAspect="1"/>
            </p:cNvPicPr>
            <p:nvPr/>
          </p:nvPicPr>
          <p:blipFill>
            <a:blip r:embed="rId22"/>
            <a:stretch>
              <a:fillRect/>
            </a:stretch>
          </p:blipFill>
          <p:spPr>
            <a:xfrm>
              <a:off x="1465082" y="1637213"/>
              <a:ext cx="9639248" cy="2593520"/>
            </a:xfrm>
            <a:prstGeom prst="rect">
              <a:avLst/>
            </a:prstGeom>
          </p:spPr>
        </p:pic>
        <p:sp>
          <p:nvSpPr>
            <p:cNvPr id="17" name="Rounded Rectangle 5">
              <a:extLst>
                <a:ext uri="{FF2B5EF4-FFF2-40B4-BE49-F238E27FC236}">
                  <a16:creationId xmlns:a16="http://schemas.microsoft.com/office/drawing/2014/main" id="{96BB3D01-7C89-BF83-07B3-1007FAACDC21}"/>
                </a:ext>
              </a:extLst>
            </p:cNvPr>
            <p:cNvSpPr/>
            <p:nvPr/>
          </p:nvSpPr>
          <p:spPr>
            <a:xfrm>
              <a:off x="2394856" y="2838994"/>
              <a:ext cx="2177143" cy="48768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ounded Rectangle 6">
              <a:extLst>
                <a:ext uri="{FF2B5EF4-FFF2-40B4-BE49-F238E27FC236}">
                  <a16:creationId xmlns:a16="http://schemas.microsoft.com/office/drawing/2014/main" id="{3E7FA8F0-17AD-8745-73E1-ADB1805C25A9}"/>
                </a:ext>
              </a:extLst>
            </p:cNvPr>
            <p:cNvSpPr/>
            <p:nvPr/>
          </p:nvSpPr>
          <p:spPr>
            <a:xfrm>
              <a:off x="2743200" y="3472161"/>
              <a:ext cx="3884023" cy="42927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2526BE0-B086-D640-D40A-D721DD743A36}"/>
                  </a:ext>
                </a:extLst>
              </p:cNvPr>
              <p:cNvSpPr txBox="1"/>
              <p:nvPr/>
            </p:nvSpPr>
            <p:spPr>
              <a:xfrm>
                <a:off x="660677" y="6363948"/>
                <a:ext cx="3956724" cy="439736"/>
              </a:xfrm>
              <a:prstGeom prst="rect">
                <a:avLst/>
              </a:prstGeom>
              <a:noFill/>
            </p:spPr>
            <p:txBody>
              <a:bodyPr wrap="none" rtlCol="0">
                <a:spAutoFit/>
              </a:bodyPr>
              <a:lstStyle/>
              <a:p>
                <a:pPr marL="285750" indent="-285750">
                  <a:buFont typeface="Arial" panose="020B0604020202020204" pitchFamily="34" charset="0"/>
                  <a:buChar char="•"/>
                </a:pPr>
                <a:r>
                  <a:rPr lang="en-US" sz="2000" b="1" dirty="0">
                    <a:solidFill>
                      <a:schemeClr val="accent6"/>
                    </a:solidFill>
                    <a:latin typeface="Bell MT" panose="02020503060305020303" pitchFamily="18" charset="0"/>
                  </a:rPr>
                  <a:t>Spin preserving decays </a:t>
                </a:r>
                <a14:m>
                  <m:oMath xmlns:m="http://schemas.openxmlformats.org/officeDocument/2006/math">
                    <m:r>
                      <a:rPr lang="en-US" sz="2000" b="1">
                        <a:solidFill>
                          <a:schemeClr val="accent6"/>
                        </a:solidFill>
                        <a:latin typeface="Cambria Math" panose="02040503050406030204" pitchFamily="18" charset="0"/>
                      </a:rPr>
                      <m:t>[</m:t>
                    </m:r>
                    <m:r>
                      <a:rPr lang="en-US" sz="2000" b="1" i="1" smtClean="0">
                        <a:solidFill>
                          <a:schemeClr val="accent6"/>
                        </a:solidFill>
                        <a:latin typeface="Cambria Math" panose="02040503050406030204" pitchFamily="18" charset="0"/>
                      </a:rPr>
                      <m:t>𝑶</m:t>
                    </m:r>
                    <m:d>
                      <m:dPr>
                        <m:ctrlPr>
                          <a:rPr lang="en-US" sz="2000" b="1" i="1" smtClean="0">
                            <a:solidFill>
                              <a:schemeClr val="accent6"/>
                            </a:solidFill>
                            <a:latin typeface="Cambria Math" panose="02040503050406030204" pitchFamily="18" charset="0"/>
                          </a:rPr>
                        </m:ctrlPr>
                      </m:dPr>
                      <m:e>
                        <m:sSup>
                          <m:sSupPr>
                            <m:ctrlPr>
                              <a:rPr lang="en-US" sz="2000" b="1" i="1" smtClean="0">
                                <a:solidFill>
                                  <a:schemeClr val="accent6"/>
                                </a:solidFill>
                                <a:latin typeface="Cambria Math" panose="02040503050406030204" pitchFamily="18" charset="0"/>
                              </a:rPr>
                            </m:ctrlPr>
                          </m:sSupPr>
                          <m:e>
                            <m:r>
                              <a:rPr lang="en-US" sz="2000" b="1" i="1" smtClean="0">
                                <a:solidFill>
                                  <a:schemeClr val="accent6"/>
                                </a:solidFill>
                                <a:latin typeface="Cambria Math" panose="02040503050406030204" pitchFamily="18" charset="0"/>
                              </a:rPr>
                              <m:t>𝒓</m:t>
                            </m:r>
                          </m:e>
                          <m:sup>
                            <m:r>
                              <a:rPr lang="en-US" sz="2000" b="1" i="1" smtClean="0">
                                <a:solidFill>
                                  <a:schemeClr val="accent6"/>
                                </a:solidFill>
                                <a:latin typeface="Cambria Math" panose="02040503050406030204" pitchFamily="18" charset="0"/>
                              </a:rPr>
                              <m:t>𝟐</m:t>
                            </m:r>
                          </m:sup>
                        </m:sSup>
                      </m:e>
                    </m:d>
                    <m:r>
                      <a:rPr lang="en-US" sz="2000" b="1" i="1" smtClean="0">
                        <a:solidFill>
                          <a:schemeClr val="accent6"/>
                        </a:solidFill>
                        <a:latin typeface="Cambria Math" panose="02040503050406030204" pitchFamily="18" charset="0"/>
                      </a:rPr>
                      <m:t>]</m:t>
                    </m:r>
                  </m:oMath>
                </a14:m>
                <a:endParaRPr lang="en-US" sz="2000" b="1" dirty="0">
                  <a:solidFill>
                    <a:schemeClr val="accent6"/>
                  </a:solidFill>
                  <a:latin typeface="Bell MT" panose="02020503060305020303" pitchFamily="18" charset="0"/>
                </a:endParaRPr>
              </a:p>
            </p:txBody>
          </p:sp>
        </mc:Choice>
        <mc:Fallback xmlns="">
          <p:sp>
            <p:nvSpPr>
              <p:cNvPr id="44" name="TextBox 43">
                <a:extLst>
                  <a:ext uri="{FF2B5EF4-FFF2-40B4-BE49-F238E27FC236}">
                    <a16:creationId xmlns:a16="http://schemas.microsoft.com/office/drawing/2014/main" id="{E2526BE0-B086-D640-D40A-D721DD743A36}"/>
                  </a:ext>
                </a:extLst>
              </p:cNvPr>
              <p:cNvSpPr txBox="1">
                <a:spLocks noRot="1" noChangeAspect="1" noMove="1" noResize="1" noEditPoints="1" noAdjustHandles="1" noChangeArrowheads="1" noChangeShapeType="1" noTextEdit="1"/>
              </p:cNvSpPr>
              <p:nvPr/>
            </p:nvSpPr>
            <p:spPr>
              <a:xfrm>
                <a:off x="660677" y="6363948"/>
                <a:ext cx="3956724" cy="439736"/>
              </a:xfrm>
              <a:prstGeom prst="rect">
                <a:avLst/>
              </a:prstGeom>
              <a:blipFill>
                <a:blip r:embed="rId23"/>
                <a:stretch>
                  <a:fillRect l="-1387" t="-1389"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4594014-9BEC-60A9-0927-168B9AD27A51}"/>
                  </a:ext>
                </a:extLst>
              </p:cNvPr>
              <p:cNvSpPr txBox="1"/>
              <p:nvPr/>
            </p:nvSpPr>
            <p:spPr>
              <a:xfrm>
                <a:off x="5877495" y="6366823"/>
                <a:ext cx="4024115" cy="439736"/>
              </a:xfrm>
              <a:prstGeom prst="rect">
                <a:avLst/>
              </a:prstGeom>
              <a:noFill/>
            </p:spPr>
            <p:txBody>
              <a:bodyPr wrap="none" rtlCol="0">
                <a:spAutoFit/>
              </a:bodyPr>
              <a:lstStyle/>
              <a:p>
                <a:pPr marL="285750" indent="-285750">
                  <a:buFont typeface="Arial" panose="020B0604020202020204" pitchFamily="34" charset="0"/>
                  <a:buChar char="•"/>
                </a:pPr>
                <a:r>
                  <a:rPr lang="en-US" sz="2000" b="1" dirty="0">
                    <a:solidFill>
                      <a:schemeClr val="accent1"/>
                    </a:solidFill>
                    <a:latin typeface="Bell MT" panose="02020503060305020303" pitchFamily="18" charset="0"/>
                  </a:rPr>
                  <a:t>Spin flipping decays </a:t>
                </a:r>
                <a14:m>
                  <m:oMath xmlns:m="http://schemas.openxmlformats.org/officeDocument/2006/math">
                    <m:r>
                      <a:rPr lang="en-US" sz="2000" b="1" smtClean="0">
                        <a:solidFill>
                          <a:schemeClr val="accent1"/>
                        </a:solidFill>
                        <a:latin typeface="Cambria Math" panose="02040503050406030204" pitchFamily="18" charset="0"/>
                      </a:rPr>
                      <m:t>[</m:t>
                    </m:r>
                    <m:r>
                      <a:rPr lang="en-US" sz="2000" b="1" i="1" smtClean="0">
                        <a:solidFill>
                          <a:schemeClr val="accent1"/>
                        </a:solidFill>
                        <a:latin typeface="Cambria Math" panose="02040503050406030204" pitchFamily="18" charset="0"/>
                      </a:rPr>
                      <m:t>𝑶</m:t>
                    </m:r>
                    <m:d>
                      <m:dPr>
                        <m:ctrlPr>
                          <a:rPr lang="en-US" sz="2000" b="1" i="1" smtClean="0">
                            <a:solidFill>
                              <a:schemeClr val="accent1"/>
                            </a:solidFill>
                            <a:latin typeface="Cambria Math" panose="02040503050406030204" pitchFamily="18" charset="0"/>
                          </a:rPr>
                        </m:ctrlPr>
                      </m:dPr>
                      <m:e>
                        <m:r>
                          <a:rPr lang="en-US" sz="2000" b="1" i="1" smtClean="0">
                            <a:solidFill>
                              <a:schemeClr val="accent1"/>
                            </a:solidFill>
                            <a:latin typeface="Cambria Math" panose="02040503050406030204" pitchFamily="18" charset="0"/>
                          </a:rPr>
                          <m:t>𝟏</m:t>
                        </m:r>
                        <m:r>
                          <a:rPr lang="en-US" sz="2000" b="1" i="1" smtClean="0">
                            <a:solidFill>
                              <a:schemeClr val="accent1"/>
                            </a:solidFill>
                            <a:latin typeface="Cambria Math" panose="02040503050406030204" pitchFamily="18" charset="0"/>
                          </a:rPr>
                          <m:t>/</m:t>
                        </m:r>
                        <m:sSup>
                          <m:sSupPr>
                            <m:ctrlPr>
                              <a:rPr lang="en-US" sz="2000" b="1" i="1" smtClean="0">
                                <a:solidFill>
                                  <a:schemeClr val="accent1"/>
                                </a:solidFill>
                                <a:latin typeface="Cambria Math" panose="02040503050406030204" pitchFamily="18" charset="0"/>
                              </a:rPr>
                            </m:ctrlPr>
                          </m:sSupPr>
                          <m:e>
                            <m:r>
                              <a:rPr lang="en-US" sz="2000" b="1" i="1" smtClean="0">
                                <a:solidFill>
                                  <a:schemeClr val="accent1"/>
                                </a:solidFill>
                                <a:latin typeface="Cambria Math" panose="02040503050406030204" pitchFamily="18" charset="0"/>
                              </a:rPr>
                              <m:t>𝒎</m:t>
                            </m:r>
                          </m:e>
                          <m:sup>
                            <m:r>
                              <a:rPr lang="en-US" sz="2000" b="1" i="1" smtClean="0">
                                <a:solidFill>
                                  <a:schemeClr val="accent1"/>
                                </a:solidFill>
                                <a:latin typeface="Cambria Math" panose="02040503050406030204" pitchFamily="18" charset="0"/>
                              </a:rPr>
                              <m:t>𝟐</m:t>
                            </m:r>
                          </m:sup>
                        </m:sSup>
                      </m:e>
                    </m:d>
                    <m:r>
                      <a:rPr lang="en-US" sz="2000" b="1" i="1" smtClean="0">
                        <a:solidFill>
                          <a:schemeClr val="accent1"/>
                        </a:solidFill>
                        <a:latin typeface="Cambria Math" panose="02040503050406030204" pitchFamily="18" charset="0"/>
                      </a:rPr>
                      <m:t>]</m:t>
                    </m:r>
                  </m:oMath>
                </a14:m>
                <a:endParaRPr lang="en-US" sz="2000" b="1" dirty="0">
                  <a:solidFill>
                    <a:schemeClr val="accent1"/>
                  </a:solidFill>
                  <a:latin typeface="Bell MT" panose="02020503060305020303" pitchFamily="18" charset="0"/>
                </a:endParaRPr>
              </a:p>
            </p:txBody>
          </p:sp>
        </mc:Choice>
        <mc:Fallback xmlns="">
          <p:sp>
            <p:nvSpPr>
              <p:cNvPr id="56" name="TextBox 55">
                <a:extLst>
                  <a:ext uri="{FF2B5EF4-FFF2-40B4-BE49-F238E27FC236}">
                    <a16:creationId xmlns:a16="http://schemas.microsoft.com/office/drawing/2014/main" id="{64594014-9BEC-60A9-0927-168B9AD27A51}"/>
                  </a:ext>
                </a:extLst>
              </p:cNvPr>
              <p:cNvSpPr txBox="1">
                <a:spLocks noRot="1" noChangeAspect="1" noMove="1" noResize="1" noEditPoints="1" noAdjustHandles="1" noChangeArrowheads="1" noChangeShapeType="1" noTextEdit="1"/>
              </p:cNvSpPr>
              <p:nvPr/>
            </p:nvSpPr>
            <p:spPr>
              <a:xfrm>
                <a:off x="5877495" y="6366823"/>
                <a:ext cx="4024115" cy="439736"/>
              </a:xfrm>
              <a:prstGeom prst="rect">
                <a:avLst/>
              </a:prstGeom>
              <a:blipFill>
                <a:blip r:embed="rId24"/>
                <a:stretch>
                  <a:fillRect l="-1364" b="-20548"/>
                </a:stretch>
              </a:blipFill>
            </p:spPr>
            <p:txBody>
              <a:bodyPr/>
              <a:lstStyle/>
              <a:p>
                <a:r>
                  <a:rPr lang="en-US">
                    <a:noFill/>
                  </a:rPr>
                  <a:t> </a:t>
                </a:r>
              </a:p>
            </p:txBody>
          </p:sp>
        </mc:Fallback>
      </mc:AlternateContent>
    </p:spTree>
    <p:extLst>
      <p:ext uri="{BB962C8B-B14F-4D97-AF65-F5344CB8AC3E}">
        <p14:creationId xmlns:p14="http://schemas.microsoft.com/office/powerpoint/2010/main" val="19640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25E1C1-922A-47A9-AF37-A2DFACD4FCD7}" type="slidenum">
              <a:rPr lang="en-US" smtClean="0"/>
              <a:t>28</a:t>
            </a:fld>
            <a:endParaRPr lang="en-US"/>
          </a:p>
        </p:txBody>
      </p:sp>
      <mc:AlternateContent xmlns:mc="http://schemas.openxmlformats.org/markup-compatibility/2006" xmlns:a14="http://schemas.microsoft.com/office/drawing/2010/main">
        <mc:Choice Requires="a14">
          <p:sp>
            <p:nvSpPr>
              <p:cNvPr id="7" name="HQET for heavy quarks and diquarks">
                <a:extLst>
                  <a:ext uri="{FF2B5EF4-FFF2-40B4-BE49-F238E27FC236}">
                    <a16:creationId xmlns:a16="http://schemas.microsoft.com/office/drawing/2014/main" id="{06F6C97B-0DA4-A041-AD14-0B84770A1BA7}"/>
                  </a:ext>
                </a:extLst>
              </p:cNvPr>
              <p:cNvSpPr txBox="1"/>
              <p:nvPr/>
            </p:nvSpPr>
            <p:spPr>
              <a:xfrm>
                <a:off x="302214" y="608979"/>
                <a:ext cx="7407564"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2200" dirty="0">
                    <a:solidFill>
                      <a:schemeClr val="tx1"/>
                    </a:solidFill>
                    <a:latin typeface="Bell MT" panose="02020503060305020303" pitchFamily="18" charset="0"/>
                  </a:rPr>
                  <a:t>Spin-con</a:t>
                </a:r>
                <a:r>
                  <a:rPr lang="en-US" sz="2200" dirty="0">
                    <a:latin typeface="Bell MT" panose="02020503060305020303" pitchFamily="18" charset="0"/>
                  </a:rPr>
                  <a:t>serving decay due to </a:t>
                </a:r>
                <a14:m>
                  <m:oMath xmlns:m="http://schemas.openxmlformats.org/officeDocument/2006/math">
                    <m:r>
                      <a:rPr lang="en-US" sz="2200" b="1" i="1" smtClean="0">
                        <a:latin typeface="Cambria Math" panose="02040503050406030204" pitchFamily="18" charset="0"/>
                      </a:rPr>
                      <m:t>𝒓</m:t>
                    </m:r>
                    <m:r>
                      <a:rPr lang="en-US" sz="2200" b="1" i="1" smtClean="0">
                        <a:latin typeface="Cambria Math" panose="02040503050406030204" pitchFamily="18" charset="0"/>
                      </a:rPr>
                      <m:t>⋅</m:t>
                    </m:r>
                    <m:r>
                      <a:rPr lang="en-US" sz="2200" b="1" i="1" smtClean="0">
                        <a:latin typeface="Cambria Math" panose="02040503050406030204" pitchFamily="18" charset="0"/>
                      </a:rPr>
                      <m:t>𝑬</m:t>
                    </m:r>
                  </m:oMath>
                </a14:m>
                <a:r>
                  <a:rPr lang="en-US" sz="2200" dirty="0">
                    <a:latin typeface="Bell MT" panose="02020503060305020303" pitchFamily="18" charset="0"/>
                  </a:rPr>
                  <a:t> term :</a:t>
                </a:r>
                <a:endParaRPr lang="en-US" sz="2200" dirty="0">
                  <a:solidFill>
                    <a:schemeClr val="tx1"/>
                  </a:solidFill>
                  <a:latin typeface="Bell MT" panose="02020503060305020303" pitchFamily="18" charset="0"/>
                </a:endParaRPr>
              </a:p>
            </p:txBody>
          </p:sp>
        </mc:Choice>
        <mc:Fallback xmlns="">
          <p:sp>
            <p:nvSpPr>
              <p:cNvPr id="7" name="HQET for heavy quarks and diquarks">
                <a:extLst>
                  <a:ext uri="{FF2B5EF4-FFF2-40B4-BE49-F238E27FC236}">
                    <a16:creationId xmlns:a16="http://schemas.microsoft.com/office/drawing/2014/main" id="{06F6C97B-0DA4-A041-AD14-0B84770A1BA7}"/>
                  </a:ext>
                </a:extLst>
              </p:cNvPr>
              <p:cNvSpPr txBox="1">
                <a:spLocks noRot="1" noChangeAspect="1" noMove="1" noResize="1" noEditPoints="1" noAdjustHandles="1" noChangeArrowheads="1" noChangeShapeType="1" noTextEdit="1"/>
              </p:cNvSpPr>
              <p:nvPr/>
            </p:nvSpPr>
            <p:spPr>
              <a:xfrm>
                <a:off x="302214" y="608979"/>
                <a:ext cx="7407564" cy="441146"/>
              </a:xfrm>
              <a:prstGeom prst="rect">
                <a:avLst/>
              </a:prstGeom>
              <a:blipFill>
                <a:blip r:embed="rId3"/>
                <a:stretch>
                  <a:fillRect l="-1564" t="-8333" b="-27778"/>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14" name="Picture 13">
            <a:extLst>
              <a:ext uri="{FF2B5EF4-FFF2-40B4-BE49-F238E27FC236}">
                <a16:creationId xmlns:a16="http://schemas.microsoft.com/office/drawing/2014/main" id="{29D86ECB-4C6A-9280-F23E-0C8A2EA39163}"/>
              </a:ext>
            </a:extLst>
          </p:cNvPr>
          <p:cNvPicPr>
            <a:picLocks noChangeAspect="1"/>
          </p:cNvPicPr>
          <p:nvPr/>
        </p:nvPicPr>
        <p:blipFill>
          <a:blip r:embed="rId4"/>
          <a:stretch>
            <a:fillRect/>
          </a:stretch>
        </p:blipFill>
        <p:spPr>
          <a:xfrm>
            <a:off x="2889136" y="1174340"/>
            <a:ext cx="6194331" cy="73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BCAA305D-8AFD-E168-24FF-57DA0328B946}"/>
              </a:ext>
            </a:extLst>
          </p:cNvPr>
          <p:cNvPicPr>
            <a:picLocks noChangeAspect="1"/>
          </p:cNvPicPr>
          <p:nvPr/>
        </p:nvPicPr>
        <p:blipFill>
          <a:blip r:embed="rId5">
            <a:duotone>
              <a:schemeClr val="accent1">
                <a:shade val="45000"/>
                <a:satMod val="135000"/>
              </a:schemeClr>
              <a:prstClr val="white"/>
            </a:duotone>
          </a:blip>
          <a:stretch>
            <a:fillRect/>
          </a:stretch>
        </p:blipFill>
        <p:spPr>
          <a:xfrm>
            <a:off x="9245832" y="2287005"/>
            <a:ext cx="1860221" cy="593897"/>
          </a:xfrm>
          <a:prstGeom prst="rect">
            <a:avLst/>
          </a:prstGeom>
        </p:spPr>
      </p:pic>
      <p:sp>
        <p:nvSpPr>
          <p:cNvPr id="25" name="HQET for heavy quarks and diquarks">
            <a:extLst>
              <a:ext uri="{FF2B5EF4-FFF2-40B4-BE49-F238E27FC236}">
                <a16:creationId xmlns:a16="http://schemas.microsoft.com/office/drawing/2014/main" id="{CF1C978C-D954-6A48-4BC7-70FF1E1959CA}"/>
              </a:ext>
            </a:extLst>
          </p:cNvPr>
          <p:cNvSpPr txBox="1"/>
          <p:nvPr/>
        </p:nvSpPr>
        <p:spPr>
          <a:xfrm>
            <a:off x="2965500" y="4697861"/>
            <a:ext cx="7362593" cy="410369"/>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000" dirty="0">
                <a:solidFill>
                  <a:schemeClr val="tx1"/>
                </a:solidFill>
                <a:latin typeface="Bell MT" panose="02020503060305020303" pitchFamily="18" charset="0"/>
              </a:rPr>
              <a:t>Depends on overlap of quarkonium and hybrid wavefunctions.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5ECDB8E-44C5-E4C8-CD65-C20866762545}"/>
                  </a:ext>
                </a:extLst>
              </p:cNvPr>
              <p:cNvSpPr txBox="1"/>
              <p:nvPr/>
            </p:nvSpPr>
            <p:spPr>
              <a:xfrm>
                <a:off x="70723" y="1763979"/>
                <a:ext cx="2554702" cy="619656"/>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14:m>
                  <m:oMath xmlns:m="http://schemas.openxmlformats.org/officeDocument/2006/math">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𝐻</m:t>
                        </m:r>
                      </m:sub>
                    </m:sSub>
                    <m:r>
                      <a:rPr lang="en-US" sz="1600" b="0" i="1" smtClean="0">
                        <a:latin typeface="Cambria Math" panose="02040503050406030204" pitchFamily="18" charset="0"/>
                      </a:rPr>
                      <m:t>=</m:t>
                    </m:r>
                    <m:r>
                      <a:rPr lang="en-US" sz="1600" b="0" i="1" smtClean="0">
                        <a:latin typeface="Cambria Math" panose="02040503050406030204" pitchFamily="18" charset="0"/>
                      </a:rPr>
                      <m:t>1</m:t>
                    </m:r>
                    <m:r>
                      <a:rPr lang="en-US" sz="1600" b="0" i="1" smtClean="0">
                        <a:latin typeface="Cambria Math" panose="02040503050406030204" pitchFamily="18" charset="0"/>
                      </a:rPr>
                      <m:t>&gt;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𝑄</m:t>
                        </m:r>
                      </m:sub>
                    </m:sSub>
                    <m:r>
                      <a:rPr lang="en-US" sz="1600" b="0" i="1" smtClean="0">
                        <a:latin typeface="Cambria Math" panose="02040503050406030204" pitchFamily="18" charset="0"/>
                      </a:rPr>
                      <m:t>=</m:t>
                    </m:r>
                    <m:r>
                      <a:rPr lang="en-US" sz="1600" b="0" i="1" smtClean="0">
                        <a:latin typeface="Cambria Math" panose="02040503050406030204" pitchFamily="18" charset="0"/>
                      </a:rPr>
                      <m:t>1</m:t>
                    </m:r>
                    <m:r>
                      <a:rPr lang="en-US" sz="1600" b="0" i="1" smtClean="0">
                        <a:latin typeface="Cambria Math" panose="02040503050406030204" pitchFamily="18" charset="0"/>
                      </a:rPr>
                      <m:t>&gt;</m:t>
                    </m:r>
                  </m:oMath>
                </a14:m>
                <a:r>
                  <a:rPr lang="en-US" sz="1600" dirty="0">
                    <a:latin typeface="Bell MT" panose="02020503060305020303" pitchFamily="18" charset="0"/>
                  </a:rPr>
                  <a:t> </a:t>
                </a:r>
              </a:p>
              <a:p>
                <a14:m>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𝐻</m:t>
                        </m:r>
                      </m:sub>
                    </m:sSub>
                    <m:r>
                      <a:rPr lang="en-US" sz="1600" i="1">
                        <a:latin typeface="Cambria Math" panose="02040503050406030204" pitchFamily="18" charset="0"/>
                      </a:rPr>
                      <m:t>=</m:t>
                    </m:r>
                    <m:r>
                      <a:rPr lang="en-US" sz="1600" b="0" i="1" smtClean="0">
                        <a:latin typeface="Cambria Math" panose="02040503050406030204" pitchFamily="18" charset="0"/>
                      </a:rPr>
                      <m:t>0</m:t>
                    </m:r>
                    <m:r>
                      <a:rPr lang="en-US" sz="1600" i="1">
                        <a:latin typeface="Cambria Math" panose="02040503050406030204" pitchFamily="18" charset="0"/>
                      </a:rPr>
                      <m:t>&gt; −−→|</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𝑄</m:t>
                        </m:r>
                      </m:sub>
                    </m:sSub>
                    <m:r>
                      <a:rPr lang="en-US" sz="1600" i="1">
                        <a:latin typeface="Cambria Math" panose="02040503050406030204" pitchFamily="18" charset="0"/>
                      </a:rPr>
                      <m:t>=</m:t>
                    </m:r>
                    <m:r>
                      <a:rPr lang="en-US" sz="1600" b="0" i="1" smtClean="0">
                        <a:latin typeface="Cambria Math" panose="02040503050406030204" pitchFamily="18" charset="0"/>
                      </a:rPr>
                      <m:t>0</m:t>
                    </m:r>
                    <m:r>
                      <a:rPr lang="en-US" sz="1600" i="1">
                        <a:latin typeface="Cambria Math" panose="02040503050406030204" pitchFamily="18" charset="0"/>
                      </a:rPr>
                      <m:t>&gt;</m:t>
                    </m:r>
                  </m:oMath>
                </a14:m>
                <a:r>
                  <a:rPr lang="en-US" sz="1600" dirty="0">
                    <a:latin typeface="Bell MT" panose="02020503060305020303" pitchFamily="18" charset="0"/>
                  </a:rPr>
                  <a:t> </a:t>
                </a:r>
                <a:endParaRPr lang="en-US" sz="1600" dirty="0"/>
              </a:p>
            </p:txBody>
          </p:sp>
        </mc:Choice>
        <mc:Fallback xmlns="">
          <p:sp>
            <p:nvSpPr>
              <p:cNvPr id="27" name="TextBox 26">
                <a:extLst>
                  <a:ext uri="{FF2B5EF4-FFF2-40B4-BE49-F238E27FC236}">
                    <a16:creationId xmlns:a16="http://schemas.microsoft.com/office/drawing/2014/main" id="{D5ECDB8E-44C5-E4C8-CD65-C20866762545}"/>
                  </a:ext>
                </a:extLst>
              </p:cNvPr>
              <p:cNvSpPr txBox="1">
                <a:spLocks noRot="1" noChangeAspect="1" noMove="1" noResize="1" noEditPoints="1" noAdjustHandles="1" noChangeArrowheads="1" noChangeShapeType="1" noTextEdit="1"/>
              </p:cNvSpPr>
              <p:nvPr/>
            </p:nvSpPr>
            <p:spPr>
              <a:xfrm>
                <a:off x="70723" y="1763979"/>
                <a:ext cx="2554702" cy="619656"/>
              </a:xfrm>
              <a:prstGeom prst="rect">
                <a:avLst/>
              </a:prstGeom>
              <a:blipFill>
                <a:blip r:embed="rId6"/>
                <a:stretch>
                  <a:fillRect/>
                </a:stretch>
              </a:blipFill>
              <a:ln w="38100"/>
            </p:spPr>
            <p:txBody>
              <a:bodyPr/>
              <a:lstStyle/>
              <a:p>
                <a:r>
                  <a:rPr lang="en-US">
                    <a:noFill/>
                  </a:rPr>
                  <a:t> </a:t>
                </a:r>
              </a:p>
            </p:txBody>
          </p:sp>
        </mc:Fallback>
      </mc:AlternateContent>
      <p:sp>
        <p:nvSpPr>
          <p:cNvPr id="29" name="Arrow: Down 28">
            <a:extLst>
              <a:ext uri="{FF2B5EF4-FFF2-40B4-BE49-F238E27FC236}">
                <a16:creationId xmlns:a16="http://schemas.microsoft.com/office/drawing/2014/main" id="{1F73359E-2A10-4053-37DD-5791E3BB2CE8}"/>
              </a:ext>
            </a:extLst>
          </p:cNvPr>
          <p:cNvSpPr/>
          <p:nvPr/>
        </p:nvSpPr>
        <p:spPr>
          <a:xfrm>
            <a:off x="1233186" y="997543"/>
            <a:ext cx="318579" cy="61965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HQET for heavy quarks and diquarks">
                <a:extLst>
                  <a:ext uri="{FF2B5EF4-FFF2-40B4-BE49-F238E27FC236}">
                    <a16:creationId xmlns:a16="http://schemas.microsoft.com/office/drawing/2014/main" id="{E5993539-E0F9-74E5-2741-DD5F7A063FE9}"/>
                  </a:ext>
                </a:extLst>
              </p:cNvPr>
              <p:cNvSpPr txBox="1"/>
              <p:nvPr/>
            </p:nvSpPr>
            <p:spPr>
              <a:xfrm>
                <a:off x="70723" y="3264946"/>
                <a:ext cx="11969551"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2200" dirty="0">
                    <a:latin typeface="Bell MT" panose="02020503060305020303" pitchFamily="18" charset="0"/>
                  </a:rPr>
                  <a:t>Spin-flipping decay due to </a:t>
                </a:r>
                <a14:m>
                  <m:oMath xmlns:m="http://schemas.openxmlformats.org/officeDocument/2006/math">
                    <m:r>
                      <a:rPr lang="en-US" sz="2200" b="1" i="1" smtClean="0">
                        <a:latin typeface="Cambria Math" panose="02040503050406030204" pitchFamily="18" charset="0"/>
                      </a:rPr>
                      <m:t>𝑺</m:t>
                    </m:r>
                    <m:r>
                      <a:rPr lang="en-US" sz="2200" b="1" i="1" smtClean="0">
                        <a:latin typeface="Cambria Math" panose="02040503050406030204" pitchFamily="18" charset="0"/>
                      </a:rPr>
                      <m:t>.</m:t>
                    </m:r>
                    <m:r>
                      <a:rPr lang="en-US" sz="2200" b="1" i="1" smtClean="0">
                        <a:latin typeface="Cambria Math" panose="02040503050406030204" pitchFamily="18" charset="0"/>
                      </a:rPr>
                      <m:t>𝑩</m:t>
                    </m:r>
                  </m:oMath>
                </a14:m>
                <a:r>
                  <a:rPr lang="en-US" sz="2200" dirty="0">
                    <a:latin typeface="Bell MT" panose="02020503060305020303" pitchFamily="18" charset="0"/>
                  </a:rPr>
                  <a:t> term: </a:t>
                </a:r>
                <a:endParaRPr lang="en-US" sz="2200" dirty="0">
                  <a:solidFill>
                    <a:schemeClr val="tx1"/>
                  </a:solidFill>
                  <a:latin typeface="Bell MT" panose="02020503060305020303" pitchFamily="18" charset="0"/>
                </a:endParaRPr>
              </a:p>
            </p:txBody>
          </p:sp>
        </mc:Choice>
        <mc:Fallback xmlns="">
          <p:sp>
            <p:nvSpPr>
              <p:cNvPr id="31" name="HQET for heavy quarks and diquarks">
                <a:extLst>
                  <a:ext uri="{FF2B5EF4-FFF2-40B4-BE49-F238E27FC236}">
                    <a16:creationId xmlns:a16="http://schemas.microsoft.com/office/drawing/2014/main" id="{E5993539-E0F9-74E5-2741-DD5F7A063FE9}"/>
                  </a:ext>
                </a:extLst>
              </p:cNvPr>
              <p:cNvSpPr txBox="1">
                <a:spLocks noRot="1" noChangeAspect="1" noMove="1" noResize="1" noEditPoints="1" noAdjustHandles="1" noChangeArrowheads="1" noChangeShapeType="1" noTextEdit="1"/>
              </p:cNvSpPr>
              <p:nvPr/>
            </p:nvSpPr>
            <p:spPr>
              <a:xfrm>
                <a:off x="70723" y="3264946"/>
                <a:ext cx="11969551" cy="441146"/>
              </a:xfrm>
              <a:prstGeom prst="rect">
                <a:avLst/>
              </a:prstGeom>
              <a:blipFill>
                <a:blip r:embed="rId7"/>
                <a:stretch>
                  <a:fillRect l="-968" t="-8333" b="-26389"/>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C83C263-B4C9-AB4F-91C5-5A51C4735721}"/>
                  </a:ext>
                </a:extLst>
              </p:cNvPr>
              <p:cNvSpPr txBox="1"/>
              <p:nvPr/>
            </p:nvSpPr>
            <p:spPr>
              <a:xfrm>
                <a:off x="9843" y="4206469"/>
                <a:ext cx="2554702" cy="619656"/>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14:m>
                  <m:oMath xmlns:m="http://schemas.openxmlformats.org/officeDocument/2006/math">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𝐻</m:t>
                        </m:r>
                      </m:sub>
                    </m:sSub>
                    <m:r>
                      <a:rPr lang="en-US" sz="1600" b="0" i="1" smtClean="0">
                        <a:latin typeface="Cambria Math" panose="02040503050406030204" pitchFamily="18" charset="0"/>
                      </a:rPr>
                      <m:t>=</m:t>
                    </m:r>
                    <m:r>
                      <a:rPr lang="en-US" sz="1600" b="0" i="1" smtClean="0">
                        <a:latin typeface="Cambria Math" panose="02040503050406030204" pitchFamily="18" charset="0"/>
                      </a:rPr>
                      <m:t>1</m:t>
                    </m:r>
                    <m:r>
                      <a:rPr lang="en-US" sz="1600" b="0" i="1" smtClean="0">
                        <a:latin typeface="Cambria Math" panose="02040503050406030204" pitchFamily="18" charset="0"/>
                      </a:rPr>
                      <m:t>&gt;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𝑄</m:t>
                        </m:r>
                      </m:sub>
                    </m:sSub>
                    <m:r>
                      <a:rPr lang="en-US" sz="1600" b="0" i="1" smtClean="0">
                        <a:latin typeface="Cambria Math" panose="02040503050406030204" pitchFamily="18" charset="0"/>
                      </a:rPr>
                      <m:t>=</m:t>
                    </m:r>
                    <m:r>
                      <a:rPr lang="en-US" sz="1600" b="0" i="1" smtClean="0">
                        <a:latin typeface="Cambria Math" panose="02040503050406030204" pitchFamily="18" charset="0"/>
                      </a:rPr>
                      <m:t>0</m:t>
                    </m:r>
                    <m:r>
                      <a:rPr lang="en-US" sz="1600" b="0" i="1" smtClean="0">
                        <a:latin typeface="Cambria Math" panose="02040503050406030204" pitchFamily="18" charset="0"/>
                      </a:rPr>
                      <m:t>&gt;</m:t>
                    </m:r>
                  </m:oMath>
                </a14:m>
                <a:r>
                  <a:rPr lang="en-US" sz="1600" dirty="0">
                    <a:latin typeface="Bell MT" panose="02020503060305020303" pitchFamily="18" charset="0"/>
                  </a:rPr>
                  <a:t> </a:t>
                </a:r>
              </a:p>
              <a:p>
                <a14:m>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𝐻</m:t>
                        </m:r>
                      </m:sub>
                    </m:sSub>
                    <m:r>
                      <a:rPr lang="en-US" sz="1600" i="1">
                        <a:latin typeface="Cambria Math" panose="02040503050406030204" pitchFamily="18" charset="0"/>
                      </a:rPr>
                      <m:t>=</m:t>
                    </m:r>
                    <m:r>
                      <a:rPr lang="en-US" sz="1600" b="0" i="1" smtClean="0">
                        <a:latin typeface="Cambria Math" panose="02040503050406030204" pitchFamily="18" charset="0"/>
                      </a:rPr>
                      <m:t>0</m:t>
                    </m:r>
                    <m:r>
                      <a:rPr lang="en-US" sz="1600" i="1">
                        <a:latin typeface="Cambria Math" panose="02040503050406030204" pitchFamily="18" charset="0"/>
                      </a:rPr>
                      <m:t>&gt; −−→|</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𝑄</m:t>
                        </m:r>
                      </m:sub>
                    </m:sSub>
                    <m:r>
                      <a:rPr lang="en-US" sz="1600" i="1">
                        <a:latin typeface="Cambria Math" panose="02040503050406030204" pitchFamily="18" charset="0"/>
                      </a:rPr>
                      <m:t>=</m:t>
                    </m:r>
                    <m:r>
                      <a:rPr lang="en-US" sz="1600" b="0" i="1" smtClean="0">
                        <a:latin typeface="Cambria Math" panose="02040503050406030204" pitchFamily="18" charset="0"/>
                      </a:rPr>
                      <m:t>1</m:t>
                    </m:r>
                    <m:r>
                      <a:rPr lang="en-US" sz="1600" i="1">
                        <a:latin typeface="Cambria Math" panose="02040503050406030204" pitchFamily="18" charset="0"/>
                      </a:rPr>
                      <m:t>&gt;</m:t>
                    </m:r>
                  </m:oMath>
                </a14:m>
                <a:r>
                  <a:rPr lang="en-US" sz="1600" dirty="0">
                    <a:latin typeface="Bell MT" panose="02020503060305020303" pitchFamily="18" charset="0"/>
                  </a:rPr>
                  <a:t> </a:t>
                </a:r>
                <a:endParaRPr lang="en-US" sz="1600" dirty="0"/>
              </a:p>
            </p:txBody>
          </p:sp>
        </mc:Choice>
        <mc:Fallback xmlns="">
          <p:sp>
            <p:nvSpPr>
              <p:cNvPr id="33" name="TextBox 32">
                <a:extLst>
                  <a:ext uri="{FF2B5EF4-FFF2-40B4-BE49-F238E27FC236}">
                    <a16:creationId xmlns:a16="http://schemas.microsoft.com/office/drawing/2014/main" id="{BC83C263-B4C9-AB4F-91C5-5A51C4735721}"/>
                  </a:ext>
                </a:extLst>
              </p:cNvPr>
              <p:cNvSpPr txBox="1">
                <a:spLocks noRot="1" noChangeAspect="1" noMove="1" noResize="1" noEditPoints="1" noAdjustHandles="1" noChangeArrowheads="1" noChangeShapeType="1" noTextEdit="1"/>
              </p:cNvSpPr>
              <p:nvPr/>
            </p:nvSpPr>
            <p:spPr>
              <a:xfrm>
                <a:off x="9843" y="4206469"/>
                <a:ext cx="2554702" cy="619656"/>
              </a:xfrm>
              <a:prstGeom prst="rect">
                <a:avLst/>
              </a:prstGeom>
              <a:blipFill>
                <a:blip r:embed="rId8"/>
                <a:stretch>
                  <a:fillRect/>
                </a:stretch>
              </a:blipFill>
              <a:ln w="38100"/>
            </p:spPr>
            <p:txBody>
              <a:bodyPr/>
              <a:lstStyle/>
              <a:p>
                <a:r>
                  <a:rPr lang="en-US">
                    <a:noFill/>
                  </a:rPr>
                  <a:t> </a:t>
                </a:r>
              </a:p>
            </p:txBody>
          </p:sp>
        </mc:Fallback>
      </mc:AlternateContent>
      <p:sp>
        <p:nvSpPr>
          <p:cNvPr id="37" name="Arrow: Down 36">
            <a:extLst>
              <a:ext uri="{FF2B5EF4-FFF2-40B4-BE49-F238E27FC236}">
                <a16:creationId xmlns:a16="http://schemas.microsoft.com/office/drawing/2014/main" id="{992CD839-4C0F-3140-A6DE-7C47371700E7}"/>
              </a:ext>
            </a:extLst>
          </p:cNvPr>
          <p:cNvSpPr/>
          <p:nvPr/>
        </p:nvSpPr>
        <p:spPr>
          <a:xfrm>
            <a:off x="941665" y="3682714"/>
            <a:ext cx="254471" cy="46703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CA2A34D-1EB6-989E-6FA7-D564793A8E97}"/>
              </a:ext>
            </a:extLst>
          </p:cNvPr>
          <p:cNvPicPr>
            <a:picLocks noChangeAspect="1"/>
          </p:cNvPicPr>
          <p:nvPr/>
        </p:nvPicPr>
        <p:blipFill>
          <a:blip r:embed="rId9"/>
          <a:stretch>
            <a:fillRect/>
          </a:stretch>
        </p:blipFill>
        <p:spPr>
          <a:xfrm>
            <a:off x="2965500" y="4071064"/>
            <a:ext cx="7097974" cy="519428"/>
          </a:xfrm>
          <a:prstGeom prst="rect">
            <a:avLst/>
          </a:prstGeom>
          <a:ln w="28575">
            <a:solidFill>
              <a:schemeClr val="accent2">
                <a:lumMod val="50000"/>
              </a:schemeClr>
            </a:solidFill>
          </a:ln>
        </p:spPr>
      </p:pic>
      <p:pic>
        <p:nvPicPr>
          <p:cNvPr id="41" name="Picture 40">
            <a:extLst>
              <a:ext uri="{FF2B5EF4-FFF2-40B4-BE49-F238E27FC236}">
                <a16:creationId xmlns:a16="http://schemas.microsoft.com/office/drawing/2014/main" id="{A8B7521A-99ED-F9D7-5435-989EB9967E2D}"/>
              </a:ext>
            </a:extLst>
          </p:cNvPr>
          <p:cNvPicPr>
            <a:picLocks noChangeAspect="1"/>
          </p:cNvPicPr>
          <p:nvPr/>
        </p:nvPicPr>
        <p:blipFill>
          <a:blip r:embed="rId10"/>
          <a:stretch>
            <a:fillRect/>
          </a:stretch>
        </p:blipFill>
        <p:spPr>
          <a:xfrm>
            <a:off x="4176635" y="2123336"/>
            <a:ext cx="4061177" cy="472574"/>
          </a:xfrm>
          <a:prstGeom prst="rect">
            <a:avLst/>
          </a:prstGeom>
          <a:ln w="28575">
            <a:solidFill>
              <a:schemeClr val="accent2">
                <a:lumMod val="50000"/>
              </a:schemeClr>
            </a:solidFill>
          </a:ln>
        </p:spPr>
      </p:pic>
      <p:pic>
        <p:nvPicPr>
          <p:cNvPr id="43" name="Picture 42">
            <a:extLst>
              <a:ext uri="{FF2B5EF4-FFF2-40B4-BE49-F238E27FC236}">
                <a16:creationId xmlns:a16="http://schemas.microsoft.com/office/drawing/2014/main" id="{003F4AF7-8E97-FC5B-9FCD-45887B91305E}"/>
              </a:ext>
            </a:extLst>
          </p:cNvPr>
          <p:cNvPicPr>
            <a:picLocks noChangeAspect="1"/>
          </p:cNvPicPr>
          <p:nvPr/>
        </p:nvPicPr>
        <p:blipFill>
          <a:blip r:embed="rId11">
            <a:duotone>
              <a:schemeClr val="accent1">
                <a:shade val="45000"/>
                <a:satMod val="135000"/>
              </a:schemeClr>
              <a:prstClr val="white"/>
            </a:duotone>
          </a:blip>
          <a:stretch>
            <a:fillRect/>
          </a:stretch>
        </p:blipFill>
        <p:spPr>
          <a:xfrm>
            <a:off x="9819579" y="3440357"/>
            <a:ext cx="1949666" cy="433926"/>
          </a:xfrm>
          <a:prstGeom prst="rect">
            <a:avLst/>
          </a:prstGeom>
        </p:spPr>
      </p:pic>
      <p:sp>
        <p:nvSpPr>
          <p:cNvPr id="48" name="HQET for heavy quarks and diquarks">
            <a:extLst>
              <a:ext uri="{FF2B5EF4-FFF2-40B4-BE49-F238E27FC236}">
                <a16:creationId xmlns:a16="http://schemas.microsoft.com/office/drawing/2014/main" id="{A79BE341-6BB5-3090-DABE-00B0B9F85EB6}"/>
              </a:ext>
            </a:extLst>
          </p:cNvPr>
          <p:cNvSpPr txBox="1"/>
          <p:nvPr/>
        </p:nvSpPr>
        <p:spPr>
          <a:xfrm>
            <a:off x="70723" y="2536138"/>
            <a:ext cx="2554702"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1000" b="1" dirty="0">
                <a:solidFill>
                  <a:schemeClr val="accent6">
                    <a:lumMod val="50000"/>
                  </a:schemeClr>
                </a:solidFill>
                <a:latin typeface="Bodoni MT" panose="02070603080606020203" pitchFamily="18" charset="0"/>
              </a:rPr>
              <a:t>R. </a:t>
            </a:r>
            <a:r>
              <a:rPr lang="en-US" sz="1000" b="1" dirty="0" err="1">
                <a:solidFill>
                  <a:schemeClr val="accent6">
                    <a:lumMod val="50000"/>
                  </a:schemeClr>
                </a:solidFill>
                <a:latin typeface="Bodoni MT" panose="02070603080606020203" pitchFamily="18" charset="0"/>
              </a:rPr>
              <a:t>Oncala</a:t>
            </a:r>
            <a:r>
              <a:rPr lang="en-US" sz="1000" b="1" dirty="0">
                <a:solidFill>
                  <a:schemeClr val="accent6">
                    <a:lumMod val="50000"/>
                  </a:schemeClr>
                </a:solidFill>
                <a:latin typeface="Bodoni MT" panose="02070603080606020203" pitchFamily="18" charset="0"/>
              </a:rPr>
              <a:t>, J. Soto, </a:t>
            </a:r>
          </a:p>
          <a:p>
            <a:pPr>
              <a:defRPr sz="2400"/>
            </a:pPr>
            <a:r>
              <a:rPr lang="en-US" sz="1000" b="1" dirty="0">
                <a:solidFill>
                  <a:schemeClr val="accent6">
                    <a:lumMod val="50000"/>
                  </a:schemeClr>
                </a:solidFill>
                <a:latin typeface="Bodoni MT" panose="02070603080606020203" pitchFamily="18" charset="0"/>
              </a:rPr>
              <a:t>Phys. Rev. D96, 014004 (2017). </a:t>
            </a:r>
          </a:p>
        </p:txBody>
      </p:sp>
      <p:sp>
        <p:nvSpPr>
          <p:cNvPr id="49" name="TextBox 48">
            <a:extLst>
              <a:ext uri="{FF2B5EF4-FFF2-40B4-BE49-F238E27FC236}">
                <a16:creationId xmlns:a16="http://schemas.microsoft.com/office/drawing/2014/main" id="{313BEE8C-E5EC-3F12-63A1-F4A8BC9E78A4}"/>
              </a:ext>
            </a:extLst>
          </p:cNvPr>
          <p:cNvSpPr txBox="1"/>
          <p:nvPr/>
        </p:nvSpPr>
        <p:spPr>
          <a:xfrm>
            <a:off x="1922415" y="2494086"/>
            <a:ext cx="2351905" cy="400110"/>
          </a:xfrm>
          <a:prstGeom prst="rect">
            <a:avLst/>
          </a:prstGeom>
          <a:noFill/>
        </p:spPr>
        <p:txBody>
          <a:bodyPr wrap="square">
            <a:spAutoFit/>
          </a:bodyPr>
          <a:lstStyle/>
          <a:p>
            <a:r>
              <a:rPr lang="en-US" sz="1000" b="1" dirty="0">
                <a:solidFill>
                  <a:schemeClr val="accent6">
                    <a:lumMod val="50000"/>
                  </a:schemeClr>
                </a:solidFill>
                <a:latin typeface="Bodoni MT" panose="02070603080606020203" pitchFamily="18" charset="0"/>
              </a:rPr>
              <a:t> J. </a:t>
            </a:r>
            <a:r>
              <a:rPr lang="en-US" sz="1000" b="1" dirty="0" err="1">
                <a:solidFill>
                  <a:schemeClr val="accent6">
                    <a:lumMod val="50000"/>
                  </a:schemeClr>
                </a:solidFill>
                <a:latin typeface="Bodoni MT" panose="02070603080606020203" pitchFamily="18" charset="0"/>
              </a:rPr>
              <a:t>Castell</a:t>
            </a:r>
            <a:r>
              <a:rPr lang="en-US" sz="1000" b="1" dirty="0" err="1">
                <a:solidFill>
                  <a:schemeClr val="accent6">
                    <a:lumMod val="50000"/>
                  </a:schemeClr>
                </a:solidFill>
                <a:latin typeface="Bodoni MT" panose="02070603080606020203" pitchFamily="18" charset="0"/>
                <a:cs typeface="Arial" panose="020B0604020202020204" pitchFamily="34" charset="0"/>
              </a:rPr>
              <a:t>à</a:t>
            </a:r>
            <a:r>
              <a:rPr lang="en-US" sz="1000" b="1" dirty="0">
                <a:solidFill>
                  <a:schemeClr val="accent6">
                    <a:lumMod val="50000"/>
                  </a:schemeClr>
                </a:solidFill>
                <a:latin typeface="Bodoni MT" panose="02070603080606020203" pitchFamily="18" charset="0"/>
              </a:rPr>
              <a:t>, E. </a:t>
            </a:r>
            <a:r>
              <a:rPr lang="en-US" sz="1000" b="1" dirty="0" err="1">
                <a:solidFill>
                  <a:schemeClr val="accent6">
                    <a:lumMod val="50000"/>
                  </a:schemeClr>
                </a:solidFill>
                <a:latin typeface="Bodoni MT" panose="02070603080606020203" pitchFamily="18" charset="0"/>
              </a:rPr>
              <a:t>Passemar</a:t>
            </a:r>
            <a:r>
              <a:rPr lang="en-US" sz="1000" b="1" dirty="0">
                <a:solidFill>
                  <a:schemeClr val="accent6">
                    <a:lumMod val="50000"/>
                  </a:schemeClr>
                </a:solidFill>
                <a:latin typeface="Bodoni MT" panose="02070603080606020203" pitchFamily="18" charset="0"/>
              </a:rPr>
              <a:t>, </a:t>
            </a:r>
          </a:p>
          <a:p>
            <a:r>
              <a:rPr lang="en-US" sz="1000" b="1" dirty="0">
                <a:solidFill>
                  <a:schemeClr val="accent6">
                    <a:lumMod val="50000"/>
                  </a:schemeClr>
                </a:solidFill>
                <a:latin typeface="Bodoni MT" panose="02070603080606020203" pitchFamily="18" charset="0"/>
              </a:rPr>
              <a:t>Phys. Rev. D104, 034019 (2021)</a:t>
            </a:r>
          </a:p>
        </p:txBody>
      </p:sp>
      <p:sp>
        <p:nvSpPr>
          <p:cNvPr id="3" name="TextBox 2">
            <a:extLst>
              <a:ext uri="{FF2B5EF4-FFF2-40B4-BE49-F238E27FC236}">
                <a16:creationId xmlns:a16="http://schemas.microsoft.com/office/drawing/2014/main" id="{C7C960A7-131F-E36F-693A-8A5A1645E5A1}"/>
              </a:ext>
            </a:extLst>
          </p:cNvPr>
          <p:cNvSpPr txBox="1"/>
          <p:nvPr/>
        </p:nvSpPr>
        <p:spPr>
          <a:xfrm>
            <a:off x="9342267" y="1197063"/>
            <a:ext cx="2564028" cy="716222"/>
          </a:xfrm>
          <a:prstGeom prst="rect">
            <a:avLst/>
          </a:prstGeom>
          <a:noFill/>
          <a:ln w="28575">
            <a:solidFill>
              <a:schemeClr val="tx1"/>
            </a:solidFill>
            <a:prstDash val="sysDot"/>
          </a:ln>
        </p:spPr>
        <p:txBody>
          <a:bodyPr wrap="square" lIns="0" tIns="0" rIns="0" bIns="0" rtlCol="0">
            <a:spAutoFit/>
          </a:bodyPr>
          <a:lstStyle/>
          <a:p>
            <a:pPr>
              <a:lnSpc>
                <a:spcPct val="114000"/>
              </a:lnSpc>
            </a:pPr>
            <a:r>
              <a:rPr lang="en-US" sz="1400" b="1" dirty="0">
                <a:solidFill>
                  <a:srgbClr val="FF0000"/>
                </a:solidFill>
                <a:latin typeface="+mn-lt"/>
              </a:rPr>
              <a:t>                 DISCLAIMER</a:t>
            </a:r>
            <a:r>
              <a:rPr lang="en-US" sz="1400" b="1" dirty="0">
                <a:solidFill>
                  <a:srgbClr val="FF0000"/>
                </a:solidFill>
              </a:rPr>
              <a:t>!!!</a:t>
            </a:r>
            <a:r>
              <a:rPr lang="en-US" sz="1400" dirty="0">
                <a:solidFill>
                  <a:srgbClr val="FF0000"/>
                </a:solidFill>
                <a:latin typeface="+mn-lt"/>
              </a:rPr>
              <a:t> </a:t>
            </a:r>
          </a:p>
          <a:p>
            <a:pPr>
              <a:lnSpc>
                <a:spcPct val="114000"/>
              </a:lnSpc>
            </a:pPr>
            <a:r>
              <a:rPr lang="en-US" sz="1400" dirty="0">
                <a:latin typeface="+mn-lt"/>
              </a:rPr>
              <a:t>  Decay to </a:t>
            </a:r>
            <a:r>
              <a:rPr lang="en-US" sz="1400" dirty="0">
                <a:solidFill>
                  <a:schemeClr val="tx2">
                    <a:lumMod val="60000"/>
                    <a:lumOff val="40000"/>
                  </a:schemeClr>
                </a:solidFill>
                <a:latin typeface="+mn-lt"/>
              </a:rPr>
              <a:t>open-flavor </a:t>
            </a:r>
            <a:r>
              <a:rPr lang="en-US" sz="1400" dirty="0">
                <a:solidFill>
                  <a:schemeClr val="tx2">
                    <a:lumMod val="60000"/>
                    <a:lumOff val="40000"/>
                  </a:schemeClr>
                </a:solidFill>
              </a:rPr>
              <a:t>t</a:t>
            </a:r>
            <a:r>
              <a:rPr lang="en-US" sz="1400" dirty="0">
                <a:solidFill>
                  <a:schemeClr val="tx2">
                    <a:lumMod val="60000"/>
                    <a:lumOff val="40000"/>
                  </a:schemeClr>
                </a:solidFill>
                <a:latin typeface="+mn-lt"/>
              </a:rPr>
              <a:t>hreshold   </a:t>
            </a:r>
          </a:p>
          <a:p>
            <a:pPr>
              <a:lnSpc>
                <a:spcPct val="114000"/>
              </a:lnSpc>
            </a:pPr>
            <a:r>
              <a:rPr lang="en-US" sz="1400" dirty="0">
                <a:solidFill>
                  <a:schemeClr val="tx2">
                    <a:lumMod val="60000"/>
                    <a:lumOff val="40000"/>
                  </a:schemeClr>
                </a:solidFill>
              </a:rPr>
              <a:t>  </a:t>
            </a:r>
            <a:r>
              <a:rPr lang="en-US" sz="1400" dirty="0">
                <a:latin typeface="+mn-lt"/>
              </a:rPr>
              <a:t>states not accounted here.</a:t>
            </a:r>
          </a:p>
        </p:txBody>
      </p:sp>
      <p:sp>
        <p:nvSpPr>
          <p:cNvPr id="4" name="TextBox 3">
            <a:extLst>
              <a:ext uri="{FF2B5EF4-FFF2-40B4-BE49-F238E27FC236}">
                <a16:creationId xmlns:a16="http://schemas.microsoft.com/office/drawing/2014/main" id="{17A94143-A720-7AD5-1321-50BF0AD20E6B}"/>
              </a:ext>
            </a:extLst>
          </p:cNvPr>
          <p:cNvSpPr txBox="1"/>
          <p:nvPr/>
        </p:nvSpPr>
        <p:spPr>
          <a:xfrm>
            <a:off x="4387492" y="6025"/>
            <a:ext cx="2771656" cy="553998"/>
          </a:xfrm>
          <a:prstGeom prst="rect">
            <a:avLst/>
          </a:prstGeom>
          <a:noFill/>
        </p:spPr>
        <p:txBody>
          <a:bodyPr wrap="none" rtlCol="0">
            <a:spAutoFit/>
          </a:bodyPr>
          <a:lstStyle/>
          <a:p>
            <a:r>
              <a:rPr lang="en-US" sz="3000" b="1" dirty="0">
                <a:latin typeface="Bell MT" panose="02020503060305020303" pitchFamily="18" charset="0"/>
              </a:rPr>
              <a:t>Hybrid  Decays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BCD353-8FCB-345B-8FCE-357B4395BF7E}"/>
                  </a:ext>
                </a:extLst>
              </p:cNvPr>
              <p:cNvSpPr txBox="1"/>
              <p:nvPr/>
            </p:nvSpPr>
            <p:spPr>
              <a:xfrm>
                <a:off x="4927420" y="2694141"/>
                <a:ext cx="2733118" cy="3942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dirty="0" smtClean="0">
                              <a:solidFill>
                                <a:schemeClr val="tx1"/>
                              </a:solidFill>
                              <a:latin typeface="Cambria Math" panose="02040503050406030204" pitchFamily="18" charset="0"/>
                            </a:rPr>
                          </m:ctrlPr>
                        </m:dPr>
                        <m:e>
                          <m:sSub>
                            <m:sSubPr>
                              <m:ctrlPr>
                                <a:rPr lang="en-US" sz="1600" i="1" dirty="0">
                                  <a:solidFill>
                                    <a:schemeClr val="tx1"/>
                                  </a:solidFill>
                                  <a:latin typeface="Cambria Math" panose="02040503050406030204" pitchFamily="18" charset="0"/>
                                </a:rPr>
                              </m:ctrlPr>
                            </m:sSubPr>
                            <m:e>
                              <m:r>
                                <a:rPr lang="en-US" sz="1600" i="1" dirty="0">
                                  <a:solidFill>
                                    <a:schemeClr val="tx1"/>
                                  </a:solidFill>
                                  <a:latin typeface="Cambria Math" panose="02040503050406030204" pitchFamily="18" charset="0"/>
                                </a:rPr>
                                <m:t>𝐻</m:t>
                              </m:r>
                            </m:e>
                            <m:sub>
                              <m:r>
                                <a:rPr lang="en-US" sz="1600" i="1" dirty="0">
                                  <a:solidFill>
                                    <a:schemeClr val="tx1"/>
                                  </a:solidFill>
                                  <a:latin typeface="Cambria Math" panose="02040503050406030204" pitchFamily="18" charset="0"/>
                                </a:rPr>
                                <m:t>𝑚</m:t>
                              </m:r>
                            </m:sub>
                          </m:sSub>
                          <m:d>
                            <m:dPr>
                              <m:begChr m:val="|"/>
                              <m:endChr m:val="|"/>
                              <m:ctrlPr>
                                <a:rPr lang="en-US" sz="1600" i="1" dirty="0">
                                  <a:solidFill>
                                    <a:schemeClr val="tx1"/>
                                  </a:solidFill>
                                  <a:latin typeface="Cambria Math" panose="02040503050406030204" pitchFamily="18" charset="0"/>
                                </a:rPr>
                              </m:ctrlPr>
                            </m:dPr>
                            <m:e>
                              <m:r>
                                <a:rPr lang="en-US" sz="1600" b="1" i="1" dirty="0">
                                  <a:solidFill>
                                    <a:schemeClr val="tx1"/>
                                  </a:solidFill>
                                  <a:latin typeface="Cambria Math" panose="02040503050406030204" pitchFamily="18" charset="0"/>
                                </a:rPr>
                                <m:t>𝒓</m:t>
                              </m:r>
                            </m:e>
                          </m:d>
                          <m:sSub>
                            <m:sSubPr>
                              <m:ctrlPr>
                                <a:rPr lang="en-US" sz="1600" i="1" dirty="0">
                                  <a:solidFill>
                                    <a:schemeClr val="tx1"/>
                                  </a:solidFill>
                                  <a:latin typeface="Cambria Math" panose="02040503050406030204" pitchFamily="18" charset="0"/>
                                </a:rPr>
                              </m:ctrlPr>
                            </m:sSubPr>
                            <m:e>
                              <m:r>
                                <a:rPr lang="en-US" sz="1600" i="1" dirty="0">
                                  <a:solidFill>
                                    <a:schemeClr val="tx1"/>
                                  </a:solidFill>
                                  <a:latin typeface="Cambria Math" panose="02040503050406030204" pitchFamily="18" charset="0"/>
                                </a:rPr>
                                <m:t>𝑄</m:t>
                              </m:r>
                            </m:e>
                            <m:sub>
                              <m:r>
                                <a:rPr lang="en-US" sz="1600" i="1" dirty="0">
                                  <a:solidFill>
                                    <a:schemeClr val="tx1"/>
                                  </a:solidFill>
                                  <a:latin typeface="Cambria Math" panose="02040503050406030204" pitchFamily="18" charset="0"/>
                                </a:rPr>
                                <m:t>𝑛</m:t>
                              </m:r>
                            </m:sub>
                          </m:sSub>
                        </m:e>
                      </m:d>
                      <m:r>
                        <a:rPr lang="en-US" sz="1600" b="0" i="1" dirty="0" smtClean="0">
                          <a:solidFill>
                            <a:schemeClr val="tx1"/>
                          </a:solidFill>
                          <a:latin typeface="Cambria Math" panose="02040503050406030204" pitchFamily="18" charset="0"/>
                        </a:rPr>
                        <m:t>=</m:t>
                      </m:r>
                      <m:rad>
                        <m:radPr>
                          <m:degHide m:val="on"/>
                          <m:ctrlPr>
                            <a:rPr lang="en-US" sz="1600" b="0" i="1" dirty="0" smtClean="0">
                              <a:solidFill>
                                <a:schemeClr val="tx1"/>
                              </a:solidFill>
                              <a:latin typeface="Cambria Math" panose="02040503050406030204" pitchFamily="18" charset="0"/>
                            </a:rPr>
                          </m:ctrlPr>
                        </m:radPr>
                        <m:deg/>
                        <m:e>
                          <m:sSup>
                            <m:sSupPr>
                              <m:ctrlPr>
                                <a:rPr lang="en-US" sz="1600" b="0" i="1" dirty="0" smtClean="0">
                                  <a:solidFill>
                                    <a:schemeClr val="tx1"/>
                                  </a:solidFill>
                                  <a:latin typeface="Cambria Math" panose="02040503050406030204" pitchFamily="18" charset="0"/>
                                </a:rPr>
                              </m:ctrlPr>
                            </m:sSupPr>
                            <m:e>
                              <m:r>
                                <a:rPr lang="en-US" sz="1600" b="0" i="1" dirty="0" smtClean="0">
                                  <a:solidFill>
                                    <a:schemeClr val="tx1"/>
                                  </a:solidFill>
                                  <a:latin typeface="Cambria Math" panose="02040503050406030204" pitchFamily="18" charset="0"/>
                                </a:rPr>
                                <m:t>𝑇</m:t>
                              </m:r>
                            </m:e>
                            <m:sup>
                              <m:r>
                                <a:rPr lang="en-US" sz="1600" b="0" i="1" dirty="0" smtClean="0">
                                  <a:solidFill>
                                    <a:schemeClr val="tx1"/>
                                  </a:solidFill>
                                  <a:latin typeface="Cambria Math" panose="02040503050406030204" pitchFamily="18" charset="0"/>
                                </a:rPr>
                                <m:t>𝑖𝑗</m:t>
                              </m:r>
                            </m:sup>
                          </m:sSup>
                          <m:sSup>
                            <m:sSupPr>
                              <m:ctrlPr>
                                <a:rPr lang="en-US" sz="1600" b="0" i="1" dirty="0" smtClean="0">
                                  <a:solidFill>
                                    <a:schemeClr val="tx1"/>
                                  </a:solidFill>
                                  <a:latin typeface="Cambria Math" panose="02040503050406030204" pitchFamily="18" charset="0"/>
                                </a:rPr>
                              </m:ctrlPr>
                            </m:sSupPr>
                            <m:e>
                              <m:d>
                                <m:dPr>
                                  <m:ctrlPr>
                                    <a:rPr lang="en-US" sz="1600" b="0" i="1" dirty="0" smtClean="0">
                                      <a:solidFill>
                                        <a:schemeClr val="tx1"/>
                                      </a:solidFill>
                                      <a:latin typeface="Cambria Math" panose="02040503050406030204" pitchFamily="18" charset="0"/>
                                    </a:rPr>
                                  </m:ctrlPr>
                                </m:dPr>
                                <m:e>
                                  <m:sSup>
                                    <m:sSupPr>
                                      <m:ctrlPr>
                                        <a:rPr lang="en-US" sz="1600" i="1" dirty="0">
                                          <a:solidFill>
                                            <a:schemeClr val="tx1"/>
                                          </a:solidFill>
                                          <a:latin typeface="Cambria Math" panose="02040503050406030204" pitchFamily="18" charset="0"/>
                                        </a:rPr>
                                      </m:ctrlPr>
                                    </m:sSupPr>
                                    <m:e>
                                      <m:r>
                                        <a:rPr lang="en-US" sz="1600" i="1" dirty="0">
                                          <a:solidFill>
                                            <a:schemeClr val="tx1"/>
                                          </a:solidFill>
                                          <a:latin typeface="Cambria Math" panose="02040503050406030204" pitchFamily="18" charset="0"/>
                                        </a:rPr>
                                        <m:t>𝑇</m:t>
                                      </m:r>
                                    </m:e>
                                    <m:sup>
                                      <m:r>
                                        <a:rPr lang="en-US" sz="1600" i="1" dirty="0">
                                          <a:solidFill>
                                            <a:schemeClr val="tx1"/>
                                          </a:solidFill>
                                          <a:latin typeface="Cambria Math" panose="02040503050406030204" pitchFamily="18" charset="0"/>
                                        </a:rPr>
                                        <m:t>𝑖𝑗</m:t>
                                      </m:r>
                                    </m:sup>
                                  </m:sSup>
                                </m:e>
                              </m:d>
                            </m:e>
                            <m:sup>
                              <m:r>
                                <a:rPr lang="en-US" sz="1600" b="0" i="1" dirty="0" smtClean="0">
                                  <a:solidFill>
                                    <a:schemeClr val="tx1"/>
                                  </a:solidFill>
                                  <a:latin typeface="Cambria Math" panose="02040503050406030204" pitchFamily="18" charset="0"/>
                                  <a:ea typeface="Cambria Math" panose="02040503050406030204" pitchFamily="18" charset="0"/>
                                </a:rPr>
                                <m:t>†</m:t>
                              </m:r>
                            </m:sup>
                          </m:sSup>
                        </m:e>
                      </m:rad>
                    </m:oMath>
                  </m:oMathPara>
                </a14:m>
                <a:endParaRPr lang="en-US" sz="1600" dirty="0">
                  <a:solidFill>
                    <a:schemeClr val="tx1"/>
                  </a:solidFill>
                </a:endParaRPr>
              </a:p>
            </p:txBody>
          </p:sp>
        </mc:Choice>
        <mc:Fallback xmlns="">
          <p:sp>
            <p:nvSpPr>
              <p:cNvPr id="8" name="TextBox 7">
                <a:extLst>
                  <a:ext uri="{FF2B5EF4-FFF2-40B4-BE49-F238E27FC236}">
                    <a16:creationId xmlns:a16="http://schemas.microsoft.com/office/drawing/2014/main" id="{13BCD353-8FCB-345B-8FCE-357B4395BF7E}"/>
                  </a:ext>
                </a:extLst>
              </p:cNvPr>
              <p:cNvSpPr txBox="1">
                <a:spLocks noRot="1" noChangeAspect="1" noMove="1" noResize="1" noEditPoints="1" noAdjustHandles="1" noChangeArrowheads="1" noChangeShapeType="1" noTextEdit="1"/>
              </p:cNvSpPr>
              <p:nvPr/>
            </p:nvSpPr>
            <p:spPr>
              <a:xfrm>
                <a:off x="4927420" y="2694141"/>
                <a:ext cx="2733118" cy="394275"/>
              </a:xfrm>
              <a:prstGeom prst="rect">
                <a:avLst/>
              </a:prstGeom>
              <a:blipFill>
                <a:blip r:embed="rId12"/>
                <a:stretch>
                  <a:fillRect b="-769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5706BBA-E68E-25CE-9442-FFFFDF3D6907}"/>
              </a:ext>
            </a:extLst>
          </p:cNvPr>
          <p:cNvSpPr txBox="1"/>
          <p:nvPr/>
        </p:nvSpPr>
        <p:spPr>
          <a:xfrm>
            <a:off x="1233186" y="5352199"/>
            <a:ext cx="10318132" cy="830997"/>
          </a:xfrm>
          <a:prstGeom prst="rect">
            <a:avLst/>
          </a:prstGeom>
          <a:noFill/>
          <a:ln w="28575">
            <a:solidFill>
              <a:schemeClr val="tx1"/>
            </a:solidFill>
          </a:ln>
        </p:spPr>
        <p:txBody>
          <a:bodyPr wrap="square">
            <a:spAutoFit/>
          </a:bodyPr>
          <a:lstStyle/>
          <a:p>
            <a:r>
              <a:rPr lang="en-US" sz="2400" b="1" i="0" dirty="0">
                <a:solidFill>
                  <a:srgbClr val="FF0000"/>
                </a:solidFill>
                <a:effectLst/>
                <a:latin typeface="Bell MT" panose="02020503060305020303" pitchFamily="18" charset="0"/>
              </a:rPr>
              <a:t>                        Hybrid-to-Quarkonium transition decay rate</a:t>
            </a:r>
            <a:r>
              <a:rPr lang="en-US" sz="2400" dirty="0">
                <a:solidFill>
                  <a:srgbClr val="FF0000"/>
                </a:solidFill>
                <a:latin typeface="Bell MT" panose="02020503060305020303" pitchFamily="18" charset="0"/>
              </a:rPr>
              <a:t> </a:t>
            </a:r>
          </a:p>
          <a:p>
            <a:r>
              <a:rPr lang="en-US" sz="2400" dirty="0">
                <a:solidFill>
                  <a:srgbClr val="FF0000"/>
                </a:solidFill>
                <a:latin typeface="Bell MT" panose="02020503060305020303" pitchFamily="18" charset="0"/>
              </a:rPr>
              <a:t>                        =  </a:t>
            </a:r>
            <a:r>
              <a:rPr lang="en-US" sz="2400" b="1" i="0" dirty="0">
                <a:solidFill>
                  <a:srgbClr val="00B0F0"/>
                </a:solidFill>
                <a:effectLst/>
                <a:latin typeface="Bell MT" panose="02020503060305020303" pitchFamily="18" charset="0"/>
              </a:rPr>
              <a:t>spin-conserving</a:t>
            </a:r>
            <a:r>
              <a:rPr lang="en-US" sz="2400" b="0" i="0" dirty="0">
                <a:effectLst/>
                <a:latin typeface="Bell MT" panose="02020503060305020303" pitchFamily="18" charset="0"/>
              </a:rPr>
              <a:t> + </a:t>
            </a:r>
            <a:r>
              <a:rPr lang="en-US" sz="2400" b="1" i="0" dirty="0">
                <a:solidFill>
                  <a:srgbClr val="00B0F0"/>
                </a:solidFill>
                <a:effectLst/>
                <a:latin typeface="Bell MT" panose="02020503060305020303" pitchFamily="18" charset="0"/>
              </a:rPr>
              <a:t>spin-flipping</a:t>
            </a:r>
            <a:r>
              <a:rPr lang="en-US" sz="2400" b="0" i="0" dirty="0">
                <a:effectLst/>
                <a:latin typeface="Bell MT" panose="02020503060305020303" pitchFamily="18" charset="0"/>
              </a:rPr>
              <a:t> decay rates. </a:t>
            </a:r>
            <a:endParaRPr lang="en-US" sz="2400" dirty="0">
              <a:latin typeface="Bell MT" panose="02020503060305020303" pitchFamily="18" charset="0"/>
            </a:endParaRPr>
          </a:p>
        </p:txBody>
      </p:sp>
      <p:sp>
        <p:nvSpPr>
          <p:cNvPr id="9" name="TextBox 8">
            <a:extLst>
              <a:ext uri="{FF2B5EF4-FFF2-40B4-BE49-F238E27FC236}">
                <a16:creationId xmlns:a16="http://schemas.microsoft.com/office/drawing/2014/main" id="{A7E23219-82EC-C198-D28D-399E7F13C5F4}"/>
              </a:ext>
            </a:extLst>
          </p:cNvPr>
          <p:cNvSpPr txBox="1"/>
          <p:nvPr/>
        </p:nvSpPr>
        <p:spPr>
          <a:xfrm>
            <a:off x="1566752" y="6323450"/>
            <a:ext cx="9227660" cy="430887"/>
          </a:xfrm>
          <a:prstGeom prst="rect">
            <a:avLst/>
          </a:prstGeom>
          <a:noFill/>
          <a:ln w="28575">
            <a:noFill/>
          </a:ln>
        </p:spPr>
        <p:txBody>
          <a:bodyPr wrap="square">
            <a:spAutoFit/>
          </a:bodyPr>
          <a:lstStyle/>
          <a:p>
            <a:r>
              <a:rPr lang="en-US" sz="2200" b="1" i="0" dirty="0">
                <a:effectLst/>
                <a:latin typeface="Bell MT" panose="02020503060305020303" pitchFamily="18" charset="0"/>
              </a:rPr>
              <a:t>  </a:t>
            </a:r>
            <a:r>
              <a:rPr lang="en-US" sz="2200" i="0" dirty="0">
                <a:effectLst/>
                <a:latin typeface="Bell MT" panose="02020503060305020303" pitchFamily="18" charset="0"/>
              </a:rPr>
              <a:t>Our estimate of decay rate are </a:t>
            </a:r>
            <a:r>
              <a:rPr lang="en-US" sz="2200" i="0" dirty="0">
                <a:solidFill>
                  <a:srgbClr val="FF0000"/>
                </a:solidFill>
                <a:effectLst/>
                <a:latin typeface="Bell MT" panose="02020503060305020303" pitchFamily="18" charset="0"/>
              </a:rPr>
              <a:t>lower-bounds</a:t>
            </a:r>
            <a:r>
              <a:rPr lang="en-US" sz="2200" i="0" dirty="0">
                <a:effectLst/>
                <a:latin typeface="Bell MT" panose="02020503060305020303" pitchFamily="18" charset="0"/>
              </a:rPr>
              <a:t> for the </a:t>
            </a:r>
            <a:r>
              <a:rPr lang="en-US" sz="2200" b="1" u="sng" dirty="0">
                <a:latin typeface="Bell MT" panose="02020503060305020303" pitchFamily="18" charset="0"/>
              </a:rPr>
              <a:t>total width</a:t>
            </a:r>
            <a:r>
              <a:rPr lang="en-US" sz="2200" b="1" dirty="0">
                <a:latin typeface="Bell MT" panose="02020503060305020303" pitchFamily="18" charset="0"/>
              </a:rPr>
              <a:t> of hybrids</a:t>
            </a:r>
            <a:r>
              <a:rPr lang="en-US" sz="2200" b="0" i="0" dirty="0">
                <a:effectLst/>
                <a:latin typeface="Bell MT" panose="02020503060305020303" pitchFamily="18" charset="0"/>
              </a:rPr>
              <a:t> </a:t>
            </a:r>
            <a:endParaRPr lang="en-US" sz="2200" dirty="0">
              <a:latin typeface="Bell MT" panose="02020503060305020303" pitchFamily="18" charset="0"/>
            </a:endParaRPr>
          </a:p>
        </p:txBody>
      </p:sp>
      <p:sp>
        <p:nvSpPr>
          <p:cNvPr id="10" name="Rectangle 9">
            <a:extLst>
              <a:ext uri="{FF2B5EF4-FFF2-40B4-BE49-F238E27FC236}">
                <a16:creationId xmlns:a16="http://schemas.microsoft.com/office/drawing/2014/main" id="{9FB9D636-E6F4-714F-C1A4-99B8FA3D0D14}"/>
              </a:ext>
            </a:extLst>
          </p:cNvPr>
          <p:cNvSpPr/>
          <p:nvPr/>
        </p:nvSpPr>
        <p:spPr>
          <a:xfrm>
            <a:off x="7511939" y="21607"/>
            <a:ext cx="4761805"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334661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9FAB70-BBF4-62DB-59E4-06EADD07CB8D}"/>
              </a:ext>
            </a:extLst>
          </p:cNvPr>
          <p:cNvPicPr>
            <a:picLocks noChangeAspect="1"/>
          </p:cNvPicPr>
          <p:nvPr/>
        </p:nvPicPr>
        <p:blipFill>
          <a:blip r:embed="rId3"/>
          <a:stretch>
            <a:fillRect/>
          </a:stretch>
        </p:blipFill>
        <p:spPr>
          <a:xfrm>
            <a:off x="0" y="1117944"/>
            <a:ext cx="9362550" cy="5684405"/>
          </a:xfrm>
          <a:prstGeom prst="rect">
            <a:avLst/>
          </a:prstGeom>
        </p:spPr>
      </p:pic>
      <p:sp>
        <p:nvSpPr>
          <p:cNvPr id="21" name="HQET for heavy quarks and diquarks">
            <a:extLst>
              <a:ext uri="{FF2B5EF4-FFF2-40B4-BE49-F238E27FC236}">
                <a16:creationId xmlns:a16="http://schemas.microsoft.com/office/drawing/2014/main" id="{8333BEB1-1096-0A22-FC49-22DCA866F1E2}"/>
              </a:ext>
            </a:extLst>
          </p:cNvPr>
          <p:cNvSpPr txBox="1"/>
          <p:nvPr/>
        </p:nvSpPr>
        <p:spPr>
          <a:xfrm>
            <a:off x="83142" y="544979"/>
            <a:ext cx="10252350" cy="44114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Comparison: charm exotic states with corresponding charmonium hybrid state:</a:t>
            </a:r>
            <a:endParaRPr lang="en-US" sz="2200" dirty="0">
              <a:solidFill>
                <a:schemeClr val="tx1"/>
              </a:solidFill>
              <a:latin typeface="Bell MT" panose="02020503060305020303" pitchFamily="18" charset="0"/>
            </a:endParaRPr>
          </a:p>
        </p:txBody>
      </p:sp>
      <p:sp>
        <p:nvSpPr>
          <p:cNvPr id="41" name="Slide Number Placeholder 40">
            <a:extLst>
              <a:ext uri="{FF2B5EF4-FFF2-40B4-BE49-F238E27FC236}">
                <a16:creationId xmlns:a16="http://schemas.microsoft.com/office/drawing/2014/main" id="{40893E99-5819-C14C-5439-AF83C4780C31}"/>
              </a:ext>
            </a:extLst>
          </p:cNvPr>
          <p:cNvSpPr>
            <a:spLocks noGrp="1"/>
          </p:cNvSpPr>
          <p:nvPr>
            <p:ph type="sldNum" sz="quarter" idx="12"/>
          </p:nvPr>
        </p:nvSpPr>
        <p:spPr/>
        <p:txBody>
          <a:bodyPr/>
          <a:lstStyle/>
          <a:p>
            <a:fld id="{F625E1C1-922A-47A9-AF37-A2DFACD4FCD7}" type="slidenum">
              <a:rPr lang="en-US" smtClean="0"/>
              <a:t>29</a:t>
            </a:fld>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56D58ED-320B-BB6B-694C-D8FC27602AFF}"/>
                  </a:ext>
                </a:extLst>
              </p:cNvPr>
              <p:cNvSpPr txBox="1"/>
              <p:nvPr/>
            </p:nvSpPr>
            <p:spPr>
              <a:xfrm>
                <a:off x="9366265" y="2026151"/>
                <a:ext cx="2743200" cy="2616101"/>
              </a:xfrm>
              <a:prstGeom prst="rect">
                <a:avLst/>
              </a:prstGeom>
              <a:ln w="38100">
                <a:solidFill>
                  <a:schemeClr val="accent6">
                    <a:lumMod val="50000"/>
                  </a:schemeClr>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i="0" dirty="0">
                    <a:solidFill>
                      <a:schemeClr val="tx1"/>
                    </a:solidFill>
                    <a:effectLst/>
                    <a:latin typeface="Bell MT" panose="02020503060305020303" pitchFamily="18" charset="0"/>
                  </a:rPr>
                  <a:t>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𝑯</m:t>
                        </m:r>
                      </m:e>
                      <m:sub>
                        <m:r>
                          <a:rPr lang="en-US" sz="2000" b="1" i="1" smtClean="0">
                            <a:solidFill>
                              <a:srgbClr val="FF0000"/>
                            </a:solidFill>
                            <a:latin typeface="Cambria Math" panose="02040503050406030204" pitchFamily="18" charset="0"/>
                          </a:rPr>
                          <m:t>𝒎</m:t>
                        </m:r>
                      </m:sub>
                    </m:sSub>
                    <m:r>
                      <a:rPr lang="en-US" sz="2000" b="1" i="1" smtClean="0">
                        <a:solidFill>
                          <a:srgbClr val="FF0000"/>
                        </a:solidFill>
                        <a:latin typeface="Cambria Math" panose="02040503050406030204" pitchFamily="18" charset="0"/>
                      </a:rPr>
                      <m:t>→</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𝑸</m:t>
                        </m:r>
                      </m:e>
                      <m:sub>
                        <m:r>
                          <a:rPr lang="en-US" sz="2000" b="1" i="1" smtClean="0">
                            <a:solidFill>
                              <a:srgbClr val="FF0000"/>
                            </a:solidFill>
                            <a:latin typeface="Cambria Math" panose="02040503050406030204" pitchFamily="18" charset="0"/>
                          </a:rPr>
                          <m:t>𝒏</m:t>
                        </m:r>
                      </m:sub>
                    </m:sSub>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𝑿</m:t>
                    </m:r>
                  </m:oMath>
                </a14:m>
                <a:endParaRPr lang="en-US" sz="2000" b="1" i="0" dirty="0">
                  <a:solidFill>
                    <a:schemeClr val="tx1"/>
                  </a:solidFill>
                  <a:effectLst/>
                  <a:latin typeface="Bell MT" panose="02020503060305020303" pitchFamily="18" charset="0"/>
                </a:endParaRPr>
              </a:p>
              <a:p>
                <a:endParaRPr lang="en-US" sz="1600" b="1" dirty="0">
                  <a:solidFill>
                    <a:schemeClr val="tx1"/>
                  </a:solidFill>
                  <a:latin typeface="Bell MT" panose="02020503060305020303" pitchFamily="18" charset="0"/>
                </a:endParaRPr>
              </a:p>
              <a:p>
                <a:r>
                  <a:rPr lang="en-US" sz="1600" b="1" i="0" dirty="0">
                    <a:solidFill>
                      <a:schemeClr val="tx1"/>
                    </a:solidFill>
                    <a:effectLst/>
                    <a:latin typeface="Bell MT" panose="02020503060305020303" pitchFamily="18" charset="0"/>
                  </a:rPr>
                  <a:t>spin-conserving</a:t>
                </a:r>
                <a:r>
                  <a:rPr lang="en-US" sz="1600" b="0" i="0" dirty="0">
                    <a:solidFill>
                      <a:schemeClr val="tx1"/>
                    </a:solidFill>
                    <a:effectLst/>
                    <a:latin typeface="Bell MT" panose="02020503060305020303" pitchFamily="18" charset="0"/>
                  </a:rPr>
                  <a:t> + </a:t>
                </a:r>
                <a:r>
                  <a:rPr lang="en-US" sz="1600" b="1" i="0" dirty="0">
                    <a:solidFill>
                      <a:schemeClr val="tx1"/>
                    </a:solidFill>
                    <a:effectLst/>
                    <a:latin typeface="Bell MT" panose="02020503060305020303" pitchFamily="18" charset="0"/>
                  </a:rPr>
                  <a:t>spin-flipping decays </a:t>
                </a:r>
              </a:p>
              <a:p>
                <a:r>
                  <a:rPr lang="en-US" sz="1600" b="1" dirty="0">
                    <a:solidFill>
                      <a:schemeClr val="tx1"/>
                    </a:solidFill>
                    <a:latin typeface="Bell MT" panose="02020503060305020303" pitchFamily="18" charset="0"/>
                  </a:rPr>
                  <a:t>                  </a:t>
                </a:r>
                <a:r>
                  <a:rPr lang="en-US" sz="1600" b="1" i="0" dirty="0">
                    <a:solidFill>
                      <a:schemeClr val="tx1"/>
                    </a:solidFill>
                    <a:effectLst/>
                    <a:latin typeface="Bell MT" panose="02020503060305020303" pitchFamily="18" charset="0"/>
                  </a:rPr>
                  <a:t>=</a:t>
                </a:r>
                <a:r>
                  <a:rPr lang="en-US" sz="1600" dirty="0">
                    <a:latin typeface="Bell MT" panose="02020503060305020303" pitchFamily="18" charset="0"/>
                  </a:rPr>
                  <a:t> </a:t>
                </a:r>
              </a:p>
              <a:p>
                <a:r>
                  <a:rPr lang="en-US" sz="1600" b="1" u="sng" dirty="0">
                    <a:solidFill>
                      <a:srgbClr val="FF0000"/>
                    </a:solidFill>
                    <a:latin typeface="Bell MT" panose="02020503060305020303" pitchFamily="18" charset="0"/>
                  </a:rPr>
                  <a:t>lower bound on the total decay widths</a:t>
                </a:r>
                <a:r>
                  <a:rPr lang="en-US" sz="1600" b="1" u="sng" dirty="0">
                    <a:latin typeface="Bell MT" panose="02020503060305020303" pitchFamily="18" charset="0"/>
                  </a:rPr>
                  <a:t> of hybrids</a:t>
                </a:r>
                <a:r>
                  <a:rPr lang="en-US" sz="1600" b="1" dirty="0">
                    <a:latin typeface="Bell MT" panose="02020503060305020303" pitchFamily="18" charset="0"/>
                  </a:rPr>
                  <a:t> </a:t>
                </a:r>
                <a:r>
                  <a:rPr lang="en-US" sz="1600" dirty="0">
                    <a:latin typeface="Bell MT" panose="02020503060305020303" pitchFamily="18" charset="0"/>
                  </a:rPr>
                  <a:t>which is compared with inclusive rate of physical states in PDG.</a:t>
                </a:r>
              </a:p>
            </p:txBody>
          </p:sp>
        </mc:Choice>
        <mc:Fallback xmlns="">
          <p:sp>
            <p:nvSpPr>
              <p:cNvPr id="44" name="TextBox 43">
                <a:extLst>
                  <a:ext uri="{FF2B5EF4-FFF2-40B4-BE49-F238E27FC236}">
                    <a16:creationId xmlns:a16="http://schemas.microsoft.com/office/drawing/2014/main" id="{256D58ED-320B-BB6B-694C-D8FC27602AFF}"/>
                  </a:ext>
                </a:extLst>
              </p:cNvPr>
              <p:cNvSpPr txBox="1">
                <a:spLocks noRot="1" noChangeAspect="1" noMove="1" noResize="1" noEditPoints="1" noAdjustHandles="1" noChangeArrowheads="1" noChangeShapeType="1" noTextEdit="1"/>
              </p:cNvSpPr>
              <p:nvPr/>
            </p:nvSpPr>
            <p:spPr>
              <a:xfrm>
                <a:off x="9366265" y="2026151"/>
                <a:ext cx="2743200" cy="2616101"/>
              </a:xfrm>
              <a:prstGeom prst="rect">
                <a:avLst/>
              </a:prstGeom>
              <a:blipFill>
                <a:blip r:embed="rId4"/>
                <a:stretch>
                  <a:fillRect l="-439" b="-1147"/>
                </a:stretch>
              </a:blipFill>
              <a:ln w="38100">
                <a:solidFill>
                  <a:schemeClr val="accent6">
                    <a:lumMod val="50000"/>
                  </a:schemeClr>
                </a:solidFill>
                <a:prstDash val="sysDash"/>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F4E4C1F2-3257-634C-BDFE-FB9395C4D121}"/>
              </a:ext>
            </a:extLst>
          </p:cNvPr>
          <p:cNvPicPr>
            <a:picLocks noChangeAspect="1"/>
          </p:cNvPicPr>
          <p:nvPr/>
        </p:nvPicPr>
        <p:blipFill>
          <a:blip r:embed="rId5"/>
          <a:stretch>
            <a:fillRect/>
          </a:stretch>
        </p:blipFill>
        <p:spPr>
          <a:xfrm>
            <a:off x="4479465" y="0"/>
            <a:ext cx="1810669" cy="859611"/>
          </a:xfrm>
          <a:prstGeom prst="rect">
            <a:avLst/>
          </a:prstGeom>
        </p:spPr>
      </p:pic>
      <p:sp>
        <p:nvSpPr>
          <p:cNvPr id="2" name="Rectangle 1">
            <a:extLst>
              <a:ext uri="{FF2B5EF4-FFF2-40B4-BE49-F238E27FC236}">
                <a16:creationId xmlns:a16="http://schemas.microsoft.com/office/drawing/2014/main" id="{E41AF39F-BE72-765A-C6D4-CA25DEB7872C}"/>
              </a:ext>
            </a:extLst>
          </p:cNvPr>
          <p:cNvSpPr/>
          <p:nvPr/>
        </p:nvSpPr>
        <p:spPr>
          <a:xfrm>
            <a:off x="7864532" y="60341"/>
            <a:ext cx="288433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28947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FA0365-D977-8F83-73F5-E429644154F4}"/>
              </a:ext>
            </a:extLst>
          </p:cNvPr>
          <p:cNvSpPr txBox="1"/>
          <p:nvPr/>
        </p:nvSpPr>
        <p:spPr>
          <a:xfrm>
            <a:off x="3516896" y="100629"/>
            <a:ext cx="6228250" cy="584775"/>
          </a:xfrm>
          <a:prstGeom prst="rect">
            <a:avLst/>
          </a:prstGeom>
          <a:noFill/>
        </p:spPr>
        <p:txBody>
          <a:bodyPr wrap="square" rtlCol="0">
            <a:spAutoFit/>
          </a:bodyPr>
          <a:lstStyle/>
          <a:p>
            <a:r>
              <a:rPr lang="en-US" sz="3200" b="1" dirty="0">
                <a:latin typeface="Bell MT" panose="02020503060305020303" pitchFamily="18" charset="0"/>
              </a:rPr>
              <a:t>New Hadrons: XYZ mesons</a:t>
            </a:r>
          </a:p>
        </p:txBody>
      </p:sp>
      <p:pic>
        <p:nvPicPr>
          <p:cNvPr id="5" name="Picture 4" descr="A graph with different colored dots&#10;&#10;Description automatically generated">
            <a:extLst>
              <a:ext uri="{FF2B5EF4-FFF2-40B4-BE49-F238E27FC236}">
                <a16:creationId xmlns:a16="http://schemas.microsoft.com/office/drawing/2014/main" id="{170CBD27-35D2-3892-BE33-E86592DAE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6" y="1926077"/>
            <a:ext cx="11836206" cy="4846931"/>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86A85C33-E8DE-455F-677B-72BC45AA1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37" y="669767"/>
            <a:ext cx="11752126" cy="1925000"/>
          </a:xfrm>
          <a:prstGeom prst="rect">
            <a:avLst/>
          </a:prstGeom>
        </p:spPr>
      </p:pic>
      <p:sp>
        <p:nvSpPr>
          <p:cNvPr id="10" name="TextBox 9">
            <a:extLst>
              <a:ext uri="{FF2B5EF4-FFF2-40B4-BE49-F238E27FC236}">
                <a16:creationId xmlns:a16="http://schemas.microsoft.com/office/drawing/2014/main" id="{E309332E-19F4-6045-238C-374D92FD09B0}"/>
              </a:ext>
            </a:extLst>
          </p:cNvPr>
          <p:cNvSpPr txBox="1"/>
          <p:nvPr/>
        </p:nvSpPr>
        <p:spPr>
          <a:xfrm>
            <a:off x="9210125" y="1825297"/>
            <a:ext cx="2722609" cy="605230"/>
          </a:xfrm>
          <a:prstGeom prst="rect">
            <a:avLst/>
          </a:prstGeom>
          <a:noFill/>
        </p:spPr>
        <p:txBody>
          <a:bodyPr wrap="square" lIns="0" tIns="0" rIns="0" bIns="0" rtlCol="0">
            <a:spAutoFit/>
          </a:bodyPr>
          <a:lstStyle/>
          <a:p>
            <a:pPr>
              <a:lnSpc>
                <a:spcPct val="114000"/>
              </a:lnSpc>
            </a:pPr>
            <a:r>
              <a:rPr lang="en-US" dirty="0" err="1">
                <a:solidFill>
                  <a:srgbClr val="7030A0"/>
                </a:solidFill>
                <a:latin typeface="+mn-lt"/>
              </a:rPr>
              <a:t>LHCb</a:t>
            </a:r>
            <a:r>
              <a:rPr lang="en-US" dirty="0">
                <a:solidFill>
                  <a:srgbClr val="7030A0"/>
                </a:solidFill>
                <a:latin typeface="+mn-lt"/>
              </a:rPr>
              <a:t> experiment</a:t>
            </a:r>
          </a:p>
          <a:p>
            <a:pPr>
              <a:lnSpc>
                <a:spcPct val="114000"/>
              </a:lnSpc>
            </a:pPr>
            <a:r>
              <a:rPr lang="en-US" dirty="0">
                <a:solidFill>
                  <a:srgbClr val="7030A0"/>
                </a:solidFill>
              </a:rPr>
              <a:t>CERN</a:t>
            </a:r>
            <a:endParaRPr lang="en-US" dirty="0">
              <a:solidFill>
                <a:srgbClr val="7030A0"/>
              </a:solidFill>
              <a:latin typeface="+mn-lt"/>
            </a:endParaRPr>
          </a:p>
        </p:txBody>
      </p:sp>
      <p:sp>
        <p:nvSpPr>
          <p:cNvPr id="4" name="TextBox 3">
            <a:hlinkClick r:id="rId5"/>
            <a:extLst>
              <a:ext uri="{FF2B5EF4-FFF2-40B4-BE49-F238E27FC236}">
                <a16:creationId xmlns:a16="http://schemas.microsoft.com/office/drawing/2014/main" id="{E3F0AC18-DC8F-D7DA-E7F7-1ADD77D5676B}"/>
              </a:ext>
            </a:extLst>
          </p:cNvPr>
          <p:cNvSpPr txBox="1"/>
          <p:nvPr/>
        </p:nvSpPr>
        <p:spPr>
          <a:xfrm>
            <a:off x="8523562" y="6219259"/>
            <a:ext cx="3169085" cy="276999"/>
          </a:xfrm>
          <a:prstGeom prst="rect">
            <a:avLst/>
          </a:prstGeom>
          <a:noFill/>
        </p:spPr>
        <p:txBody>
          <a:bodyPr wrap="square">
            <a:spAutoFit/>
          </a:bodyPr>
          <a:lstStyle/>
          <a:p>
            <a:r>
              <a:rPr lang="en-US" sz="1200" dirty="0">
                <a:latin typeface="Bell MT" panose="02020503060305020303" pitchFamily="18" charset="0"/>
              </a:rPr>
              <a:t>https://qwg.ph.nat.tum.de/exoticshub/</a:t>
            </a:r>
          </a:p>
        </p:txBody>
      </p:sp>
    </p:spTree>
    <p:extLst>
      <p:ext uri="{BB962C8B-B14F-4D97-AF65-F5344CB8AC3E}">
        <p14:creationId xmlns:p14="http://schemas.microsoft.com/office/powerpoint/2010/main" val="451008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11AFEC2-5576-8D71-6A59-C10CC5A164E8}"/>
              </a:ext>
            </a:extLst>
          </p:cNvPr>
          <p:cNvPicPr>
            <a:picLocks noChangeAspect="1"/>
          </p:cNvPicPr>
          <p:nvPr/>
        </p:nvPicPr>
        <p:blipFill>
          <a:blip r:embed="rId3"/>
          <a:stretch>
            <a:fillRect/>
          </a:stretch>
        </p:blipFill>
        <p:spPr>
          <a:xfrm>
            <a:off x="0" y="1117944"/>
            <a:ext cx="9362550" cy="5684405"/>
          </a:xfrm>
          <a:prstGeom prst="rect">
            <a:avLst/>
          </a:prstGeom>
        </p:spPr>
      </p:pic>
      <p:sp>
        <p:nvSpPr>
          <p:cNvPr id="41" name="Slide Number Placeholder 40">
            <a:extLst>
              <a:ext uri="{FF2B5EF4-FFF2-40B4-BE49-F238E27FC236}">
                <a16:creationId xmlns:a16="http://schemas.microsoft.com/office/drawing/2014/main" id="{40893E99-5819-C14C-5439-AF83C4780C31}"/>
              </a:ext>
            </a:extLst>
          </p:cNvPr>
          <p:cNvSpPr>
            <a:spLocks noGrp="1"/>
          </p:cNvSpPr>
          <p:nvPr>
            <p:ph type="sldNum" sz="quarter" idx="12"/>
          </p:nvPr>
        </p:nvSpPr>
        <p:spPr/>
        <p:txBody>
          <a:bodyPr/>
          <a:lstStyle/>
          <a:p>
            <a:fld id="{F625E1C1-922A-47A9-AF37-A2DFACD4FCD7}" type="slidenum">
              <a:rPr lang="en-US" smtClean="0"/>
              <a:t>30</a:t>
            </a:fld>
            <a:endParaRPr lang="en-US"/>
          </a:p>
        </p:txBody>
      </p:sp>
      <p:cxnSp>
        <p:nvCxnSpPr>
          <p:cNvPr id="14" name="Straight Arrow Connector 13">
            <a:extLst>
              <a:ext uri="{FF2B5EF4-FFF2-40B4-BE49-F238E27FC236}">
                <a16:creationId xmlns:a16="http://schemas.microsoft.com/office/drawing/2014/main" id="{71CA9E6F-53F7-25EC-F6D2-A3DBD859FA43}"/>
              </a:ext>
            </a:extLst>
          </p:cNvPr>
          <p:cNvCxnSpPr>
            <a:cxnSpLocks/>
            <a:stCxn id="2" idx="0"/>
          </p:cNvCxnSpPr>
          <p:nvPr/>
        </p:nvCxnSpPr>
        <p:spPr>
          <a:xfrm flipV="1">
            <a:off x="1162201" y="2394272"/>
            <a:ext cx="401508" cy="1113176"/>
          </a:xfrm>
          <a:prstGeom prst="straightConnector1">
            <a:avLst/>
          </a:prstGeom>
          <a:ln w="1905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A6BCED2-42F8-B0B5-DFB1-2D5235FB0DCC}"/>
                  </a:ext>
                </a:extLst>
              </p:cNvPr>
              <p:cNvSpPr txBox="1"/>
              <p:nvPr/>
            </p:nvSpPr>
            <p:spPr>
              <a:xfrm>
                <a:off x="885620" y="1568794"/>
                <a:ext cx="2051544" cy="830997"/>
              </a:xfrm>
              <a:prstGeom prst="rect">
                <a:avLst/>
              </a:prstGeom>
              <a:noFill/>
              <a:ln w="28575">
                <a:solidFill>
                  <a:srgbClr val="92D050"/>
                </a:solidFill>
              </a:ln>
            </p:spPr>
            <p:txBody>
              <a:bodyPr wrap="square" rtlCol="0">
                <a:spAutoFit/>
              </a:bodyPr>
              <a:lstStyle/>
              <a:p>
                <a:r>
                  <a:rPr lang="en-US" sz="1600" dirty="0">
                    <a:latin typeface="Bell MT" panose="02020503060305020303" pitchFamily="18" charset="0"/>
                  </a:rPr>
                  <a:t>Recent </a:t>
                </a:r>
                <a:r>
                  <a:rPr lang="en-US" sz="1600" b="1" dirty="0">
                    <a:latin typeface="Bell MT" panose="02020503060305020303" pitchFamily="18" charset="0"/>
                  </a:rPr>
                  <a:t>BESIII</a:t>
                </a:r>
                <a:r>
                  <a:rPr lang="en-US" sz="1600" dirty="0">
                    <a:latin typeface="Bell MT" panose="02020503060305020303" pitchFamily="18" charset="0"/>
                  </a:rPr>
                  <a:t> result for </a:t>
                </a:r>
                <a14:m>
                  <m:oMath xmlns:m="http://schemas.openxmlformats.org/officeDocument/2006/math">
                    <m:r>
                      <a:rPr lang="en-US" sz="1600" b="0" i="1" smtClean="0">
                        <a:latin typeface="Cambria Math" panose="02040503050406030204" pitchFamily="18" charset="0"/>
                      </a:rPr>
                      <m:t>𝜓</m:t>
                    </m:r>
                  </m:oMath>
                </a14:m>
                <a:r>
                  <a:rPr lang="en-US" sz="1600" dirty="0">
                    <a:latin typeface="Bell MT" panose="02020503060305020303" pitchFamily="18" charset="0"/>
                  </a:rPr>
                  <a:t>(4230) decay: </a:t>
                </a:r>
                <a14:m>
                  <m:oMath xmlns:m="http://schemas.openxmlformats.org/officeDocument/2006/math">
                    <m:r>
                      <a:rPr lang="en-US" sz="1600" b="1" i="1" smtClean="0">
                        <a:latin typeface="Cambria Math" panose="02040503050406030204" pitchFamily="18" charset="0"/>
                      </a:rPr>
                      <m:t>𝟕𝟐</m:t>
                    </m:r>
                    <m:r>
                      <a:rPr lang="en-US" sz="1600" b="1" i="1" smtClean="0">
                        <a:latin typeface="Cambria Math" panose="02040503050406030204" pitchFamily="18" charset="0"/>
                      </a:rPr>
                      <m:t>±</m:t>
                    </m:r>
                    <m:r>
                      <a:rPr lang="en-US" sz="1600" b="1" i="1" smtClean="0">
                        <a:latin typeface="Cambria Math" panose="02040503050406030204" pitchFamily="18" charset="0"/>
                      </a:rPr>
                      <m:t>𝟑𝟑</m:t>
                    </m:r>
                  </m:oMath>
                </a14:m>
                <a:r>
                  <a:rPr lang="en-US" sz="1600" b="1" dirty="0">
                    <a:latin typeface="Bell MT" panose="02020503060305020303" pitchFamily="18" charset="0"/>
                  </a:rPr>
                  <a:t> MeV</a:t>
                </a:r>
              </a:p>
            </p:txBody>
          </p:sp>
        </mc:Choice>
        <mc:Fallback xmlns="">
          <p:sp>
            <p:nvSpPr>
              <p:cNvPr id="15" name="TextBox 14">
                <a:extLst>
                  <a:ext uri="{FF2B5EF4-FFF2-40B4-BE49-F238E27FC236}">
                    <a16:creationId xmlns:a16="http://schemas.microsoft.com/office/drawing/2014/main" id="{EA6BCED2-42F8-B0B5-DFB1-2D5235FB0DCC}"/>
                  </a:ext>
                </a:extLst>
              </p:cNvPr>
              <p:cNvSpPr txBox="1">
                <a:spLocks noRot="1" noChangeAspect="1" noMove="1" noResize="1" noEditPoints="1" noAdjustHandles="1" noChangeArrowheads="1" noChangeShapeType="1" noTextEdit="1"/>
              </p:cNvSpPr>
              <p:nvPr/>
            </p:nvSpPr>
            <p:spPr>
              <a:xfrm>
                <a:off x="885620" y="1568794"/>
                <a:ext cx="2051544" cy="830997"/>
              </a:xfrm>
              <a:prstGeom prst="rect">
                <a:avLst/>
              </a:prstGeom>
              <a:blipFill>
                <a:blip r:embed="rId4"/>
                <a:stretch>
                  <a:fillRect l="-877" t="-1408" b="-5634"/>
                </a:stretch>
              </a:blipFill>
              <a:ln w="28575">
                <a:solidFill>
                  <a:srgbClr val="92D050"/>
                </a:solidFill>
              </a:ln>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8D1AC578-2175-E6EE-35E5-85FBF480A426}"/>
              </a:ext>
            </a:extLst>
          </p:cNvPr>
          <p:cNvCxnSpPr>
            <a:cxnSpLocks/>
            <a:stCxn id="39" idx="0"/>
            <a:endCxn id="48" idx="2"/>
          </p:cNvCxnSpPr>
          <p:nvPr/>
        </p:nvCxnSpPr>
        <p:spPr>
          <a:xfrm flipV="1">
            <a:off x="7878948" y="1173184"/>
            <a:ext cx="525477" cy="2990125"/>
          </a:xfrm>
          <a:prstGeom prst="straightConnector1">
            <a:avLst/>
          </a:prstGeom>
          <a:ln w="1905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86BDC61-9709-2365-AFEB-9D0A55779D87}"/>
              </a:ext>
            </a:extLst>
          </p:cNvPr>
          <p:cNvSpPr/>
          <p:nvPr/>
        </p:nvSpPr>
        <p:spPr>
          <a:xfrm>
            <a:off x="7569487" y="4163309"/>
            <a:ext cx="618921" cy="2639039"/>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QET for heavy quarks and diquarks">
            <a:extLst>
              <a:ext uri="{FF2B5EF4-FFF2-40B4-BE49-F238E27FC236}">
                <a16:creationId xmlns:a16="http://schemas.microsoft.com/office/drawing/2014/main" id="{7ED29F6E-2A07-F3A9-5A70-6428C08C6DED}"/>
              </a:ext>
            </a:extLst>
          </p:cNvPr>
          <p:cNvSpPr txBox="1"/>
          <p:nvPr/>
        </p:nvSpPr>
        <p:spPr>
          <a:xfrm>
            <a:off x="110851" y="448723"/>
            <a:ext cx="6724058" cy="779701"/>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Comparison: charm exotic states with corresponding charmonium hybrid state:</a:t>
            </a:r>
            <a:endParaRPr lang="en-US" sz="2200" dirty="0">
              <a:solidFill>
                <a:schemeClr val="tx1"/>
              </a:solidFill>
              <a:latin typeface="Bell MT" panose="02020503060305020303" pitchFamily="18" charset="0"/>
            </a:endParaRPr>
          </a:p>
        </p:txBody>
      </p:sp>
      <p:sp>
        <p:nvSpPr>
          <p:cNvPr id="48" name="TextBox 47">
            <a:extLst>
              <a:ext uri="{FF2B5EF4-FFF2-40B4-BE49-F238E27FC236}">
                <a16:creationId xmlns:a16="http://schemas.microsoft.com/office/drawing/2014/main" id="{4274F299-BAFA-A35D-E3BC-00A25793AFC3}"/>
              </a:ext>
            </a:extLst>
          </p:cNvPr>
          <p:cNvSpPr txBox="1"/>
          <p:nvPr/>
        </p:nvSpPr>
        <p:spPr>
          <a:xfrm>
            <a:off x="7323688" y="526853"/>
            <a:ext cx="2161473" cy="646331"/>
          </a:xfrm>
          <a:prstGeom prst="rect">
            <a:avLst/>
          </a:prstGeom>
          <a:noFill/>
          <a:ln>
            <a:solidFill>
              <a:srgbClr val="00B050"/>
            </a:solidFill>
          </a:ln>
        </p:spPr>
        <p:txBody>
          <a:bodyPr wrap="square" rtlCol="0">
            <a:spAutoFit/>
          </a:bodyPr>
          <a:lstStyle/>
          <a:p>
            <a:r>
              <a:rPr lang="en-US" dirty="0">
                <a:latin typeface="Bell MT" panose="02020503060305020303" pitchFamily="18" charset="0"/>
              </a:rPr>
              <a:t>Disfavors hybrid interpretation !</a:t>
            </a:r>
          </a:p>
        </p:txBody>
      </p:sp>
      <p:sp>
        <p:nvSpPr>
          <p:cNvPr id="2" name="Rectangle 1">
            <a:extLst>
              <a:ext uri="{FF2B5EF4-FFF2-40B4-BE49-F238E27FC236}">
                <a16:creationId xmlns:a16="http://schemas.microsoft.com/office/drawing/2014/main" id="{D6CBEE0E-27B1-2582-009C-B0AB8FEDFA39}"/>
              </a:ext>
            </a:extLst>
          </p:cNvPr>
          <p:cNvSpPr/>
          <p:nvPr/>
        </p:nvSpPr>
        <p:spPr>
          <a:xfrm>
            <a:off x="859995" y="3507448"/>
            <a:ext cx="604411" cy="329490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EDF25E-D99F-0F24-7A26-3A4C135547DB}"/>
              </a:ext>
            </a:extLst>
          </p:cNvPr>
          <p:cNvSpPr/>
          <p:nvPr/>
        </p:nvSpPr>
        <p:spPr>
          <a:xfrm>
            <a:off x="6347026" y="2695867"/>
            <a:ext cx="1137846" cy="4120212"/>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C0CB8C1-5A41-7945-7291-D8C7CBD838DE}"/>
              </a:ext>
            </a:extLst>
          </p:cNvPr>
          <p:cNvCxnSpPr>
            <a:cxnSpLocks/>
            <a:stCxn id="4" idx="0"/>
            <a:endCxn id="48" idx="2"/>
          </p:cNvCxnSpPr>
          <p:nvPr/>
        </p:nvCxnSpPr>
        <p:spPr>
          <a:xfrm flipV="1">
            <a:off x="6915949" y="1173184"/>
            <a:ext cx="1488476" cy="1522683"/>
          </a:xfrm>
          <a:prstGeom prst="straightConnector1">
            <a:avLst/>
          </a:prstGeom>
          <a:ln w="1905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CD4B916-C0DE-40FF-13C0-C472DA15A500}"/>
              </a:ext>
            </a:extLst>
          </p:cNvPr>
          <p:cNvCxnSpPr>
            <a:cxnSpLocks/>
            <a:endCxn id="48" idx="2"/>
          </p:cNvCxnSpPr>
          <p:nvPr/>
        </p:nvCxnSpPr>
        <p:spPr>
          <a:xfrm flipV="1">
            <a:off x="1162200" y="1173184"/>
            <a:ext cx="7242225" cy="2334264"/>
          </a:xfrm>
          <a:prstGeom prst="straightConnector1">
            <a:avLst/>
          </a:prstGeom>
          <a:ln w="1905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4" name="HQET for heavy quarks and diquarks">
            <a:extLst>
              <a:ext uri="{FF2B5EF4-FFF2-40B4-BE49-F238E27FC236}">
                <a16:creationId xmlns:a16="http://schemas.microsoft.com/office/drawing/2014/main" id="{6F033D4A-B44C-C3FD-E237-C1493B5B76F7}"/>
              </a:ext>
            </a:extLst>
          </p:cNvPr>
          <p:cNvSpPr txBox="1"/>
          <p:nvPr/>
        </p:nvSpPr>
        <p:spPr>
          <a:xfrm>
            <a:off x="1708912" y="1137094"/>
            <a:ext cx="1995854" cy="441146"/>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1100" b="1" dirty="0">
                <a:solidFill>
                  <a:schemeClr val="accent6">
                    <a:lumMod val="50000"/>
                  </a:schemeClr>
                </a:solidFill>
                <a:latin typeface="Bodoni MT" panose="02070603080606020203" pitchFamily="18" charset="0"/>
              </a:rPr>
              <a:t>M. </a:t>
            </a:r>
            <a:r>
              <a:rPr lang="en-US" sz="1100" b="1" dirty="0" err="1">
                <a:solidFill>
                  <a:schemeClr val="accent6">
                    <a:lumMod val="50000"/>
                  </a:schemeClr>
                </a:solidFill>
                <a:latin typeface="Bodoni MT" panose="02070603080606020203" pitchFamily="18" charset="0"/>
              </a:rPr>
              <a:t>Ablikim</a:t>
            </a:r>
            <a:r>
              <a:rPr lang="en-US" sz="1100" b="1" dirty="0">
                <a:solidFill>
                  <a:schemeClr val="accent6">
                    <a:lumMod val="50000"/>
                  </a:schemeClr>
                </a:solidFill>
                <a:latin typeface="Bodoni MT" panose="02070603080606020203" pitchFamily="18" charset="0"/>
              </a:rPr>
              <a:t> et al, </a:t>
            </a:r>
            <a:r>
              <a:rPr lang="en-US" sz="1100" b="1" i="0" dirty="0">
                <a:solidFill>
                  <a:schemeClr val="accent6">
                    <a:lumMod val="50000"/>
                  </a:schemeClr>
                </a:solidFill>
                <a:effectLst/>
                <a:latin typeface="Bodoni MT" panose="02070603080606020203" pitchFamily="18" charset="0"/>
              </a:rPr>
              <a:t>Chin.Phys.C,46,111002(2022)</a:t>
            </a:r>
            <a:r>
              <a:rPr lang="en-US" sz="1100" b="1" dirty="0">
                <a:solidFill>
                  <a:schemeClr val="accent6">
                    <a:lumMod val="50000"/>
                  </a:schemeClr>
                </a:solidFill>
                <a:latin typeface="Bodoni MT" panose="02070603080606020203" pitchFamily="18" charset="0"/>
              </a:rPr>
              <a:t>. </a:t>
            </a:r>
          </a:p>
        </p:txBody>
      </p:sp>
      <p:pic>
        <p:nvPicPr>
          <p:cNvPr id="35" name="Picture 34">
            <a:extLst>
              <a:ext uri="{FF2B5EF4-FFF2-40B4-BE49-F238E27FC236}">
                <a16:creationId xmlns:a16="http://schemas.microsoft.com/office/drawing/2014/main" id="{85D66C42-179E-8162-96C6-1B9D4D366B0C}"/>
              </a:ext>
            </a:extLst>
          </p:cNvPr>
          <p:cNvPicPr>
            <a:picLocks noChangeAspect="1"/>
          </p:cNvPicPr>
          <p:nvPr/>
        </p:nvPicPr>
        <p:blipFill>
          <a:blip r:embed="rId5"/>
          <a:stretch>
            <a:fillRect/>
          </a:stretch>
        </p:blipFill>
        <p:spPr>
          <a:xfrm>
            <a:off x="9259429" y="1235549"/>
            <a:ext cx="2873251" cy="2209533"/>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40DC45-40C0-6470-E37E-FD22C96B2A53}"/>
                  </a:ext>
                </a:extLst>
              </p:cNvPr>
              <p:cNvSpPr txBox="1"/>
              <p:nvPr/>
            </p:nvSpPr>
            <p:spPr>
              <a:xfrm>
                <a:off x="9423609" y="3831130"/>
                <a:ext cx="2544889" cy="1600438"/>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i="1" smtClean="0">
                              <a:latin typeface="Cambria Math" panose="02040503050406030204" pitchFamily="18" charset="0"/>
                            </a:rPr>
                            <m:t>𝜒</m:t>
                          </m:r>
                        </m:e>
                        <m:sub>
                          <m:r>
                            <a:rPr lang="en-US" sz="1400" b="0" i="1" smtClean="0">
                              <a:latin typeface="Cambria Math" panose="02040503050406030204" pitchFamily="18" charset="0"/>
                            </a:rPr>
                            <m:t>𝑐</m:t>
                          </m:r>
                          <m:r>
                            <a:rPr lang="en-US" sz="1400" b="0" i="1" smtClean="0">
                              <a:latin typeface="Cambria Math" panose="02040503050406030204" pitchFamily="18" charset="0"/>
                            </a:rPr>
                            <m:t>0</m:t>
                          </m:r>
                        </m:sub>
                      </m:sSub>
                      <m:d>
                        <m:dPr>
                          <m:ctrlPr>
                            <a:rPr lang="en-US" sz="1400" b="0" i="1" smtClean="0">
                              <a:latin typeface="Cambria Math" panose="02040503050406030204" pitchFamily="18" charset="0"/>
                            </a:rPr>
                          </m:ctrlPr>
                        </m:dPr>
                        <m:e>
                          <m:r>
                            <a:rPr lang="en-US" sz="1400" b="0" i="1" smtClean="0">
                              <a:latin typeface="Cambria Math" panose="02040503050406030204" pitchFamily="18" charset="0"/>
                            </a:rPr>
                            <m:t>4500</m:t>
                          </m:r>
                        </m:e>
                      </m:d>
                      <m:r>
                        <a:rPr lang="en-US" sz="1400" b="0" i="1" smtClean="0">
                          <a:latin typeface="Cambria Math" panose="02040503050406030204" pitchFamily="18" charset="0"/>
                        </a:rPr>
                        <m:t> </m:t>
                      </m:r>
                      <m:r>
                        <m:rPr>
                          <m:lit/>
                        </m:rPr>
                        <a:rPr lang="en-US" sz="1400" b="0" i="1" smtClean="0">
                          <a:latin typeface="Cambria Math" panose="02040503050406030204" pitchFamily="18" charset="0"/>
                        </a:rPr>
                        <m:t>&amp;</m:t>
                      </m:r>
                      <m:sSub>
                        <m:sSubPr>
                          <m:ctrlPr>
                            <a:rPr lang="en-US" sz="1400" i="1">
                              <a:latin typeface="Cambria Math" panose="02040503050406030204" pitchFamily="18" charset="0"/>
                            </a:rPr>
                          </m:ctrlPr>
                        </m:sSubPr>
                        <m:e>
                          <m:r>
                            <a:rPr lang="en-US" sz="1400" i="1">
                              <a:latin typeface="Cambria Math" panose="02040503050406030204" pitchFamily="18" charset="0"/>
                            </a:rPr>
                            <m:t>𝜒</m:t>
                          </m:r>
                        </m:e>
                        <m:sub>
                          <m:r>
                            <a:rPr lang="en-US" sz="1400" i="1">
                              <a:latin typeface="Cambria Math" panose="02040503050406030204" pitchFamily="18" charset="0"/>
                            </a:rPr>
                            <m:t>𝑐</m:t>
                          </m:r>
                          <m:r>
                            <a:rPr lang="en-US" sz="1400" i="1">
                              <a:latin typeface="Cambria Math" panose="02040503050406030204" pitchFamily="18" charset="0"/>
                            </a:rPr>
                            <m:t>0</m:t>
                          </m:r>
                        </m:sub>
                      </m:sSub>
                      <m:d>
                        <m:dPr>
                          <m:ctrlPr>
                            <a:rPr lang="en-US" sz="1400" i="1">
                              <a:latin typeface="Cambria Math" panose="02040503050406030204" pitchFamily="18" charset="0"/>
                            </a:rPr>
                          </m:ctrlPr>
                        </m:dPr>
                        <m:e>
                          <m:r>
                            <a:rPr lang="en-US" sz="1400" i="1">
                              <a:latin typeface="Cambria Math" panose="02040503050406030204" pitchFamily="18" charset="0"/>
                            </a:rPr>
                            <m:t>4</m:t>
                          </m:r>
                          <m:r>
                            <a:rPr lang="en-US" sz="1400" b="0" i="1" smtClean="0">
                              <a:latin typeface="Cambria Math" panose="02040503050406030204" pitchFamily="18" charset="0"/>
                            </a:rPr>
                            <m:t>7</m:t>
                          </m:r>
                          <m:r>
                            <a:rPr lang="en-US" sz="1400" i="1">
                              <a:latin typeface="Cambria Math" panose="02040503050406030204" pitchFamily="18" charset="0"/>
                            </a:rPr>
                            <m:t>00</m:t>
                          </m:r>
                        </m:e>
                      </m:d>
                    </m:oMath>
                  </m:oMathPara>
                </a14:m>
                <a:endParaRPr lang="en-US" sz="1400" dirty="0">
                  <a:latin typeface="Bell MT" panose="02020503060305020303" pitchFamily="18" charset="0"/>
                </a:endParaRPr>
              </a:p>
              <a:p>
                <a:endParaRPr lang="en-US" sz="1400" dirty="0">
                  <a:latin typeface="Bell MT" panose="02020503060305020303" pitchFamily="18" charset="0"/>
                </a:endParaRPr>
              </a:p>
              <a:p>
                <a:r>
                  <a:rPr lang="en-US" sz="1400" dirty="0">
                    <a:latin typeface="Bell MT" panose="02020503060305020303" pitchFamily="18" charset="0"/>
                  </a:rPr>
                  <a:t>Decay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𝜒</m:t>
                        </m:r>
                      </m:e>
                      <m:sub>
                        <m:r>
                          <a:rPr lang="en-US" sz="1400" b="0" i="1" smtClean="0">
                            <a:latin typeface="Cambria Math" panose="02040503050406030204" pitchFamily="18" charset="0"/>
                          </a:rPr>
                          <m:t>𝑐</m:t>
                        </m:r>
                      </m:sub>
                    </m:sSub>
                    <m:r>
                      <a:rPr lang="en-US" sz="1400" b="0" i="1" smtClean="0">
                        <a:latin typeface="Cambria Math" panose="02040503050406030204" pitchFamily="18" charset="0"/>
                      </a:rPr>
                      <m:t>(</m:t>
                    </m:r>
                    <m:r>
                      <a:rPr lang="en-US" sz="1400" b="0" i="1" smtClean="0">
                        <a:latin typeface="Cambria Math" panose="02040503050406030204" pitchFamily="18" charset="0"/>
                      </a:rPr>
                      <m:t>1</m:t>
                    </m:r>
                    <m:r>
                      <a:rPr lang="en-US" sz="1400" b="0" i="1" smtClean="0">
                        <a:latin typeface="Cambria Math" panose="02040503050406030204" pitchFamily="18" charset="0"/>
                      </a:rPr>
                      <m:t>𝑃</m:t>
                    </m:r>
                    <m:r>
                      <a:rPr lang="en-US" sz="1400" b="0" i="1" smtClean="0">
                        <a:latin typeface="Cambria Math" panose="02040503050406030204" pitchFamily="18" charset="0"/>
                      </a:rPr>
                      <m:t>)</m:t>
                    </m:r>
                  </m:oMath>
                </a14:m>
                <a:r>
                  <a:rPr lang="en-US" sz="1400" dirty="0">
                    <a:latin typeface="Bell MT" panose="02020503060305020303" pitchFamily="18" charset="0"/>
                  </a:rPr>
                  <a:t> not seen !!!. Major contribution to theoretical estimate from this decay channel.</a:t>
                </a:r>
              </a:p>
              <a:p>
                <a:endParaRPr lang="en-US" sz="1400" dirty="0">
                  <a:latin typeface="Bell MT" panose="02020503060305020303" pitchFamily="18" charset="0"/>
                </a:endParaRPr>
              </a:p>
            </p:txBody>
          </p:sp>
        </mc:Choice>
        <mc:Fallback xmlns="">
          <p:sp>
            <p:nvSpPr>
              <p:cNvPr id="36" name="TextBox 35">
                <a:extLst>
                  <a:ext uri="{FF2B5EF4-FFF2-40B4-BE49-F238E27FC236}">
                    <a16:creationId xmlns:a16="http://schemas.microsoft.com/office/drawing/2014/main" id="{0340DC45-40C0-6470-E37E-FD22C96B2A53}"/>
                  </a:ext>
                </a:extLst>
              </p:cNvPr>
              <p:cNvSpPr txBox="1">
                <a:spLocks noRot="1" noChangeAspect="1" noMove="1" noResize="1" noEditPoints="1" noAdjustHandles="1" noChangeArrowheads="1" noChangeShapeType="1" noTextEdit="1"/>
              </p:cNvSpPr>
              <p:nvPr/>
            </p:nvSpPr>
            <p:spPr>
              <a:xfrm>
                <a:off x="9423609" y="3831130"/>
                <a:ext cx="2544889" cy="1600438"/>
              </a:xfrm>
              <a:prstGeom prst="rect">
                <a:avLst/>
              </a:prstGeom>
              <a:blipFill>
                <a:blip r:embed="rId7"/>
                <a:stretch>
                  <a:fillRect l="-477"/>
                </a:stretch>
              </a:blipFill>
              <a:ln>
                <a:solidFill>
                  <a:srgbClr val="FF0000"/>
                </a:solidFill>
              </a:ln>
            </p:spPr>
            <p:txBody>
              <a:bodyPr/>
              <a:lstStyle/>
              <a:p>
                <a:r>
                  <a:rPr lang="en-US">
                    <a:noFill/>
                  </a:rPr>
                  <a:t> </a:t>
                </a:r>
              </a:p>
            </p:txBody>
          </p:sp>
        </mc:Fallback>
      </mc:AlternateContent>
      <p:sp>
        <p:nvSpPr>
          <p:cNvPr id="38" name="Rectangle 37">
            <a:extLst>
              <a:ext uri="{FF2B5EF4-FFF2-40B4-BE49-F238E27FC236}">
                <a16:creationId xmlns:a16="http://schemas.microsoft.com/office/drawing/2014/main" id="{465C4AF6-D201-426A-7AF6-FFF0A76562D3}"/>
              </a:ext>
            </a:extLst>
          </p:cNvPr>
          <p:cNvSpPr/>
          <p:nvPr/>
        </p:nvSpPr>
        <p:spPr>
          <a:xfrm>
            <a:off x="2068482" y="3507448"/>
            <a:ext cx="604411" cy="329490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79D65993-544D-D044-CFBB-828C99E7F597}"/>
              </a:ext>
            </a:extLst>
          </p:cNvPr>
          <p:cNvCxnSpPr>
            <a:cxnSpLocks/>
            <a:stCxn id="38" idx="0"/>
          </p:cNvCxnSpPr>
          <p:nvPr/>
        </p:nvCxnSpPr>
        <p:spPr>
          <a:xfrm flipV="1">
            <a:off x="2370688" y="1192334"/>
            <a:ext cx="6033736" cy="2315114"/>
          </a:xfrm>
          <a:prstGeom prst="straightConnector1">
            <a:avLst/>
          </a:prstGeom>
          <a:ln w="1905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DD13BBC-FF01-CBB1-656D-A004587FC64E}"/>
              </a:ext>
            </a:extLst>
          </p:cNvPr>
          <p:cNvSpPr/>
          <p:nvPr/>
        </p:nvSpPr>
        <p:spPr>
          <a:xfrm>
            <a:off x="9485161" y="5612723"/>
            <a:ext cx="228408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pic>
        <p:nvPicPr>
          <p:cNvPr id="5" name="Picture 4">
            <a:extLst>
              <a:ext uri="{FF2B5EF4-FFF2-40B4-BE49-F238E27FC236}">
                <a16:creationId xmlns:a16="http://schemas.microsoft.com/office/drawing/2014/main" id="{1A5C1D6D-D9F3-381F-130D-8381B46D21B6}"/>
              </a:ext>
            </a:extLst>
          </p:cNvPr>
          <p:cNvPicPr>
            <a:picLocks noChangeAspect="1"/>
          </p:cNvPicPr>
          <p:nvPr/>
        </p:nvPicPr>
        <p:blipFill>
          <a:blip r:embed="rId8"/>
          <a:stretch>
            <a:fillRect/>
          </a:stretch>
        </p:blipFill>
        <p:spPr>
          <a:xfrm>
            <a:off x="4479465" y="0"/>
            <a:ext cx="1810669" cy="859611"/>
          </a:xfrm>
          <a:prstGeom prst="rect">
            <a:avLst/>
          </a:prstGeom>
        </p:spPr>
      </p:pic>
    </p:spTree>
    <p:extLst>
      <p:ext uri="{BB962C8B-B14F-4D97-AF65-F5344CB8AC3E}">
        <p14:creationId xmlns:p14="http://schemas.microsoft.com/office/powerpoint/2010/main" val="1096771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F0ACB15-F375-C104-0959-00FF1CAC1F18}"/>
              </a:ext>
            </a:extLst>
          </p:cNvPr>
          <p:cNvGrpSpPr/>
          <p:nvPr/>
        </p:nvGrpSpPr>
        <p:grpSpPr>
          <a:xfrm>
            <a:off x="486578" y="1318846"/>
            <a:ext cx="7663891" cy="4980805"/>
            <a:chOff x="1163586" y="828709"/>
            <a:chExt cx="8337121" cy="5234138"/>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DD335BD-56DD-FD09-DDF6-6157B01E7AC5}"/>
                    </a:ext>
                  </a:extLst>
                </p:cNvPr>
                <p:cNvSpPr txBox="1"/>
                <p:nvPr/>
              </p:nvSpPr>
              <p:spPr>
                <a:xfrm>
                  <a:off x="7813180" y="5656981"/>
                  <a:ext cx="816442"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𝟏𝟏𝟎𝟐𝟎</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10" name="TextBox 9">
                  <a:extLst>
                    <a:ext uri="{FF2B5EF4-FFF2-40B4-BE49-F238E27FC236}">
                      <a16:creationId xmlns:a16="http://schemas.microsoft.com/office/drawing/2014/main" id="{5800B118-66B0-43A5-AF54-245257EC8894}"/>
                    </a:ext>
                  </a:extLst>
                </p:cNvPr>
                <p:cNvSpPr txBox="1">
                  <a:spLocks noRot="1" noChangeAspect="1" noMove="1" noResize="1" noEditPoints="1" noAdjustHandles="1" noChangeArrowheads="1" noChangeShapeType="1" noTextEdit="1"/>
                </p:cNvSpPr>
                <p:nvPr/>
              </p:nvSpPr>
              <p:spPr>
                <a:xfrm>
                  <a:off x="7813180" y="5656981"/>
                  <a:ext cx="816442" cy="400110"/>
                </a:xfrm>
                <a:prstGeom prst="rect">
                  <a:avLst/>
                </a:prstGeom>
                <a:blipFill>
                  <a:blip r:embed="rId4"/>
                  <a:stretch>
                    <a:fillRect l="-522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31EEDF-673B-8F10-7AF6-BF9D9F739466}"/>
                    </a:ext>
                  </a:extLst>
                </p:cNvPr>
                <p:cNvSpPr txBox="1"/>
                <p:nvPr/>
              </p:nvSpPr>
              <p:spPr>
                <a:xfrm>
                  <a:off x="2683114" y="5662737"/>
                  <a:ext cx="816442"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𝟏𝟎𝟕𝟓𝟑</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11" name="TextBox 10">
                  <a:extLst>
                    <a:ext uri="{FF2B5EF4-FFF2-40B4-BE49-F238E27FC236}">
                      <a16:creationId xmlns:a16="http://schemas.microsoft.com/office/drawing/2014/main" id="{BD08E932-3189-4951-AD04-52028B30525F}"/>
                    </a:ext>
                  </a:extLst>
                </p:cNvPr>
                <p:cNvSpPr txBox="1">
                  <a:spLocks noRot="1" noChangeAspect="1" noMove="1" noResize="1" noEditPoints="1" noAdjustHandles="1" noChangeArrowheads="1" noChangeShapeType="1" noTextEdit="1"/>
                </p:cNvSpPr>
                <p:nvPr/>
              </p:nvSpPr>
              <p:spPr>
                <a:xfrm>
                  <a:off x="2683114" y="5662737"/>
                  <a:ext cx="816442" cy="400110"/>
                </a:xfrm>
                <a:prstGeom prst="rect">
                  <a:avLst/>
                </a:prstGeom>
                <a:blipFill>
                  <a:blip r:embed="rId5"/>
                  <a:stretch>
                    <a:fillRect l="-44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9B2F18-9567-F446-00AB-0FA81BE0B590}"/>
                    </a:ext>
                  </a:extLst>
                </p:cNvPr>
                <p:cNvSpPr txBox="1"/>
                <p:nvPr/>
              </p:nvSpPr>
              <p:spPr>
                <a:xfrm>
                  <a:off x="5296336" y="5656981"/>
                  <a:ext cx="816442"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𝟏𝟎𝟖𝟔𝟎</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12" name="TextBox 11">
                  <a:extLst>
                    <a:ext uri="{FF2B5EF4-FFF2-40B4-BE49-F238E27FC236}">
                      <a16:creationId xmlns:a16="http://schemas.microsoft.com/office/drawing/2014/main" id="{552BF4E2-2529-4F13-B243-1D9DF4D06DE9}"/>
                    </a:ext>
                  </a:extLst>
                </p:cNvPr>
                <p:cNvSpPr txBox="1">
                  <a:spLocks noRot="1" noChangeAspect="1" noMove="1" noResize="1" noEditPoints="1" noAdjustHandles="1" noChangeArrowheads="1" noChangeShapeType="1" noTextEdit="1"/>
                </p:cNvSpPr>
                <p:nvPr/>
              </p:nvSpPr>
              <p:spPr>
                <a:xfrm>
                  <a:off x="5296336" y="5656981"/>
                  <a:ext cx="816442" cy="400110"/>
                </a:xfrm>
                <a:prstGeom prst="rect">
                  <a:avLst/>
                </a:prstGeom>
                <a:blipFill>
                  <a:blip r:embed="rId6"/>
                  <a:stretch>
                    <a:fillRect l="-522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C639E05-25A1-D3F2-40A0-00D73F0DC6B0}"/>
                    </a:ext>
                  </a:extLst>
                </p:cNvPr>
                <p:cNvSpPr txBox="1"/>
                <p:nvPr/>
              </p:nvSpPr>
              <p:spPr>
                <a:xfrm rot="16200000">
                  <a:off x="660777" y="2855412"/>
                  <a:ext cx="1344172" cy="338554"/>
                </a:xfrm>
                <a:prstGeom prst="rect">
                  <a:avLst/>
                </a:prstGeom>
                <a:noFill/>
              </p:spPr>
              <p:txBody>
                <a:bodyPr wrap="square" rtlCol="0">
                  <a:spAutoFit/>
                </a:bodyPr>
                <a:lstStyle/>
                <a:p>
                  <a14:m>
                    <m:oMath xmlns:m="http://schemas.openxmlformats.org/officeDocument/2006/math">
                      <m:r>
                        <a:rPr lang="en-US" sz="1600" b="1" i="0" smtClean="0">
                          <a:latin typeface="Cambria Math" panose="02040503050406030204" pitchFamily="18" charset="0"/>
                        </a:rPr>
                        <m:t>𝚪</m:t>
                      </m:r>
                    </m:oMath>
                  </a14:m>
                  <a:r>
                    <a:rPr lang="en-US" sz="1600" b="1" dirty="0"/>
                    <a:t> (MeV)</a:t>
                  </a:r>
                </a:p>
              </p:txBody>
            </p:sp>
          </mc:Choice>
          <mc:Fallback xmlns="">
            <p:sp>
              <p:nvSpPr>
                <p:cNvPr id="18" name="TextBox 17">
                  <a:extLst>
                    <a:ext uri="{FF2B5EF4-FFF2-40B4-BE49-F238E27FC236}">
                      <a16:creationId xmlns:a16="http://schemas.microsoft.com/office/drawing/2014/main" id="{DD2B194D-6846-4121-9DA8-91DEE64C13DD}"/>
                    </a:ext>
                  </a:extLst>
                </p:cNvPr>
                <p:cNvSpPr txBox="1">
                  <a:spLocks noRot="1" noChangeAspect="1" noMove="1" noResize="1" noEditPoints="1" noAdjustHandles="1" noChangeArrowheads="1" noChangeShapeType="1" noTextEdit="1"/>
                </p:cNvSpPr>
                <p:nvPr/>
              </p:nvSpPr>
              <p:spPr>
                <a:xfrm rot="16200000">
                  <a:off x="660777" y="2855412"/>
                  <a:ext cx="1344172" cy="338554"/>
                </a:xfrm>
                <a:prstGeom prst="rect">
                  <a:avLst/>
                </a:prstGeom>
                <a:blipFill>
                  <a:blip r:embed="rId7"/>
                  <a:stretch>
                    <a:fillRect l="-5455" r="-23636"/>
                  </a:stretch>
                </a:blipFill>
              </p:spPr>
              <p:txBody>
                <a:bodyPr/>
                <a:lstStyle/>
                <a:p>
                  <a:r>
                    <a:rPr lang="en-US">
                      <a:noFill/>
                    </a:rPr>
                    <a:t> </a:t>
                  </a:r>
                </a:p>
              </p:txBody>
            </p:sp>
          </mc:Fallback>
        </mc:AlternateContent>
        <p:pic>
          <p:nvPicPr>
            <p:cNvPr id="22" name="Graphic 21">
              <a:extLst>
                <a:ext uri="{FF2B5EF4-FFF2-40B4-BE49-F238E27FC236}">
                  <a16:creationId xmlns:a16="http://schemas.microsoft.com/office/drawing/2014/main" id="{C487D828-9AA2-C941-1844-B61644470F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0276" y="828709"/>
              <a:ext cx="7850431" cy="4753368"/>
            </a:xfrm>
            <a:prstGeom prst="rect">
              <a:avLst/>
            </a:prstGeom>
          </p:spPr>
        </p:pic>
      </p:grpSp>
      <p:pic>
        <p:nvPicPr>
          <p:cNvPr id="4" name="Picture 3">
            <a:extLst>
              <a:ext uri="{FF2B5EF4-FFF2-40B4-BE49-F238E27FC236}">
                <a16:creationId xmlns:a16="http://schemas.microsoft.com/office/drawing/2014/main" id="{4D3D3FD3-461E-5A50-94C4-49A8FC3EF2F9}"/>
              </a:ext>
            </a:extLst>
          </p:cNvPr>
          <p:cNvPicPr>
            <a:picLocks noChangeAspect="1"/>
          </p:cNvPicPr>
          <p:nvPr/>
        </p:nvPicPr>
        <p:blipFill>
          <a:blip r:embed="rId10"/>
          <a:stretch>
            <a:fillRect/>
          </a:stretch>
        </p:blipFill>
        <p:spPr>
          <a:xfrm>
            <a:off x="4479465" y="0"/>
            <a:ext cx="1810669" cy="859611"/>
          </a:xfrm>
          <a:prstGeom prst="rect">
            <a:avLst/>
          </a:prstGeom>
        </p:spPr>
      </p:pic>
      <p:sp>
        <p:nvSpPr>
          <p:cNvPr id="3" name="HQET for heavy quarks and diquarks">
            <a:extLst>
              <a:ext uri="{FF2B5EF4-FFF2-40B4-BE49-F238E27FC236}">
                <a16:creationId xmlns:a16="http://schemas.microsoft.com/office/drawing/2014/main" id="{DC14522A-23F0-DCD6-5446-C2F6BD7FE9A1}"/>
              </a:ext>
            </a:extLst>
          </p:cNvPr>
          <p:cNvSpPr txBox="1"/>
          <p:nvPr/>
        </p:nvSpPr>
        <p:spPr>
          <a:xfrm>
            <a:off x="105319" y="786094"/>
            <a:ext cx="10252350" cy="44114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Comparison: bottom exotic states with corresponding bottomonium hybrid state:</a:t>
            </a:r>
            <a:endParaRPr lang="en-US" sz="2200" dirty="0">
              <a:solidFill>
                <a:schemeClr val="tx1"/>
              </a:solidFill>
              <a:latin typeface="Bell MT" panose="02020503060305020303"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14E5A5-43D8-53F1-C9EC-747B7B1F8AF5}"/>
                  </a:ext>
                </a:extLst>
              </p:cNvPr>
              <p:cNvSpPr txBox="1"/>
              <p:nvPr/>
            </p:nvSpPr>
            <p:spPr>
              <a:xfrm>
                <a:off x="7910742" y="2918778"/>
                <a:ext cx="3897065" cy="1877437"/>
              </a:xfrm>
              <a:prstGeom prst="rect">
                <a:avLst/>
              </a:prstGeom>
              <a:ln w="38100">
                <a:solidFill>
                  <a:schemeClr val="accent6">
                    <a:lumMod val="50000"/>
                  </a:schemeClr>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i="0" dirty="0">
                    <a:solidFill>
                      <a:schemeClr val="tx1"/>
                    </a:solidFill>
                    <a:effectLst/>
                    <a:latin typeface="Bell MT" panose="02020503060305020303" pitchFamily="18" charset="0"/>
                  </a:rPr>
                  <a:t>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𝑯</m:t>
                        </m:r>
                      </m:e>
                      <m:sub>
                        <m:r>
                          <a:rPr lang="en-US" sz="2000" b="1" i="1" smtClean="0">
                            <a:solidFill>
                              <a:srgbClr val="FF0000"/>
                            </a:solidFill>
                            <a:latin typeface="Cambria Math" panose="02040503050406030204" pitchFamily="18" charset="0"/>
                          </a:rPr>
                          <m:t>𝒎</m:t>
                        </m:r>
                      </m:sub>
                    </m:sSub>
                    <m:r>
                      <a:rPr lang="en-US" sz="2000" b="1" i="1" smtClean="0">
                        <a:solidFill>
                          <a:srgbClr val="FF0000"/>
                        </a:solidFill>
                        <a:latin typeface="Cambria Math" panose="02040503050406030204" pitchFamily="18" charset="0"/>
                      </a:rPr>
                      <m:t>→</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𝑸</m:t>
                        </m:r>
                      </m:e>
                      <m:sub>
                        <m:r>
                          <a:rPr lang="en-US" sz="2000" b="1" i="1" smtClean="0">
                            <a:solidFill>
                              <a:srgbClr val="FF0000"/>
                            </a:solidFill>
                            <a:latin typeface="Cambria Math" panose="02040503050406030204" pitchFamily="18" charset="0"/>
                          </a:rPr>
                          <m:t>𝒏</m:t>
                        </m:r>
                      </m:sub>
                    </m:sSub>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𝑿</m:t>
                    </m:r>
                  </m:oMath>
                </a14:m>
                <a:endParaRPr lang="en-US" sz="2000" b="1" i="0" dirty="0">
                  <a:solidFill>
                    <a:schemeClr val="tx1"/>
                  </a:solidFill>
                  <a:effectLst/>
                  <a:latin typeface="Bell MT" panose="02020503060305020303" pitchFamily="18" charset="0"/>
                </a:endParaRPr>
              </a:p>
              <a:p>
                <a:endParaRPr lang="en-US" sz="1600" b="1" dirty="0">
                  <a:solidFill>
                    <a:schemeClr val="tx1"/>
                  </a:solidFill>
                  <a:latin typeface="Bell MT" panose="02020503060305020303" pitchFamily="18" charset="0"/>
                </a:endParaRPr>
              </a:p>
              <a:p>
                <a:r>
                  <a:rPr lang="en-US" sz="1600" b="1" i="0" dirty="0">
                    <a:solidFill>
                      <a:schemeClr val="tx1"/>
                    </a:solidFill>
                    <a:effectLst/>
                    <a:latin typeface="Bell MT" panose="02020503060305020303" pitchFamily="18" charset="0"/>
                  </a:rPr>
                  <a:t>spin-conserving</a:t>
                </a:r>
                <a:r>
                  <a:rPr lang="en-US" sz="1600" b="0" i="0" dirty="0">
                    <a:solidFill>
                      <a:schemeClr val="tx1"/>
                    </a:solidFill>
                    <a:effectLst/>
                    <a:latin typeface="Bell MT" panose="02020503060305020303" pitchFamily="18" charset="0"/>
                  </a:rPr>
                  <a:t> + </a:t>
                </a:r>
                <a:r>
                  <a:rPr lang="en-US" sz="1600" b="1" i="0" dirty="0">
                    <a:solidFill>
                      <a:schemeClr val="tx1"/>
                    </a:solidFill>
                    <a:effectLst/>
                    <a:latin typeface="Bell MT" panose="02020503060305020303" pitchFamily="18" charset="0"/>
                  </a:rPr>
                  <a:t>spin-flipping decays </a:t>
                </a:r>
              </a:p>
              <a:p>
                <a:r>
                  <a:rPr lang="en-US" sz="1600" b="1" dirty="0">
                    <a:solidFill>
                      <a:schemeClr val="tx1"/>
                    </a:solidFill>
                    <a:latin typeface="Bell MT" panose="02020503060305020303" pitchFamily="18" charset="0"/>
                  </a:rPr>
                  <a:t>                           </a:t>
                </a:r>
                <a:r>
                  <a:rPr lang="en-US" sz="1600" b="1" i="0" dirty="0">
                    <a:solidFill>
                      <a:schemeClr val="tx1"/>
                    </a:solidFill>
                    <a:effectLst/>
                    <a:latin typeface="Bell MT" panose="02020503060305020303" pitchFamily="18" charset="0"/>
                  </a:rPr>
                  <a:t>=</a:t>
                </a:r>
                <a:r>
                  <a:rPr lang="en-US" sz="1600" dirty="0">
                    <a:latin typeface="Bell MT" panose="02020503060305020303" pitchFamily="18" charset="0"/>
                  </a:rPr>
                  <a:t> </a:t>
                </a:r>
              </a:p>
              <a:p>
                <a:r>
                  <a:rPr lang="en-US" sz="1600" b="1" u="sng" dirty="0">
                    <a:solidFill>
                      <a:srgbClr val="FF0000"/>
                    </a:solidFill>
                    <a:latin typeface="Bell MT" panose="02020503060305020303" pitchFamily="18" charset="0"/>
                  </a:rPr>
                  <a:t>lower bound on the total decay widths</a:t>
                </a:r>
                <a:r>
                  <a:rPr lang="en-US" sz="1600" b="1" u="sng" dirty="0">
                    <a:latin typeface="Bell MT" panose="02020503060305020303" pitchFamily="18" charset="0"/>
                  </a:rPr>
                  <a:t> of hybrids</a:t>
                </a:r>
                <a:r>
                  <a:rPr lang="en-US" sz="1600" b="1" dirty="0">
                    <a:latin typeface="Bell MT" panose="02020503060305020303" pitchFamily="18" charset="0"/>
                  </a:rPr>
                  <a:t> </a:t>
                </a:r>
                <a:r>
                  <a:rPr lang="en-US" sz="1600" dirty="0">
                    <a:latin typeface="Bell MT" panose="02020503060305020303" pitchFamily="18" charset="0"/>
                  </a:rPr>
                  <a:t>which is compared with inclusive rate of physical states in PDG.</a:t>
                </a:r>
              </a:p>
            </p:txBody>
          </p:sp>
        </mc:Choice>
        <mc:Fallback xmlns="">
          <p:sp>
            <p:nvSpPr>
              <p:cNvPr id="2" name="TextBox 1">
                <a:extLst>
                  <a:ext uri="{FF2B5EF4-FFF2-40B4-BE49-F238E27FC236}">
                    <a16:creationId xmlns:a16="http://schemas.microsoft.com/office/drawing/2014/main" id="{2614E5A5-43D8-53F1-C9EC-747B7B1F8AF5}"/>
                  </a:ext>
                </a:extLst>
              </p:cNvPr>
              <p:cNvSpPr txBox="1">
                <a:spLocks noRot="1" noChangeAspect="1" noMove="1" noResize="1" noEditPoints="1" noAdjustHandles="1" noChangeArrowheads="1" noChangeShapeType="1" noTextEdit="1"/>
              </p:cNvSpPr>
              <p:nvPr/>
            </p:nvSpPr>
            <p:spPr>
              <a:xfrm>
                <a:off x="7910742" y="2918778"/>
                <a:ext cx="3897065" cy="1877437"/>
              </a:xfrm>
              <a:prstGeom prst="rect">
                <a:avLst/>
              </a:prstGeom>
              <a:blipFill>
                <a:blip r:embed="rId11"/>
                <a:stretch>
                  <a:fillRect l="-465" r="-310" b="-2229"/>
                </a:stretch>
              </a:blipFill>
              <a:ln w="38100">
                <a:solidFill>
                  <a:schemeClr val="accent6">
                    <a:lumMod val="50000"/>
                  </a:schemeClr>
                </a:solidFill>
                <a:prstDash val="sysDash"/>
              </a:ln>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090F138-BB06-4846-5E00-7E604C0FF165}"/>
              </a:ext>
            </a:extLst>
          </p:cNvPr>
          <p:cNvSpPr>
            <a:spLocks noGrp="1"/>
          </p:cNvSpPr>
          <p:nvPr>
            <p:ph type="sldNum" sz="quarter" idx="12"/>
          </p:nvPr>
        </p:nvSpPr>
        <p:spPr/>
        <p:txBody>
          <a:bodyPr/>
          <a:lstStyle/>
          <a:p>
            <a:fld id="{F625E1C1-922A-47A9-AF37-A2DFACD4FCD7}" type="slidenum">
              <a:rPr lang="en-US" smtClean="0"/>
              <a:t>31</a:t>
            </a:fld>
            <a:endParaRPr lang="en-US"/>
          </a:p>
        </p:txBody>
      </p:sp>
      <p:sp>
        <p:nvSpPr>
          <p:cNvPr id="7" name="Rectangle 6">
            <a:extLst>
              <a:ext uri="{FF2B5EF4-FFF2-40B4-BE49-F238E27FC236}">
                <a16:creationId xmlns:a16="http://schemas.microsoft.com/office/drawing/2014/main" id="{89146755-1BF4-5971-762B-6BD6B382D9D1}"/>
              </a:ext>
            </a:extLst>
          </p:cNvPr>
          <p:cNvSpPr/>
          <p:nvPr/>
        </p:nvSpPr>
        <p:spPr>
          <a:xfrm>
            <a:off x="7864532" y="60341"/>
            <a:ext cx="288433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3843617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F0ACB15-F375-C104-0959-00FF1CAC1F18}"/>
              </a:ext>
            </a:extLst>
          </p:cNvPr>
          <p:cNvGrpSpPr/>
          <p:nvPr/>
        </p:nvGrpSpPr>
        <p:grpSpPr>
          <a:xfrm>
            <a:off x="486578" y="1318846"/>
            <a:ext cx="7663891" cy="4980805"/>
            <a:chOff x="1163586" y="828709"/>
            <a:chExt cx="8337121" cy="5234138"/>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DD335BD-56DD-FD09-DDF6-6157B01E7AC5}"/>
                    </a:ext>
                  </a:extLst>
                </p:cNvPr>
                <p:cNvSpPr txBox="1"/>
                <p:nvPr/>
              </p:nvSpPr>
              <p:spPr>
                <a:xfrm>
                  <a:off x="7813180" y="5656981"/>
                  <a:ext cx="816442"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𝟏𝟏𝟎𝟐𝟎</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17" name="TextBox 16">
                  <a:extLst>
                    <a:ext uri="{FF2B5EF4-FFF2-40B4-BE49-F238E27FC236}">
                      <a16:creationId xmlns:a16="http://schemas.microsoft.com/office/drawing/2014/main" id="{DDD335BD-56DD-FD09-DDF6-6157B01E7AC5}"/>
                    </a:ext>
                  </a:extLst>
                </p:cNvPr>
                <p:cNvSpPr txBox="1">
                  <a:spLocks noRot="1" noChangeAspect="1" noMove="1" noResize="1" noEditPoints="1" noAdjustHandles="1" noChangeArrowheads="1" noChangeShapeType="1" noTextEdit="1"/>
                </p:cNvSpPr>
                <p:nvPr/>
              </p:nvSpPr>
              <p:spPr>
                <a:xfrm>
                  <a:off x="7813180" y="5656981"/>
                  <a:ext cx="816442" cy="400110"/>
                </a:xfrm>
                <a:prstGeom prst="rect">
                  <a:avLst/>
                </a:prstGeom>
                <a:blipFill>
                  <a:blip r:embed="rId3"/>
                  <a:stretch>
                    <a:fillRect l="-8130" r="-4065"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31EEDF-673B-8F10-7AF6-BF9D9F739466}"/>
                    </a:ext>
                  </a:extLst>
                </p:cNvPr>
                <p:cNvSpPr txBox="1"/>
                <p:nvPr/>
              </p:nvSpPr>
              <p:spPr>
                <a:xfrm>
                  <a:off x="2683114" y="5662737"/>
                  <a:ext cx="816442"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𝟏𝟎𝟕𝟓𝟑</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19" name="TextBox 18">
                  <a:extLst>
                    <a:ext uri="{FF2B5EF4-FFF2-40B4-BE49-F238E27FC236}">
                      <a16:creationId xmlns:a16="http://schemas.microsoft.com/office/drawing/2014/main" id="{A231EEDF-673B-8F10-7AF6-BF9D9F739466}"/>
                    </a:ext>
                  </a:extLst>
                </p:cNvPr>
                <p:cNvSpPr txBox="1">
                  <a:spLocks noRot="1" noChangeAspect="1" noMove="1" noResize="1" noEditPoints="1" noAdjustHandles="1" noChangeArrowheads="1" noChangeShapeType="1" noTextEdit="1"/>
                </p:cNvSpPr>
                <p:nvPr/>
              </p:nvSpPr>
              <p:spPr>
                <a:xfrm>
                  <a:off x="2683114" y="5662737"/>
                  <a:ext cx="816442" cy="400110"/>
                </a:xfrm>
                <a:prstGeom prst="rect">
                  <a:avLst/>
                </a:prstGeom>
                <a:blipFill>
                  <a:blip r:embed="rId4"/>
                  <a:stretch>
                    <a:fillRect l="-8130" r="-4065"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9B2F18-9567-F446-00AB-0FA81BE0B590}"/>
                    </a:ext>
                  </a:extLst>
                </p:cNvPr>
                <p:cNvSpPr txBox="1"/>
                <p:nvPr/>
              </p:nvSpPr>
              <p:spPr>
                <a:xfrm>
                  <a:off x="5296336" y="5656981"/>
                  <a:ext cx="816442"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0" smtClean="0">
                            <a:latin typeface="Cambria Math" panose="02040503050406030204" pitchFamily="18" charset="0"/>
                          </a:rPr>
                          <m:t>𝚼</m:t>
                        </m:r>
                        <m:d>
                          <m:dPr>
                            <m:ctrlPr>
                              <a:rPr lang="en-US" sz="1300" b="1" i="1" smtClean="0">
                                <a:latin typeface="Cambria Math" panose="02040503050406030204" pitchFamily="18" charset="0"/>
                              </a:rPr>
                            </m:ctrlPr>
                          </m:dPr>
                          <m:e>
                            <m:r>
                              <a:rPr lang="en-US" sz="1300" b="1" i="1" smtClean="0">
                                <a:latin typeface="Cambria Math" panose="02040503050406030204" pitchFamily="18" charset="0"/>
                              </a:rPr>
                              <m:t>𝟏𝟎𝟖𝟔𝟎</m:t>
                            </m:r>
                          </m:e>
                        </m:d>
                        <m:r>
                          <a:rPr lang="en-US" sz="1300" b="1" i="1" smtClean="0">
                            <a:latin typeface="Cambria Math" panose="02040503050406030204" pitchFamily="18" charset="0"/>
                          </a:rPr>
                          <m:t> </m:t>
                        </m:r>
                      </m:oMath>
                    </m:oMathPara>
                  </a14:m>
                  <a:endParaRPr lang="en-US" sz="13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m:t>
                        </m:r>
                        <m:sSup>
                          <m:sSupPr>
                            <m:ctrlPr>
                              <a:rPr lang="en-US" sz="1300" b="1" i="1" smtClean="0">
                                <a:latin typeface="Cambria Math" panose="02040503050406030204" pitchFamily="18" charset="0"/>
                              </a:rPr>
                            </m:ctrlPr>
                          </m:sSupPr>
                          <m:e>
                            <m:r>
                              <a:rPr lang="en-US" sz="1300" b="1" i="1" smtClean="0">
                                <a:latin typeface="Cambria Math" panose="02040503050406030204" pitchFamily="18" charset="0"/>
                              </a:rPr>
                              <m:t>𝟏</m:t>
                            </m:r>
                          </m:e>
                          <m:sup>
                            <m:r>
                              <a:rPr lang="en-US" sz="1300" b="1" i="1" smtClean="0">
                                <a:latin typeface="Cambria Math" panose="02040503050406030204" pitchFamily="18" charset="0"/>
                              </a:rPr>
                              <m:t>−−</m:t>
                            </m:r>
                          </m:sup>
                        </m:sSup>
                        <m:r>
                          <a:rPr lang="en-US" sz="1300" b="1" i="1" smtClean="0">
                            <a:latin typeface="Cambria Math" panose="02040503050406030204" pitchFamily="18" charset="0"/>
                          </a:rPr>
                          <m:t>]</m:t>
                        </m:r>
                      </m:oMath>
                    </m:oMathPara>
                  </a14:m>
                  <a:endParaRPr lang="en-US" sz="1300" b="1" dirty="0"/>
                </a:p>
              </p:txBody>
            </p:sp>
          </mc:Choice>
          <mc:Fallback xmlns="">
            <p:sp>
              <p:nvSpPr>
                <p:cNvPr id="20" name="TextBox 19">
                  <a:extLst>
                    <a:ext uri="{FF2B5EF4-FFF2-40B4-BE49-F238E27FC236}">
                      <a16:creationId xmlns:a16="http://schemas.microsoft.com/office/drawing/2014/main" id="{4F9B2F18-9567-F446-00AB-0FA81BE0B590}"/>
                    </a:ext>
                  </a:extLst>
                </p:cNvPr>
                <p:cNvSpPr txBox="1">
                  <a:spLocks noRot="1" noChangeAspect="1" noMove="1" noResize="1" noEditPoints="1" noAdjustHandles="1" noChangeArrowheads="1" noChangeShapeType="1" noTextEdit="1"/>
                </p:cNvSpPr>
                <p:nvPr/>
              </p:nvSpPr>
              <p:spPr>
                <a:xfrm>
                  <a:off x="5296336" y="5656981"/>
                  <a:ext cx="816442" cy="400110"/>
                </a:xfrm>
                <a:prstGeom prst="rect">
                  <a:avLst/>
                </a:prstGeom>
                <a:blipFill>
                  <a:blip r:embed="rId5"/>
                  <a:stretch>
                    <a:fillRect l="-7317" r="-4065"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C639E05-25A1-D3F2-40A0-00D73F0DC6B0}"/>
                    </a:ext>
                  </a:extLst>
                </p:cNvPr>
                <p:cNvSpPr txBox="1"/>
                <p:nvPr/>
              </p:nvSpPr>
              <p:spPr>
                <a:xfrm rot="16200000">
                  <a:off x="660777" y="2855412"/>
                  <a:ext cx="1344172" cy="338554"/>
                </a:xfrm>
                <a:prstGeom prst="rect">
                  <a:avLst/>
                </a:prstGeom>
                <a:noFill/>
              </p:spPr>
              <p:txBody>
                <a:bodyPr wrap="square" rtlCol="0">
                  <a:spAutoFit/>
                </a:bodyPr>
                <a:lstStyle/>
                <a:p>
                  <a14:m>
                    <m:oMath xmlns:m="http://schemas.openxmlformats.org/officeDocument/2006/math">
                      <m:r>
                        <a:rPr lang="en-US" sz="1600" b="1" i="0" smtClean="0">
                          <a:latin typeface="Cambria Math" panose="02040503050406030204" pitchFamily="18" charset="0"/>
                        </a:rPr>
                        <m:t>𝚪</m:t>
                      </m:r>
                    </m:oMath>
                  </a14:m>
                  <a:r>
                    <a:rPr lang="en-US" sz="1600" b="1" dirty="0"/>
                    <a:t> (MeV)</a:t>
                  </a:r>
                </a:p>
              </p:txBody>
            </p:sp>
          </mc:Choice>
          <mc:Fallback xmlns="">
            <p:sp>
              <p:nvSpPr>
                <p:cNvPr id="21" name="TextBox 20">
                  <a:extLst>
                    <a:ext uri="{FF2B5EF4-FFF2-40B4-BE49-F238E27FC236}">
                      <a16:creationId xmlns:a16="http://schemas.microsoft.com/office/drawing/2014/main" id="{CC639E05-25A1-D3F2-40A0-00D73F0DC6B0}"/>
                    </a:ext>
                  </a:extLst>
                </p:cNvPr>
                <p:cNvSpPr txBox="1">
                  <a:spLocks noRot="1" noChangeAspect="1" noMove="1" noResize="1" noEditPoints="1" noAdjustHandles="1" noChangeArrowheads="1" noChangeShapeType="1" noTextEdit="1"/>
                </p:cNvSpPr>
                <p:nvPr/>
              </p:nvSpPr>
              <p:spPr>
                <a:xfrm rot="16200000">
                  <a:off x="660777" y="2855412"/>
                  <a:ext cx="1344172" cy="338554"/>
                </a:xfrm>
                <a:prstGeom prst="rect">
                  <a:avLst/>
                </a:prstGeom>
                <a:blipFill>
                  <a:blip r:embed="rId6"/>
                  <a:stretch>
                    <a:fillRect l="-5882" r="-33333"/>
                  </a:stretch>
                </a:blipFill>
              </p:spPr>
              <p:txBody>
                <a:bodyPr/>
                <a:lstStyle/>
                <a:p>
                  <a:r>
                    <a:rPr lang="en-US">
                      <a:noFill/>
                    </a:rPr>
                    <a:t> </a:t>
                  </a:r>
                </a:p>
              </p:txBody>
            </p:sp>
          </mc:Fallback>
        </mc:AlternateContent>
        <p:pic>
          <p:nvPicPr>
            <p:cNvPr id="22" name="Graphic 21">
              <a:extLst>
                <a:ext uri="{FF2B5EF4-FFF2-40B4-BE49-F238E27FC236}">
                  <a16:creationId xmlns:a16="http://schemas.microsoft.com/office/drawing/2014/main" id="{C487D828-9AA2-C941-1844-B61644470F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0276" y="828709"/>
              <a:ext cx="7850431" cy="4753368"/>
            </a:xfrm>
            <a:prstGeom prst="rect">
              <a:avLst/>
            </a:prstGeom>
          </p:spPr>
        </p:pic>
      </p:grpSp>
      <p:cxnSp>
        <p:nvCxnSpPr>
          <p:cNvPr id="3" name="Straight Arrow Connector 2">
            <a:extLst>
              <a:ext uri="{FF2B5EF4-FFF2-40B4-BE49-F238E27FC236}">
                <a16:creationId xmlns:a16="http://schemas.microsoft.com/office/drawing/2014/main" id="{C426D17F-3E64-1790-3772-361493C6FAA3}"/>
              </a:ext>
            </a:extLst>
          </p:cNvPr>
          <p:cNvCxnSpPr>
            <a:cxnSpLocks/>
            <a:stCxn id="18" idx="3"/>
            <a:endCxn id="31" idx="1"/>
          </p:cNvCxnSpPr>
          <p:nvPr/>
        </p:nvCxnSpPr>
        <p:spPr>
          <a:xfrm flipV="1">
            <a:off x="2777358" y="1047565"/>
            <a:ext cx="5717548" cy="2852638"/>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5E3996-AEC1-BC9B-7065-158E9AC1A810}"/>
              </a:ext>
            </a:extLst>
          </p:cNvPr>
          <p:cNvCxnSpPr>
            <a:cxnSpLocks/>
            <a:stCxn id="5" idx="3"/>
            <a:endCxn id="31" idx="1"/>
          </p:cNvCxnSpPr>
          <p:nvPr/>
        </p:nvCxnSpPr>
        <p:spPr>
          <a:xfrm flipV="1">
            <a:off x="5297949" y="1047565"/>
            <a:ext cx="3196957" cy="3061640"/>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AAFC33-5C80-D1A2-5052-A6AF3777876C}"/>
              </a:ext>
            </a:extLst>
          </p:cNvPr>
          <p:cNvPicPr>
            <a:picLocks noChangeAspect="1"/>
          </p:cNvPicPr>
          <p:nvPr/>
        </p:nvPicPr>
        <p:blipFill>
          <a:blip r:embed="rId9"/>
          <a:stretch>
            <a:fillRect/>
          </a:stretch>
        </p:blipFill>
        <p:spPr>
          <a:xfrm>
            <a:off x="4479465" y="0"/>
            <a:ext cx="1810669" cy="859611"/>
          </a:xfrm>
          <a:prstGeom prst="rect">
            <a:avLst/>
          </a:prstGeom>
        </p:spPr>
      </p:pic>
      <p:sp>
        <p:nvSpPr>
          <p:cNvPr id="5" name="Rectangle 4">
            <a:extLst>
              <a:ext uri="{FF2B5EF4-FFF2-40B4-BE49-F238E27FC236}">
                <a16:creationId xmlns:a16="http://schemas.microsoft.com/office/drawing/2014/main" id="{3FDAE486-CD1B-1463-E419-AB49C6CB15CD}"/>
              </a:ext>
            </a:extLst>
          </p:cNvPr>
          <p:cNvSpPr/>
          <p:nvPr/>
        </p:nvSpPr>
        <p:spPr>
          <a:xfrm>
            <a:off x="4237400" y="1434553"/>
            <a:ext cx="1060549" cy="53493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EB4A71-ADD7-AECF-8368-751324202FAF}"/>
              </a:ext>
            </a:extLst>
          </p:cNvPr>
          <p:cNvSpPr/>
          <p:nvPr/>
        </p:nvSpPr>
        <p:spPr>
          <a:xfrm>
            <a:off x="1745860" y="1399605"/>
            <a:ext cx="1031498" cy="500119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CD32539-BE09-7881-8637-B76C1E037302}"/>
                  </a:ext>
                </a:extLst>
              </p:cNvPr>
              <p:cNvSpPr txBox="1"/>
              <p:nvPr/>
            </p:nvSpPr>
            <p:spPr>
              <a:xfrm>
                <a:off x="8114218" y="1990924"/>
                <a:ext cx="4015677" cy="2087776"/>
              </a:xfrm>
              <a:prstGeom prst="rect">
                <a:avLst/>
              </a:prstGeom>
              <a:noFill/>
              <a:ln>
                <a:solidFill>
                  <a:srgbClr val="FF0000"/>
                </a:solidFill>
              </a:ln>
            </p:spPr>
            <p:txBody>
              <a:bodyPr wrap="square" rtlCol="0">
                <a:spAutoFit/>
              </a:bodyPr>
              <a:lstStyle/>
              <a:p>
                <a:r>
                  <a:rPr lang="en-US" sz="1400" b="0" dirty="0"/>
                  <a:t>                            </a:t>
                </a:r>
                <a14:m>
                  <m:oMath xmlns:m="http://schemas.openxmlformats.org/officeDocument/2006/math">
                    <m:r>
                      <m:rPr>
                        <m:sty m:val="p"/>
                      </m:rPr>
                      <a:rPr lang="en-US" sz="1400" b="0" i="0" smtClean="0">
                        <a:latin typeface="Cambria Math" panose="02040503050406030204" pitchFamily="18" charset="0"/>
                      </a:rPr>
                      <m:t>Υ</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10860</m:t>
                        </m:r>
                      </m:e>
                    </m:d>
                  </m:oMath>
                </a14:m>
                <a:r>
                  <a:rPr lang="en-US" sz="1400" dirty="0">
                    <a:latin typeface="Bell MT" panose="02020503060305020303" pitchFamily="18" charset="0"/>
                  </a:rPr>
                  <a:t> </a:t>
                </a:r>
              </a:p>
              <a:p>
                <a:pPr marL="285750" indent="-285750">
                  <a:buFont typeface="Wingdings" panose="05000000000000000000" pitchFamily="2" charset="2"/>
                  <a:buChar char="ü"/>
                </a:pPr>
                <a:endParaRPr lang="en-US" sz="1400" dirty="0">
                  <a:latin typeface="Bell MT" panose="02020503060305020303" pitchFamily="18" charset="0"/>
                </a:endParaRPr>
              </a:p>
              <a:p>
                <a:pPr marL="285750" indent="-285750">
                  <a:buFont typeface="Wingdings" panose="05000000000000000000" pitchFamily="2" charset="2"/>
                  <a:buChar char="ü"/>
                </a:pPr>
                <a:r>
                  <a:rPr lang="en-US" sz="1400" dirty="0">
                    <a:latin typeface="Bell MT" panose="02020503060305020303" pitchFamily="18" charset="0"/>
                  </a:rPr>
                  <a:t>Inclusive rate: </a:t>
                </a:r>
                <a14:m>
                  <m:oMath xmlns:m="http://schemas.openxmlformats.org/officeDocument/2006/math">
                    <m:r>
                      <a:rPr lang="en-US" sz="1400" b="1" i="1" smtClean="0">
                        <a:solidFill>
                          <a:srgbClr val="FF0000"/>
                        </a:solidFill>
                        <a:latin typeface="Cambria Math" panose="02040503050406030204" pitchFamily="18" charset="0"/>
                      </a:rPr>
                      <m:t>𝟑𝟕</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oMath>
                </a14:m>
                <a:r>
                  <a:rPr lang="en-US" sz="1400" dirty="0">
                    <a:solidFill>
                      <a:srgbClr val="FF0000"/>
                    </a:solidFill>
                    <a:latin typeface="Bell MT" panose="02020503060305020303" pitchFamily="18" charset="0"/>
                  </a:rPr>
                  <a:t> </a:t>
                </a:r>
                <a:r>
                  <a:rPr lang="en-US" sz="1400" dirty="0">
                    <a:latin typeface="Bell MT" panose="02020503060305020303" pitchFamily="18" charset="0"/>
                  </a:rPr>
                  <a:t>MeV.  </a:t>
                </a:r>
                <a:r>
                  <a:rPr lang="en-US" sz="1400" b="1" u="sng" dirty="0">
                    <a:latin typeface="Bell MT" panose="02020503060305020303" pitchFamily="18" charset="0"/>
                  </a:rPr>
                  <a:t>Branching fraction </a:t>
                </a:r>
                <a:r>
                  <a:rPr lang="en-US" sz="1400" b="1" dirty="0">
                    <a:latin typeface="Bell MT" panose="02020503060305020303" pitchFamily="18" charset="0"/>
                  </a:rPr>
                  <a:t>for decay to open-bottom mesons</a:t>
                </a:r>
                <a:r>
                  <a:rPr lang="en-US" sz="1400" dirty="0">
                    <a:latin typeface="Bell MT" panose="02020503060305020303" pitchFamily="18" charset="0"/>
                  </a:rPr>
                  <a:t>: </a:t>
                </a:r>
                <a:r>
                  <a:rPr lang="en-US" sz="1400" b="1" dirty="0">
                    <a:solidFill>
                      <a:srgbClr val="FF0000"/>
                    </a:solidFill>
                    <a:latin typeface="Bell MT" panose="02020503060305020303" pitchFamily="18" charset="0"/>
                  </a:rPr>
                  <a:t>76.6%</a:t>
                </a:r>
                <a:r>
                  <a:rPr lang="en-US" sz="1400" dirty="0">
                    <a:latin typeface="Bell MT" panose="02020503060305020303" pitchFamily="18" charset="0"/>
                  </a:rPr>
                  <a:t>. Decay rate to quarkonium: </a:t>
                </a:r>
                <a14:m>
                  <m:oMath xmlns:m="http://schemas.openxmlformats.org/officeDocument/2006/math">
                    <m:sSubSup>
                      <m:sSubSupPr>
                        <m:ctrlPr>
                          <a:rPr lang="en-US" sz="1400" b="1" i="1" smtClean="0">
                            <a:solidFill>
                              <a:srgbClr val="FF0000"/>
                            </a:solidFill>
                            <a:latin typeface="Cambria Math" panose="02040503050406030204" pitchFamily="18" charset="0"/>
                          </a:rPr>
                        </m:ctrlPr>
                      </m:sSubSupPr>
                      <m:e>
                        <m:r>
                          <a:rPr lang="en-US" sz="1400" b="1" i="1" smtClean="0">
                            <a:solidFill>
                              <a:srgbClr val="FF0000"/>
                            </a:solidFill>
                            <a:latin typeface="Cambria Math" panose="02040503050406030204" pitchFamily="18" charset="0"/>
                          </a:rPr>
                          <m:t>𝟖</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𝟖</m:t>
                        </m:r>
                      </m:e>
                      <m:sub>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𝟖</m:t>
                        </m:r>
                      </m:sub>
                      <m: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𝟐</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𝟔</m:t>
                        </m:r>
                      </m:sup>
                    </m:sSubSup>
                  </m:oMath>
                </a14:m>
                <a:r>
                  <a:rPr lang="en-US" sz="1400" dirty="0">
                    <a:latin typeface="Bell MT" panose="02020503060305020303" pitchFamily="18" charset="0"/>
                  </a:rPr>
                  <a:t> MeV.  Good agreement with our lower-bound estimate for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𝐻</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10786</m:t>
                    </m:r>
                    <m:r>
                      <a:rPr lang="en-US" sz="1400" b="0" i="1" smtClean="0">
                        <a:latin typeface="Cambria Math" panose="02040503050406030204" pitchFamily="18" charset="0"/>
                      </a:rPr>
                      <m:t>)</m:t>
                    </m:r>
                  </m:oMath>
                </a14:m>
                <a:r>
                  <a:rPr lang="en-US" sz="1400" dirty="0">
                    <a:latin typeface="Bell MT" panose="02020503060305020303" pitchFamily="18" charset="0"/>
                  </a:rPr>
                  <a:t>. </a:t>
                </a:r>
              </a:p>
              <a:p>
                <a:endParaRPr lang="en-US" sz="1400" dirty="0">
                  <a:latin typeface="Bell MT" panose="02020503060305020303" pitchFamily="18" charset="0"/>
                </a:endParaRPr>
              </a:p>
              <a:p>
                <a:pPr marL="285750" indent="-285750">
                  <a:buFont typeface="Wingdings" panose="05000000000000000000" pitchFamily="2" charset="2"/>
                  <a:buChar char="ü"/>
                </a:pPr>
                <a:r>
                  <a:rPr lang="en-US" sz="1400" dirty="0">
                    <a:latin typeface="Bell MT" panose="02020503060305020303" pitchFamily="18" charset="0"/>
                  </a:rPr>
                  <a:t>Candidate for </a:t>
                </a:r>
                <a14:m>
                  <m:oMath xmlns:m="http://schemas.openxmlformats.org/officeDocument/2006/math">
                    <m:r>
                      <m:rPr>
                        <m:sty m:val="p"/>
                      </m:rPr>
                      <a:rPr lang="en-US" sz="1400" b="0" i="0" smtClean="0">
                        <a:latin typeface="Cambria Math" panose="02040503050406030204" pitchFamily="18" charset="0"/>
                      </a:rPr>
                      <m:t>Υ</m:t>
                    </m:r>
                    <m:r>
                      <a:rPr lang="en-US" sz="1400" b="0" i="1" smtClean="0">
                        <a:latin typeface="Cambria Math" panose="02040503050406030204" pitchFamily="18" charset="0"/>
                      </a:rPr>
                      <m:t>(</m:t>
                    </m:r>
                    <m:r>
                      <a:rPr lang="en-US" sz="1400" b="0" i="1" smtClean="0">
                        <a:latin typeface="Cambria Math" panose="02040503050406030204" pitchFamily="18" charset="0"/>
                      </a:rPr>
                      <m:t>5</m:t>
                    </m:r>
                    <m:r>
                      <a:rPr lang="en-US" sz="1400" b="0" i="1" smtClean="0">
                        <a:latin typeface="Cambria Math" panose="02040503050406030204" pitchFamily="18" charset="0"/>
                      </a:rPr>
                      <m:t>𝑆</m:t>
                    </m:r>
                    <m:r>
                      <a:rPr lang="en-US" sz="1400" b="0" i="1" smtClean="0">
                        <a:latin typeface="Cambria Math" panose="02040503050406030204" pitchFamily="18" charset="0"/>
                      </a:rPr>
                      <m:t>)</m:t>
                    </m:r>
                  </m:oMath>
                </a14:m>
                <a:r>
                  <a:rPr lang="en-US" sz="1400" dirty="0">
                    <a:latin typeface="Bell MT" panose="02020503060305020303" pitchFamily="18" charset="0"/>
                  </a:rPr>
                  <a:t> state</a:t>
                </a:r>
              </a:p>
            </p:txBody>
          </p:sp>
        </mc:Choice>
        <mc:Fallback xmlns="">
          <p:sp>
            <p:nvSpPr>
              <p:cNvPr id="28" name="TextBox 27">
                <a:extLst>
                  <a:ext uri="{FF2B5EF4-FFF2-40B4-BE49-F238E27FC236}">
                    <a16:creationId xmlns:a16="http://schemas.microsoft.com/office/drawing/2014/main" id="{ECD32539-BE09-7881-8637-B76C1E037302}"/>
                  </a:ext>
                </a:extLst>
              </p:cNvPr>
              <p:cNvSpPr txBox="1">
                <a:spLocks noRot="1" noChangeAspect="1" noMove="1" noResize="1" noEditPoints="1" noAdjustHandles="1" noChangeArrowheads="1" noChangeShapeType="1" noTextEdit="1"/>
              </p:cNvSpPr>
              <p:nvPr/>
            </p:nvSpPr>
            <p:spPr>
              <a:xfrm>
                <a:off x="8114218" y="1990924"/>
                <a:ext cx="4015677" cy="2087776"/>
              </a:xfrm>
              <a:prstGeom prst="rect">
                <a:avLst/>
              </a:prstGeom>
              <a:blipFill>
                <a:blip r:embed="rId10"/>
                <a:stretch>
                  <a:fillRect r="-1362"/>
                </a:stretch>
              </a:blipFill>
              <a:ln>
                <a:solidFill>
                  <a:srgbClr val="FF0000"/>
                </a:solidFill>
              </a:ln>
            </p:spPr>
            <p:txBody>
              <a:bodyPr/>
              <a:lstStyle/>
              <a:p>
                <a:r>
                  <a:rPr lang="en-US">
                    <a:noFill/>
                  </a:rPr>
                  <a:t> </a:t>
                </a:r>
              </a:p>
            </p:txBody>
          </p:sp>
        </mc:Fallback>
      </mc:AlternateContent>
      <p:sp>
        <p:nvSpPr>
          <p:cNvPr id="31" name="TextBox 30">
            <a:extLst>
              <a:ext uri="{FF2B5EF4-FFF2-40B4-BE49-F238E27FC236}">
                <a16:creationId xmlns:a16="http://schemas.microsoft.com/office/drawing/2014/main" id="{A452F4E5-019B-E4E3-FA9F-A2819DB0E982}"/>
              </a:ext>
            </a:extLst>
          </p:cNvPr>
          <p:cNvSpPr txBox="1"/>
          <p:nvPr/>
        </p:nvSpPr>
        <p:spPr>
          <a:xfrm>
            <a:off x="8494906" y="585900"/>
            <a:ext cx="2161473" cy="923330"/>
          </a:xfrm>
          <a:prstGeom prst="rect">
            <a:avLst/>
          </a:prstGeom>
          <a:noFill/>
          <a:ln>
            <a:solidFill>
              <a:srgbClr val="FF0000"/>
            </a:solidFill>
          </a:ln>
        </p:spPr>
        <p:txBody>
          <a:bodyPr wrap="square" rtlCol="0">
            <a:spAutoFit/>
          </a:bodyPr>
          <a:lstStyle/>
          <a:p>
            <a:r>
              <a:rPr lang="en-US" dirty="0">
                <a:latin typeface="Bell MT" panose="02020503060305020303" pitchFamily="18" charset="0"/>
              </a:rPr>
              <a:t>Could  have a significant hybrid component.</a:t>
            </a:r>
          </a:p>
        </p:txBody>
      </p:sp>
      <p:sp>
        <p:nvSpPr>
          <p:cNvPr id="32" name="Arrow: Up 31">
            <a:extLst>
              <a:ext uri="{FF2B5EF4-FFF2-40B4-BE49-F238E27FC236}">
                <a16:creationId xmlns:a16="http://schemas.microsoft.com/office/drawing/2014/main" id="{50E71E10-57CB-AB15-2136-0DF98FF0DFAA}"/>
              </a:ext>
            </a:extLst>
          </p:cNvPr>
          <p:cNvSpPr/>
          <p:nvPr/>
        </p:nvSpPr>
        <p:spPr>
          <a:xfrm>
            <a:off x="9660867" y="1509230"/>
            <a:ext cx="461230" cy="407119"/>
          </a:xfrm>
          <a:prstGeom prst="upArrow">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9744F09-9D38-5197-C635-E8E97A790D37}"/>
                  </a:ext>
                </a:extLst>
              </p:cNvPr>
              <p:cNvSpPr txBox="1"/>
              <p:nvPr/>
            </p:nvSpPr>
            <p:spPr>
              <a:xfrm>
                <a:off x="8114218" y="4048099"/>
                <a:ext cx="4015677" cy="2416046"/>
              </a:xfrm>
              <a:prstGeom prst="rect">
                <a:avLst/>
              </a:prstGeom>
              <a:noFill/>
              <a:ln>
                <a:solidFill>
                  <a:srgbClr val="FF0000"/>
                </a:solidFill>
              </a:ln>
            </p:spPr>
            <p:txBody>
              <a:bodyPr wrap="square" rtlCol="0">
                <a:spAutoFit/>
              </a:bodyPr>
              <a:lstStyle/>
              <a:p>
                <a:r>
                  <a:rPr lang="en-US" sz="1500" b="0" dirty="0"/>
                  <a:t>                        </a:t>
                </a:r>
                <a14:m>
                  <m:oMath xmlns:m="http://schemas.openxmlformats.org/officeDocument/2006/math">
                    <m:r>
                      <m:rPr>
                        <m:sty m:val="p"/>
                      </m:rPr>
                      <a:rPr lang="en-US" sz="1500" b="0" i="0" smtClean="0">
                        <a:latin typeface="Cambria Math" panose="02040503050406030204" pitchFamily="18" charset="0"/>
                      </a:rPr>
                      <m:t>Υ</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11020</m:t>
                        </m:r>
                      </m:e>
                    </m:d>
                    <m:r>
                      <a:rPr lang="en-US" sz="1500" b="0" i="1" smtClean="0">
                        <a:latin typeface="Cambria Math" panose="02040503050406030204" pitchFamily="18" charset="0"/>
                      </a:rPr>
                      <m:t> </m:t>
                    </m:r>
                    <m:r>
                      <m:rPr>
                        <m:lit/>
                      </m:rPr>
                      <a:rPr lang="en-US" sz="1500" b="0" i="1" smtClean="0">
                        <a:latin typeface="Cambria Math" panose="02040503050406030204" pitchFamily="18" charset="0"/>
                      </a:rPr>
                      <m:t>&amp;</m:t>
                    </m:r>
                    <m:r>
                      <a:rPr lang="en-US" sz="1500" b="0" i="0" smtClean="0">
                        <a:latin typeface="Cambria Math" panose="02040503050406030204" pitchFamily="18" charset="0"/>
                      </a:rPr>
                      <m:t> </m:t>
                    </m:r>
                    <m:r>
                      <m:rPr>
                        <m:sty m:val="p"/>
                      </m:rPr>
                      <a:rPr lang="en-US" sz="1500">
                        <a:latin typeface="Cambria Math" panose="02040503050406030204" pitchFamily="18" charset="0"/>
                      </a:rPr>
                      <m:t>Υ</m:t>
                    </m:r>
                    <m:d>
                      <m:dPr>
                        <m:ctrlPr>
                          <a:rPr lang="en-US" sz="1500" i="1">
                            <a:latin typeface="Cambria Math" panose="02040503050406030204" pitchFamily="18" charset="0"/>
                          </a:rPr>
                        </m:ctrlPr>
                      </m:dPr>
                      <m:e>
                        <m:r>
                          <a:rPr lang="en-US" sz="1500" i="1">
                            <a:latin typeface="Cambria Math" panose="02040503050406030204" pitchFamily="18" charset="0"/>
                          </a:rPr>
                          <m:t>1</m:t>
                        </m:r>
                        <m:r>
                          <a:rPr lang="en-US" sz="1500" b="0" i="1" smtClean="0">
                            <a:latin typeface="Cambria Math" panose="02040503050406030204" pitchFamily="18" charset="0"/>
                          </a:rPr>
                          <m:t>0753</m:t>
                        </m:r>
                      </m:e>
                    </m:d>
                  </m:oMath>
                </a14:m>
                <a:endParaRPr lang="en-US" sz="1500" dirty="0">
                  <a:latin typeface="Bell MT" panose="02020503060305020303" pitchFamily="18" charset="0"/>
                </a:endParaRPr>
              </a:p>
              <a:p>
                <a:endParaRPr lang="en-US" sz="1500" dirty="0">
                  <a:latin typeface="Bell MT" panose="02020503060305020303" pitchFamily="18" charset="0"/>
                </a:endParaRPr>
              </a:p>
              <a:p>
                <a:r>
                  <a:rPr lang="en-US" sz="1500" dirty="0">
                    <a:latin typeface="Bell MT" panose="02020503060305020303" pitchFamily="18" charset="0"/>
                  </a:rPr>
                  <a:t>Large branching fraction for decays to open-bottom mesons expected. Different  quark model calculations predict large branching fraction. Need experimental input on branching fraction.</a:t>
                </a:r>
              </a:p>
              <a:p>
                <a:r>
                  <a:rPr lang="en-US" sz="1500" dirty="0">
                    <a:latin typeface="Bell MT" panose="02020503060305020303" pitchFamily="18" charset="0"/>
                  </a:rPr>
                  <a:t>See </a:t>
                </a:r>
                <a:r>
                  <a:rPr lang="en-US" sz="1500" dirty="0">
                    <a:solidFill>
                      <a:schemeClr val="tx1"/>
                    </a:solidFill>
                    <a:latin typeface="Bell MT" panose="02020503060305020303" pitchFamily="18" charset="0"/>
                  </a:rPr>
                  <a:t>H</a:t>
                </a:r>
                <a14:m>
                  <m:oMath xmlns:m="http://schemas.openxmlformats.org/officeDocument/2006/math">
                    <m:acc>
                      <m:accPr>
                        <m:chr m:val="̈"/>
                        <m:ctrlPr>
                          <a:rPr lang="en-US" sz="1500" i="1" smtClean="0">
                            <a:solidFill>
                              <a:schemeClr val="tx1"/>
                            </a:solidFill>
                            <a:latin typeface="Cambria Math" panose="02040503050406030204" pitchFamily="18" charset="0"/>
                          </a:rPr>
                        </m:ctrlPr>
                      </m:accPr>
                      <m:e>
                        <m:r>
                          <m:rPr>
                            <m:sty m:val="p"/>
                          </m:rPr>
                          <a:rPr lang="en-US" sz="1500" b="0" i="0" smtClean="0">
                            <a:solidFill>
                              <a:schemeClr val="tx1"/>
                            </a:solidFill>
                            <a:latin typeface="Cambria Math" panose="02040503050406030204" pitchFamily="18" charset="0"/>
                          </a:rPr>
                          <m:t>u</m:t>
                        </m:r>
                      </m:e>
                    </m:acc>
                  </m:oMath>
                </a14:m>
                <a:r>
                  <a:rPr lang="en-US" sz="1500" dirty="0" err="1">
                    <a:solidFill>
                      <a:schemeClr val="tx1"/>
                    </a:solidFill>
                    <a:latin typeface="Bell MT" panose="02020503060305020303" pitchFamily="18" charset="0"/>
                  </a:rPr>
                  <a:t>sken</a:t>
                </a:r>
                <a:r>
                  <a:rPr lang="it-IT" sz="1500" dirty="0">
                    <a:solidFill>
                      <a:schemeClr val="tx1"/>
                    </a:solidFill>
                    <a:latin typeface="Bodoni MT" panose="02070603080606020203" pitchFamily="18" charset="0"/>
                    <a:cs typeface="Helvetica" panose="020B0604020202020204" pitchFamily="34" charset="0"/>
                  </a:rPr>
                  <a:t>, Mitchell &amp; Swanson, Phys Rev D 106 (2022).</a:t>
                </a:r>
                <a:endParaRPr lang="en-US" sz="1500" dirty="0">
                  <a:solidFill>
                    <a:schemeClr val="tx1"/>
                  </a:solidFill>
                  <a:latin typeface="Bell MT" panose="02020503060305020303" pitchFamily="18" charset="0"/>
                </a:endParaRPr>
              </a:p>
              <a:p>
                <a:endParaRPr lang="en-US" sz="1500" dirty="0">
                  <a:latin typeface="Bell MT" panose="02020503060305020303" pitchFamily="18" charset="0"/>
                </a:endParaRPr>
              </a:p>
              <a:p>
                <a14:m>
                  <m:oMath xmlns:m="http://schemas.openxmlformats.org/officeDocument/2006/math">
                    <m:r>
                      <m:rPr>
                        <m:sty m:val="p"/>
                      </m:rPr>
                      <a:rPr lang="en-US" sz="1500" smtClean="0">
                        <a:latin typeface="Cambria Math" panose="02040503050406030204" pitchFamily="18" charset="0"/>
                      </a:rPr>
                      <m:t>Υ</m:t>
                    </m:r>
                    <m:d>
                      <m:dPr>
                        <m:ctrlPr>
                          <a:rPr lang="en-US" sz="1500" i="1">
                            <a:latin typeface="Cambria Math" panose="02040503050406030204" pitchFamily="18" charset="0"/>
                          </a:rPr>
                        </m:ctrlPr>
                      </m:dPr>
                      <m:e>
                        <m:r>
                          <a:rPr lang="en-US" sz="1500" i="1">
                            <a:latin typeface="Cambria Math" panose="02040503050406030204" pitchFamily="18" charset="0"/>
                          </a:rPr>
                          <m:t>1</m:t>
                        </m:r>
                        <m:r>
                          <a:rPr lang="en-US" sz="1500" b="0" i="1" smtClean="0">
                            <a:latin typeface="Cambria Math" panose="02040503050406030204" pitchFamily="18" charset="0"/>
                          </a:rPr>
                          <m:t>0753</m:t>
                        </m:r>
                      </m:e>
                    </m:d>
                  </m:oMath>
                </a14:m>
                <a:r>
                  <a:rPr lang="en-US" sz="1500" dirty="0">
                    <a:latin typeface="Bell MT" panose="02020503060305020303" pitchFamily="18" charset="0"/>
                  </a:rPr>
                  <a:t>: Candidate for </a:t>
                </a:r>
                <a14:m>
                  <m:oMath xmlns:m="http://schemas.openxmlformats.org/officeDocument/2006/math">
                    <m:r>
                      <m:rPr>
                        <m:sty m:val="p"/>
                      </m:rPr>
                      <a:rPr lang="en-US" sz="1600">
                        <a:latin typeface="Cambria Math" panose="02040503050406030204" pitchFamily="18" charset="0"/>
                      </a:rPr>
                      <m:t>Υ</m:t>
                    </m:r>
                    <m:r>
                      <a:rPr lang="en-US" sz="1600" i="1">
                        <a:latin typeface="Cambria Math" panose="02040503050406030204" pitchFamily="18" charset="0"/>
                      </a:rPr>
                      <m:t>(</m:t>
                    </m:r>
                    <m:r>
                      <a:rPr lang="en-US" sz="1600" b="0" i="1" smtClean="0">
                        <a:latin typeface="Cambria Math" panose="02040503050406030204" pitchFamily="18" charset="0"/>
                      </a:rPr>
                      <m:t>3</m:t>
                    </m:r>
                    <m:r>
                      <a:rPr lang="en-US" sz="1600" b="0" i="1" smtClean="0">
                        <a:latin typeface="Cambria Math" panose="02040503050406030204" pitchFamily="18" charset="0"/>
                      </a:rPr>
                      <m:t>𝐷</m:t>
                    </m:r>
                    <m:r>
                      <a:rPr lang="en-US" sz="1600" i="1">
                        <a:latin typeface="Cambria Math" panose="02040503050406030204" pitchFamily="18" charset="0"/>
                      </a:rPr>
                      <m:t>)</m:t>
                    </m:r>
                  </m:oMath>
                </a14:m>
                <a:r>
                  <a:rPr lang="en-US" sz="1600" dirty="0">
                    <a:latin typeface="Bell MT" panose="02020503060305020303" pitchFamily="18" charset="0"/>
                  </a:rPr>
                  <a:t> state.</a:t>
                </a:r>
                <a:endParaRPr lang="en-US" sz="1500" dirty="0">
                  <a:latin typeface="Bell MT" panose="02020503060305020303" pitchFamily="18" charset="0"/>
                </a:endParaRPr>
              </a:p>
            </p:txBody>
          </p:sp>
        </mc:Choice>
        <mc:Fallback xmlns="">
          <p:sp>
            <p:nvSpPr>
              <p:cNvPr id="39" name="TextBox 38">
                <a:extLst>
                  <a:ext uri="{FF2B5EF4-FFF2-40B4-BE49-F238E27FC236}">
                    <a16:creationId xmlns:a16="http://schemas.microsoft.com/office/drawing/2014/main" id="{09744F09-9D38-5197-C635-E8E97A790D37}"/>
                  </a:ext>
                </a:extLst>
              </p:cNvPr>
              <p:cNvSpPr txBox="1">
                <a:spLocks noRot="1" noChangeAspect="1" noMove="1" noResize="1" noEditPoints="1" noAdjustHandles="1" noChangeArrowheads="1" noChangeShapeType="1" noTextEdit="1"/>
              </p:cNvSpPr>
              <p:nvPr/>
            </p:nvSpPr>
            <p:spPr>
              <a:xfrm>
                <a:off x="8114218" y="4048099"/>
                <a:ext cx="4015677" cy="2416046"/>
              </a:xfrm>
              <a:prstGeom prst="rect">
                <a:avLst/>
              </a:prstGeom>
              <a:blipFill>
                <a:blip r:embed="rId11"/>
                <a:stretch>
                  <a:fillRect l="-454" r="-303" b="-2261"/>
                </a:stretch>
              </a:blipFill>
              <a:ln>
                <a:solidFill>
                  <a:srgbClr val="FF0000"/>
                </a:solidFill>
              </a:ln>
            </p:spPr>
            <p:txBody>
              <a:bodyPr/>
              <a:lstStyle/>
              <a:p>
                <a:r>
                  <a:rPr lang="en-US">
                    <a:noFill/>
                  </a:rPr>
                  <a:t> </a:t>
                </a:r>
              </a:p>
            </p:txBody>
          </p:sp>
        </mc:Fallback>
      </mc:AlternateContent>
      <p:sp>
        <p:nvSpPr>
          <p:cNvPr id="40" name="HQET for heavy quarks and diquarks">
            <a:extLst>
              <a:ext uri="{FF2B5EF4-FFF2-40B4-BE49-F238E27FC236}">
                <a16:creationId xmlns:a16="http://schemas.microsoft.com/office/drawing/2014/main" id="{93ECDA61-C7C2-37F8-ED71-76B97BC4BE2B}"/>
              </a:ext>
            </a:extLst>
          </p:cNvPr>
          <p:cNvSpPr txBox="1"/>
          <p:nvPr/>
        </p:nvSpPr>
        <p:spPr>
          <a:xfrm>
            <a:off x="110851" y="596335"/>
            <a:ext cx="6724058"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Hybrid-to-</a:t>
            </a:r>
            <a:r>
              <a:rPr lang="en-US" sz="2000" dirty="0" err="1">
                <a:latin typeface="Bell MT" panose="02020503060305020303" pitchFamily="18" charset="0"/>
              </a:rPr>
              <a:t>quarkoniunium</a:t>
            </a:r>
            <a:r>
              <a:rPr lang="en-US" sz="2000" dirty="0">
                <a:latin typeface="Bell MT" panose="02020503060305020303" pitchFamily="18" charset="0"/>
              </a:rPr>
              <a:t> transition widths:</a:t>
            </a:r>
            <a:endParaRPr lang="en-US" sz="2000" dirty="0">
              <a:solidFill>
                <a:schemeClr val="tx1"/>
              </a:solidFill>
              <a:latin typeface="Bell MT" panose="02020503060305020303" pitchFamily="18" charset="0"/>
            </a:endParaRPr>
          </a:p>
        </p:txBody>
      </p:sp>
      <p:sp>
        <p:nvSpPr>
          <p:cNvPr id="2" name="Rectangle 1">
            <a:extLst>
              <a:ext uri="{FF2B5EF4-FFF2-40B4-BE49-F238E27FC236}">
                <a16:creationId xmlns:a16="http://schemas.microsoft.com/office/drawing/2014/main" id="{F0FBD0D4-BA1D-04BA-9C8C-44C673F29962}"/>
              </a:ext>
            </a:extLst>
          </p:cNvPr>
          <p:cNvSpPr/>
          <p:nvPr/>
        </p:nvSpPr>
        <p:spPr>
          <a:xfrm>
            <a:off x="6896427" y="139705"/>
            <a:ext cx="288433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4253055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05DC84A-9683-3E5D-233A-21111AF98A58}"/>
              </a:ext>
            </a:extLst>
          </p:cNvPr>
          <p:cNvPicPr>
            <a:picLocks noChangeAspect="1"/>
          </p:cNvPicPr>
          <p:nvPr/>
        </p:nvPicPr>
        <p:blipFill>
          <a:blip r:embed="rId3"/>
          <a:stretch>
            <a:fillRect/>
          </a:stretch>
        </p:blipFill>
        <p:spPr>
          <a:xfrm>
            <a:off x="522053" y="2536260"/>
            <a:ext cx="4988131" cy="2423562"/>
          </a:xfrm>
          <a:prstGeom prst="rect">
            <a:avLst/>
          </a:prstGeom>
        </p:spPr>
      </p:pic>
      <p:pic>
        <p:nvPicPr>
          <p:cNvPr id="5" name="Picture 4">
            <a:extLst>
              <a:ext uri="{FF2B5EF4-FFF2-40B4-BE49-F238E27FC236}">
                <a16:creationId xmlns:a16="http://schemas.microsoft.com/office/drawing/2014/main" id="{4F65753C-4703-1071-BA93-FDF15EF0EC85}"/>
              </a:ext>
            </a:extLst>
          </p:cNvPr>
          <p:cNvPicPr>
            <a:picLocks noChangeAspect="1"/>
          </p:cNvPicPr>
          <p:nvPr/>
        </p:nvPicPr>
        <p:blipFill>
          <a:blip r:embed="rId4"/>
          <a:stretch>
            <a:fillRect/>
          </a:stretch>
        </p:blipFill>
        <p:spPr>
          <a:xfrm>
            <a:off x="6406479" y="2585288"/>
            <a:ext cx="3778588" cy="2295850"/>
          </a:xfrm>
          <a:prstGeom prst="rect">
            <a:avLst/>
          </a:prstGeom>
        </p:spPr>
      </p:pic>
      <p:sp>
        <p:nvSpPr>
          <p:cNvPr id="6" name="Slide Number Placeholder 5"/>
          <p:cNvSpPr>
            <a:spLocks noGrp="1"/>
          </p:cNvSpPr>
          <p:nvPr>
            <p:ph type="sldNum" sz="quarter" idx="12"/>
          </p:nvPr>
        </p:nvSpPr>
        <p:spPr/>
        <p:txBody>
          <a:bodyPr/>
          <a:lstStyle/>
          <a:p>
            <a:fld id="{F625E1C1-922A-47A9-AF37-A2DFACD4FCD7}" type="slidenum">
              <a:rPr lang="en-US" smtClean="0"/>
              <a:t>33</a:t>
            </a:fld>
            <a:endParaRPr lang="en-US"/>
          </a:p>
        </p:txBody>
      </p:sp>
      <p:sp>
        <p:nvSpPr>
          <p:cNvPr id="7" name="TextBox 6">
            <a:extLst>
              <a:ext uri="{FF2B5EF4-FFF2-40B4-BE49-F238E27FC236}">
                <a16:creationId xmlns:a16="http://schemas.microsoft.com/office/drawing/2014/main" id="{D865B989-5053-67DE-B936-90147A8F86D5}"/>
              </a:ext>
            </a:extLst>
          </p:cNvPr>
          <p:cNvSpPr txBox="1"/>
          <p:nvPr/>
        </p:nvSpPr>
        <p:spPr>
          <a:xfrm>
            <a:off x="4387492" y="6025"/>
            <a:ext cx="2771656" cy="553998"/>
          </a:xfrm>
          <a:prstGeom prst="rect">
            <a:avLst/>
          </a:prstGeom>
          <a:noFill/>
        </p:spPr>
        <p:txBody>
          <a:bodyPr wrap="none" rtlCol="0">
            <a:spAutoFit/>
          </a:bodyPr>
          <a:lstStyle/>
          <a:p>
            <a:r>
              <a:rPr lang="en-US" sz="3000" b="1" dirty="0">
                <a:latin typeface="Bell MT" panose="02020503060305020303" pitchFamily="18" charset="0"/>
              </a:rPr>
              <a:t>Hybrid  Decays</a:t>
            </a:r>
          </a:p>
        </p:txBody>
      </p:sp>
      <mc:AlternateContent xmlns:mc="http://schemas.openxmlformats.org/markup-compatibility/2006" xmlns:a14="http://schemas.microsoft.com/office/drawing/2010/main">
        <mc:Choice Requires="a14">
          <p:sp>
            <p:nvSpPr>
              <p:cNvPr id="2" name="HQET for heavy quarks and diquarks">
                <a:extLst>
                  <a:ext uri="{FF2B5EF4-FFF2-40B4-BE49-F238E27FC236}">
                    <a16:creationId xmlns:a16="http://schemas.microsoft.com/office/drawing/2014/main" id="{C546FC0E-C50D-6F09-E7AA-DE72168BEC8E}"/>
                  </a:ext>
                </a:extLst>
              </p:cNvPr>
              <p:cNvSpPr txBox="1"/>
              <p:nvPr/>
            </p:nvSpPr>
            <p:spPr>
              <a:xfrm>
                <a:off x="111224" y="528213"/>
                <a:ext cx="12080776" cy="46673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b="1" dirty="0">
                    <a:solidFill>
                      <a:srgbClr val="00B050"/>
                    </a:solidFill>
                    <a:latin typeface="Bell MT" panose="02020503060305020303" pitchFamily="18" charset="0"/>
                  </a:rPr>
                  <a:t>Hybrid decays to meson-pair threshold states</a:t>
                </a:r>
                <a:r>
                  <a:rPr lang="en-US" sz="2200" b="1" dirty="0">
                    <a:solidFill>
                      <a:srgbClr val="FF0000"/>
                    </a:solidFill>
                    <a:latin typeface="Bell MT" panose="02020503060305020303" pitchFamily="18" charset="0"/>
                  </a:rPr>
                  <a:t>: </a:t>
                </a:r>
                <a14:m>
                  <m:oMath xmlns:m="http://schemas.openxmlformats.org/officeDocument/2006/math">
                    <m:r>
                      <m:rPr>
                        <m:sty m:val="p"/>
                      </m:rPr>
                      <a:rPr lang="en-US" sz="2200" b="0" i="0" smtClean="0">
                        <a:solidFill>
                          <a:schemeClr val="tx1"/>
                        </a:solidFill>
                        <a:latin typeface="Cambria Math" panose="02040503050406030204" pitchFamily="18" charset="0"/>
                      </a:rPr>
                      <m:t>ΔE</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ea typeface="Cambria Math" panose="02040503050406030204" pitchFamily="18" charset="0"/>
                      </a:rPr>
                      <m:t>≲</m:t>
                    </m:r>
                    <m:sSub>
                      <m:sSubPr>
                        <m:ctrlPr>
                          <a:rPr lang="en-US" sz="2200" i="1" smtClean="0">
                            <a:solidFill>
                              <a:schemeClr val="tx1"/>
                            </a:solidFill>
                            <a:latin typeface="Cambria Math" panose="02040503050406030204" pitchFamily="18" charset="0"/>
                            <a:ea typeface="Cambria Math" panose="02040503050406030204" pitchFamily="18" charset="0"/>
                          </a:rPr>
                        </m:ctrlPr>
                      </m:sSubPr>
                      <m:e>
                        <m:r>
                          <m:rPr>
                            <m:sty m:val="p"/>
                          </m:rPr>
                          <a:rPr lang="en-US" sz="2200" b="0" i="0" smtClean="0">
                            <a:solidFill>
                              <a:schemeClr val="tx1"/>
                            </a:solidFill>
                            <a:latin typeface="Cambria Math" panose="02040503050406030204" pitchFamily="18" charset="0"/>
                            <a:ea typeface="Cambria Math" panose="02040503050406030204" pitchFamily="18" charset="0"/>
                          </a:rPr>
                          <m:t>Λ</m:t>
                        </m:r>
                      </m:e>
                      <m:sub>
                        <m:r>
                          <m:rPr>
                            <m:sty m:val="p"/>
                          </m:rPr>
                          <a:rPr lang="en-US" sz="2200" b="0" i="0" smtClean="0">
                            <a:solidFill>
                              <a:schemeClr val="tx1"/>
                            </a:solidFill>
                            <a:latin typeface="Cambria Math" panose="02040503050406030204" pitchFamily="18" charset="0"/>
                            <a:ea typeface="Cambria Math" panose="02040503050406030204" pitchFamily="18" charset="0"/>
                          </a:rPr>
                          <m:t>QCD</m:t>
                        </m:r>
                      </m:sub>
                    </m:sSub>
                  </m:oMath>
                </a14:m>
                <a:endParaRPr lang="en-US" sz="2200" dirty="0">
                  <a:solidFill>
                    <a:srgbClr val="FF0000"/>
                  </a:solidFill>
                  <a:latin typeface="Bell MT" panose="02020503060305020303" pitchFamily="18" charset="0"/>
                </a:endParaRPr>
              </a:p>
            </p:txBody>
          </p:sp>
        </mc:Choice>
        <mc:Fallback xmlns="">
          <p:sp>
            <p:nvSpPr>
              <p:cNvPr id="2" name="HQET for heavy quarks and diquarks">
                <a:extLst>
                  <a:ext uri="{FF2B5EF4-FFF2-40B4-BE49-F238E27FC236}">
                    <a16:creationId xmlns:a16="http://schemas.microsoft.com/office/drawing/2014/main" id="{C546FC0E-C50D-6F09-E7AA-DE72168BEC8E}"/>
                  </a:ext>
                </a:extLst>
              </p:cNvPr>
              <p:cNvSpPr txBox="1">
                <a:spLocks noRot="1" noChangeAspect="1" noMove="1" noResize="1" noEditPoints="1" noAdjustHandles="1" noChangeArrowheads="1" noChangeShapeType="1" noTextEdit="1"/>
              </p:cNvSpPr>
              <p:nvPr/>
            </p:nvSpPr>
            <p:spPr>
              <a:xfrm>
                <a:off x="111224" y="528213"/>
                <a:ext cx="12080776" cy="466731"/>
              </a:xfrm>
              <a:prstGeom prst="rect">
                <a:avLst/>
              </a:prstGeom>
              <a:blipFill>
                <a:blip r:embed="rId5"/>
                <a:stretch>
                  <a:fillRect l="-908" t="-5263" b="-22368"/>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15" name="TextBox 14">
            <a:extLst>
              <a:ext uri="{FF2B5EF4-FFF2-40B4-BE49-F238E27FC236}">
                <a16:creationId xmlns:a16="http://schemas.microsoft.com/office/drawing/2014/main" id="{CEDA0B68-BB91-7DE2-D651-4A93BC724E06}"/>
              </a:ext>
            </a:extLst>
          </p:cNvPr>
          <p:cNvSpPr txBox="1"/>
          <p:nvPr/>
        </p:nvSpPr>
        <p:spPr>
          <a:xfrm>
            <a:off x="729961" y="1046071"/>
            <a:ext cx="8232959" cy="371192"/>
          </a:xfrm>
          <a:prstGeom prst="rect">
            <a:avLst/>
          </a:prstGeom>
          <a:noFill/>
        </p:spPr>
        <p:txBody>
          <a:bodyPr wrap="none" lIns="0" tIns="0" rIns="0" bIns="0" rtlCol="0">
            <a:spAutoFit/>
          </a:bodyPr>
          <a:lstStyle/>
          <a:p>
            <a:pPr>
              <a:lnSpc>
                <a:spcPct val="114000"/>
              </a:lnSpc>
            </a:pPr>
            <a:r>
              <a:rPr lang="en-US" sz="2200" dirty="0">
                <a:latin typeface="Bell MT" panose="02020503060305020303" pitchFamily="18" charset="0"/>
              </a:rPr>
              <a:t>Conventional Wisdom: Hybrid decays to two S-wave mesons forbidden!</a:t>
            </a:r>
          </a:p>
        </p:txBody>
      </p:sp>
      <p:sp>
        <p:nvSpPr>
          <p:cNvPr id="17" name="Rectangle 16">
            <a:extLst>
              <a:ext uri="{FF2B5EF4-FFF2-40B4-BE49-F238E27FC236}">
                <a16:creationId xmlns:a16="http://schemas.microsoft.com/office/drawing/2014/main" id="{A286F6B4-1240-36E7-AB70-3E866AAFD14E}"/>
              </a:ext>
            </a:extLst>
          </p:cNvPr>
          <p:cNvSpPr/>
          <p:nvPr/>
        </p:nvSpPr>
        <p:spPr>
          <a:xfrm>
            <a:off x="1298183" y="1332685"/>
            <a:ext cx="3089309" cy="32258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100" dirty="0">
                <a:solidFill>
                  <a:schemeClr val="accent6">
                    <a:lumMod val="50000"/>
                  </a:schemeClr>
                </a:solidFill>
                <a:latin typeface="Bodoni MT" panose="02070603080606020203" pitchFamily="18" charset="0"/>
                <a:cs typeface="Helvetica" panose="020B0604020202020204" pitchFamily="34" charset="0"/>
              </a:rPr>
              <a:t>Kou &amp; Pene, Phys Lett B 631 (2005)</a:t>
            </a:r>
            <a:endParaRPr lang="en-US" sz="1100" dirty="0">
              <a:solidFill>
                <a:schemeClr val="accent6">
                  <a:lumMod val="50000"/>
                </a:schemeClr>
              </a:solidFill>
              <a:latin typeface="Bodoni MT" panose="02070603080606020203" pitchFamily="18" charset="0"/>
              <a:cs typeface="Helvetica" panose="020B0604020202020204" pitchFamily="34" charset="0"/>
            </a:endParaRPr>
          </a:p>
        </p:txBody>
      </p:sp>
      <p:pic>
        <p:nvPicPr>
          <p:cNvPr id="20" name="Picture 19">
            <a:extLst>
              <a:ext uri="{FF2B5EF4-FFF2-40B4-BE49-F238E27FC236}">
                <a16:creationId xmlns:a16="http://schemas.microsoft.com/office/drawing/2014/main" id="{1EF3E156-B74E-6B36-91A0-3F9F63E77E6E}"/>
              </a:ext>
            </a:extLst>
          </p:cNvPr>
          <p:cNvPicPr>
            <a:picLocks noChangeAspect="1"/>
          </p:cNvPicPr>
          <p:nvPr/>
        </p:nvPicPr>
        <p:blipFill>
          <a:blip r:embed="rId6"/>
          <a:stretch>
            <a:fillRect/>
          </a:stretch>
        </p:blipFill>
        <p:spPr>
          <a:xfrm>
            <a:off x="9054002" y="1015124"/>
            <a:ext cx="2262130" cy="361940"/>
          </a:xfrm>
          <a:prstGeom prst="rect">
            <a:avLst/>
          </a:prstGeom>
        </p:spPr>
      </p:pic>
      <p:sp>
        <p:nvSpPr>
          <p:cNvPr id="18" name="Rectangle 17">
            <a:extLst>
              <a:ext uri="{FF2B5EF4-FFF2-40B4-BE49-F238E27FC236}">
                <a16:creationId xmlns:a16="http://schemas.microsoft.com/office/drawing/2014/main" id="{827ED40C-AA1D-0C87-4F8E-F7022E649912}"/>
              </a:ext>
            </a:extLst>
          </p:cNvPr>
          <p:cNvSpPr/>
          <p:nvPr/>
        </p:nvSpPr>
        <p:spPr>
          <a:xfrm>
            <a:off x="6196786" y="1319318"/>
            <a:ext cx="5328915" cy="32258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100" dirty="0">
                <a:solidFill>
                  <a:schemeClr val="accent6">
                    <a:lumMod val="50000"/>
                  </a:schemeClr>
                </a:solidFill>
                <a:latin typeface="Bodoni MT" panose="02070603080606020203" pitchFamily="18" charset="0"/>
                <a:cs typeface="Helvetica" panose="020B0604020202020204" pitchFamily="34" charset="0"/>
              </a:rPr>
              <a:t>Farina, Tecocoatzi, Giachino, Santopinto &amp; Swanson, Phys Rev D 102 (2020)</a:t>
            </a:r>
            <a:endParaRPr lang="en-US" sz="1100" dirty="0">
              <a:solidFill>
                <a:schemeClr val="accent6">
                  <a:lumMod val="50000"/>
                </a:schemeClr>
              </a:solidFill>
              <a:latin typeface="Bodoni MT" panose="02070603080606020203" pitchFamily="18" charset="0"/>
              <a:cs typeface="Helvetica" panose="020B0604020202020204" pitchFamily="34" charset="0"/>
            </a:endParaRPr>
          </a:p>
        </p:txBody>
      </p:sp>
      <p:sp>
        <p:nvSpPr>
          <p:cNvPr id="22" name="Rectangle 21">
            <a:extLst>
              <a:ext uri="{FF2B5EF4-FFF2-40B4-BE49-F238E27FC236}">
                <a16:creationId xmlns:a16="http://schemas.microsoft.com/office/drawing/2014/main" id="{FE82B987-9CCA-A84A-8977-36FBCED3F036}"/>
              </a:ext>
            </a:extLst>
          </p:cNvPr>
          <p:cNvSpPr/>
          <p:nvPr/>
        </p:nvSpPr>
        <p:spPr>
          <a:xfrm>
            <a:off x="3859353" y="1332685"/>
            <a:ext cx="3089308" cy="32258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100" dirty="0">
                <a:solidFill>
                  <a:schemeClr val="accent6">
                    <a:lumMod val="50000"/>
                  </a:schemeClr>
                </a:solidFill>
                <a:latin typeface="Bodoni MT" panose="02070603080606020203" pitchFamily="18" charset="0"/>
                <a:cs typeface="Helvetica" panose="020B0604020202020204" pitchFamily="34" charset="0"/>
              </a:rPr>
              <a:t>Page, Phys Lett  B 407 (1997)</a:t>
            </a:r>
            <a:endParaRPr lang="en-US" sz="1100" dirty="0">
              <a:solidFill>
                <a:schemeClr val="accent6">
                  <a:lumMod val="50000"/>
                </a:schemeClr>
              </a:solidFill>
              <a:latin typeface="Bodoni MT" panose="02070603080606020203" pitchFamily="18" charset="0"/>
              <a:cs typeface="Helvetica" panose="020B0604020202020204" pitchFamily="34" charset="0"/>
            </a:endParaRPr>
          </a:p>
        </p:txBody>
      </p:sp>
      <p:sp>
        <p:nvSpPr>
          <p:cNvPr id="54" name="TextBox 53">
            <a:extLst>
              <a:ext uri="{FF2B5EF4-FFF2-40B4-BE49-F238E27FC236}">
                <a16:creationId xmlns:a16="http://schemas.microsoft.com/office/drawing/2014/main" id="{492C1241-2B2F-D874-72C3-3335A72E47FE}"/>
              </a:ext>
            </a:extLst>
          </p:cNvPr>
          <p:cNvSpPr txBox="1"/>
          <p:nvPr/>
        </p:nvSpPr>
        <p:spPr>
          <a:xfrm>
            <a:off x="386377" y="1759981"/>
            <a:ext cx="11658083" cy="370743"/>
          </a:xfrm>
          <a:prstGeom prst="rect">
            <a:avLst/>
          </a:prstGeom>
          <a:noFill/>
        </p:spPr>
        <p:txBody>
          <a:bodyPr wrap="square" lIns="0" tIns="0" rIns="0" bIns="0" rtlCol="0">
            <a:spAutoFit/>
          </a:bodyPr>
          <a:lstStyle/>
          <a:p>
            <a:pPr>
              <a:lnSpc>
                <a:spcPct val="114000"/>
              </a:lnSpc>
            </a:pPr>
            <a:r>
              <a:rPr lang="en-US" sz="2200" dirty="0">
                <a:latin typeface="Bell MT" panose="02020503060305020303" pitchFamily="18" charset="0"/>
              </a:rPr>
              <a:t>Decay to two s-wave mesons </a:t>
            </a:r>
            <a:r>
              <a:rPr lang="en-US" sz="2200" dirty="0">
                <a:solidFill>
                  <a:srgbClr val="FF0000"/>
                </a:solidFill>
                <a:latin typeface="Bell MT" panose="02020503060305020303" pitchFamily="18" charset="0"/>
              </a:rPr>
              <a:t>allowed</a:t>
            </a:r>
            <a:r>
              <a:rPr lang="en-US" sz="2200" dirty="0">
                <a:latin typeface="Bell MT" panose="02020503060305020303" pitchFamily="18" charset="0"/>
              </a:rPr>
              <a:t> if </a:t>
            </a:r>
            <a:r>
              <a:rPr lang="en-US" sz="2200" dirty="0">
                <a:solidFill>
                  <a:srgbClr val="FF0000"/>
                </a:solidFill>
                <a:latin typeface="Bell MT" panose="02020503060305020303" pitchFamily="18" charset="0"/>
              </a:rPr>
              <a:t>BO-quantum numbers</a:t>
            </a:r>
            <a:r>
              <a:rPr lang="en-US" sz="2200" dirty="0">
                <a:latin typeface="Bell MT" panose="02020503060305020303" pitchFamily="18" charset="0"/>
              </a:rPr>
              <a:t> for hybrids and meson-pair are </a:t>
            </a:r>
            <a:r>
              <a:rPr lang="en-US" sz="2200" dirty="0">
                <a:solidFill>
                  <a:srgbClr val="FF0000"/>
                </a:solidFill>
                <a:latin typeface="Bell MT" panose="02020503060305020303" pitchFamily="18" charset="0"/>
              </a:rPr>
              <a:t>same.</a:t>
            </a:r>
            <a:r>
              <a:rPr lang="en-US" sz="2200" dirty="0">
                <a:latin typeface="Bell MT" panose="02020503060305020303" pitchFamily="18" charset="0"/>
              </a:rPr>
              <a:t> </a:t>
            </a:r>
          </a:p>
        </p:txBody>
      </p:sp>
      <p:sp>
        <p:nvSpPr>
          <p:cNvPr id="3" name="Rectangle 2">
            <a:extLst>
              <a:ext uri="{FF2B5EF4-FFF2-40B4-BE49-F238E27FC236}">
                <a16:creationId xmlns:a16="http://schemas.microsoft.com/office/drawing/2014/main" id="{DF9E70CB-C5FE-9D1A-A71F-6FC04184881B}"/>
              </a:ext>
            </a:extLst>
          </p:cNvPr>
          <p:cNvSpPr/>
          <p:nvPr/>
        </p:nvSpPr>
        <p:spPr>
          <a:xfrm>
            <a:off x="7493598" y="180275"/>
            <a:ext cx="3925053" cy="38536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400" dirty="0">
                <a:solidFill>
                  <a:schemeClr val="accent6">
                    <a:lumMod val="50000"/>
                  </a:schemeClr>
                </a:solidFill>
                <a:latin typeface="Bodoni MT" panose="02070603080606020203" pitchFamily="18" charset="0"/>
                <a:cs typeface="Helvetica" panose="020B0604020202020204" pitchFamily="34" charset="0"/>
              </a:rPr>
              <a:t>Brambilla, AM, Vairo arXiv 2312.xxxxx</a:t>
            </a:r>
            <a:endParaRPr lang="en-US" sz="1400" dirty="0">
              <a:solidFill>
                <a:schemeClr val="accent6">
                  <a:lumMod val="50000"/>
                </a:schemeClr>
              </a:solidFill>
              <a:latin typeface="Bodoni MT" panose="02070603080606020203" pitchFamily="18" charset="0"/>
              <a:cs typeface="Helvetica" panose="020B0604020202020204" pitchFamily="34" charset="0"/>
            </a:endParaRPr>
          </a:p>
        </p:txBody>
      </p:sp>
      <p:sp>
        <p:nvSpPr>
          <p:cNvPr id="10" name="TextBox 9">
            <a:extLst>
              <a:ext uri="{FF2B5EF4-FFF2-40B4-BE49-F238E27FC236}">
                <a16:creationId xmlns:a16="http://schemas.microsoft.com/office/drawing/2014/main" id="{35211B33-0BB2-F6E4-6784-EAED2D0DFAC3}"/>
              </a:ext>
            </a:extLst>
          </p:cNvPr>
          <p:cNvSpPr txBox="1"/>
          <p:nvPr/>
        </p:nvSpPr>
        <p:spPr>
          <a:xfrm>
            <a:off x="2651710" y="2244848"/>
            <a:ext cx="591509" cy="257250"/>
          </a:xfrm>
          <a:prstGeom prst="rect">
            <a:avLst/>
          </a:prstGeom>
          <a:noFill/>
        </p:spPr>
        <p:txBody>
          <a:bodyPr wrap="none" lIns="0" tIns="0" rIns="0" bIns="0" rtlCol="0">
            <a:spAutoFit/>
          </a:bodyPr>
          <a:lstStyle/>
          <a:p>
            <a:pPr>
              <a:lnSpc>
                <a:spcPct val="114000"/>
              </a:lnSpc>
            </a:pPr>
            <a:r>
              <a:rPr lang="en-US" sz="1600" dirty="0">
                <a:latin typeface="+mn-lt"/>
              </a:rPr>
              <a:t>Hybrid</a:t>
            </a:r>
          </a:p>
        </p:txBody>
      </p:sp>
      <p:sp>
        <p:nvSpPr>
          <p:cNvPr id="11" name="TextBox 10">
            <a:extLst>
              <a:ext uri="{FF2B5EF4-FFF2-40B4-BE49-F238E27FC236}">
                <a16:creationId xmlns:a16="http://schemas.microsoft.com/office/drawing/2014/main" id="{3C958172-43E4-961B-8F71-5771A8468EE7}"/>
              </a:ext>
            </a:extLst>
          </p:cNvPr>
          <p:cNvSpPr txBox="1"/>
          <p:nvPr/>
        </p:nvSpPr>
        <p:spPr>
          <a:xfrm>
            <a:off x="7030202" y="2332280"/>
            <a:ext cx="2531142" cy="257250"/>
          </a:xfrm>
          <a:prstGeom prst="rect">
            <a:avLst/>
          </a:prstGeom>
          <a:noFill/>
        </p:spPr>
        <p:txBody>
          <a:bodyPr wrap="none" lIns="0" tIns="0" rIns="0" bIns="0" rtlCol="0">
            <a:spAutoFit/>
          </a:bodyPr>
          <a:lstStyle/>
          <a:p>
            <a:pPr>
              <a:lnSpc>
                <a:spcPct val="114000"/>
              </a:lnSpc>
            </a:pPr>
            <a:r>
              <a:rPr lang="en-US" sz="1600" dirty="0">
                <a:latin typeface="+mn-lt"/>
              </a:rPr>
              <a:t>Meson-</a:t>
            </a:r>
            <a:r>
              <a:rPr lang="en-US" sz="1600" dirty="0" err="1">
                <a:latin typeface="+mn-lt"/>
              </a:rPr>
              <a:t>antimeson</a:t>
            </a:r>
            <a:r>
              <a:rPr lang="en-US" sz="1600" dirty="0">
                <a:latin typeface="+mn-lt"/>
              </a:rPr>
              <a:t> threshold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27EC958-04D0-71F4-444B-F3D71B7CCB57}"/>
                  </a:ext>
                </a:extLst>
              </p:cNvPr>
              <p:cNvSpPr txBox="1"/>
              <p:nvPr/>
            </p:nvSpPr>
            <p:spPr>
              <a:xfrm>
                <a:off x="10394511" y="3278592"/>
                <a:ext cx="1591782" cy="520399"/>
              </a:xfrm>
              <a:prstGeom prst="rect">
                <a:avLst/>
              </a:prstGeom>
              <a:noFill/>
            </p:spPr>
            <p:txBody>
              <a:bodyPr wrap="none" lIns="0" tIns="0" rIns="0" bIns="0" rtlCol="0">
                <a:spAutoFit/>
              </a:bodyPr>
              <a:lstStyle/>
              <a:p>
                <a:pPr>
                  <a:lnSpc>
                    <a:spcPct val="114000"/>
                  </a:lnSpc>
                </a:pPr>
                <a:r>
                  <a:rPr lang="en-US" sz="1500" dirty="0"/>
                  <a:t>   </a:t>
                </a:r>
                <a:r>
                  <a:rPr lang="en-US" sz="1500" dirty="0" err="1"/>
                  <a:t>s</a:t>
                </a:r>
                <a:r>
                  <a:rPr lang="en-US" sz="1500" dirty="0" err="1">
                    <a:latin typeface="+mn-lt"/>
                  </a:rPr>
                  <a:t>-wave+s-wave</a:t>
                </a:r>
                <a:endParaRPr lang="en-US" sz="1500" dirty="0">
                  <a:latin typeface="+mn-lt"/>
                </a:endParaRPr>
              </a:p>
              <a:p>
                <a:pPr>
                  <a:lnSpc>
                    <a:spcPct val="114000"/>
                  </a:lnSpc>
                </a:pPr>
                <a:r>
                  <a:rPr lang="en-US" sz="1500" dirty="0"/>
                  <a:t>  Ex</a:t>
                </a:r>
                <a:r>
                  <a:rPr lang="en-US" sz="1600" dirty="0"/>
                  <a:t>. </a:t>
                </a:r>
                <a14:m>
                  <m:oMath xmlns:m="http://schemas.openxmlformats.org/officeDocument/2006/math">
                    <m:r>
                      <a:rPr lang="en-US" sz="1600" b="1" i="0" smtClean="0">
                        <a:solidFill>
                          <a:srgbClr val="FF0000"/>
                        </a:solidFill>
                        <a:latin typeface="Cambria Math" panose="02040503050406030204" pitchFamily="18" charset="0"/>
                      </a:rPr>
                      <m:t>𝐃</m:t>
                    </m:r>
                    <m:acc>
                      <m:accPr>
                        <m:chr m:val="̅"/>
                        <m:ctrlPr>
                          <a:rPr lang="en-US" sz="1600" b="1" i="1" smtClean="0">
                            <a:solidFill>
                              <a:srgbClr val="FF0000"/>
                            </a:solidFill>
                            <a:latin typeface="Cambria Math" panose="02040503050406030204" pitchFamily="18" charset="0"/>
                          </a:rPr>
                        </m:ctrlPr>
                      </m:accPr>
                      <m:e>
                        <m:r>
                          <a:rPr lang="en-US" sz="1600" b="1" i="0" smtClean="0">
                            <a:solidFill>
                              <a:srgbClr val="FF0000"/>
                            </a:solidFill>
                            <a:latin typeface="Cambria Math" panose="02040503050406030204" pitchFamily="18" charset="0"/>
                          </a:rPr>
                          <m:t>𝐃</m:t>
                        </m:r>
                      </m:e>
                    </m:acc>
                  </m:oMath>
                </a14:m>
                <a:r>
                  <a:rPr lang="en-US" sz="1600" b="1" dirty="0">
                    <a:solidFill>
                      <a:srgbClr val="FF0000"/>
                    </a:solidFill>
                  </a:rPr>
                  <a:t> </a:t>
                </a:r>
                <a:r>
                  <a:rPr lang="en-US" sz="1500" dirty="0"/>
                  <a:t>threshold</a:t>
                </a:r>
              </a:p>
            </p:txBody>
          </p:sp>
        </mc:Choice>
        <mc:Fallback xmlns="">
          <p:sp>
            <p:nvSpPr>
              <p:cNvPr id="12" name="TextBox 11">
                <a:extLst>
                  <a:ext uri="{FF2B5EF4-FFF2-40B4-BE49-F238E27FC236}">
                    <a16:creationId xmlns:a16="http://schemas.microsoft.com/office/drawing/2014/main" id="{727EC958-04D0-71F4-444B-F3D71B7CCB57}"/>
                  </a:ext>
                </a:extLst>
              </p:cNvPr>
              <p:cNvSpPr txBox="1">
                <a:spLocks noRot="1" noChangeAspect="1" noMove="1" noResize="1" noEditPoints="1" noAdjustHandles="1" noChangeArrowheads="1" noChangeShapeType="1" noTextEdit="1"/>
              </p:cNvSpPr>
              <p:nvPr/>
            </p:nvSpPr>
            <p:spPr>
              <a:xfrm>
                <a:off x="10394511" y="3278592"/>
                <a:ext cx="1591782" cy="520399"/>
              </a:xfrm>
              <a:prstGeom prst="rect">
                <a:avLst/>
              </a:prstGeom>
              <a:blipFill>
                <a:blip r:embed="rId7"/>
                <a:stretch>
                  <a:fillRect l="-766" t="-9412" r="-4598"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C3F079B-F72F-AFF7-0C35-3D0429AA215B}"/>
                  </a:ext>
                </a:extLst>
              </p:cNvPr>
              <p:cNvSpPr txBox="1"/>
              <p:nvPr/>
            </p:nvSpPr>
            <p:spPr>
              <a:xfrm>
                <a:off x="10365856" y="4071818"/>
                <a:ext cx="1680460" cy="520399"/>
              </a:xfrm>
              <a:prstGeom prst="rect">
                <a:avLst/>
              </a:prstGeom>
              <a:noFill/>
              <a:ln>
                <a:noFill/>
              </a:ln>
            </p:spPr>
            <p:txBody>
              <a:bodyPr wrap="none" lIns="0" tIns="0" rIns="0" bIns="0" rtlCol="0">
                <a:spAutoFit/>
              </a:bodyPr>
              <a:lstStyle/>
              <a:p>
                <a:pPr>
                  <a:lnSpc>
                    <a:spcPct val="114000"/>
                  </a:lnSpc>
                </a:pPr>
                <a:r>
                  <a:rPr lang="en-US" sz="1500" dirty="0"/>
                  <a:t>   </a:t>
                </a:r>
                <a:r>
                  <a:rPr lang="en-US" sz="1500" dirty="0" err="1"/>
                  <a:t>s</a:t>
                </a:r>
                <a:r>
                  <a:rPr lang="en-US" sz="1500" dirty="0" err="1">
                    <a:latin typeface="+mn-lt"/>
                  </a:rPr>
                  <a:t>-wave+p-wave</a:t>
                </a:r>
                <a:endParaRPr lang="en-US" sz="1500" dirty="0">
                  <a:latin typeface="+mn-lt"/>
                </a:endParaRPr>
              </a:p>
              <a:p>
                <a:pPr>
                  <a:lnSpc>
                    <a:spcPct val="114000"/>
                  </a:lnSpc>
                </a:pPr>
                <a:r>
                  <a:rPr lang="en-US" sz="1500" dirty="0"/>
                  <a:t>  Ex. </a:t>
                </a:r>
                <a14:m>
                  <m:oMath xmlns:m="http://schemas.openxmlformats.org/officeDocument/2006/math">
                    <m:sSub>
                      <m:sSubPr>
                        <m:ctrlPr>
                          <a:rPr lang="en-US" sz="1600" b="1" i="1" smtClean="0">
                            <a:solidFill>
                              <a:srgbClr val="00B050"/>
                            </a:solidFill>
                            <a:latin typeface="Cambria Math" panose="02040503050406030204" pitchFamily="18" charset="0"/>
                          </a:rPr>
                        </m:ctrlPr>
                      </m:sSubPr>
                      <m:e>
                        <m:r>
                          <a:rPr lang="en-US" sz="1600" b="1" i="0" smtClean="0">
                            <a:solidFill>
                              <a:srgbClr val="00B050"/>
                            </a:solidFill>
                            <a:latin typeface="Cambria Math" panose="02040503050406030204" pitchFamily="18" charset="0"/>
                          </a:rPr>
                          <m:t>𝐃</m:t>
                        </m:r>
                      </m:e>
                      <m:sub>
                        <m:r>
                          <a:rPr lang="en-US" sz="1600" b="1" i="0" smtClean="0">
                            <a:solidFill>
                              <a:srgbClr val="00B050"/>
                            </a:solidFill>
                            <a:latin typeface="Cambria Math" panose="02040503050406030204" pitchFamily="18" charset="0"/>
                          </a:rPr>
                          <m:t>𝟏</m:t>
                        </m:r>
                      </m:sub>
                    </m:sSub>
                    <m:acc>
                      <m:accPr>
                        <m:chr m:val="̅"/>
                        <m:ctrlPr>
                          <a:rPr lang="en-US" sz="1600" b="1" i="1" smtClean="0">
                            <a:solidFill>
                              <a:srgbClr val="00B050"/>
                            </a:solidFill>
                            <a:latin typeface="Cambria Math" panose="02040503050406030204" pitchFamily="18" charset="0"/>
                          </a:rPr>
                        </m:ctrlPr>
                      </m:accPr>
                      <m:e>
                        <m:r>
                          <a:rPr lang="en-US" sz="1600" b="1" i="0" smtClean="0">
                            <a:solidFill>
                              <a:srgbClr val="00B050"/>
                            </a:solidFill>
                            <a:latin typeface="Cambria Math" panose="02040503050406030204" pitchFamily="18" charset="0"/>
                          </a:rPr>
                          <m:t>𝐃</m:t>
                        </m:r>
                      </m:e>
                    </m:acc>
                  </m:oMath>
                </a14:m>
                <a:r>
                  <a:rPr lang="en-US" sz="1600" b="1" dirty="0">
                    <a:solidFill>
                      <a:srgbClr val="00B050"/>
                    </a:solidFill>
                  </a:rPr>
                  <a:t> </a:t>
                </a:r>
                <a:r>
                  <a:rPr lang="en-US" sz="1500" dirty="0"/>
                  <a:t>threshold</a:t>
                </a:r>
              </a:p>
            </p:txBody>
          </p:sp>
        </mc:Choice>
        <mc:Fallback xmlns="">
          <p:sp>
            <p:nvSpPr>
              <p:cNvPr id="13" name="TextBox 12">
                <a:extLst>
                  <a:ext uri="{FF2B5EF4-FFF2-40B4-BE49-F238E27FC236}">
                    <a16:creationId xmlns:a16="http://schemas.microsoft.com/office/drawing/2014/main" id="{8C3F079B-F72F-AFF7-0C35-3D0429AA215B}"/>
                  </a:ext>
                </a:extLst>
              </p:cNvPr>
              <p:cNvSpPr txBox="1">
                <a:spLocks noRot="1" noChangeAspect="1" noMove="1" noResize="1" noEditPoints="1" noAdjustHandles="1" noChangeArrowheads="1" noChangeShapeType="1" noTextEdit="1"/>
              </p:cNvSpPr>
              <p:nvPr/>
            </p:nvSpPr>
            <p:spPr>
              <a:xfrm>
                <a:off x="10365856" y="4071818"/>
                <a:ext cx="1680460" cy="520399"/>
              </a:xfrm>
              <a:prstGeom prst="rect">
                <a:avLst/>
              </a:prstGeom>
              <a:blipFill>
                <a:blip r:embed="rId8"/>
                <a:stretch>
                  <a:fillRect l="-725" t="-9412" r="-3986" b="-21176"/>
                </a:stretch>
              </a:blipFill>
              <a:ln>
                <a:noFill/>
              </a:ln>
            </p:spPr>
            <p:txBody>
              <a:bodyPr/>
              <a:lstStyle/>
              <a:p>
                <a:r>
                  <a:rPr lang="en-US">
                    <a:noFill/>
                  </a:rPr>
                  <a:t> </a:t>
                </a:r>
              </a:p>
            </p:txBody>
          </p:sp>
        </mc:Fallback>
      </mc:AlternateContent>
      <p:sp>
        <p:nvSpPr>
          <p:cNvPr id="14" name="Right Brace 13">
            <a:extLst>
              <a:ext uri="{FF2B5EF4-FFF2-40B4-BE49-F238E27FC236}">
                <a16:creationId xmlns:a16="http://schemas.microsoft.com/office/drawing/2014/main" id="{50FCA3D7-F760-CB12-BD43-4F29CBB567AD}"/>
              </a:ext>
            </a:extLst>
          </p:cNvPr>
          <p:cNvSpPr/>
          <p:nvPr/>
        </p:nvSpPr>
        <p:spPr>
          <a:xfrm>
            <a:off x="10185067" y="3278592"/>
            <a:ext cx="180789" cy="5043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8FC0EEB1-C96E-3185-BE4B-F4E715AAE664}"/>
              </a:ext>
            </a:extLst>
          </p:cNvPr>
          <p:cNvSpPr/>
          <p:nvPr/>
        </p:nvSpPr>
        <p:spPr>
          <a:xfrm>
            <a:off x="10213722" y="3883299"/>
            <a:ext cx="180789" cy="8853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A7404B38-4778-423B-9493-80A9D0A24CD5}"/>
              </a:ext>
            </a:extLst>
          </p:cNvPr>
          <p:cNvSpPr/>
          <p:nvPr/>
        </p:nvSpPr>
        <p:spPr>
          <a:xfrm>
            <a:off x="8991575" y="3301432"/>
            <a:ext cx="676656" cy="257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3" name="Rectangle 22">
            <a:extLst>
              <a:ext uri="{FF2B5EF4-FFF2-40B4-BE49-F238E27FC236}">
                <a16:creationId xmlns:a16="http://schemas.microsoft.com/office/drawing/2014/main" id="{77A1D9DF-2C1F-2BAE-AAA5-42AC43637952}"/>
              </a:ext>
            </a:extLst>
          </p:cNvPr>
          <p:cNvSpPr/>
          <p:nvPr/>
        </p:nvSpPr>
        <p:spPr>
          <a:xfrm>
            <a:off x="1718696" y="3381848"/>
            <a:ext cx="450612" cy="257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28" name="Straight Arrow Connector 27">
            <a:extLst>
              <a:ext uri="{FF2B5EF4-FFF2-40B4-BE49-F238E27FC236}">
                <a16:creationId xmlns:a16="http://schemas.microsoft.com/office/drawing/2014/main" id="{91523FC3-E153-6C32-765A-FB86A28AFD0F}"/>
              </a:ext>
            </a:extLst>
          </p:cNvPr>
          <p:cNvCxnSpPr>
            <a:cxnSpLocks/>
            <a:stCxn id="23" idx="0"/>
            <a:endCxn id="54" idx="2"/>
          </p:cNvCxnSpPr>
          <p:nvPr/>
        </p:nvCxnSpPr>
        <p:spPr>
          <a:xfrm flipV="1">
            <a:off x="1944002" y="2130724"/>
            <a:ext cx="4271417" cy="1251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BF1FDD7-6700-3C20-F7E1-C4A029477F32}"/>
              </a:ext>
            </a:extLst>
          </p:cNvPr>
          <p:cNvCxnSpPr>
            <a:cxnSpLocks/>
            <a:stCxn id="21" idx="0"/>
            <a:endCxn id="54" idx="2"/>
          </p:cNvCxnSpPr>
          <p:nvPr/>
        </p:nvCxnSpPr>
        <p:spPr>
          <a:xfrm flipH="1" flipV="1">
            <a:off x="6215419" y="2130724"/>
            <a:ext cx="3114484" cy="1170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DD5C4D2-B413-3B6B-0EA8-5FB116BB58B5}"/>
              </a:ext>
            </a:extLst>
          </p:cNvPr>
          <p:cNvSpPr/>
          <p:nvPr/>
        </p:nvSpPr>
        <p:spPr>
          <a:xfrm>
            <a:off x="1920443" y="3991943"/>
            <a:ext cx="450612" cy="257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38" name="Straight Arrow Connector 37">
            <a:extLst>
              <a:ext uri="{FF2B5EF4-FFF2-40B4-BE49-F238E27FC236}">
                <a16:creationId xmlns:a16="http://schemas.microsoft.com/office/drawing/2014/main" id="{26146DF2-E116-A7AB-EDD6-199A8C941387}"/>
              </a:ext>
            </a:extLst>
          </p:cNvPr>
          <p:cNvCxnSpPr>
            <a:cxnSpLocks/>
            <a:stCxn id="37" idx="0"/>
            <a:endCxn id="54" idx="2"/>
          </p:cNvCxnSpPr>
          <p:nvPr/>
        </p:nvCxnSpPr>
        <p:spPr>
          <a:xfrm flipV="1">
            <a:off x="2145749" y="2130724"/>
            <a:ext cx="4069670" cy="1861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2B3E990-CA0D-B815-3DC4-D7127A9B5E53}"/>
              </a:ext>
            </a:extLst>
          </p:cNvPr>
          <p:cNvSpPr/>
          <p:nvPr/>
        </p:nvSpPr>
        <p:spPr>
          <a:xfrm>
            <a:off x="1734558" y="4320351"/>
            <a:ext cx="450612" cy="257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41" name="Straight Arrow Connector 40">
            <a:extLst>
              <a:ext uri="{FF2B5EF4-FFF2-40B4-BE49-F238E27FC236}">
                <a16:creationId xmlns:a16="http://schemas.microsoft.com/office/drawing/2014/main" id="{3C5AC49B-DEF4-072C-0566-BB883F162888}"/>
              </a:ext>
            </a:extLst>
          </p:cNvPr>
          <p:cNvCxnSpPr>
            <a:cxnSpLocks/>
            <a:stCxn id="40" idx="0"/>
            <a:endCxn id="54" idx="2"/>
          </p:cNvCxnSpPr>
          <p:nvPr/>
        </p:nvCxnSpPr>
        <p:spPr>
          <a:xfrm flipV="1">
            <a:off x="1959864" y="2130724"/>
            <a:ext cx="4255555" cy="2189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CDF6A63-C108-F2E5-2E02-3F57A8B39B88}"/>
                  </a:ext>
                </a:extLst>
              </p:cNvPr>
              <p:cNvSpPr txBox="1"/>
              <p:nvPr/>
            </p:nvSpPr>
            <p:spPr>
              <a:xfrm>
                <a:off x="1378715" y="4979454"/>
                <a:ext cx="9885207" cy="368562"/>
              </a:xfrm>
              <a:prstGeom prst="rect">
                <a:avLst/>
              </a:prstGeom>
              <a:noFill/>
            </p:spPr>
            <p:txBody>
              <a:bodyPr wrap="square" lIns="0" tIns="0" rIns="0" bIns="0" rtlCol="0">
                <a:spAutoFit/>
              </a:bodyPr>
              <a:lstStyle/>
              <a:p>
                <a:pPr>
                  <a:lnSpc>
                    <a:spcPct val="114000"/>
                  </a:lnSpc>
                </a:pPr>
                <a14:m>
                  <m:oMath xmlns:m="http://schemas.openxmlformats.org/officeDocument/2006/math">
                    <m:sSubSup>
                      <m:sSubSupPr>
                        <m:ctrlPr>
                          <a:rPr lang="en-US" sz="2200" b="0" i="1" smtClean="0">
                            <a:latin typeface="Cambria Math" panose="02040503050406030204" pitchFamily="18" charset="0"/>
                          </a:rPr>
                        </m:ctrlPr>
                      </m:sSubSupPr>
                      <m:e>
                        <m:r>
                          <m:rPr>
                            <m:sty m:val="p"/>
                          </m:rPr>
                          <a:rPr lang="en-US" sz="2200" b="0" i="0" smtClean="0">
                            <a:latin typeface="Cambria Math" panose="02040503050406030204" pitchFamily="18" charset="0"/>
                          </a:rPr>
                          <m:t>Σ</m:t>
                        </m:r>
                      </m:e>
                      <m:sub>
                        <m:r>
                          <a:rPr lang="en-US" sz="2200" b="0" i="1" smtClean="0">
                            <a:latin typeface="Cambria Math" panose="02040503050406030204" pitchFamily="18" charset="0"/>
                          </a:rPr>
                          <m:t>𝑢</m:t>
                        </m:r>
                      </m:sub>
                      <m:sup>
                        <m:r>
                          <a:rPr lang="en-US" sz="2200" b="0" i="1" smtClean="0">
                            <a:latin typeface="Cambria Math" panose="02040503050406030204" pitchFamily="18" charset="0"/>
                          </a:rPr>
                          <m:t>−</m:t>
                        </m:r>
                      </m:sup>
                    </m:sSubSup>
                  </m:oMath>
                </a14:m>
                <a:r>
                  <a:rPr lang="en-US" sz="2200" dirty="0">
                    <a:latin typeface="Bell MT" panose="02020503060305020303" pitchFamily="18" charset="0"/>
                  </a:rPr>
                  <a:t> component in  hybrids mix with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Σ</m:t>
                        </m:r>
                      </m:e>
                      <m:sub>
                        <m:r>
                          <a:rPr lang="en-US" sz="2200" i="1">
                            <a:latin typeface="Cambria Math" panose="02040503050406030204" pitchFamily="18" charset="0"/>
                          </a:rPr>
                          <m:t>𝑢</m:t>
                        </m:r>
                      </m:sub>
                      <m:sup>
                        <m:r>
                          <a:rPr lang="en-US" sz="2200" i="1">
                            <a:latin typeface="Cambria Math" panose="02040503050406030204" pitchFamily="18" charset="0"/>
                          </a:rPr>
                          <m:t>−</m:t>
                        </m:r>
                      </m:sup>
                    </m:sSubSup>
                  </m:oMath>
                </a14:m>
                <a:r>
                  <a:rPr lang="en-US" sz="2200" dirty="0">
                    <a:latin typeface="Bell MT" panose="02020503060305020303" pitchFamily="18" charset="0"/>
                  </a:rPr>
                  <a:t> component in </a:t>
                </a:r>
                <a:r>
                  <a:rPr lang="en-US" sz="2200" dirty="0" err="1">
                    <a:latin typeface="Bell MT" panose="02020503060305020303" pitchFamily="18" charset="0"/>
                  </a:rPr>
                  <a:t>s-wave+s-wave</a:t>
                </a:r>
                <a:r>
                  <a:rPr lang="en-US" sz="2200" dirty="0">
                    <a:latin typeface="Bell MT" panose="02020503060305020303" pitchFamily="18" charset="0"/>
                  </a:rPr>
                  <a:t> threshold!!!! </a:t>
                </a:r>
              </a:p>
            </p:txBody>
          </p:sp>
        </mc:Choice>
        <mc:Fallback xmlns="">
          <p:sp>
            <p:nvSpPr>
              <p:cNvPr id="43" name="TextBox 42">
                <a:extLst>
                  <a:ext uri="{FF2B5EF4-FFF2-40B4-BE49-F238E27FC236}">
                    <a16:creationId xmlns:a16="http://schemas.microsoft.com/office/drawing/2014/main" id="{CCDF6A63-C108-F2E5-2E02-3F57A8B39B88}"/>
                  </a:ext>
                </a:extLst>
              </p:cNvPr>
              <p:cNvSpPr txBox="1">
                <a:spLocks noRot="1" noChangeAspect="1" noMove="1" noResize="1" noEditPoints="1" noAdjustHandles="1" noChangeArrowheads="1" noChangeShapeType="1" noTextEdit="1"/>
              </p:cNvSpPr>
              <p:nvPr/>
            </p:nvSpPr>
            <p:spPr>
              <a:xfrm>
                <a:off x="1378715" y="4979454"/>
                <a:ext cx="9885207" cy="368562"/>
              </a:xfrm>
              <a:prstGeom prst="rect">
                <a:avLst/>
              </a:prstGeom>
              <a:blipFill>
                <a:blip r:embed="rId9"/>
                <a:stretch>
                  <a:fillRect l="-986" t="-15000" b="-4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8B6BF34-E6AA-D7EE-D114-00C82248A67F}"/>
                  </a:ext>
                </a:extLst>
              </p:cNvPr>
              <p:cNvSpPr txBox="1"/>
              <p:nvPr/>
            </p:nvSpPr>
            <p:spPr>
              <a:xfrm>
                <a:off x="159890" y="5539525"/>
                <a:ext cx="7631615" cy="321563"/>
              </a:xfrm>
              <a:prstGeom prst="rect">
                <a:avLst/>
              </a:prstGeom>
              <a:noFill/>
            </p:spPr>
            <p:txBody>
              <a:bodyPr wrap="square" lIns="0" tIns="0" rIns="0" bIns="0" rtlCol="0">
                <a:spAutoFit/>
              </a:bodyPr>
              <a:lstStyle/>
              <a:p>
                <a:pPr>
                  <a:lnSpc>
                    <a:spcPct val="114000"/>
                  </a:lnSpc>
                </a:pPr>
                <a:r>
                  <a:rPr lang="en-US" sz="2000" dirty="0">
                    <a:latin typeface="+mn-lt"/>
                  </a:rPr>
                  <a:t>Recent lattice computation for </a:t>
                </a:r>
                <a14:m>
                  <m:oMath xmlns:m="http://schemas.openxmlformats.org/officeDocument/2006/math">
                    <m:r>
                      <a:rPr lang="en-US" sz="2000" b="1" i="1" smtClean="0">
                        <a:latin typeface="Cambria Math" panose="02040503050406030204" pitchFamily="18" charset="0"/>
                      </a:rPr>
                      <m:t>𝒄</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𝒄</m:t>
                        </m:r>
                      </m:e>
                    </m:acc>
                  </m:oMath>
                </a14:m>
                <a:r>
                  <a:rPr lang="en-US" sz="2000" b="1" i="1" dirty="0"/>
                  <a:t> </a:t>
                </a:r>
                <a:r>
                  <a:rPr lang="en-US" sz="2000" dirty="0"/>
                  <a:t>hybrid </a:t>
                </a:r>
                <a14:m>
                  <m:oMath xmlns:m="http://schemas.openxmlformats.org/officeDocument/2006/math">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1</m:t>
                        </m:r>
                      </m:e>
                      <m:sup>
                        <m:r>
                          <a:rPr lang="en-US" sz="2000" b="0" i="1" smtClean="0">
                            <a:solidFill>
                              <a:srgbClr val="FF0000"/>
                            </a:solidFill>
                            <a:latin typeface="Cambria Math" panose="02040503050406030204" pitchFamily="18" charset="0"/>
                          </a:rPr>
                          <m:t>− +</m:t>
                        </m:r>
                      </m:sup>
                    </m:sSup>
                  </m:oMath>
                </a14:m>
                <a:r>
                  <a:rPr lang="en-US" sz="2000" b="1" i="1" dirty="0"/>
                  <a:t> </a:t>
                </a:r>
                <a:r>
                  <a:rPr lang="en-US" sz="2000" b="1" dirty="0"/>
                  <a:t>decay </a:t>
                </a:r>
                <a:r>
                  <a:rPr lang="en-US" sz="2000" dirty="0"/>
                  <a:t>to</a:t>
                </a:r>
                <a:endParaRPr lang="en-US" sz="2000" b="1" i="1" dirty="0"/>
              </a:p>
            </p:txBody>
          </p:sp>
        </mc:Choice>
        <mc:Fallback xmlns="">
          <p:sp>
            <p:nvSpPr>
              <p:cNvPr id="44" name="TextBox 43">
                <a:extLst>
                  <a:ext uri="{FF2B5EF4-FFF2-40B4-BE49-F238E27FC236}">
                    <a16:creationId xmlns:a16="http://schemas.microsoft.com/office/drawing/2014/main" id="{88B6BF34-E6AA-D7EE-D114-00C82248A67F}"/>
                  </a:ext>
                </a:extLst>
              </p:cNvPr>
              <p:cNvSpPr txBox="1">
                <a:spLocks noRot="1" noChangeAspect="1" noMove="1" noResize="1" noEditPoints="1" noAdjustHandles="1" noChangeArrowheads="1" noChangeShapeType="1" noTextEdit="1"/>
              </p:cNvSpPr>
              <p:nvPr/>
            </p:nvSpPr>
            <p:spPr>
              <a:xfrm>
                <a:off x="159890" y="5539525"/>
                <a:ext cx="7631615" cy="321563"/>
              </a:xfrm>
              <a:prstGeom prst="rect">
                <a:avLst/>
              </a:prstGeom>
              <a:blipFill>
                <a:blip r:embed="rId10"/>
                <a:stretch>
                  <a:fillRect l="-1997" t="-19231" b="-50000"/>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31DED90F-9EB6-1398-2F4E-7E3AB9B9B4E0}"/>
              </a:ext>
            </a:extLst>
          </p:cNvPr>
          <p:cNvPicPr>
            <a:picLocks noChangeAspect="1"/>
          </p:cNvPicPr>
          <p:nvPr/>
        </p:nvPicPr>
        <p:blipFill>
          <a:blip r:embed="rId11"/>
          <a:stretch>
            <a:fillRect/>
          </a:stretch>
        </p:blipFill>
        <p:spPr>
          <a:xfrm>
            <a:off x="267687" y="6091918"/>
            <a:ext cx="2060991" cy="247211"/>
          </a:xfrm>
          <a:prstGeom prst="rect">
            <a:avLst/>
          </a:prstGeom>
        </p:spPr>
      </p:pic>
      <p:sp>
        <p:nvSpPr>
          <p:cNvPr id="47" name="Rectangle 46">
            <a:extLst>
              <a:ext uri="{FF2B5EF4-FFF2-40B4-BE49-F238E27FC236}">
                <a16:creationId xmlns:a16="http://schemas.microsoft.com/office/drawing/2014/main" id="{07E7265E-2577-0686-4A06-1EBC9A499BFC}"/>
              </a:ext>
            </a:extLst>
          </p:cNvPr>
          <p:cNvSpPr/>
          <p:nvPr/>
        </p:nvSpPr>
        <p:spPr>
          <a:xfrm>
            <a:off x="522053" y="6430704"/>
            <a:ext cx="1942650" cy="427296"/>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600" dirty="0">
                <a:solidFill>
                  <a:schemeClr val="accent6">
                    <a:lumMod val="50000"/>
                  </a:schemeClr>
                </a:solidFill>
                <a:latin typeface="Bodoni MT" panose="02070603080606020203" pitchFamily="18" charset="0"/>
                <a:cs typeface="Helvetica" panose="020B0604020202020204" pitchFamily="34" charset="0"/>
              </a:rPr>
              <a:t>Shi et al 2306.12884</a:t>
            </a:r>
            <a:endParaRPr lang="en-US" sz="1600" dirty="0">
              <a:solidFill>
                <a:schemeClr val="accent6">
                  <a:lumMod val="50000"/>
                </a:schemeClr>
              </a:solidFill>
              <a:latin typeface="Bodoni MT" panose="02070603080606020203" pitchFamily="18" charset="0"/>
              <a:cs typeface="Helvetica" panose="020B0604020202020204" pitchFamily="34" charset="0"/>
            </a:endParaRPr>
          </a:p>
        </p:txBody>
      </p:sp>
      <p:pic>
        <p:nvPicPr>
          <p:cNvPr id="49" name="Picture 48">
            <a:extLst>
              <a:ext uri="{FF2B5EF4-FFF2-40B4-BE49-F238E27FC236}">
                <a16:creationId xmlns:a16="http://schemas.microsoft.com/office/drawing/2014/main" id="{A8E4AF0F-3380-060D-49CF-8D2AD0992360}"/>
              </a:ext>
            </a:extLst>
          </p:cNvPr>
          <p:cNvPicPr>
            <a:picLocks noChangeAspect="1"/>
          </p:cNvPicPr>
          <p:nvPr/>
        </p:nvPicPr>
        <p:blipFill>
          <a:blip r:embed="rId12"/>
          <a:stretch>
            <a:fillRect/>
          </a:stretch>
        </p:blipFill>
        <p:spPr>
          <a:xfrm>
            <a:off x="2608529" y="6013593"/>
            <a:ext cx="1778963" cy="239626"/>
          </a:xfrm>
          <a:prstGeom prst="rect">
            <a:avLst/>
          </a:prstGeom>
        </p:spPr>
      </p:pic>
      <p:pic>
        <p:nvPicPr>
          <p:cNvPr id="50" name="Picture 49">
            <a:extLst>
              <a:ext uri="{FF2B5EF4-FFF2-40B4-BE49-F238E27FC236}">
                <a16:creationId xmlns:a16="http://schemas.microsoft.com/office/drawing/2014/main" id="{6E168FAD-48E4-F603-B0F9-6A76DE5FF49D}"/>
              </a:ext>
            </a:extLst>
          </p:cNvPr>
          <p:cNvPicPr>
            <a:picLocks noChangeAspect="1"/>
          </p:cNvPicPr>
          <p:nvPr/>
        </p:nvPicPr>
        <p:blipFill>
          <a:blip r:embed="rId13"/>
          <a:stretch>
            <a:fillRect/>
          </a:stretch>
        </p:blipFill>
        <p:spPr>
          <a:xfrm>
            <a:off x="2608529" y="6339128"/>
            <a:ext cx="2083708" cy="239626"/>
          </a:xfrm>
          <a:prstGeom prst="rect">
            <a:avLst/>
          </a:prstGeom>
        </p:spPr>
      </p:pic>
      <p:sp>
        <p:nvSpPr>
          <p:cNvPr id="51" name="Rectangle 50">
            <a:extLst>
              <a:ext uri="{FF2B5EF4-FFF2-40B4-BE49-F238E27FC236}">
                <a16:creationId xmlns:a16="http://schemas.microsoft.com/office/drawing/2014/main" id="{BC004CC3-AE8A-50AD-9155-6D0A8B654555}"/>
              </a:ext>
            </a:extLst>
          </p:cNvPr>
          <p:cNvSpPr/>
          <p:nvPr/>
        </p:nvSpPr>
        <p:spPr>
          <a:xfrm>
            <a:off x="2499736" y="5895734"/>
            <a:ext cx="2343623" cy="88678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53" name="TextBox 52">
            <a:extLst>
              <a:ext uri="{FF2B5EF4-FFF2-40B4-BE49-F238E27FC236}">
                <a16:creationId xmlns:a16="http://schemas.microsoft.com/office/drawing/2014/main" id="{8F777C58-0D89-3E90-06A7-49B4BD39AE3E}"/>
              </a:ext>
            </a:extLst>
          </p:cNvPr>
          <p:cNvSpPr txBox="1"/>
          <p:nvPr/>
        </p:nvSpPr>
        <p:spPr>
          <a:xfrm>
            <a:off x="6661273" y="6022141"/>
            <a:ext cx="4554603" cy="688265"/>
          </a:xfrm>
          <a:prstGeom prst="rect">
            <a:avLst/>
          </a:prstGeom>
          <a:noFill/>
          <a:ln w="28575">
            <a:solidFill>
              <a:srgbClr val="00B050"/>
            </a:solidFill>
          </a:ln>
        </p:spPr>
        <p:txBody>
          <a:bodyPr wrap="square" lIns="0" tIns="0" rIns="0" bIns="0" rtlCol="0">
            <a:spAutoFit/>
          </a:bodyPr>
          <a:lstStyle/>
          <a:p>
            <a:pPr>
              <a:lnSpc>
                <a:spcPct val="114000"/>
              </a:lnSpc>
            </a:pPr>
            <a:r>
              <a:rPr lang="en-US" sz="2000" dirty="0">
                <a:latin typeface="Bell MT" panose="02020503060305020303" pitchFamily="18" charset="0"/>
              </a:rPr>
              <a:t>  Computing these decays of hybrid to </a:t>
            </a:r>
          </a:p>
          <a:p>
            <a:pPr>
              <a:lnSpc>
                <a:spcPct val="114000"/>
              </a:lnSpc>
            </a:pPr>
            <a:r>
              <a:rPr lang="en-US" sz="2000" dirty="0">
                <a:latin typeface="Bell MT" panose="02020503060305020303" pitchFamily="18" charset="0"/>
              </a:rPr>
              <a:t>  threshold states in BOEFT framework ??</a:t>
            </a:r>
          </a:p>
        </p:txBody>
      </p:sp>
      <p:sp>
        <p:nvSpPr>
          <p:cNvPr id="56" name="Rectangle 55">
            <a:extLst>
              <a:ext uri="{FF2B5EF4-FFF2-40B4-BE49-F238E27FC236}">
                <a16:creationId xmlns:a16="http://schemas.microsoft.com/office/drawing/2014/main" id="{3F942536-B181-09DC-EB49-0B64238EF9A3}"/>
              </a:ext>
            </a:extLst>
          </p:cNvPr>
          <p:cNvSpPr/>
          <p:nvPr/>
        </p:nvSpPr>
        <p:spPr>
          <a:xfrm>
            <a:off x="6847462" y="5348016"/>
            <a:ext cx="1680460" cy="32258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100" dirty="0">
                <a:solidFill>
                  <a:schemeClr val="accent6">
                    <a:lumMod val="50000"/>
                  </a:schemeClr>
                </a:solidFill>
                <a:latin typeface="Bodoni MT" panose="02070603080606020203" pitchFamily="18" charset="0"/>
                <a:cs typeface="Helvetica" panose="020B0604020202020204" pitchFamily="34" charset="0"/>
              </a:rPr>
              <a:t>Bruschini 2306.17120</a:t>
            </a:r>
            <a:endParaRPr lang="en-US" sz="1100" dirty="0">
              <a:solidFill>
                <a:schemeClr val="accent6">
                  <a:lumMod val="50000"/>
                </a:schemeClr>
              </a:solidFill>
              <a:latin typeface="Bodoni MT" panose="02070603080606020203" pitchFamily="18" charset="0"/>
              <a:cs typeface="Helvetica" panose="020B0604020202020204" pitchFamily="34" charset="0"/>
            </a:endParaRPr>
          </a:p>
        </p:txBody>
      </p:sp>
      <p:sp>
        <p:nvSpPr>
          <p:cNvPr id="4" name="Rectangle 3">
            <a:extLst>
              <a:ext uri="{FF2B5EF4-FFF2-40B4-BE49-F238E27FC236}">
                <a16:creationId xmlns:a16="http://schemas.microsoft.com/office/drawing/2014/main" id="{D87C4BE7-B49D-2DFE-DA81-A3E5A3E692A0}"/>
              </a:ext>
            </a:extLst>
          </p:cNvPr>
          <p:cNvSpPr/>
          <p:nvPr/>
        </p:nvSpPr>
        <p:spPr>
          <a:xfrm>
            <a:off x="8300231" y="5332311"/>
            <a:ext cx="2736000" cy="32258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100" dirty="0">
                <a:solidFill>
                  <a:schemeClr val="accent6">
                    <a:lumMod val="50000"/>
                  </a:schemeClr>
                </a:solidFill>
                <a:latin typeface="Bodoni MT" panose="02070603080606020203" pitchFamily="18" charset="0"/>
                <a:cs typeface="Helvetica" panose="020B0604020202020204" pitchFamily="34" charset="0"/>
              </a:rPr>
              <a:t>Bruschini &amp; Gonzalez,  1912.07337</a:t>
            </a:r>
            <a:endParaRPr lang="en-US" sz="1100" dirty="0">
              <a:solidFill>
                <a:schemeClr val="accent6">
                  <a:lumMod val="50000"/>
                </a:schemeClr>
              </a:solidFill>
              <a:latin typeface="Bodoni MT" panose="02070603080606020203" pitchFamily="18" charset="0"/>
              <a:cs typeface="Helvetica" panose="020B0604020202020204" pitchFamily="34" charset="0"/>
            </a:endParaRPr>
          </a:p>
        </p:txBody>
      </p:sp>
      <p:sp>
        <p:nvSpPr>
          <p:cNvPr id="8" name="Rectangle 7">
            <a:extLst>
              <a:ext uri="{FF2B5EF4-FFF2-40B4-BE49-F238E27FC236}">
                <a16:creationId xmlns:a16="http://schemas.microsoft.com/office/drawing/2014/main" id="{5D4BAF39-236F-FD5A-E20A-143393D04FB4}"/>
              </a:ext>
            </a:extLst>
          </p:cNvPr>
          <p:cNvSpPr/>
          <p:nvPr/>
        </p:nvSpPr>
        <p:spPr>
          <a:xfrm>
            <a:off x="10537538" y="5315718"/>
            <a:ext cx="1680460" cy="322589"/>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100" dirty="0">
                <a:solidFill>
                  <a:schemeClr val="accent6">
                    <a:lumMod val="50000"/>
                  </a:schemeClr>
                </a:solidFill>
                <a:latin typeface="Bodoni MT" panose="02070603080606020203" pitchFamily="18" charset="0"/>
                <a:cs typeface="Helvetica" panose="020B0604020202020204" pitchFamily="34" charset="0"/>
              </a:rPr>
              <a:t>J. Castella 2401.13393</a:t>
            </a:r>
            <a:endParaRPr lang="en-US" sz="11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7247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7" grpId="0" animBg="1"/>
      <p:bldP spid="40" grpId="0" animBg="1"/>
      <p:bldP spid="43" grpId="0"/>
      <p:bldP spid="44" grpId="0"/>
      <p:bldP spid="47" grpId="0"/>
      <p:bldP spid="51" grpId="0" animBg="1"/>
      <p:bldP spid="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CDD2-6CCA-060F-4CB9-5AA3343FBF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B07BC8-A6DA-551F-AFB7-A7145ED93200}"/>
              </a:ext>
            </a:extLst>
          </p:cNvPr>
          <p:cNvSpPr>
            <a:spLocks noGrp="1"/>
          </p:cNvSpPr>
          <p:nvPr>
            <p:ph type="sldNum" sz="quarter" idx="12"/>
          </p:nvPr>
        </p:nvSpPr>
        <p:spPr/>
        <p:txBody>
          <a:bodyPr/>
          <a:lstStyle/>
          <a:p>
            <a:fld id="{F625E1C1-922A-47A9-AF37-A2DFACD4FCD7}" type="slidenum">
              <a:rPr lang="en-US" smtClean="0"/>
              <a:t>34</a:t>
            </a:fld>
            <a:endParaRPr lang="en-US"/>
          </a:p>
        </p:txBody>
      </p:sp>
      <p:sp>
        <p:nvSpPr>
          <p:cNvPr id="5" name="HQET for heavy quarks and diquarks">
            <a:extLst>
              <a:ext uri="{FF2B5EF4-FFF2-40B4-BE49-F238E27FC236}">
                <a16:creationId xmlns:a16="http://schemas.microsoft.com/office/drawing/2014/main" id="{D6BC6902-F4E9-AC57-A66E-A80246724A5B}"/>
              </a:ext>
            </a:extLst>
          </p:cNvPr>
          <p:cNvSpPr txBox="1"/>
          <p:nvPr/>
        </p:nvSpPr>
        <p:spPr>
          <a:xfrm>
            <a:off x="20486" y="958121"/>
            <a:ext cx="11969551"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solidFill>
                  <a:schemeClr val="tx1"/>
                </a:solidFill>
                <a:latin typeface="Bell MT" panose="02020503060305020303" pitchFamily="18" charset="0"/>
              </a:rPr>
              <a:t>Hybrid  states in the same energy range and with same quantum #</a:t>
            </a:r>
            <a:r>
              <a:rPr lang="en-US" sz="2000" dirty="0">
                <a:latin typeface="Bell MT" panose="02020503060305020303" pitchFamily="18" charset="0"/>
              </a:rPr>
              <a:t>’s</a:t>
            </a:r>
            <a:r>
              <a:rPr lang="en-US" sz="2000" dirty="0">
                <a:solidFill>
                  <a:schemeClr val="tx1"/>
                </a:solidFill>
                <a:latin typeface="Bell MT" panose="02020503060305020303" pitchFamily="18" charset="0"/>
              </a:rPr>
              <a:t> as quarkonium can mix</a:t>
            </a:r>
            <a:r>
              <a:rPr lang="en-US" sz="2000" dirty="0">
                <a:latin typeface="Bell MT" panose="02020503060305020303" pitchFamily="18" charset="0"/>
              </a:rPr>
              <a:t>. </a:t>
            </a:r>
          </a:p>
        </p:txBody>
      </p:sp>
      <p:sp>
        <p:nvSpPr>
          <p:cNvPr id="9" name="HQET for heavy quarks and diquarks">
            <a:extLst>
              <a:ext uri="{FF2B5EF4-FFF2-40B4-BE49-F238E27FC236}">
                <a16:creationId xmlns:a16="http://schemas.microsoft.com/office/drawing/2014/main" id="{54278534-FDE6-3DC7-8333-562E28401894}"/>
              </a:ext>
            </a:extLst>
          </p:cNvPr>
          <p:cNvSpPr txBox="1"/>
          <p:nvPr/>
        </p:nvSpPr>
        <p:spPr>
          <a:xfrm>
            <a:off x="-22129" y="1475800"/>
            <a:ext cx="11969551"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Mixing impacts </a:t>
            </a:r>
            <a:r>
              <a:rPr lang="en-US" sz="2000" dirty="0">
                <a:solidFill>
                  <a:schemeClr val="tx1"/>
                </a:solidFill>
                <a:latin typeface="Bell MT" panose="02020503060305020303" pitchFamily="18" charset="0"/>
              </a:rPr>
              <a:t>spectrum and decay properties of hybrid. </a:t>
            </a:r>
            <a:r>
              <a:rPr lang="en-US" sz="2000" b="1" dirty="0">
                <a:latin typeface="Bell MT" panose="02020503060305020303" pitchFamily="18" charset="0"/>
              </a:rPr>
              <a:t>I</a:t>
            </a:r>
            <a:r>
              <a:rPr lang="en-US" sz="2000" b="1" dirty="0">
                <a:solidFill>
                  <a:schemeClr val="tx1"/>
                </a:solidFill>
                <a:latin typeface="Bell MT" panose="02020503060305020303" pitchFamily="18" charset="0"/>
              </a:rPr>
              <a:t>mplications for exotic hadrons !!</a:t>
            </a:r>
            <a:r>
              <a:rPr lang="en-US" sz="2000" dirty="0">
                <a:solidFill>
                  <a:schemeClr val="tx1"/>
                </a:solidFill>
                <a:latin typeface="Bell MT" panose="02020503060305020303" pitchFamily="18" charset="0"/>
              </a:rPr>
              <a:t>.</a:t>
            </a:r>
            <a:endParaRPr lang="en-US" sz="2000" dirty="0">
              <a:latin typeface="Bell MT" panose="02020503060305020303" pitchFamily="18" charset="0"/>
            </a:endParaRPr>
          </a:p>
        </p:txBody>
      </p:sp>
      <p:sp>
        <p:nvSpPr>
          <p:cNvPr id="13" name="TextBox 12">
            <a:extLst>
              <a:ext uri="{FF2B5EF4-FFF2-40B4-BE49-F238E27FC236}">
                <a16:creationId xmlns:a16="http://schemas.microsoft.com/office/drawing/2014/main" id="{9964DE1E-3D14-8697-B690-2411F737FCA0}"/>
              </a:ext>
            </a:extLst>
          </p:cNvPr>
          <p:cNvSpPr txBox="1"/>
          <p:nvPr/>
        </p:nvSpPr>
        <p:spPr>
          <a:xfrm>
            <a:off x="464683" y="2166824"/>
            <a:ext cx="296556" cy="257250"/>
          </a:xfrm>
          <a:prstGeom prst="rect">
            <a:avLst/>
          </a:prstGeom>
          <a:noFill/>
        </p:spPr>
        <p:txBody>
          <a:bodyPr wrap="none" lIns="0" tIns="0" rIns="0" bIns="0" rtlCol="0">
            <a:spAutoFit/>
          </a:bodyPr>
          <a:lstStyle/>
          <a:p>
            <a:pPr>
              <a:lnSpc>
                <a:spcPct val="114000"/>
              </a:lnSpc>
            </a:pPr>
            <a:r>
              <a:rPr lang="en-US" sz="1600" dirty="0">
                <a:latin typeface="+mn-lt"/>
              </a:rPr>
              <a:t>Ex.</a:t>
            </a:r>
          </a:p>
        </p:txBody>
      </p:sp>
      <p:sp>
        <p:nvSpPr>
          <p:cNvPr id="14" name="TextBox 13">
            <a:extLst>
              <a:ext uri="{FF2B5EF4-FFF2-40B4-BE49-F238E27FC236}">
                <a16:creationId xmlns:a16="http://schemas.microsoft.com/office/drawing/2014/main" id="{F0677AFB-0665-BAAD-0742-123BA190EAD5}"/>
              </a:ext>
            </a:extLst>
          </p:cNvPr>
          <p:cNvSpPr txBox="1"/>
          <p:nvPr/>
        </p:nvSpPr>
        <p:spPr>
          <a:xfrm>
            <a:off x="5547071" y="2198970"/>
            <a:ext cx="1469441" cy="257250"/>
          </a:xfrm>
          <a:prstGeom prst="rect">
            <a:avLst/>
          </a:prstGeom>
          <a:noFill/>
        </p:spPr>
        <p:txBody>
          <a:bodyPr wrap="none" lIns="0" tIns="0" rIns="0" bIns="0" rtlCol="0">
            <a:spAutoFit/>
          </a:bodyPr>
          <a:lstStyle/>
          <a:p>
            <a:pPr>
              <a:lnSpc>
                <a:spcPct val="114000"/>
              </a:lnSpc>
            </a:pPr>
            <a:r>
              <a:rPr lang="en-US" sz="1600" dirty="0">
                <a:latin typeface="+mn-lt"/>
              </a:rPr>
              <a:t>Effect on decay:</a:t>
            </a:r>
          </a:p>
        </p:txBody>
      </p:sp>
      <p:pic>
        <p:nvPicPr>
          <p:cNvPr id="20" name="Picture 19">
            <a:extLst>
              <a:ext uri="{FF2B5EF4-FFF2-40B4-BE49-F238E27FC236}">
                <a16:creationId xmlns:a16="http://schemas.microsoft.com/office/drawing/2014/main" id="{07231C1B-7E20-9ACB-DDE5-5D291CF2DCD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7195519" y="2099627"/>
            <a:ext cx="4866561" cy="391645"/>
          </a:xfrm>
          <a:prstGeom prst="rect">
            <a:avLst/>
          </a:prstGeom>
        </p:spPr>
      </p:pic>
      <p:pic>
        <p:nvPicPr>
          <p:cNvPr id="22" name="Picture 21">
            <a:extLst>
              <a:ext uri="{FF2B5EF4-FFF2-40B4-BE49-F238E27FC236}">
                <a16:creationId xmlns:a16="http://schemas.microsoft.com/office/drawing/2014/main" id="{A4A00F6E-A462-9821-D6CA-42FD61A2051A}"/>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999020" y="2139540"/>
            <a:ext cx="4217653" cy="356521"/>
          </a:xfrm>
          <a:prstGeom prst="rect">
            <a:avLst/>
          </a:prstGeom>
        </p:spPr>
      </p:pic>
      <p:pic>
        <p:nvPicPr>
          <p:cNvPr id="65" name="Picture 64">
            <a:extLst>
              <a:ext uri="{FF2B5EF4-FFF2-40B4-BE49-F238E27FC236}">
                <a16:creationId xmlns:a16="http://schemas.microsoft.com/office/drawing/2014/main" id="{FD477521-A0AE-D43C-D638-E9331C47BF96}"/>
              </a:ext>
            </a:extLst>
          </p:cNvPr>
          <p:cNvPicPr>
            <a:picLocks noChangeAspect="1"/>
          </p:cNvPicPr>
          <p:nvPr/>
        </p:nvPicPr>
        <p:blipFill>
          <a:blip r:embed="rId7"/>
          <a:stretch>
            <a:fillRect/>
          </a:stretch>
        </p:blipFill>
        <p:spPr>
          <a:xfrm>
            <a:off x="1440137" y="3459777"/>
            <a:ext cx="4238542" cy="311956"/>
          </a:xfrm>
          <a:prstGeom prst="rect">
            <a:avLst/>
          </a:prstGeom>
        </p:spPr>
      </p:pic>
      <p:sp>
        <p:nvSpPr>
          <p:cNvPr id="3" name="HQET for heavy quarks and diquarks">
            <a:extLst>
              <a:ext uri="{FF2B5EF4-FFF2-40B4-BE49-F238E27FC236}">
                <a16:creationId xmlns:a16="http://schemas.microsoft.com/office/drawing/2014/main" id="{3CF175CE-5034-DA77-6225-8696E34FE162}"/>
              </a:ext>
            </a:extLst>
          </p:cNvPr>
          <p:cNvSpPr txBox="1"/>
          <p:nvPr/>
        </p:nvSpPr>
        <p:spPr>
          <a:xfrm>
            <a:off x="2088436" y="34020"/>
            <a:ext cx="7522095" cy="84125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400" b="1" dirty="0">
                <a:latin typeface="Bell MT" panose="02020503060305020303" pitchFamily="18" charset="0"/>
              </a:rPr>
              <a:t>        Hybrid-Quarkonium mixing and impact on</a:t>
            </a:r>
          </a:p>
          <a:p>
            <a:pPr>
              <a:defRPr sz="2400"/>
            </a:pPr>
            <a:r>
              <a:rPr lang="en-US" sz="2400" b="1" dirty="0">
                <a:latin typeface="Bell MT" panose="02020503060305020303" pitchFamily="18" charset="0"/>
              </a:rPr>
              <a:t>         hybrid interpretation of Exotics ?</a:t>
            </a:r>
            <a:endParaRPr sz="2400" b="1" dirty="0">
              <a:latin typeface="Bell MT" panose="02020503060305020303" pitchFamily="18" charset="0"/>
            </a:endParaRPr>
          </a:p>
        </p:txBody>
      </p:sp>
      <p:pic>
        <p:nvPicPr>
          <p:cNvPr id="6" name="Picture 5">
            <a:extLst>
              <a:ext uri="{FF2B5EF4-FFF2-40B4-BE49-F238E27FC236}">
                <a16:creationId xmlns:a16="http://schemas.microsoft.com/office/drawing/2014/main" id="{AE015A6C-6D36-AAD8-314F-96C77CB5FA41}"/>
              </a:ext>
            </a:extLst>
          </p:cNvPr>
          <p:cNvPicPr>
            <a:picLocks noChangeAspect="1"/>
          </p:cNvPicPr>
          <p:nvPr/>
        </p:nvPicPr>
        <p:blipFill>
          <a:blip r:embed="rId8"/>
          <a:stretch>
            <a:fillRect/>
          </a:stretch>
        </p:blipFill>
        <p:spPr>
          <a:xfrm>
            <a:off x="365112" y="4703478"/>
            <a:ext cx="2880507" cy="1984349"/>
          </a:xfrm>
          <a:prstGeom prst="rect">
            <a:avLst/>
          </a:prstGeom>
        </p:spPr>
      </p:pic>
      <p:sp>
        <p:nvSpPr>
          <p:cNvPr id="7" name="TextBox 6">
            <a:extLst>
              <a:ext uri="{FF2B5EF4-FFF2-40B4-BE49-F238E27FC236}">
                <a16:creationId xmlns:a16="http://schemas.microsoft.com/office/drawing/2014/main" id="{A9A51770-EB40-B886-F98E-C022AC71F10D}"/>
              </a:ext>
            </a:extLst>
          </p:cNvPr>
          <p:cNvSpPr txBox="1"/>
          <p:nvPr/>
        </p:nvSpPr>
        <p:spPr>
          <a:xfrm>
            <a:off x="1440137" y="6505883"/>
            <a:ext cx="730456" cy="268535"/>
          </a:xfrm>
          <a:prstGeom prst="rect">
            <a:avLst/>
          </a:prstGeom>
          <a:noFill/>
        </p:spPr>
        <p:txBody>
          <a:bodyPr wrap="none" lIns="0" tIns="0" rIns="0" bIns="0" rtlCol="0">
            <a:spAutoFit/>
          </a:bodyPr>
          <a:lstStyle/>
          <a:p>
            <a:pPr>
              <a:lnSpc>
                <a:spcPct val="114000"/>
              </a:lnSpc>
            </a:pPr>
            <a:r>
              <a:rPr lang="en-US" sz="1600" dirty="0">
                <a:latin typeface="Bodoni MT" panose="02070603080606020203" pitchFamily="18" charset="0"/>
              </a:rPr>
              <a:t>NRQCD</a:t>
            </a:r>
          </a:p>
        </p:txBody>
      </p:sp>
      <p:grpSp>
        <p:nvGrpSpPr>
          <p:cNvPr id="8" name="Group 7">
            <a:extLst>
              <a:ext uri="{FF2B5EF4-FFF2-40B4-BE49-F238E27FC236}">
                <a16:creationId xmlns:a16="http://schemas.microsoft.com/office/drawing/2014/main" id="{60E87E0F-8929-6A33-3640-D3CCD269DF11}"/>
              </a:ext>
            </a:extLst>
          </p:cNvPr>
          <p:cNvGrpSpPr/>
          <p:nvPr/>
        </p:nvGrpSpPr>
        <p:grpSpPr>
          <a:xfrm>
            <a:off x="3864170" y="5299765"/>
            <a:ext cx="2480603" cy="748852"/>
            <a:chOff x="6229349" y="5319293"/>
            <a:chExt cx="2480603" cy="748852"/>
          </a:xfrm>
        </p:grpSpPr>
        <p:grpSp>
          <p:nvGrpSpPr>
            <p:cNvPr id="10" name="Group 9">
              <a:extLst>
                <a:ext uri="{FF2B5EF4-FFF2-40B4-BE49-F238E27FC236}">
                  <a16:creationId xmlns:a16="http://schemas.microsoft.com/office/drawing/2014/main" id="{95BF6A8A-B1EC-68EC-ABC5-C17222FA4C61}"/>
                </a:ext>
              </a:extLst>
            </p:cNvPr>
            <p:cNvGrpSpPr/>
            <p:nvPr/>
          </p:nvGrpSpPr>
          <p:grpSpPr>
            <a:xfrm>
              <a:off x="6229349" y="5498762"/>
              <a:ext cx="2417622" cy="293414"/>
              <a:chOff x="6229349" y="5498762"/>
              <a:chExt cx="2417622" cy="293414"/>
            </a:xfrm>
          </p:grpSpPr>
          <p:cxnSp>
            <p:nvCxnSpPr>
              <p:cNvPr id="16" name="Straight Connector 15">
                <a:extLst>
                  <a:ext uri="{FF2B5EF4-FFF2-40B4-BE49-F238E27FC236}">
                    <a16:creationId xmlns:a16="http://schemas.microsoft.com/office/drawing/2014/main" id="{0819FCEF-5025-4791-E9A5-63F4E6AA4A19}"/>
                  </a:ext>
                </a:extLst>
              </p:cNvPr>
              <p:cNvCxnSpPr>
                <a:cxnSpLocks/>
              </p:cNvCxnSpPr>
              <p:nvPr/>
            </p:nvCxnSpPr>
            <p:spPr>
              <a:xfrm>
                <a:off x="7496901" y="5637230"/>
                <a:ext cx="115007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D4A6291-8297-DE29-9D73-FE815E79383A}"/>
                  </a:ext>
                </a:extLst>
              </p:cNvPr>
              <p:cNvGrpSpPr/>
              <p:nvPr/>
            </p:nvGrpSpPr>
            <p:grpSpPr>
              <a:xfrm>
                <a:off x="6229349" y="5599522"/>
                <a:ext cx="1236680" cy="83655"/>
                <a:chOff x="6229349" y="5599522"/>
                <a:chExt cx="1236680" cy="83655"/>
              </a:xfrm>
            </p:grpSpPr>
            <p:cxnSp>
              <p:nvCxnSpPr>
                <p:cNvPr id="19" name="Straight Connector 18">
                  <a:extLst>
                    <a:ext uri="{FF2B5EF4-FFF2-40B4-BE49-F238E27FC236}">
                      <a16:creationId xmlns:a16="http://schemas.microsoft.com/office/drawing/2014/main" id="{04BA82CB-B7C9-0D94-4B4E-37714CDC0FC9}"/>
                    </a:ext>
                  </a:extLst>
                </p:cNvPr>
                <p:cNvCxnSpPr>
                  <a:cxnSpLocks/>
                </p:cNvCxnSpPr>
                <p:nvPr/>
              </p:nvCxnSpPr>
              <p:spPr>
                <a:xfrm>
                  <a:off x="6229350" y="5599522"/>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D65B42-6D4A-F9A4-6819-C98924A5F4E1}"/>
                    </a:ext>
                  </a:extLst>
                </p:cNvPr>
                <p:cNvCxnSpPr>
                  <a:cxnSpLocks/>
                </p:cNvCxnSpPr>
                <p:nvPr/>
              </p:nvCxnSpPr>
              <p:spPr>
                <a:xfrm>
                  <a:off x="6229349" y="5683177"/>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 name="Multiplication Sign 17">
                <a:extLst>
                  <a:ext uri="{FF2B5EF4-FFF2-40B4-BE49-F238E27FC236}">
                    <a16:creationId xmlns:a16="http://schemas.microsoft.com/office/drawing/2014/main" id="{625BA4DA-4C33-A278-9E2B-8325FEB45424}"/>
                  </a:ext>
                </a:extLst>
              </p:cNvPr>
              <p:cNvSpPr/>
              <p:nvPr/>
            </p:nvSpPr>
            <p:spPr>
              <a:xfrm>
                <a:off x="7286918" y="5498762"/>
                <a:ext cx="358219" cy="293414"/>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pic>
          <p:nvPicPr>
            <p:cNvPr id="11" name="Picture 10">
              <a:extLst>
                <a:ext uri="{FF2B5EF4-FFF2-40B4-BE49-F238E27FC236}">
                  <a16:creationId xmlns:a16="http://schemas.microsoft.com/office/drawing/2014/main" id="{6C1927B3-6EC3-A16E-2F86-01EB8B0424EE}"/>
                </a:ext>
              </a:extLst>
            </p:cNvPr>
            <p:cNvPicPr>
              <a:picLocks noChangeAspect="1"/>
            </p:cNvPicPr>
            <p:nvPr/>
          </p:nvPicPr>
          <p:blipFill>
            <a:blip r:embed="rId9"/>
            <a:stretch>
              <a:fillRect/>
            </a:stretch>
          </p:blipFill>
          <p:spPr>
            <a:xfrm>
              <a:off x="7238367" y="5789241"/>
              <a:ext cx="488084" cy="27890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206FDC-2E21-F74B-E4E4-6DA24A6B42C1}"/>
                    </a:ext>
                  </a:extLst>
                </p:cNvPr>
                <p:cNvSpPr txBox="1"/>
                <p:nvPr/>
              </p:nvSpPr>
              <p:spPr>
                <a:xfrm>
                  <a:off x="6315937" y="5319293"/>
                  <a:ext cx="345351" cy="280718"/>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𝑚</m:t>
                            </m:r>
                          </m:sub>
                        </m:sSub>
                      </m:oMath>
                    </m:oMathPara>
                  </a14:m>
                  <a:endParaRPr lang="en-US" sz="1600" dirty="0" err="1">
                    <a:latin typeface="+mn-lt"/>
                  </a:endParaRPr>
                </a:p>
              </p:txBody>
            </p:sp>
          </mc:Choice>
          <mc:Fallback xmlns="">
            <p:sp>
              <p:nvSpPr>
                <p:cNvPr id="43" name="TextBox 42">
                  <a:extLst>
                    <a:ext uri="{FF2B5EF4-FFF2-40B4-BE49-F238E27FC236}">
                      <a16:creationId xmlns:a16="http://schemas.microsoft.com/office/drawing/2014/main" id="{453C7341-6BAD-0614-8095-AFDB80C10ACE}"/>
                    </a:ext>
                  </a:extLst>
                </p:cNvPr>
                <p:cNvSpPr txBox="1">
                  <a:spLocks noRot="1" noChangeAspect="1" noMove="1" noResize="1" noEditPoints="1" noAdjustHandles="1" noChangeArrowheads="1" noChangeShapeType="1" noTextEdit="1"/>
                </p:cNvSpPr>
                <p:nvPr/>
              </p:nvSpPr>
              <p:spPr>
                <a:xfrm>
                  <a:off x="6315937" y="5319293"/>
                  <a:ext cx="345351" cy="280718"/>
                </a:xfrm>
                <a:prstGeom prst="rect">
                  <a:avLst/>
                </a:prstGeom>
                <a:blipFill>
                  <a:blip r:embed="rId12"/>
                  <a:stretch>
                    <a:fillRect l="-10526"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2935B82-9416-A56A-F95E-4987D1381C59}"/>
                    </a:ext>
                  </a:extLst>
                </p:cNvPr>
                <p:cNvSpPr txBox="1"/>
                <p:nvPr/>
              </p:nvSpPr>
              <p:spPr>
                <a:xfrm>
                  <a:off x="8309330" y="5339679"/>
                  <a:ext cx="400622" cy="280718"/>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𝑄</m:t>
                            </m:r>
                            <m:r>
                              <a:rPr lang="en-US" sz="1600" b="0" i="1" smtClean="0">
                                <a:latin typeface="Cambria Math" panose="02040503050406030204" pitchFamily="18" charset="0"/>
                              </a:rPr>
                              <m:t>′</m:t>
                            </m:r>
                          </m:e>
                          <m:sub>
                            <m:r>
                              <a:rPr lang="en-US" sz="1600" b="0" i="1" smtClean="0">
                                <a:latin typeface="Cambria Math" panose="02040503050406030204" pitchFamily="18" charset="0"/>
                              </a:rPr>
                              <m:t>𝑚</m:t>
                            </m:r>
                          </m:sub>
                        </m:sSub>
                      </m:oMath>
                    </m:oMathPara>
                  </a14:m>
                  <a:endParaRPr lang="en-US" sz="1600" dirty="0" err="1">
                    <a:latin typeface="+mn-lt"/>
                  </a:endParaRPr>
                </a:p>
              </p:txBody>
            </p:sp>
          </mc:Choice>
          <mc:Fallback xmlns="">
            <p:sp>
              <p:nvSpPr>
                <p:cNvPr id="44" name="TextBox 43">
                  <a:extLst>
                    <a:ext uri="{FF2B5EF4-FFF2-40B4-BE49-F238E27FC236}">
                      <a16:creationId xmlns:a16="http://schemas.microsoft.com/office/drawing/2014/main" id="{B406A61E-B0C6-C38A-9057-DA56E80E5B2B}"/>
                    </a:ext>
                  </a:extLst>
                </p:cNvPr>
                <p:cNvSpPr txBox="1">
                  <a:spLocks noRot="1" noChangeAspect="1" noMove="1" noResize="1" noEditPoints="1" noAdjustHandles="1" noChangeArrowheads="1" noChangeShapeType="1" noTextEdit="1"/>
                </p:cNvSpPr>
                <p:nvPr/>
              </p:nvSpPr>
              <p:spPr>
                <a:xfrm>
                  <a:off x="8309330" y="5339679"/>
                  <a:ext cx="400622" cy="280718"/>
                </a:xfrm>
                <a:prstGeom prst="rect">
                  <a:avLst/>
                </a:prstGeom>
                <a:blipFill>
                  <a:blip r:embed="rId13"/>
                  <a:stretch>
                    <a:fillRect l="-16667" b="-21739"/>
                  </a:stretch>
                </a:blipFill>
              </p:spPr>
              <p:txBody>
                <a:bodyPr/>
                <a:lstStyle/>
                <a:p>
                  <a:r>
                    <a:rPr lang="en-US">
                      <a:noFill/>
                    </a:rPr>
                    <a:t> </a:t>
                  </a:r>
                </a:p>
              </p:txBody>
            </p:sp>
          </mc:Fallback>
        </mc:AlternateContent>
      </p:grpSp>
      <p:sp>
        <p:nvSpPr>
          <p:cNvPr id="24" name="TextBox 23">
            <a:extLst>
              <a:ext uri="{FF2B5EF4-FFF2-40B4-BE49-F238E27FC236}">
                <a16:creationId xmlns:a16="http://schemas.microsoft.com/office/drawing/2014/main" id="{CA3A2B45-9E73-7AB0-7984-CEC13980D1DB}"/>
              </a:ext>
            </a:extLst>
          </p:cNvPr>
          <p:cNvSpPr txBox="1"/>
          <p:nvPr/>
        </p:nvSpPr>
        <p:spPr>
          <a:xfrm>
            <a:off x="4768576" y="6496873"/>
            <a:ext cx="697307" cy="268535"/>
          </a:xfrm>
          <a:prstGeom prst="rect">
            <a:avLst/>
          </a:prstGeom>
          <a:noFill/>
        </p:spPr>
        <p:txBody>
          <a:bodyPr wrap="none" lIns="0" tIns="0" rIns="0" bIns="0" rtlCol="0">
            <a:spAutoFit/>
          </a:bodyPr>
          <a:lstStyle/>
          <a:p>
            <a:pPr>
              <a:lnSpc>
                <a:spcPct val="114000"/>
              </a:lnSpc>
            </a:pPr>
            <a:r>
              <a:rPr lang="en-US" sz="1600" dirty="0">
                <a:latin typeface="Bodoni MT" panose="02070603080606020203" pitchFamily="18" charset="0"/>
              </a:rPr>
              <a:t>BOEFT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91DB7D-1D8C-6ABA-B13E-725ACCBE38B8}"/>
                  </a:ext>
                </a:extLst>
              </p:cNvPr>
              <p:cNvSpPr txBox="1"/>
              <p:nvPr/>
            </p:nvSpPr>
            <p:spPr>
              <a:xfrm>
                <a:off x="3348487" y="5535692"/>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25" name="TextBox 24">
                <a:extLst>
                  <a:ext uri="{FF2B5EF4-FFF2-40B4-BE49-F238E27FC236}">
                    <a16:creationId xmlns:a16="http://schemas.microsoft.com/office/drawing/2014/main" id="{17BA236E-DB62-A351-9423-915B9B982CB3}"/>
                  </a:ext>
                </a:extLst>
              </p:cNvPr>
              <p:cNvSpPr txBox="1">
                <a:spLocks noRot="1" noChangeAspect="1" noMove="1" noResize="1" noEditPoints="1" noAdjustHandles="1" noChangeArrowheads="1" noChangeShapeType="1" noTextEdit="1"/>
              </p:cNvSpPr>
              <p:nvPr/>
            </p:nvSpPr>
            <p:spPr>
              <a:xfrm>
                <a:off x="3348487" y="5535692"/>
                <a:ext cx="226023" cy="276999"/>
              </a:xfrm>
              <a:prstGeom prst="rect">
                <a:avLst/>
              </a:prstGeom>
              <a:blipFill>
                <a:blip r:embed="rId14"/>
                <a:stretch>
                  <a:fillRect l="-10811" r="-10811"/>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4EBBAB78-275D-E613-1D17-CB91AA72AC52}"/>
              </a:ext>
            </a:extLst>
          </p:cNvPr>
          <p:cNvPicPr>
            <a:picLocks noChangeAspect="1"/>
          </p:cNvPicPr>
          <p:nvPr/>
        </p:nvPicPr>
        <p:blipFill>
          <a:blip r:embed="rId15"/>
          <a:stretch>
            <a:fillRect/>
          </a:stretch>
        </p:blipFill>
        <p:spPr>
          <a:xfrm>
            <a:off x="7273087" y="5010709"/>
            <a:ext cx="4085793" cy="490408"/>
          </a:xfrm>
          <a:prstGeom prst="rect">
            <a:avLst/>
          </a:prstGeom>
          <a:ln w="28575">
            <a:solidFill>
              <a:schemeClr val="tx2"/>
            </a:solidFill>
          </a:ln>
        </p:spPr>
      </p:pic>
      <p:sp>
        <p:nvSpPr>
          <p:cNvPr id="27" name="TextBox 26">
            <a:extLst>
              <a:ext uri="{FF2B5EF4-FFF2-40B4-BE49-F238E27FC236}">
                <a16:creationId xmlns:a16="http://schemas.microsoft.com/office/drawing/2014/main" id="{5773898C-92DD-9681-D9A1-8213C1B3E371}"/>
              </a:ext>
            </a:extLst>
          </p:cNvPr>
          <p:cNvSpPr txBox="1"/>
          <p:nvPr/>
        </p:nvSpPr>
        <p:spPr>
          <a:xfrm>
            <a:off x="7838115" y="4515126"/>
            <a:ext cx="3082565" cy="268535"/>
          </a:xfrm>
          <a:prstGeom prst="rect">
            <a:avLst/>
          </a:prstGeom>
          <a:noFill/>
        </p:spPr>
        <p:txBody>
          <a:bodyPr wrap="square" lIns="0" tIns="0" rIns="0" bIns="0" rtlCol="0">
            <a:spAutoFit/>
          </a:bodyPr>
          <a:lstStyle/>
          <a:p>
            <a:pPr>
              <a:lnSpc>
                <a:spcPct val="114000"/>
              </a:lnSpc>
            </a:pPr>
            <a:r>
              <a:rPr lang="en-US" sz="1600" dirty="0">
                <a:solidFill>
                  <a:srgbClr val="FF0000"/>
                </a:solidFill>
                <a:latin typeface="Bodoni MT" panose="02070603080606020203" pitchFamily="18" charset="0"/>
              </a:rPr>
              <a:t>Expression after matching:</a:t>
            </a:r>
          </a:p>
        </p:txBody>
      </p:sp>
      <p:pic>
        <p:nvPicPr>
          <p:cNvPr id="28" name="Picture 27">
            <a:extLst>
              <a:ext uri="{FF2B5EF4-FFF2-40B4-BE49-F238E27FC236}">
                <a16:creationId xmlns:a16="http://schemas.microsoft.com/office/drawing/2014/main" id="{11D6C771-C2D5-14D8-D932-374999383EA0}"/>
              </a:ext>
            </a:extLst>
          </p:cNvPr>
          <p:cNvPicPr>
            <a:picLocks noChangeAspect="1"/>
          </p:cNvPicPr>
          <p:nvPr/>
        </p:nvPicPr>
        <p:blipFill>
          <a:blip r:embed="rId16"/>
          <a:stretch>
            <a:fillRect/>
          </a:stretch>
        </p:blipFill>
        <p:spPr>
          <a:xfrm>
            <a:off x="8179320" y="5972304"/>
            <a:ext cx="2898961" cy="747155"/>
          </a:xfrm>
          <a:prstGeom prst="rect">
            <a:avLst/>
          </a:prstGeom>
        </p:spPr>
      </p:pic>
      <p:sp>
        <p:nvSpPr>
          <p:cNvPr id="29" name="TextBox 28">
            <a:extLst>
              <a:ext uri="{FF2B5EF4-FFF2-40B4-BE49-F238E27FC236}">
                <a16:creationId xmlns:a16="http://schemas.microsoft.com/office/drawing/2014/main" id="{BCC643A6-7512-6A10-C2D2-BFDB3D1BD368}"/>
              </a:ext>
            </a:extLst>
          </p:cNvPr>
          <p:cNvSpPr txBox="1"/>
          <p:nvPr/>
        </p:nvSpPr>
        <p:spPr>
          <a:xfrm>
            <a:off x="7113925" y="5626263"/>
            <a:ext cx="5029750" cy="549253"/>
          </a:xfrm>
          <a:prstGeom prst="rect">
            <a:avLst/>
          </a:prstGeom>
          <a:noFill/>
        </p:spPr>
        <p:txBody>
          <a:bodyPr wrap="square" lIns="0" tIns="0" rIns="0" bIns="0" rtlCol="0">
            <a:spAutoFit/>
          </a:bodyPr>
          <a:lstStyle/>
          <a:p>
            <a:pPr>
              <a:lnSpc>
                <a:spcPct val="114000"/>
              </a:lnSpc>
            </a:pPr>
            <a:r>
              <a:rPr lang="en-US" sz="1600" dirty="0">
                <a:solidFill>
                  <a:srgbClr val="FF0000"/>
                </a:solidFill>
                <a:latin typeface="Bodoni MT" panose="02070603080606020203" pitchFamily="18" charset="0"/>
              </a:rPr>
              <a:t>Above expression can be computed on lattice if we identify:</a:t>
            </a:r>
          </a:p>
        </p:txBody>
      </p:sp>
      <p:sp>
        <p:nvSpPr>
          <p:cNvPr id="30" name="TextBox 29">
            <a:extLst>
              <a:ext uri="{FF2B5EF4-FFF2-40B4-BE49-F238E27FC236}">
                <a16:creationId xmlns:a16="http://schemas.microsoft.com/office/drawing/2014/main" id="{09A471B2-65E9-BC98-13DD-955D011FF819}"/>
              </a:ext>
            </a:extLst>
          </p:cNvPr>
          <p:cNvSpPr txBox="1"/>
          <p:nvPr/>
        </p:nvSpPr>
        <p:spPr>
          <a:xfrm>
            <a:off x="153241" y="4047702"/>
            <a:ext cx="6442788" cy="400110"/>
          </a:xfrm>
          <a:prstGeom prst="rect">
            <a:avLst/>
          </a:prstGeom>
          <a:noFill/>
        </p:spPr>
        <p:txBody>
          <a:bodyPr wrap="square">
            <a:spAutoFit/>
          </a:bodyPr>
          <a:lstStyle/>
          <a:p>
            <a:r>
              <a:rPr lang="en-US" sz="2000" dirty="0">
                <a:latin typeface="Bell MT" panose="02020503060305020303" pitchFamily="18" charset="0"/>
              </a:rPr>
              <a:t>Matching two-point correlators in </a:t>
            </a:r>
            <a:r>
              <a:rPr lang="en-US" sz="1800" b="1" u="sng" dirty="0">
                <a:latin typeface="Bell MT" panose="02020503060305020303" pitchFamily="18" charset="0"/>
              </a:rPr>
              <a:t>NRQCD</a:t>
            </a:r>
            <a:r>
              <a:rPr lang="en-US" sz="1800" dirty="0">
                <a:latin typeface="Bell MT" panose="02020503060305020303" pitchFamily="18" charset="0"/>
              </a:rPr>
              <a:t>  and </a:t>
            </a:r>
            <a:r>
              <a:rPr lang="en-US" sz="1800" b="1" u="sng" dirty="0">
                <a:latin typeface="Bell MT" panose="02020503060305020303" pitchFamily="18" charset="0"/>
              </a:rPr>
              <a:t> BOEFT:</a:t>
            </a:r>
            <a:endParaRPr lang="en-US" dirty="0"/>
          </a:p>
        </p:txBody>
      </p:sp>
      <p:pic>
        <p:nvPicPr>
          <p:cNvPr id="31" name="Picture 30">
            <a:extLst>
              <a:ext uri="{FF2B5EF4-FFF2-40B4-BE49-F238E27FC236}">
                <a16:creationId xmlns:a16="http://schemas.microsoft.com/office/drawing/2014/main" id="{C181CEEC-7456-B457-F477-CADB82A1C89A}"/>
              </a:ext>
            </a:extLst>
          </p:cNvPr>
          <p:cNvPicPr>
            <a:picLocks noChangeAspect="1"/>
          </p:cNvPicPr>
          <p:nvPr/>
        </p:nvPicPr>
        <p:blipFill>
          <a:blip r:embed="rId17"/>
          <a:stretch>
            <a:fillRect/>
          </a:stretch>
        </p:blipFill>
        <p:spPr>
          <a:xfrm>
            <a:off x="6281792" y="3369467"/>
            <a:ext cx="5142327" cy="574607"/>
          </a:xfrm>
          <a:prstGeom prst="rect">
            <a:avLst/>
          </a:prstGeom>
        </p:spPr>
      </p:pic>
      <mc:AlternateContent xmlns:mc="http://schemas.openxmlformats.org/markup-compatibility/2006" xmlns:a14="http://schemas.microsoft.com/office/drawing/2010/main">
        <mc:Choice Requires="a14">
          <p:sp>
            <p:nvSpPr>
              <p:cNvPr id="32" name="HQET for heavy quarks and diquarks">
                <a:extLst>
                  <a:ext uri="{FF2B5EF4-FFF2-40B4-BE49-F238E27FC236}">
                    <a16:creationId xmlns:a16="http://schemas.microsoft.com/office/drawing/2014/main" id="{29F634EB-6FCD-F4FB-B145-AE58823F3379}"/>
                  </a:ext>
                </a:extLst>
              </p:cNvPr>
              <p:cNvSpPr txBox="1"/>
              <p:nvPr/>
            </p:nvSpPr>
            <p:spPr>
              <a:xfrm>
                <a:off x="51565" y="2789070"/>
                <a:ext cx="11969551" cy="39498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1900" dirty="0">
                    <a:latin typeface="Bell MT" panose="02020503060305020303" pitchFamily="18" charset="0"/>
                  </a:rPr>
                  <a:t>H</a:t>
                </a:r>
                <a:r>
                  <a:rPr lang="en-US" sz="1900" dirty="0">
                    <a:solidFill>
                      <a:schemeClr val="tx1"/>
                    </a:solidFill>
                    <a:latin typeface="Bell MT" panose="02020503060305020303" pitchFamily="18" charset="0"/>
                  </a:rPr>
                  <a:t>ybrid-</a:t>
                </a:r>
                <a:r>
                  <a:rPr lang="en-US" sz="1900" dirty="0">
                    <a:latin typeface="Bell MT" panose="02020503060305020303" pitchFamily="18" charset="0"/>
                  </a:rPr>
                  <a:t>quarkonium mixing through heavy-quark spin dependent operator. </a:t>
                </a:r>
                <a:r>
                  <a:rPr lang="en-US" sz="1900" dirty="0">
                    <a:solidFill>
                      <a:srgbClr val="FF0000"/>
                    </a:solidFill>
                    <a:latin typeface="Bell MT" panose="02020503060305020303" pitchFamily="18" charset="0"/>
                  </a:rPr>
                  <a:t>Mixing potential at </a:t>
                </a:r>
                <a14:m>
                  <m:oMath xmlns:m="http://schemas.openxmlformats.org/officeDocument/2006/math">
                    <m:r>
                      <a:rPr lang="en-US" sz="1900" b="0" i="1" smtClean="0">
                        <a:solidFill>
                          <a:srgbClr val="FF0000"/>
                        </a:solidFill>
                        <a:latin typeface="Cambria Math" panose="02040503050406030204" pitchFamily="18" charset="0"/>
                      </a:rPr>
                      <m:t>𝑂</m:t>
                    </m:r>
                    <m:r>
                      <a:rPr lang="en-US" sz="1900" b="0" i="1" smtClean="0">
                        <a:solidFill>
                          <a:srgbClr val="FF0000"/>
                        </a:solidFill>
                        <a:latin typeface="Cambria Math" panose="02040503050406030204" pitchFamily="18" charset="0"/>
                      </a:rPr>
                      <m:t>(</m:t>
                    </m:r>
                    <m:f>
                      <m:fPr>
                        <m:type m:val="lin"/>
                        <m:ctrlPr>
                          <a:rPr lang="en-US" sz="1900" b="0" i="1" smtClean="0">
                            <a:solidFill>
                              <a:srgbClr val="FF0000"/>
                            </a:solidFill>
                            <a:latin typeface="Cambria Math" panose="02040503050406030204" pitchFamily="18" charset="0"/>
                          </a:rPr>
                        </m:ctrlPr>
                      </m:fPr>
                      <m:num>
                        <m:r>
                          <a:rPr lang="en-US" sz="1900" b="0" i="1" smtClean="0">
                            <a:solidFill>
                              <a:srgbClr val="FF0000"/>
                            </a:solidFill>
                            <a:latin typeface="Cambria Math" panose="02040503050406030204" pitchFamily="18" charset="0"/>
                          </a:rPr>
                          <m:t>1</m:t>
                        </m:r>
                      </m:num>
                      <m:den>
                        <m:r>
                          <a:rPr lang="en-US" sz="1900" b="0" i="1" smtClean="0">
                            <a:solidFill>
                              <a:srgbClr val="FF0000"/>
                            </a:solidFill>
                            <a:latin typeface="Cambria Math" panose="02040503050406030204" pitchFamily="18" charset="0"/>
                          </a:rPr>
                          <m:t>𝑚</m:t>
                        </m:r>
                      </m:den>
                    </m:f>
                    <m:r>
                      <a:rPr lang="en-US" sz="1900" b="0" i="1" smtClean="0">
                        <a:solidFill>
                          <a:srgbClr val="FF0000"/>
                        </a:solidFill>
                        <a:latin typeface="Cambria Math" panose="02040503050406030204" pitchFamily="18" charset="0"/>
                      </a:rPr>
                      <m:t>)</m:t>
                    </m:r>
                  </m:oMath>
                </a14:m>
                <a:r>
                  <a:rPr lang="en-US" sz="1900" dirty="0">
                    <a:solidFill>
                      <a:srgbClr val="FF0000"/>
                    </a:solidFill>
                    <a:latin typeface="Bell MT" panose="02020503060305020303" pitchFamily="18" charset="0"/>
                  </a:rPr>
                  <a:t> in BOEFT</a:t>
                </a:r>
                <a:r>
                  <a:rPr lang="en-US" sz="1900" dirty="0">
                    <a:latin typeface="Bell MT" panose="02020503060305020303" pitchFamily="18" charset="0"/>
                  </a:rPr>
                  <a:t>. </a:t>
                </a:r>
              </a:p>
            </p:txBody>
          </p:sp>
        </mc:Choice>
        <mc:Fallback xmlns="">
          <p:sp>
            <p:nvSpPr>
              <p:cNvPr id="32" name="HQET for heavy quarks and diquarks">
                <a:extLst>
                  <a:ext uri="{FF2B5EF4-FFF2-40B4-BE49-F238E27FC236}">
                    <a16:creationId xmlns:a16="http://schemas.microsoft.com/office/drawing/2014/main" id="{669F341E-7CF0-F91D-E915-2C13607BC2EC}"/>
                  </a:ext>
                </a:extLst>
              </p:cNvPr>
              <p:cNvSpPr txBox="1">
                <a:spLocks noRot="1" noChangeAspect="1" noMove="1" noResize="1" noEditPoints="1" noAdjustHandles="1" noChangeArrowheads="1" noChangeShapeType="1" noTextEdit="1"/>
              </p:cNvSpPr>
              <p:nvPr/>
            </p:nvSpPr>
            <p:spPr>
              <a:xfrm>
                <a:off x="51565" y="2789070"/>
                <a:ext cx="11969551" cy="394980"/>
              </a:xfrm>
              <a:prstGeom prst="rect">
                <a:avLst/>
              </a:prstGeom>
              <a:blipFill>
                <a:blip r:embed="rId18"/>
                <a:stretch>
                  <a:fillRect l="-713" t="-110938" r="-102" b="-173438"/>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AEDB8DE0-D846-9AA1-F5B8-C47ECAE5D194}"/>
              </a:ext>
            </a:extLst>
          </p:cNvPr>
          <p:cNvSpPr/>
          <p:nvPr/>
        </p:nvSpPr>
        <p:spPr>
          <a:xfrm>
            <a:off x="8544117" y="37248"/>
            <a:ext cx="311889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AM,  Vairo, Wagner, Schlosser (in progress)</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33" name="TextBox 32">
            <a:extLst>
              <a:ext uri="{FF2B5EF4-FFF2-40B4-BE49-F238E27FC236}">
                <a16:creationId xmlns:a16="http://schemas.microsoft.com/office/drawing/2014/main" id="{DDE9B7C4-34D8-F4F1-E678-912F30A849A3}"/>
              </a:ext>
            </a:extLst>
          </p:cNvPr>
          <p:cNvSpPr txBox="1"/>
          <p:nvPr/>
        </p:nvSpPr>
        <p:spPr>
          <a:xfrm>
            <a:off x="9832304" y="1788588"/>
            <a:ext cx="2684507" cy="280664"/>
          </a:xfrm>
          <a:prstGeom prst="rect">
            <a:avLst/>
          </a:prstGeom>
          <a:noFill/>
        </p:spPr>
        <p:txBody>
          <a:bodyPr wrap="square">
            <a:spAutoFit/>
          </a:bodyPr>
          <a:lstStyle/>
          <a:p>
            <a:r>
              <a:rPr lang="en-US" sz="1200" b="1" dirty="0" err="1">
                <a:solidFill>
                  <a:schemeClr val="accent6">
                    <a:lumMod val="50000"/>
                  </a:schemeClr>
                </a:solidFill>
                <a:latin typeface="Bell MT" panose="02020503060305020303" pitchFamily="18" charset="0"/>
              </a:rPr>
              <a:t>Oncala</a:t>
            </a:r>
            <a:r>
              <a:rPr lang="en-US" sz="1200" b="1" dirty="0">
                <a:solidFill>
                  <a:schemeClr val="accent6">
                    <a:lumMod val="50000"/>
                  </a:schemeClr>
                </a:solidFill>
                <a:latin typeface="Bell MT" panose="02020503060305020303" pitchFamily="18" charset="0"/>
              </a:rPr>
              <a:t> &amp; Soto, PRD (2017). </a:t>
            </a:r>
            <a:endParaRPr lang="en-US" sz="1200" b="1" dirty="0">
              <a:solidFill>
                <a:schemeClr val="accent6">
                  <a:lumMod val="50000"/>
                </a:schemeClr>
              </a:solidFill>
            </a:endParaRPr>
          </a:p>
        </p:txBody>
      </p:sp>
    </p:spTree>
    <p:extLst>
      <p:ext uri="{BB962C8B-B14F-4D97-AF65-F5344CB8AC3E}">
        <p14:creationId xmlns:p14="http://schemas.microsoft.com/office/powerpoint/2010/main" val="336235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D6DD8-A034-C336-0533-C2412DA15C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34EF6-6901-CC55-F5C1-4D61F82CD146}"/>
              </a:ext>
            </a:extLst>
          </p:cNvPr>
          <p:cNvSpPr>
            <a:spLocks noGrp="1"/>
          </p:cNvSpPr>
          <p:nvPr>
            <p:ph type="sldNum" sz="quarter" idx="12"/>
          </p:nvPr>
        </p:nvSpPr>
        <p:spPr/>
        <p:txBody>
          <a:bodyPr/>
          <a:lstStyle/>
          <a:p>
            <a:fld id="{F625E1C1-922A-47A9-AF37-A2DFACD4FCD7}" type="slidenum">
              <a:rPr lang="en-US" smtClean="0"/>
              <a:t>35</a:t>
            </a:fld>
            <a:endParaRPr lang="en-US"/>
          </a:p>
        </p:txBody>
      </p:sp>
      <p:sp>
        <p:nvSpPr>
          <p:cNvPr id="2" name="HQET for heavy quarks and diquarks">
            <a:extLst>
              <a:ext uri="{FF2B5EF4-FFF2-40B4-BE49-F238E27FC236}">
                <a16:creationId xmlns:a16="http://schemas.microsoft.com/office/drawing/2014/main" id="{FC244C55-7D31-3862-776E-8E678F8B6C29}"/>
              </a:ext>
            </a:extLst>
          </p:cNvPr>
          <p:cNvSpPr txBox="1"/>
          <p:nvPr/>
        </p:nvSpPr>
        <p:spPr>
          <a:xfrm>
            <a:off x="2088436" y="34020"/>
            <a:ext cx="7522095" cy="84125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400" b="1" dirty="0">
                <a:latin typeface="Bell MT" panose="02020503060305020303" pitchFamily="18" charset="0"/>
              </a:rPr>
              <a:t>        Hybrid-Quarkonium mixing and impact on</a:t>
            </a:r>
          </a:p>
          <a:p>
            <a:pPr>
              <a:defRPr sz="2400"/>
            </a:pPr>
            <a:r>
              <a:rPr lang="en-US" sz="2400" b="1" dirty="0">
                <a:latin typeface="Bell MT" panose="02020503060305020303" pitchFamily="18" charset="0"/>
              </a:rPr>
              <a:t>         hybrid interpretation of Exotics </a:t>
            </a:r>
            <a:r>
              <a:rPr lang="en-US" sz="1800" b="1" dirty="0">
                <a:latin typeface="Bell MT" panose="02020503060305020303" pitchFamily="18" charset="0"/>
              </a:rPr>
              <a:t>(cont’d)</a:t>
            </a:r>
            <a:r>
              <a:rPr lang="en-US" sz="2400" b="1" dirty="0">
                <a:latin typeface="Bell MT" panose="02020503060305020303" pitchFamily="18" charset="0"/>
              </a:rPr>
              <a:t> ?</a:t>
            </a:r>
            <a:endParaRPr sz="2400" b="1" dirty="0">
              <a:latin typeface="Bell MT" panose="02020503060305020303" pitchFamily="18" charset="0"/>
            </a:endParaRPr>
          </a:p>
        </p:txBody>
      </p:sp>
      <p:sp>
        <p:nvSpPr>
          <p:cNvPr id="3" name="HQET for heavy quarks and diquarks">
            <a:extLst>
              <a:ext uri="{FF2B5EF4-FFF2-40B4-BE49-F238E27FC236}">
                <a16:creationId xmlns:a16="http://schemas.microsoft.com/office/drawing/2014/main" id="{1DDF62AB-ACA7-09A2-5390-F7DEA8E25BAD}"/>
              </a:ext>
            </a:extLst>
          </p:cNvPr>
          <p:cNvSpPr txBox="1"/>
          <p:nvPr/>
        </p:nvSpPr>
        <p:spPr>
          <a:xfrm>
            <a:off x="111224" y="2270331"/>
            <a:ext cx="11969551" cy="410369"/>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Computing the mixing potential on lattice ?? </a:t>
            </a:r>
          </a:p>
        </p:txBody>
      </p:sp>
      <p:grpSp>
        <p:nvGrpSpPr>
          <p:cNvPr id="36" name="Group 35">
            <a:extLst>
              <a:ext uri="{FF2B5EF4-FFF2-40B4-BE49-F238E27FC236}">
                <a16:creationId xmlns:a16="http://schemas.microsoft.com/office/drawing/2014/main" id="{70BAA43E-D87C-8DCB-1AD4-2DF9465F3BCB}"/>
              </a:ext>
            </a:extLst>
          </p:cNvPr>
          <p:cNvGrpSpPr/>
          <p:nvPr/>
        </p:nvGrpSpPr>
        <p:grpSpPr>
          <a:xfrm>
            <a:off x="6017441" y="2051990"/>
            <a:ext cx="2480603" cy="748852"/>
            <a:chOff x="6229349" y="5319293"/>
            <a:chExt cx="2480603" cy="748852"/>
          </a:xfrm>
        </p:grpSpPr>
        <p:grpSp>
          <p:nvGrpSpPr>
            <p:cNvPr id="37" name="Group 36">
              <a:extLst>
                <a:ext uri="{FF2B5EF4-FFF2-40B4-BE49-F238E27FC236}">
                  <a16:creationId xmlns:a16="http://schemas.microsoft.com/office/drawing/2014/main" id="{32E3C300-71D8-1BE6-E872-14A0C3A18111}"/>
                </a:ext>
              </a:extLst>
            </p:cNvPr>
            <p:cNvGrpSpPr/>
            <p:nvPr/>
          </p:nvGrpSpPr>
          <p:grpSpPr>
            <a:xfrm>
              <a:off x="6229349" y="5498762"/>
              <a:ext cx="2417622" cy="293414"/>
              <a:chOff x="6229349" y="5498762"/>
              <a:chExt cx="2417622" cy="293414"/>
            </a:xfrm>
          </p:grpSpPr>
          <p:cxnSp>
            <p:nvCxnSpPr>
              <p:cNvPr id="51" name="Straight Connector 50">
                <a:extLst>
                  <a:ext uri="{FF2B5EF4-FFF2-40B4-BE49-F238E27FC236}">
                    <a16:creationId xmlns:a16="http://schemas.microsoft.com/office/drawing/2014/main" id="{EF262113-FA7D-DAD2-9113-5698B24CFEA2}"/>
                  </a:ext>
                </a:extLst>
              </p:cNvPr>
              <p:cNvCxnSpPr>
                <a:cxnSpLocks/>
              </p:cNvCxnSpPr>
              <p:nvPr/>
            </p:nvCxnSpPr>
            <p:spPr>
              <a:xfrm>
                <a:off x="7496901" y="5637230"/>
                <a:ext cx="115007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482DC6D5-F2C9-8B62-D7D8-D4C79338DA3C}"/>
                  </a:ext>
                </a:extLst>
              </p:cNvPr>
              <p:cNvGrpSpPr/>
              <p:nvPr/>
            </p:nvGrpSpPr>
            <p:grpSpPr>
              <a:xfrm>
                <a:off x="6229349" y="5599522"/>
                <a:ext cx="1236680" cy="83655"/>
                <a:chOff x="6229349" y="5599522"/>
                <a:chExt cx="1236680" cy="83655"/>
              </a:xfrm>
            </p:grpSpPr>
            <p:cxnSp>
              <p:nvCxnSpPr>
                <p:cNvPr id="54" name="Straight Connector 53">
                  <a:extLst>
                    <a:ext uri="{FF2B5EF4-FFF2-40B4-BE49-F238E27FC236}">
                      <a16:creationId xmlns:a16="http://schemas.microsoft.com/office/drawing/2014/main" id="{FAB75CC0-D921-BB23-0776-E98193F20C4C}"/>
                    </a:ext>
                  </a:extLst>
                </p:cNvPr>
                <p:cNvCxnSpPr>
                  <a:cxnSpLocks/>
                </p:cNvCxnSpPr>
                <p:nvPr/>
              </p:nvCxnSpPr>
              <p:spPr>
                <a:xfrm>
                  <a:off x="6229350" y="5599522"/>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2D432E-002B-8FF5-96A8-1A343F776195}"/>
                    </a:ext>
                  </a:extLst>
                </p:cNvPr>
                <p:cNvCxnSpPr>
                  <a:cxnSpLocks/>
                </p:cNvCxnSpPr>
                <p:nvPr/>
              </p:nvCxnSpPr>
              <p:spPr>
                <a:xfrm>
                  <a:off x="6229349" y="5683177"/>
                  <a:ext cx="1236679"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3" name="Multiplication Sign 52">
                <a:extLst>
                  <a:ext uri="{FF2B5EF4-FFF2-40B4-BE49-F238E27FC236}">
                    <a16:creationId xmlns:a16="http://schemas.microsoft.com/office/drawing/2014/main" id="{A25F8D81-9D00-2A83-1989-7AAD7E5AB9CD}"/>
                  </a:ext>
                </a:extLst>
              </p:cNvPr>
              <p:cNvSpPr/>
              <p:nvPr/>
            </p:nvSpPr>
            <p:spPr>
              <a:xfrm>
                <a:off x="7286918" y="5498762"/>
                <a:ext cx="358219" cy="293414"/>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pic>
          <p:nvPicPr>
            <p:cNvPr id="48" name="Picture 47">
              <a:extLst>
                <a:ext uri="{FF2B5EF4-FFF2-40B4-BE49-F238E27FC236}">
                  <a16:creationId xmlns:a16="http://schemas.microsoft.com/office/drawing/2014/main" id="{E4BB0850-D98E-DBDE-483F-53500C2091C7}"/>
                </a:ext>
              </a:extLst>
            </p:cNvPr>
            <p:cNvPicPr>
              <a:picLocks noChangeAspect="1"/>
            </p:cNvPicPr>
            <p:nvPr/>
          </p:nvPicPr>
          <p:blipFill>
            <a:blip r:embed="rId3"/>
            <a:stretch>
              <a:fillRect/>
            </a:stretch>
          </p:blipFill>
          <p:spPr>
            <a:xfrm>
              <a:off x="7238367" y="5789241"/>
              <a:ext cx="488084" cy="278904"/>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D1C70D9-0E85-8EC6-1A9D-9AFD43073E6B}"/>
                    </a:ext>
                  </a:extLst>
                </p:cNvPr>
                <p:cNvSpPr txBox="1"/>
                <p:nvPr/>
              </p:nvSpPr>
              <p:spPr>
                <a:xfrm>
                  <a:off x="6315937" y="5319293"/>
                  <a:ext cx="345351" cy="280718"/>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𝑚</m:t>
                            </m:r>
                          </m:sub>
                        </m:sSub>
                      </m:oMath>
                    </m:oMathPara>
                  </a14:m>
                  <a:endParaRPr lang="en-US" sz="1600" dirty="0" err="1">
                    <a:latin typeface="+mn-lt"/>
                  </a:endParaRPr>
                </a:p>
              </p:txBody>
            </p:sp>
          </mc:Choice>
          <mc:Fallback xmlns="">
            <p:sp>
              <p:nvSpPr>
                <p:cNvPr id="49" name="TextBox 48">
                  <a:extLst>
                    <a:ext uri="{FF2B5EF4-FFF2-40B4-BE49-F238E27FC236}">
                      <a16:creationId xmlns:a16="http://schemas.microsoft.com/office/drawing/2014/main" id="{93A03AC9-FE7A-1767-7447-E82A1B4136FB}"/>
                    </a:ext>
                  </a:extLst>
                </p:cNvPr>
                <p:cNvSpPr txBox="1">
                  <a:spLocks noRot="1" noChangeAspect="1" noMove="1" noResize="1" noEditPoints="1" noAdjustHandles="1" noChangeArrowheads="1" noChangeShapeType="1" noTextEdit="1"/>
                </p:cNvSpPr>
                <p:nvPr/>
              </p:nvSpPr>
              <p:spPr>
                <a:xfrm>
                  <a:off x="6315937" y="5319293"/>
                  <a:ext cx="345351" cy="280718"/>
                </a:xfrm>
                <a:prstGeom prst="rect">
                  <a:avLst/>
                </a:prstGeom>
                <a:blipFill>
                  <a:blip r:embed="rId4"/>
                  <a:stretch>
                    <a:fillRect l="-12500"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4399987-370C-01ED-18AE-9FA349BC9C23}"/>
                    </a:ext>
                  </a:extLst>
                </p:cNvPr>
                <p:cNvSpPr txBox="1"/>
                <p:nvPr/>
              </p:nvSpPr>
              <p:spPr>
                <a:xfrm>
                  <a:off x="8309330" y="5339679"/>
                  <a:ext cx="400622" cy="280718"/>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𝑄</m:t>
                            </m:r>
                            <m:r>
                              <a:rPr lang="en-US" sz="1600" b="0" i="1" smtClean="0">
                                <a:latin typeface="Cambria Math" panose="02040503050406030204" pitchFamily="18" charset="0"/>
                              </a:rPr>
                              <m:t>′</m:t>
                            </m:r>
                          </m:e>
                          <m:sub>
                            <m:r>
                              <a:rPr lang="en-US" sz="1600" b="0" i="1" smtClean="0">
                                <a:latin typeface="Cambria Math" panose="02040503050406030204" pitchFamily="18" charset="0"/>
                              </a:rPr>
                              <m:t>𝑚</m:t>
                            </m:r>
                          </m:sub>
                        </m:sSub>
                      </m:oMath>
                    </m:oMathPara>
                  </a14:m>
                  <a:endParaRPr lang="en-US" sz="1600" dirty="0" err="1">
                    <a:latin typeface="+mn-lt"/>
                  </a:endParaRPr>
                </a:p>
              </p:txBody>
            </p:sp>
          </mc:Choice>
          <mc:Fallback xmlns="">
            <p:sp>
              <p:nvSpPr>
                <p:cNvPr id="50" name="TextBox 49">
                  <a:extLst>
                    <a:ext uri="{FF2B5EF4-FFF2-40B4-BE49-F238E27FC236}">
                      <a16:creationId xmlns:a16="http://schemas.microsoft.com/office/drawing/2014/main" id="{440F1885-4478-F145-4A03-C9E9310D88ED}"/>
                    </a:ext>
                  </a:extLst>
                </p:cNvPr>
                <p:cNvSpPr txBox="1">
                  <a:spLocks noRot="1" noChangeAspect="1" noMove="1" noResize="1" noEditPoints="1" noAdjustHandles="1" noChangeArrowheads="1" noChangeShapeType="1" noTextEdit="1"/>
                </p:cNvSpPr>
                <p:nvPr/>
              </p:nvSpPr>
              <p:spPr>
                <a:xfrm>
                  <a:off x="8309330" y="5339679"/>
                  <a:ext cx="400622" cy="280718"/>
                </a:xfrm>
                <a:prstGeom prst="rect">
                  <a:avLst/>
                </a:prstGeom>
                <a:blipFill>
                  <a:blip r:embed="rId5"/>
                  <a:stretch>
                    <a:fillRect l="-16667" b="-21739"/>
                  </a:stretch>
                </a:blipFill>
              </p:spPr>
              <p:txBody>
                <a:bodyPr/>
                <a:lstStyle/>
                <a:p>
                  <a:r>
                    <a:rPr lang="en-US">
                      <a:noFill/>
                    </a:rPr>
                    <a:t> </a:t>
                  </a:r>
                </a:p>
              </p:txBody>
            </p:sp>
          </mc:Fallback>
        </mc:AlternateContent>
      </p:grpSp>
      <p:sp>
        <p:nvSpPr>
          <p:cNvPr id="56" name="TextBox 55">
            <a:extLst>
              <a:ext uri="{FF2B5EF4-FFF2-40B4-BE49-F238E27FC236}">
                <a16:creationId xmlns:a16="http://schemas.microsoft.com/office/drawing/2014/main" id="{465F53F2-292F-922A-B954-D2EAF5C901CF}"/>
              </a:ext>
            </a:extLst>
          </p:cNvPr>
          <p:cNvSpPr txBox="1"/>
          <p:nvPr/>
        </p:nvSpPr>
        <p:spPr>
          <a:xfrm>
            <a:off x="457693" y="1813945"/>
            <a:ext cx="2696764" cy="369332"/>
          </a:xfrm>
          <a:prstGeom prst="rect">
            <a:avLst/>
          </a:prstGeom>
          <a:noFill/>
        </p:spPr>
        <p:txBody>
          <a:bodyPr wrap="none" rtlCol="0">
            <a:spAutoFit/>
          </a:bodyPr>
          <a:lstStyle/>
          <a:p>
            <a:r>
              <a:rPr lang="en-US" dirty="0">
                <a:solidFill>
                  <a:srgbClr val="C00000"/>
                </a:solidFill>
                <a:latin typeface="Bell MT" panose="02020503060305020303" pitchFamily="18" charset="0"/>
              </a:rPr>
              <a:t>Questions to be answered:</a:t>
            </a:r>
          </a:p>
        </p:txBody>
      </p:sp>
      <p:sp>
        <p:nvSpPr>
          <p:cNvPr id="58" name="TextBox 57">
            <a:extLst>
              <a:ext uri="{FF2B5EF4-FFF2-40B4-BE49-F238E27FC236}">
                <a16:creationId xmlns:a16="http://schemas.microsoft.com/office/drawing/2014/main" id="{BFEBED6F-6F92-30E2-2B2F-F8AF6E3AAC9B}"/>
              </a:ext>
            </a:extLst>
          </p:cNvPr>
          <p:cNvSpPr txBox="1"/>
          <p:nvPr/>
        </p:nvSpPr>
        <p:spPr>
          <a:xfrm>
            <a:off x="111224" y="3722222"/>
            <a:ext cx="11969551" cy="70788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Bell MT" panose="02020503060305020303" pitchFamily="18" charset="0"/>
              </a:rPr>
              <a:t>Solve coupled Schrodinger equations (mixing potential included) of hybrid and quarkonium to obtain the </a:t>
            </a:r>
            <a:r>
              <a:rPr lang="en-US" sz="2000" b="1" u="sng" dirty="0">
                <a:solidFill>
                  <a:srgbClr val="7030A0"/>
                </a:solidFill>
                <a:latin typeface="Bell MT" panose="02020503060305020303" pitchFamily="18" charset="0"/>
              </a:rPr>
              <a:t>new</a:t>
            </a:r>
            <a:r>
              <a:rPr lang="en-US" sz="2000" b="1" dirty="0">
                <a:solidFill>
                  <a:srgbClr val="7030A0"/>
                </a:solidFill>
                <a:latin typeface="Bell MT" panose="02020503060305020303" pitchFamily="18" charset="0"/>
              </a:rPr>
              <a:t> spectrum.</a:t>
            </a:r>
            <a:endParaRPr lang="en-US" sz="2000" dirty="0">
              <a:latin typeface="Bell MT" panose="02020503060305020303" pitchFamily="18" charset="0"/>
            </a:endParaRPr>
          </a:p>
        </p:txBody>
      </p:sp>
      <p:sp>
        <p:nvSpPr>
          <p:cNvPr id="60" name="TextBox 59">
            <a:extLst>
              <a:ext uri="{FF2B5EF4-FFF2-40B4-BE49-F238E27FC236}">
                <a16:creationId xmlns:a16="http://schemas.microsoft.com/office/drawing/2014/main" id="{31CC8327-8AE9-3FF1-F5B6-0E02F8968B16}"/>
              </a:ext>
            </a:extLst>
          </p:cNvPr>
          <p:cNvSpPr txBox="1"/>
          <p:nvPr/>
        </p:nvSpPr>
        <p:spPr>
          <a:xfrm>
            <a:off x="122674" y="4584087"/>
            <a:ext cx="6153912" cy="400110"/>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Bell MT" panose="02020503060305020303" pitchFamily="18" charset="0"/>
              </a:rPr>
              <a:t>Study effect of mixing on hybrid </a:t>
            </a:r>
            <a:r>
              <a:rPr lang="en-US" sz="2000" b="1" dirty="0">
                <a:solidFill>
                  <a:srgbClr val="7030A0"/>
                </a:solidFill>
                <a:latin typeface="Bell MT" panose="02020503060305020303" pitchFamily="18" charset="0"/>
              </a:rPr>
              <a:t>decays</a:t>
            </a:r>
            <a:r>
              <a:rPr lang="en-US" sz="2000" dirty="0">
                <a:latin typeface="Bell MT" panose="02020503060305020303" pitchFamily="18" charset="0"/>
              </a:rPr>
              <a:t>.</a:t>
            </a:r>
            <a:endParaRPr lang="en-US" sz="2000" dirty="0"/>
          </a:p>
        </p:txBody>
      </p:sp>
      <mc:AlternateContent xmlns:mc="http://schemas.openxmlformats.org/markup-compatibility/2006" xmlns:a14="http://schemas.microsoft.com/office/drawing/2010/main">
        <mc:Choice Requires="a14">
          <p:sp>
            <p:nvSpPr>
              <p:cNvPr id="5" name="HQET for heavy quarks and diquarks">
                <a:extLst>
                  <a:ext uri="{FF2B5EF4-FFF2-40B4-BE49-F238E27FC236}">
                    <a16:creationId xmlns:a16="http://schemas.microsoft.com/office/drawing/2014/main" id="{E0DB649E-7418-F463-7E7A-A1CFA63CC543}"/>
                  </a:ext>
                </a:extLst>
              </p:cNvPr>
              <p:cNvSpPr txBox="1"/>
              <p:nvPr/>
            </p:nvSpPr>
            <p:spPr>
              <a:xfrm>
                <a:off x="122674" y="3029679"/>
                <a:ext cx="11969551" cy="41036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Computing hybrid spin-dependent potential (also </a:t>
                </a:r>
                <a:r>
                  <a:rPr lang="en-US" sz="2000" dirty="0">
                    <a:solidFill>
                      <a:srgbClr val="FF0000"/>
                    </a:solidFill>
                    <a:latin typeface="Bell MT" panose="02020503060305020303" pitchFamily="18" charset="0"/>
                  </a:rPr>
                  <a:t>at </a:t>
                </a:r>
                <a14:m>
                  <m:oMath xmlns:m="http://schemas.openxmlformats.org/officeDocument/2006/math">
                    <m:r>
                      <a:rPr lang="en-US" sz="2000" b="0" i="1" smtClean="0">
                        <a:solidFill>
                          <a:srgbClr val="FF0000"/>
                        </a:solidFill>
                        <a:latin typeface="Cambria Math" panose="02040503050406030204" pitchFamily="18" charset="0"/>
                      </a:rPr>
                      <m:t>𝑂</m:t>
                    </m:r>
                    <m:r>
                      <a:rPr lang="en-US" sz="2000" b="0" i="1" smtClean="0">
                        <a:solidFill>
                          <a:srgbClr val="FF0000"/>
                        </a:solidFill>
                        <a:latin typeface="Cambria Math" panose="02040503050406030204" pitchFamily="18" charset="0"/>
                      </a:rPr>
                      <m:t>(</m:t>
                    </m:r>
                    <m:f>
                      <m:fPr>
                        <m:type m:val="lin"/>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1</m:t>
                        </m:r>
                      </m:num>
                      <m:den>
                        <m:r>
                          <a:rPr lang="en-US" sz="2000" b="0" i="1" smtClean="0">
                            <a:solidFill>
                              <a:srgbClr val="FF0000"/>
                            </a:solidFill>
                            <a:latin typeface="Cambria Math" panose="02040503050406030204" pitchFamily="18" charset="0"/>
                          </a:rPr>
                          <m:t>𝑚</m:t>
                        </m:r>
                      </m:den>
                    </m:f>
                    <m:r>
                      <a:rPr lang="en-US" sz="2000" b="0" i="1" smtClean="0">
                        <a:solidFill>
                          <a:srgbClr val="FF0000"/>
                        </a:solidFill>
                        <a:latin typeface="Cambria Math" panose="02040503050406030204" pitchFamily="18" charset="0"/>
                      </a:rPr>
                      <m:t>)</m:t>
                    </m:r>
                  </m:oMath>
                </a14:m>
                <a:r>
                  <a:rPr lang="en-US" sz="2000" dirty="0">
                    <a:latin typeface="Bell MT" panose="02020503060305020303" pitchFamily="18" charset="0"/>
                  </a:rPr>
                  <a:t>) on lattice ??  </a:t>
                </a:r>
              </a:p>
            </p:txBody>
          </p:sp>
        </mc:Choice>
        <mc:Fallback xmlns="">
          <p:sp>
            <p:nvSpPr>
              <p:cNvPr id="5" name="HQET for heavy quarks and diquarks">
                <a:extLst>
                  <a:ext uri="{FF2B5EF4-FFF2-40B4-BE49-F238E27FC236}">
                    <a16:creationId xmlns:a16="http://schemas.microsoft.com/office/drawing/2014/main" id="{6D96BEF4-F61B-6EF8-FCC0-081212F60178}"/>
                  </a:ext>
                </a:extLst>
              </p:cNvPr>
              <p:cNvSpPr txBox="1">
                <a:spLocks noRot="1" noChangeAspect="1" noMove="1" noResize="1" noEditPoints="1" noAdjustHandles="1" noChangeArrowheads="1" noChangeShapeType="1" noTextEdit="1"/>
              </p:cNvSpPr>
              <p:nvPr/>
            </p:nvSpPr>
            <p:spPr>
              <a:xfrm>
                <a:off x="122674" y="3029679"/>
                <a:ext cx="11969551" cy="410369"/>
              </a:xfrm>
              <a:prstGeom prst="rect">
                <a:avLst/>
              </a:prstGeom>
              <a:blipFill>
                <a:blip r:embed="rId6"/>
                <a:stretch>
                  <a:fillRect l="-815" t="-114925" b="-173134"/>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6" name="Rectangle 5">
            <a:extLst>
              <a:ext uri="{FF2B5EF4-FFF2-40B4-BE49-F238E27FC236}">
                <a16:creationId xmlns:a16="http://schemas.microsoft.com/office/drawing/2014/main" id="{F83F1EF7-D8AB-76AB-96C1-63FDDD21C85F}"/>
              </a:ext>
            </a:extLst>
          </p:cNvPr>
          <p:cNvSpPr/>
          <p:nvPr/>
        </p:nvSpPr>
        <p:spPr>
          <a:xfrm>
            <a:off x="5745019" y="4770782"/>
            <a:ext cx="5717358" cy="785343"/>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600" dirty="0">
                <a:solidFill>
                  <a:srgbClr val="00B050"/>
                </a:solidFill>
                <a:latin typeface="+mj-lt"/>
                <a:cs typeface="Helvetica" panose="020B0604020202020204" pitchFamily="34" charset="0"/>
              </a:rPr>
              <a:t>Munich-Frankfurt collaboration:</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600" dirty="0">
                <a:solidFill>
                  <a:srgbClr val="00B050"/>
                </a:solidFill>
                <a:latin typeface="+mj-lt"/>
                <a:cs typeface="Helvetica" panose="020B0604020202020204" pitchFamily="34" charset="0"/>
              </a:rPr>
              <a:t>N, Brambilla, AM, Vairo,  M. Wagner,  C. Schlosser</a:t>
            </a:r>
            <a:endParaRPr lang="en-US" sz="1600" dirty="0">
              <a:solidFill>
                <a:srgbClr val="00B050"/>
              </a:solidFill>
              <a:latin typeface="+mj-lt"/>
              <a:cs typeface="Helvetica" panose="020B0604020202020204" pitchFamily="34" charset="0"/>
            </a:endParaRPr>
          </a:p>
        </p:txBody>
      </p:sp>
      <p:sp>
        <p:nvSpPr>
          <p:cNvPr id="7" name="TextBox 6">
            <a:extLst>
              <a:ext uri="{FF2B5EF4-FFF2-40B4-BE49-F238E27FC236}">
                <a16:creationId xmlns:a16="http://schemas.microsoft.com/office/drawing/2014/main" id="{BC7D4881-E8FE-C388-71A8-C10F82C56B66}"/>
              </a:ext>
            </a:extLst>
          </p:cNvPr>
          <p:cNvSpPr txBox="1"/>
          <p:nvPr/>
        </p:nvSpPr>
        <p:spPr>
          <a:xfrm>
            <a:off x="671496" y="5307919"/>
            <a:ext cx="3971805" cy="1099404"/>
          </a:xfrm>
          <a:prstGeom prst="rect">
            <a:avLst/>
          </a:prstGeom>
          <a:noFill/>
        </p:spPr>
        <p:txBody>
          <a:bodyPr wrap="square" lIns="0" tIns="0" rIns="0" bIns="0" rtlCol="0">
            <a:spAutoFit/>
          </a:bodyPr>
          <a:lstStyle/>
          <a:p>
            <a:pPr>
              <a:lnSpc>
                <a:spcPct val="114000"/>
              </a:lnSpc>
            </a:pPr>
            <a:r>
              <a:rPr lang="en-US" sz="1600" dirty="0">
                <a:latin typeface="+mn-lt"/>
              </a:rPr>
              <a:t>                        </a:t>
            </a:r>
            <a:r>
              <a:rPr lang="en-US" sz="1600" b="1" dirty="0">
                <a:solidFill>
                  <a:srgbClr val="FF0000"/>
                </a:solidFill>
                <a:latin typeface="+mn-lt"/>
              </a:rPr>
              <a:t>Takeaway</a:t>
            </a:r>
            <a:r>
              <a:rPr lang="en-US" sz="1600" dirty="0">
                <a:latin typeface="+mn-lt"/>
              </a:rPr>
              <a:t>:</a:t>
            </a:r>
          </a:p>
          <a:p>
            <a:pPr>
              <a:lnSpc>
                <a:spcPct val="114000"/>
              </a:lnSpc>
            </a:pPr>
            <a:endParaRPr lang="en-US" sz="1600" dirty="0"/>
          </a:p>
          <a:p>
            <a:pPr>
              <a:lnSpc>
                <a:spcPct val="114000"/>
              </a:lnSpc>
            </a:pPr>
            <a:r>
              <a:rPr lang="en-US" sz="1600" b="1" dirty="0">
                <a:latin typeface="+mn-lt"/>
              </a:rPr>
              <a:t>A physical state could be a mixture of both quarkonium and hybrid !!!</a:t>
            </a:r>
          </a:p>
        </p:txBody>
      </p:sp>
    </p:spTree>
    <p:extLst>
      <p:ext uri="{BB962C8B-B14F-4D97-AF65-F5344CB8AC3E}">
        <p14:creationId xmlns:p14="http://schemas.microsoft.com/office/powerpoint/2010/main" val="2458085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005D2-A537-F4C1-B463-B52B5F151EB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1D67D-07FE-099E-A55C-E67A6F3E6E4E}"/>
              </a:ext>
            </a:extLst>
          </p:cNvPr>
          <p:cNvSpPr txBox="1"/>
          <p:nvPr/>
        </p:nvSpPr>
        <p:spPr>
          <a:xfrm>
            <a:off x="4418972" y="2317225"/>
            <a:ext cx="3138295" cy="1200329"/>
          </a:xfrm>
          <a:prstGeom prst="rect">
            <a:avLst/>
          </a:prstGeom>
          <a:noFill/>
        </p:spPr>
        <p:txBody>
          <a:bodyPr wrap="none" rtlCol="0">
            <a:spAutoFit/>
          </a:bodyPr>
          <a:lstStyle/>
          <a:p>
            <a:r>
              <a:rPr lang="en-US" sz="3600" b="1" dirty="0">
                <a:latin typeface="Bell MT" panose="02020503060305020303" pitchFamily="18" charset="0"/>
              </a:rPr>
              <a:t>Tetraquarks &amp;</a:t>
            </a:r>
          </a:p>
          <a:p>
            <a:r>
              <a:rPr lang="en-US" sz="3600" b="1" dirty="0">
                <a:latin typeface="Bell MT" panose="02020503060305020303" pitchFamily="18" charset="0"/>
              </a:rPr>
              <a:t>Pentaquarks</a:t>
            </a:r>
          </a:p>
        </p:txBody>
      </p:sp>
      <p:sp>
        <p:nvSpPr>
          <p:cNvPr id="2" name="Slide Number Placeholder 1">
            <a:extLst>
              <a:ext uri="{FF2B5EF4-FFF2-40B4-BE49-F238E27FC236}">
                <a16:creationId xmlns:a16="http://schemas.microsoft.com/office/drawing/2014/main" id="{117952BF-98FF-BA0D-6889-4B2B0A2D80FC}"/>
              </a:ext>
            </a:extLst>
          </p:cNvPr>
          <p:cNvSpPr>
            <a:spLocks noGrp="1"/>
          </p:cNvSpPr>
          <p:nvPr>
            <p:ph type="sldNum" sz="quarter" idx="12"/>
          </p:nvPr>
        </p:nvSpPr>
        <p:spPr/>
        <p:txBody>
          <a:bodyPr/>
          <a:lstStyle/>
          <a:p>
            <a:fld id="{F625E1C1-922A-47A9-AF37-A2DFACD4FCD7}" type="slidenum">
              <a:rPr lang="en-US" smtClean="0"/>
              <a:t>36</a:t>
            </a:fld>
            <a:endParaRPr lang="en-US"/>
          </a:p>
        </p:txBody>
      </p:sp>
    </p:spTree>
    <p:extLst>
      <p:ext uri="{BB962C8B-B14F-4D97-AF65-F5344CB8AC3E}">
        <p14:creationId xmlns:p14="http://schemas.microsoft.com/office/powerpoint/2010/main" val="4279685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1474B28C-F907-414D-9110-0744A0F78070}"/>
              </a:ext>
            </a:extLst>
          </p:cNvPr>
          <p:cNvPicPr>
            <a:picLocks noChangeAspect="1"/>
          </p:cNvPicPr>
          <p:nvPr/>
        </p:nvPicPr>
        <p:blipFill>
          <a:blip r:embed="rId2"/>
          <a:stretch>
            <a:fillRect/>
          </a:stretch>
        </p:blipFill>
        <p:spPr>
          <a:xfrm>
            <a:off x="52796" y="947994"/>
            <a:ext cx="4334438" cy="4962011"/>
          </a:xfrm>
          <a:prstGeom prst="rect">
            <a:avLst/>
          </a:prstGeom>
        </p:spPr>
      </p:pic>
      <p:pic>
        <p:nvPicPr>
          <p:cNvPr id="62" name="Picture 61">
            <a:extLst>
              <a:ext uri="{FF2B5EF4-FFF2-40B4-BE49-F238E27FC236}">
                <a16:creationId xmlns:a16="http://schemas.microsoft.com/office/drawing/2014/main" id="{71EA87AE-FF97-4A9F-9FEE-579A9ACE743E}"/>
              </a:ext>
            </a:extLst>
          </p:cNvPr>
          <p:cNvPicPr>
            <a:picLocks noChangeAspect="1"/>
          </p:cNvPicPr>
          <p:nvPr/>
        </p:nvPicPr>
        <p:blipFill>
          <a:blip r:embed="rId3"/>
          <a:stretch>
            <a:fillRect/>
          </a:stretch>
        </p:blipFill>
        <p:spPr>
          <a:xfrm>
            <a:off x="4819498" y="947994"/>
            <a:ext cx="4019598" cy="4955875"/>
          </a:xfrm>
          <a:prstGeom prst="rect">
            <a:avLst/>
          </a:prstGeom>
        </p:spPr>
      </p:pic>
      <p:sp>
        <p:nvSpPr>
          <p:cNvPr id="64" name="Slide Number Placeholder 63">
            <a:extLst>
              <a:ext uri="{FF2B5EF4-FFF2-40B4-BE49-F238E27FC236}">
                <a16:creationId xmlns:a16="http://schemas.microsoft.com/office/drawing/2014/main" id="{F612ECFF-641C-4AA6-B5CE-473162EEDC38}"/>
              </a:ext>
            </a:extLst>
          </p:cNvPr>
          <p:cNvSpPr>
            <a:spLocks noGrp="1"/>
          </p:cNvSpPr>
          <p:nvPr>
            <p:ph type="sldNum" sz="quarter" idx="12"/>
          </p:nvPr>
        </p:nvSpPr>
        <p:spPr/>
        <p:txBody>
          <a:bodyPr/>
          <a:lstStyle/>
          <a:p>
            <a:fld id="{7DF60F4D-AB3B-4A05-9030-D3AEEE04413F}" type="slidenum">
              <a:rPr lang="en-US" smtClean="0"/>
              <a:t>37</a:t>
            </a:fld>
            <a:endParaRPr lang="en-US"/>
          </a:p>
        </p:txBody>
      </p:sp>
      <p:pic>
        <p:nvPicPr>
          <p:cNvPr id="4" name="Picture 3">
            <a:extLst>
              <a:ext uri="{FF2B5EF4-FFF2-40B4-BE49-F238E27FC236}">
                <a16:creationId xmlns:a16="http://schemas.microsoft.com/office/drawing/2014/main" id="{16C4562B-4C05-9F1E-C230-D702AC2523F6}"/>
              </a:ext>
            </a:extLst>
          </p:cNvPr>
          <p:cNvPicPr>
            <a:picLocks noChangeAspect="1"/>
          </p:cNvPicPr>
          <p:nvPr/>
        </p:nvPicPr>
        <p:blipFill>
          <a:blip r:embed="rId4"/>
          <a:stretch>
            <a:fillRect/>
          </a:stretch>
        </p:blipFill>
        <p:spPr>
          <a:xfrm>
            <a:off x="4452213" y="3415583"/>
            <a:ext cx="6510859" cy="2562901"/>
          </a:xfrm>
          <a:prstGeom prst="rect">
            <a:avLst/>
          </a:prstGeom>
        </p:spPr>
      </p:pic>
      <p:sp>
        <p:nvSpPr>
          <p:cNvPr id="6" name="Right Brace 5">
            <a:extLst>
              <a:ext uri="{FF2B5EF4-FFF2-40B4-BE49-F238E27FC236}">
                <a16:creationId xmlns:a16="http://schemas.microsoft.com/office/drawing/2014/main" id="{448915E0-6722-01CC-E743-F9D699D9D340}"/>
              </a:ext>
            </a:extLst>
          </p:cNvPr>
          <p:cNvSpPr/>
          <p:nvPr/>
        </p:nvSpPr>
        <p:spPr>
          <a:xfrm>
            <a:off x="8326877" y="1332689"/>
            <a:ext cx="291829" cy="1274324"/>
          </a:xfrm>
          <a:custGeom>
            <a:avLst/>
            <a:gdLst>
              <a:gd name="connsiteX0" fmla="*/ 0 w 291829"/>
              <a:gd name="connsiteY0" fmla="*/ 0 h 1274324"/>
              <a:gd name="connsiteX1" fmla="*/ 145915 w 291829"/>
              <a:gd name="connsiteY1" fmla="*/ 24318 h 1274324"/>
              <a:gd name="connsiteX2" fmla="*/ 145915 w 291829"/>
              <a:gd name="connsiteY2" fmla="*/ 612844 h 1274324"/>
              <a:gd name="connsiteX3" fmla="*/ 291830 w 291829"/>
              <a:gd name="connsiteY3" fmla="*/ 637162 h 1274324"/>
              <a:gd name="connsiteX4" fmla="*/ 145915 w 291829"/>
              <a:gd name="connsiteY4" fmla="*/ 661480 h 1274324"/>
              <a:gd name="connsiteX5" fmla="*/ 145915 w 291829"/>
              <a:gd name="connsiteY5" fmla="*/ 1250006 h 1274324"/>
              <a:gd name="connsiteX6" fmla="*/ 0 w 291829"/>
              <a:gd name="connsiteY6" fmla="*/ 1274324 h 1274324"/>
              <a:gd name="connsiteX7" fmla="*/ 0 w 291829"/>
              <a:gd name="connsiteY7" fmla="*/ 862293 h 1274324"/>
              <a:gd name="connsiteX8" fmla="*/ 0 w 291829"/>
              <a:gd name="connsiteY8" fmla="*/ 463004 h 1274324"/>
              <a:gd name="connsiteX9" fmla="*/ 0 w 291829"/>
              <a:gd name="connsiteY9" fmla="*/ 0 h 1274324"/>
              <a:gd name="connsiteX0" fmla="*/ 0 w 291829"/>
              <a:gd name="connsiteY0" fmla="*/ 0 h 1274324"/>
              <a:gd name="connsiteX1" fmla="*/ 145915 w 291829"/>
              <a:gd name="connsiteY1" fmla="*/ 24318 h 1274324"/>
              <a:gd name="connsiteX2" fmla="*/ 145915 w 291829"/>
              <a:gd name="connsiteY2" fmla="*/ 612844 h 1274324"/>
              <a:gd name="connsiteX3" fmla="*/ 291830 w 291829"/>
              <a:gd name="connsiteY3" fmla="*/ 637162 h 1274324"/>
              <a:gd name="connsiteX4" fmla="*/ 145915 w 291829"/>
              <a:gd name="connsiteY4" fmla="*/ 661480 h 1274324"/>
              <a:gd name="connsiteX5" fmla="*/ 145915 w 291829"/>
              <a:gd name="connsiteY5" fmla="*/ 1250006 h 1274324"/>
              <a:gd name="connsiteX6" fmla="*/ 0 w 291829"/>
              <a:gd name="connsiteY6" fmla="*/ 1274324 h 127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829" h="1274324" stroke="0" extrusionOk="0">
                <a:moveTo>
                  <a:pt x="0" y="0"/>
                </a:moveTo>
                <a:cubicBezTo>
                  <a:pt x="82408" y="-39"/>
                  <a:pt x="149720" y="10118"/>
                  <a:pt x="145915" y="24318"/>
                </a:cubicBezTo>
                <a:cubicBezTo>
                  <a:pt x="186441" y="232719"/>
                  <a:pt x="89197" y="439861"/>
                  <a:pt x="145915" y="612844"/>
                </a:cubicBezTo>
                <a:cubicBezTo>
                  <a:pt x="137791" y="603306"/>
                  <a:pt x="371574" y="621660"/>
                  <a:pt x="291830" y="637162"/>
                </a:cubicBezTo>
                <a:cubicBezTo>
                  <a:pt x="369000" y="638787"/>
                  <a:pt x="145535" y="674448"/>
                  <a:pt x="145915" y="661480"/>
                </a:cubicBezTo>
                <a:cubicBezTo>
                  <a:pt x="184297" y="833092"/>
                  <a:pt x="91890" y="1077772"/>
                  <a:pt x="145915" y="1250006"/>
                </a:cubicBezTo>
                <a:cubicBezTo>
                  <a:pt x="144189" y="1255583"/>
                  <a:pt x="73630" y="1266791"/>
                  <a:pt x="0" y="1274324"/>
                </a:cubicBezTo>
                <a:cubicBezTo>
                  <a:pt x="-11543" y="1103474"/>
                  <a:pt x="26754" y="980910"/>
                  <a:pt x="0" y="862293"/>
                </a:cubicBezTo>
                <a:cubicBezTo>
                  <a:pt x="-26754" y="743676"/>
                  <a:pt x="24815" y="579216"/>
                  <a:pt x="0" y="463004"/>
                </a:cubicBezTo>
                <a:cubicBezTo>
                  <a:pt x="-24815" y="346792"/>
                  <a:pt x="53799" y="177193"/>
                  <a:pt x="0" y="0"/>
                </a:cubicBezTo>
                <a:close/>
              </a:path>
              <a:path w="291829" h="1274324" fill="none" extrusionOk="0">
                <a:moveTo>
                  <a:pt x="0" y="0"/>
                </a:moveTo>
                <a:cubicBezTo>
                  <a:pt x="78843" y="-2818"/>
                  <a:pt x="145762" y="10399"/>
                  <a:pt x="145915" y="24318"/>
                </a:cubicBezTo>
                <a:cubicBezTo>
                  <a:pt x="200772" y="308462"/>
                  <a:pt x="87218" y="422931"/>
                  <a:pt x="145915" y="612844"/>
                </a:cubicBezTo>
                <a:cubicBezTo>
                  <a:pt x="151519" y="593073"/>
                  <a:pt x="368195" y="642438"/>
                  <a:pt x="291830" y="637162"/>
                </a:cubicBezTo>
                <a:cubicBezTo>
                  <a:pt x="372494" y="636664"/>
                  <a:pt x="146115" y="675828"/>
                  <a:pt x="145915" y="661480"/>
                </a:cubicBezTo>
                <a:cubicBezTo>
                  <a:pt x="171160" y="927192"/>
                  <a:pt x="141240" y="1015917"/>
                  <a:pt x="145915" y="1250006"/>
                </a:cubicBezTo>
                <a:cubicBezTo>
                  <a:pt x="135297" y="1258137"/>
                  <a:pt x="82769" y="1284006"/>
                  <a:pt x="0" y="1274324"/>
                </a:cubicBezTo>
              </a:path>
              <a:path w="291829" h="1274324" fill="none" stroke="0" extrusionOk="0">
                <a:moveTo>
                  <a:pt x="0" y="0"/>
                </a:moveTo>
                <a:cubicBezTo>
                  <a:pt x="79466" y="3429"/>
                  <a:pt x="143654" y="8775"/>
                  <a:pt x="145915" y="24318"/>
                </a:cubicBezTo>
                <a:cubicBezTo>
                  <a:pt x="191515" y="181121"/>
                  <a:pt x="145297" y="347868"/>
                  <a:pt x="145915" y="612844"/>
                </a:cubicBezTo>
                <a:cubicBezTo>
                  <a:pt x="152660" y="617850"/>
                  <a:pt x="388569" y="640221"/>
                  <a:pt x="291830" y="637162"/>
                </a:cubicBezTo>
                <a:cubicBezTo>
                  <a:pt x="369811" y="639221"/>
                  <a:pt x="144120" y="674007"/>
                  <a:pt x="145915" y="661480"/>
                </a:cubicBezTo>
                <a:cubicBezTo>
                  <a:pt x="176102" y="851258"/>
                  <a:pt x="108865" y="1000596"/>
                  <a:pt x="145915" y="1250006"/>
                </a:cubicBezTo>
                <a:cubicBezTo>
                  <a:pt x="157671" y="1272855"/>
                  <a:pt x="74324" y="1256935"/>
                  <a:pt x="0" y="1274324"/>
                </a:cubicBezTo>
              </a:path>
            </a:pathLst>
          </a:custGeom>
          <a:ln w="38100">
            <a:solidFill>
              <a:srgbClr val="00B050"/>
            </a:solidFill>
            <a:prstDash val="solid"/>
            <a:extLst>
              <a:ext uri="{C807C97D-BFC1-408E-A445-0C87EB9F89A2}">
                <ask:lineSketchStyleProps xmlns:ask="http://schemas.microsoft.com/office/drawing/2018/sketchyshapes" sd="49335659">
                  <a:prstGeom prst="rightBrace">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29ED88F3-0ECA-F11F-7C98-DD08861E2A8B}"/>
              </a:ext>
            </a:extLst>
          </p:cNvPr>
          <p:cNvSpPr/>
          <p:nvPr/>
        </p:nvSpPr>
        <p:spPr>
          <a:xfrm>
            <a:off x="10145270" y="3623037"/>
            <a:ext cx="182449" cy="15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04651E-1CDC-B625-0670-A4BF8789D3DC}"/>
                  </a:ext>
                </a:extLst>
              </p:cNvPr>
              <p:cNvSpPr txBox="1"/>
              <p:nvPr/>
            </p:nvSpPr>
            <p:spPr>
              <a:xfrm>
                <a:off x="8785197" y="1646429"/>
                <a:ext cx="3193182" cy="646844"/>
              </a:xfrm>
              <a:prstGeom prst="rect">
                <a:avLst/>
              </a:prstGeom>
              <a:noFill/>
            </p:spPr>
            <p:txBody>
              <a:bodyPr wrap="none" lIns="0" tIns="0" rIns="0" bIns="0" rtlCol="0">
                <a:spAutoFit/>
              </a:bodyPr>
              <a:lstStyle/>
              <a:p>
                <a:pPr>
                  <a:lnSpc>
                    <a:spcPct val="114000"/>
                  </a:lnSpc>
                </a:pPr>
                <a:r>
                  <a:rPr lang="en-US" dirty="0"/>
                  <a:t>Defines the Born-Oppenheimer</a:t>
                </a:r>
              </a:p>
              <a:p>
                <a:pPr>
                  <a:lnSpc>
                    <a:spcPct val="114000"/>
                  </a:lnSpc>
                </a:pPr>
                <a:r>
                  <a:rPr lang="en-US" dirty="0">
                    <a:solidFill>
                      <a:srgbClr val="FF0000"/>
                    </a:solidFill>
                  </a:rPr>
                  <a:t>static potentials</a:t>
                </a:r>
                <a:r>
                  <a:rPr lang="en-US" dirty="0"/>
                  <a:t> </a:t>
                </a:r>
                <a14:m>
                  <m:oMath xmlns:m="http://schemas.openxmlformats.org/officeDocument/2006/math">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𝚺</m:t>
                        </m:r>
                      </m:e>
                      <m:sub>
                        <m:r>
                          <a:rPr lang="en-US" b="1" i="1" smtClean="0">
                            <a:latin typeface="Cambria Math" panose="02040503050406030204" pitchFamily="18" charset="0"/>
                          </a:rPr>
                          <m:t>𝒈</m:t>
                        </m:r>
                      </m:sub>
                      <m:sup>
                        <m:r>
                          <a:rPr lang="en-US" b="1" i="1" smtClean="0">
                            <a:latin typeface="Cambria Math" panose="02040503050406030204" pitchFamily="18" charset="0"/>
                          </a:rPr>
                          <m:t>+</m:t>
                        </m:r>
                      </m:sup>
                    </m:sSubSup>
                    <m:r>
                      <a:rPr lang="en-US" b="1" i="1" smtClean="0">
                        <a:latin typeface="Cambria Math" panose="02040503050406030204" pitchFamily="18" charset="0"/>
                      </a:rPr>
                      <m:t>, {</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𝚺</m:t>
                        </m:r>
                      </m:e>
                      <m:sub>
                        <m:r>
                          <a:rPr lang="en-US" b="1" i="1" smtClean="0">
                            <a:latin typeface="Cambria Math" panose="02040503050406030204" pitchFamily="18" charset="0"/>
                          </a:rPr>
                          <m:t>𝒈</m:t>
                        </m:r>
                      </m:sub>
                      <m:sup>
                        <m:r>
                          <a:rPr lang="en-US" b="1" i="1" smtClean="0">
                            <a:latin typeface="Cambria Math" panose="02040503050406030204" pitchFamily="18" charset="0"/>
                          </a:rPr>
                          <m:t>−</m:t>
                        </m:r>
                      </m:sup>
                    </m:sSubSup>
                    <m:r>
                      <a:rPr lang="en-US" b="1" i="1" smtClean="0">
                        <a:latin typeface="Cambria Math" panose="02040503050406030204" pitchFamily="18" charset="0"/>
                      </a:rPr>
                      <m:t>, </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𝒈</m:t>
                        </m:r>
                      </m:sub>
                    </m:sSub>
                    <m:r>
                      <a:rPr lang="en-US" b="1" i="1" smtClean="0">
                        <a:latin typeface="Cambria Math" panose="02040503050406030204" pitchFamily="18" charset="0"/>
                      </a:rPr>
                      <m:t>}</m:t>
                    </m:r>
                  </m:oMath>
                </a14:m>
                <a:endParaRPr lang="en-US" b="1" dirty="0" err="1"/>
              </a:p>
            </p:txBody>
          </p:sp>
        </mc:Choice>
        <mc:Fallback xmlns="">
          <p:sp>
            <p:nvSpPr>
              <p:cNvPr id="9" name="TextBox 8">
                <a:extLst>
                  <a:ext uri="{FF2B5EF4-FFF2-40B4-BE49-F238E27FC236}">
                    <a16:creationId xmlns:a16="http://schemas.microsoft.com/office/drawing/2014/main" id="{3F04651E-1CDC-B625-0670-A4BF8789D3DC}"/>
                  </a:ext>
                </a:extLst>
              </p:cNvPr>
              <p:cNvSpPr txBox="1">
                <a:spLocks noRot="1" noChangeAspect="1" noMove="1" noResize="1" noEditPoints="1" noAdjustHandles="1" noChangeArrowheads="1" noChangeShapeType="1" noTextEdit="1"/>
              </p:cNvSpPr>
              <p:nvPr/>
            </p:nvSpPr>
            <p:spPr>
              <a:xfrm>
                <a:off x="8785197" y="1646429"/>
                <a:ext cx="3193182" cy="646844"/>
              </a:xfrm>
              <a:prstGeom prst="rect">
                <a:avLst/>
              </a:prstGeom>
              <a:blipFill>
                <a:blip r:embed="rId6"/>
                <a:stretch>
                  <a:fillRect l="-4389" t="-10377" r="-4008" b="-17925"/>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A4CE3440-34D8-E3FA-025F-76A2126B36EA}"/>
              </a:ext>
            </a:extLst>
          </p:cNvPr>
          <p:cNvSpPr/>
          <p:nvPr/>
        </p:nvSpPr>
        <p:spPr>
          <a:xfrm>
            <a:off x="10145270" y="4354008"/>
            <a:ext cx="581284" cy="5245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15F98DF-8686-7487-E0BB-DF6BDB047398}"/>
                  </a:ext>
                </a:extLst>
              </p:cNvPr>
              <p:cNvSpPr txBox="1"/>
              <p:nvPr/>
            </p:nvSpPr>
            <p:spPr>
              <a:xfrm>
                <a:off x="11028051" y="4436103"/>
                <a:ext cx="862159" cy="257122"/>
              </a:xfrm>
              <a:prstGeom prst="rect">
                <a:avLst/>
              </a:prstGeom>
              <a:noFill/>
            </p:spPr>
            <p:txBody>
              <a:bodyPr wrap="none" lIns="0" tIns="0" rIns="0" bIns="0" rtlCol="0">
                <a:spAutoFit/>
              </a:bodyPr>
              <a:lstStyle/>
              <a:p>
                <a:pPr>
                  <a:lnSpc>
                    <a:spcPct val="114000"/>
                  </a:lnSpc>
                </a:pP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𝐽</m:t>
                        </m:r>
                      </m:e>
                      <m:sup>
                        <m:r>
                          <a:rPr lang="en-US" sz="1600" b="0" i="1" smtClean="0">
                            <a:latin typeface="Cambria Math" panose="02040503050406030204" pitchFamily="18" charset="0"/>
                          </a:rPr>
                          <m:t>𝑃</m:t>
                        </m:r>
                      </m:sup>
                    </m:sSup>
                  </m:oMath>
                </a14:m>
                <a:r>
                  <a:rPr lang="en-US" sz="1600" dirty="0"/>
                  <a:t> f</a:t>
                </a:r>
                <a:r>
                  <a:rPr lang="en-US" sz="1600" b="0" dirty="0"/>
                  <a:t>or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m:t>
                        </m:r>
                      </m:e>
                      <m:sub>
                        <m:r>
                          <a:rPr lang="en-US" sz="1600" b="0" i="1" smtClean="0">
                            <a:latin typeface="Cambria Math" panose="02040503050406030204" pitchFamily="18" charset="0"/>
                          </a:rPr>
                          <m:t>𝑐𝑐</m:t>
                        </m:r>
                      </m:sub>
                      <m:sup>
                        <m:r>
                          <a:rPr lang="en-US" sz="1600" b="0" i="1" smtClean="0">
                            <a:latin typeface="Cambria Math" panose="02040503050406030204" pitchFamily="18" charset="0"/>
                          </a:rPr>
                          <m:t>+</m:t>
                        </m:r>
                      </m:sup>
                    </m:sSubSup>
                  </m:oMath>
                </a14:m>
                <a:r>
                  <a:rPr lang="en-US" sz="1600" dirty="0">
                    <a:latin typeface="+mn-lt"/>
                  </a:rPr>
                  <a:t> </a:t>
                </a:r>
                <a:endParaRPr lang="en-US" sz="1600" dirty="0" err="1">
                  <a:latin typeface="+mn-lt"/>
                </a:endParaRPr>
              </a:p>
            </p:txBody>
          </p:sp>
        </mc:Choice>
        <mc:Fallback xmlns="">
          <p:sp>
            <p:nvSpPr>
              <p:cNvPr id="12" name="TextBox 11">
                <a:extLst>
                  <a:ext uri="{FF2B5EF4-FFF2-40B4-BE49-F238E27FC236}">
                    <a16:creationId xmlns:a16="http://schemas.microsoft.com/office/drawing/2014/main" id="{215F98DF-8686-7487-E0BB-DF6BDB047398}"/>
                  </a:ext>
                </a:extLst>
              </p:cNvPr>
              <p:cNvSpPr txBox="1">
                <a:spLocks noRot="1" noChangeAspect="1" noMove="1" noResize="1" noEditPoints="1" noAdjustHandles="1" noChangeArrowheads="1" noChangeShapeType="1" noTextEdit="1"/>
              </p:cNvSpPr>
              <p:nvPr/>
            </p:nvSpPr>
            <p:spPr>
              <a:xfrm>
                <a:off x="11028051" y="4436103"/>
                <a:ext cx="862159" cy="257122"/>
              </a:xfrm>
              <a:prstGeom prst="rect">
                <a:avLst/>
              </a:prstGeom>
              <a:blipFill>
                <a:blip r:embed="rId7"/>
                <a:stretch>
                  <a:fillRect l="-10638" t="-21429" b="-47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6C9EAC0-8948-25AA-67B5-C5052576C711}"/>
                  </a:ext>
                </a:extLst>
              </p:cNvPr>
              <p:cNvSpPr txBox="1"/>
              <p:nvPr/>
            </p:nvSpPr>
            <p:spPr>
              <a:xfrm>
                <a:off x="597679" y="6188025"/>
                <a:ext cx="9510863" cy="427489"/>
              </a:xfrm>
              <a:prstGeom prst="rect">
                <a:avLst/>
              </a:prstGeom>
              <a:noFill/>
            </p:spPr>
            <p:txBody>
              <a:bodyPr wrap="square">
                <a:spAutoFit/>
              </a:bodyPr>
              <a:lstStyle/>
              <a:p>
                <a:pPr>
                  <a:lnSpc>
                    <a:spcPct val="114000"/>
                  </a:lnSpc>
                </a:pPr>
                <a:r>
                  <a:rPr lang="en-US" dirty="0">
                    <a:latin typeface="Roboto"/>
                    <a:ea typeface="Roboto"/>
                    <a:cs typeface="Roboto"/>
                    <a:sym typeface="Roboto"/>
                  </a:rPr>
                  <a:t>Limited lattice inputs available on </a:t>
                </a:r>
                <a:r>
                  <a:rPr lang="en-US" dirty="0"/>
                  <a:t>Born-Oppenheimer </a:t>
                </a:r>
                <a:r>
                  <a:rPr lang="en-US" dirty="0">
                    <a:solidFill>
                      <a:srgbClr val="FF0000"/>
                    </a:solidFill>
                  </a:rPr>
                  <a:t>static potentials</a:t>
                </a:r>
                <a:r>
                  <a:rPr lang="en-US" dirty="0"/>
                  <a:t> </a:t>
                </a:r>
                <a14:m>
                  <m:oMath xmlns:m="http://schemas.openxmlformats.org/officeDocument/2006/math">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𝚺</m:t>
                        </m:r>
                      </m:e>
                      <m:sub>
                        <m:r>
                          <a:rPr lang="en-US" b="1" i="1" smtClean="0">
                            <a:latin typeface="Cambria Math" panose="02040503050406030204" pitchFamily="18" charset="0"/>
                          </a:rPr>
                          <m:t>𝒈</m:t>
                        </m:r>
                      </m:sub>
                      <m:sup>
                        <m:r>
                          <a:rPr lang="en-US" b="1" i="1" smtClean="0">
                            <a:latin typeface="Cambria Math" panose="02040503050406030204" pitchFamily="18" charset="0"/>
                          </a:rPr>
                          <m:t>+</m:t>
                        </m:r>
                      </m:sup>
                    </m:sSubSup>
                    <m:r>
                      <a:rPr lang="en-US" b="1" i="1" smtClean="0">
                        <a:latin typeface="Cambria Math" panose="02040503050406030204" pitchFamily="18" charset="0"/>
                      </a:rPr>
                      <m:t>, {</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𝚺</m:t>
                        </m:r>
                      </m:e>
                      <m:sub>
                        <m:r>
                          <a:rPr lang="en-US" b="1" i="1" smtClean="0">
                            <a:latin typeface="Cambria Math" panose="02040503050406030204" pitchFamily="18" charset="0"/>
                          </a:rPr>
                          <m:t>𝒈</m:t>
                        </m:r>
                      </m:sub>
                      <m:sup>
                        <m:r>
                          <a:rPr lang="en-US" b="1" i="1" smtClean="0">
                            <a:latin typeface="Cambria Math" panose="02040503050406030204" pitchFamily="18" charset="0"/>
                          </a:rPr>
                          <m:t>−</m:t>
                        </m:r>
                      </m:sup>
                    </m:sSubSup>
                    <m:r>
                      <a:rPr lang="en-US" b="1" i="1" smtClean="0">
                        <a:latin typeface="Cambria Math" panose="02040503050406030204" pitchFamily="18" charset="0"/>
                      </a:rPr>
                      <m:t>, </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𝒈</m:t>
                        </m:r>
                      </m:sub>
                    </m:sSub>
                    <m:r>
                      <a:rPr lang="en-US" b="1" i="1" smtClean="0">
                        <a:latin typeface="Cambria Math" panose="02040503050406030204" pitchFamily="18" charset="0"/>
                      </a:rPr>
                      <m:t>}</m:t>
                    </m:r>
                  </m:oMath>
                </a14:m>
                <a:endParaRPr lang="en-US" b="1" dirty="0" err="1"/>
              </a:p>
            </p:txBody>
          </p:sp>
        </mc:Choice>
        <mc:Fallback>
          <p:sp>
            <p:nvSpPr>
              <p:cNvPr id="13" name="TextBox 12">
                <a:extLst>
                  <a:ext uri="{FF2B5EF4-FFF2-40B4-BE49-F238E27FC236}">
                    <a16:creationId xmlns:a16="http://schemas.microsoft.com/office/drawing/2014/main" id="{36C9EAC0-8948-25AA-67B5-C5052576C711}"/>
                  </a:ext>
                </a:extLst>
              </p:cNvPr>
              <p:cNvSpPr txBox="1">
                <a:spLocks noRot="1" noChangeAspect="1" noMove="1" noResize="1" noEditPoints="1" noAdjustHandles="1" noChangeArrowheads="1" noChangeShapeType="1" noTextEdit="1"/>
              </p:cNvSpPr>
              <p:nvPr/>
            </p:nvSpPr>
            <p:spPr>
              <a:xfrm>
                <a:off x="597679" y="6188025"/>
                <a:ext cx="9510863" cy="427489"/>
              </a:xfrm>
              <a:prstGeom prst="rect">
                <a:avLst/>
              </a:prstGeom>
              <a:blipFill>
                <a:blip r:embed="rId8"/>
                <a:stretch>
                  <a:fillRect l="-513" b="-17143"/>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19F9D56-6E6B-8FC6-5B63-1A07552606ED}"/>
              </a:ext>
            </a:extLst>
          </p:cNvPr>
          <p:cNvSpPr/>
          <p:nvPr/>
        </p:nvSpPr>
        <p:spPr>
          <a:xfrm>
            <a:off x="9007976" y="1003437"/>
            <a:ext cx="2801522"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Off val="-8741"/>
                  </a:schemeClr>
                </a:solidFill>
                <a:latin typeface="Bodoni MT" panose="02070603080606020203" pitchFamily="18" charset="0"/>
                <a:cs typeface="Helvetica" panose="020B0604020202020204" pitchFamily="34" charset="0"/>
              </a:rPr>
              <a:t>Brambilla, AM, Vairo  </a:t>
            </a:r>
            <a:r>
              <a:rPr lang="en-US" sz="1200" dirty="0" err="1">
                <a:solidFill>
                  <a:schemeClr val="accent6">
                    <a:lumOff val="-8741"/>
                  </a:schemeClr>
                </a:solidFill>
                <a:latin typeface="Bodoni MT" panose="02070603080606020203" pitchFamily="18" charset="0"/>
                <a:cs typeface="Helvetica" panose="020B0604020202020204" pitchFamily="34" charset="0"/>
              </a:rPr>
              <a:t>arXiv</a:t>
            </a:r>
            <a:r>
              <a:rPr lang="en-US" sz="1200" dirty="0">
                <a:solidFill>
                  <a:schemeClr val="accent6">
                    <a:lumOff val="-8741"/>
                  </a:schemeClr>
                </a:solidFill>
                <a:latin typeface="Bodoni MT" panose="02070603080606020203" pitchFamily="18" charset="0"/>
                <a:cs typeface="Helvetica" panose="020B0604020202020204" pitchFamily="34" charset="0"/>
              </a:rPr>
              <a:t> 2402.xxxx</a:t>
            </a:r>
            <a:endParaRPr lang="en-US" sz="1200" dirty="0">
              <a:latin typeface="Bodoni MT" panose="02070603080606020203" pitchFamily="18" charset="0"/>
              <a:cs typeface="Helvetica" panose="020B060402020202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4F6AD08-F589-369D-FF26-526128D01C74}"/>
                  </a:ext>
                </a:extLst>
              </p:cNvPr>
              <p:cNvSpPr txBox="1"/>
              <p:nvPr/>
            </p:nvSpPr>
            <p:spPr>
              <a:xfrm>
                <a:off x="3433670" y="109840"/>
                <a:ext cx="4554452" cy="553998"/>
              </a:xfrm>
              <a:prstGeom prst="rect">
                <a:avLst/>
              </a:prstGeom>
              <a:noFill/>
            </p:spPr>
            <p:txBody>
              <a:bodyPr wrap="none" rtlCol="0">
                <a:spAutoFit/>
              </a:bodyPr>
              <a:lstStyle/>
              <a:p>
                <a:r>
                  <a:rPr lang="en-US" sz="3000" b="1" dirty="0">
                    <a:latin typeface="Bell MT" panose="02020503060305020303" pitchFamily="18" charset="0"/>
                  </a:rPr>
                  <a:t>BOEFT: </a:t>
                </a:r>
                <a14:m>
                  <m:oMath xmlns:m="http://schemas.openxmlformats.org/officeDocument/2006/math">
                    <m:r>
                      <a:rPr lang="en-US" sz="3000" b="1" i="1" smtClean="0">
                        <a:latin typeface="Cambria Math" panose="02040503050406030204" pitchFamily="18" charset="0"/>
                      </a:rPr>
                      <m:t>𝑸𝑸</m:t>
                    </m:r>
                    <m:acc>
                      <m:accPr>
                        <m:chr m:val="̅"/>
                        <m:ctrlPr>
                          <a:rPr lang="en-US" sz="3000" b="1" i="1" smtClean="0">
                            <a:latin typeface="Cambria Math" panose="02040503050406030204" pitchFamily="18" charset="0"/>
                          </a:rPr>
                        </m:ctrlPr>
                      </m:accPr>
                      <m:e>
                        <m:r>
                          <a:rPr lang="en-US" sz="3000" b="1" i="1" smtClean="0">
                            <a:latin typeface="Cambria Math" panose="02040503050406030204" pitchFamily="18" charset="0"/>
                          </a:rPr>
                          <m:t>𝒒</m:t>
                        </m:r>
                      </m:e>
                    </m:acc>
                    <m:acc>
                      <m:accPr>
                        <m:chr m:val="̅"/>
                        <m:ctrlPr>
                          <a:rPr lang="en-US" sz="3000" b="1" i="1" dirty="0" smtClean="0">
                            <a:latin typeface="Cambria Math" panose="02040503050406030204" pitchFamily="18" charset="0"/>
                          </a:rPr>
                        </m:ctrlPr>
                      </m:accPr>
                      <m:e>
                        <m:r>
                          <a:rPr lang="en-US" sz="3000" b="1" i="1" dirty="0" smtClean="0">
                            <a:latin typeface="Cambria Math" panose="02040503050406030204" pitchFamily="18" charset="0"/>
                          </a:rPr>
                          <m:t>𝒒</m:t>
                        </m:r>
                      </m:e>
                    </m:acc>
                  </m:oMath>
                </a14:m>
                <a:r>
                  <a:rPr lang="en-US" sz="3000" b="1" dirty="0">
                    <a:latin typeface="Bell MT" panose="02020503060305020303" pitchFamily="18" charset="0"/>
                  </a:rPr>
                  <a:t> multiplets</a:t>
                </a:r>
              </a:p>
            </p:txBody>
          </p:sp>
        </mc:Choice>
        <mc:Fallback>
          <p:sp>
            <p:nvSpPr>
              <p:cNvPr id="5" name="TextBox 4">
                <a:extLst>
                  <a:ext uri="{FF2B5EF4-FFF2-40B4-BE49-F238E27FC236}">
                    <a16:creationId xmlns:a16="http://schemas.microsoft.com/office/drawing/2014/main" id="{B4F6AD08-F589-369D-FF26-526128D01C74}"/>
                  </a:ext>
                </a:extLst>
              </p:cNvPr>
              <p:cNvSpPr txBox="1">
                <a:spLocks noRot="1" noChangeAspect="1" noMove="1" noResize="1" noEditPoints="1" noAdjustHandles="1" noChangeArrowheads="1" noChangeShapeType="1" noTextEdit="1"/>
              </p:cNvSpPr>
              <p:nvPr/>
            </p:nvSpPr>
            <p:spPr>
              <a:xfrm>
                <a:off x="3433670" y="109840"/>
                <a:ext cx="4554452" cy="553998"/>
              </a:xfrm>
              <a:prstGeom prst="rect">
                <a:avLst/>
              </a:prstGeom>
              <a:blipFill>
                <a:blip r:embed="rId9"/>
                <a:stretch>
                  <a:fillRect l="-3079" t="-13187" r="-1874" b="-3406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88229E5-F770-FD77-5296-8EFC25BC365B}"/>
              </a:ext>
            </a:extLst>
          </p:cNvPr>
          <p:cNvSpPr txBox="1"/>
          <p:nvPr/>
        </p:nvSpPr>
        <p:spPr>
          <a:xfrm>
            <a:off x="9466644" y="6242481"/>
            <a:ext cx="2077813" cy="400110"/>
          </a:xfrm>
          <a:prstGeom prst="rect">
            <a:avLst/>
          </a:prstGeom>
          <a:noFill/>
        </p:spPr>
        <p:txBody>
          <a:bodyPr wrap="none" rtlCol="0">
            <a:spAutoFit/>
          </a:bodyPr>
          <a:lstStyle/>
          <a:p>
            <a:r>
              <a:rPr lang="en-US" sz="1000" dirty="0" err="1">
                <a:solidFill>
                  <a:srgbClr val="800000"/>
                </a:solidFill>
                <a:latin typeface="Helvetica"/>
                <a:cs typeface="Helvetica"/>
              </a:rPr>
              <a:t>Bicudo</a:t>
            </a:r>
            <a:r>
              <a:rPr lang="en-US" sz="1000" dirty="0">
                <a:solidFill>
                  <a:srgbClr val="800000"/>
                </a:solidFill>
                <a:latin typeface="Helvetica"/>
                <a:cs typeface="Helvetica"/>
              </a:rPr>
              <a:t>, </a:t>
            </a:r>
            <a:r>
              <a:rPr lang="en-US" sz="1000" dirty="0" err="1">
                <a:solidFill>
                  <a:srgbClr val="800000"/>
                </a:solidFill>
                <a:latin typeface="Helvetica"/>
                <a:cs typeface="Helvetica"/>
              </a:rPr>
              <a:t>Cichy</a:t>
            </a:r>
            <a:r>
              <a:rPr lang="en-US" sz="1000" dirty="0">
                <a:solidFill>
                  <a:srgbClr val="800000"/>
                </a:solidFill>
                <a:latin typeface="Helvetica"/>
                <a:cs typeface="Helvetica"/>
              </a:rPr>
              <a:t>, Peters, &amp; Wagner </a:t>
            </a:r>
          </a:p>
          <a:p>
            <a:r>
              <a:rPr lang="en-US" sz="1000" dirty="0">
                <a:solidFill>
                  <a:srgbClr val="800000"/>
                </a:solidFill>
                <a:latin typeface="Helvetica"/>
                <a:cs typeface="Helvetica"/>
              </a:rPr>
              <a:t>PRD 93, 034501 (2016)</a:t>
            </a:r>
          </a:p>
        </p:txBody>
      </p:sp>
    </p:spTree>
    <p:extLst>
      <p:ext uri="{BB962C8B-B14F-4D97-AF65-F5344CB8AC3E}">
        <p14:creationId xmlns:p14="http://schemas.microsoft.com/office/powerpoint/2010/main" val="5522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1AFCD-7D85-CBE0-EC5B-29683B1C64E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DEC6088-0149-DFF6-3D15-8A4C01E48E11}"/>
              </a:ext>
            </a:extLst>
          </p:cNvPr>
          <p:cNvPicPr>
            <a:picLocks noChangeAspect="1"/>
          </p:cNvPicPr>
          <p:nvPr/>
        </p:nvPicPr>
        <p:blipFill>
          <a:blip r:embed="rId2"/>
          <a:stretch>
            <a:fillRect/>
          </a:stretch>
        </p:blipFill>
        <p:spPr>
          <a:xfrm>
            <a:off x="0" y="1030375"/>
            <a:ext cx="7811311" cy="4410386"/>
          </a:xfrm>
          <a:prstGeom prst="rect">
            <a:avLst/>
          </a:prstGeom>
        </p:spPr>
      </p:pic>
      <p:sp>
        <p:nvSpPr>
          <p:cNvPr id="64" name="Slide Number Placeholder 63">
            <a:extLst>
              <a:ext uri="{FF2B5EF4-FFF2-40B4-BE49-F238E27FC236}">
                <a16:creationId xmlns:a16="http://schemas.microsoft.com/office/drawing/2014/main" id="{46E6E1F4-369C-A608-D02E-176062155A11}"/>
              </a:ext>
            </a:extLst>
          </p:cNvPr>
          <p:cNvSpPr>
            <a:spLocks noGrp="1"/>
          </p:cNvSpPr>
          <p:nvPr>
            <p:ph type="sldNum" sz="quarter" idx="12"/>
          </p:nvPr>
        </p:nvSpPr>
        <p:spPr/>
        <p:txBody>
          <a:bodyPr/>
          <a:lstStyle/>
          <a:p>
            <a:fld id="{7DF60F4D-AB3B-4A05-9030-D3AEEE04413F}" type="slidenum">
              <a:rPr lang="en-US" smtClean="0"/>
              <a:t>38</a:t>
            </a:fld>
            <a:endParaRPr lang="en-US"/>
          </a:p>
        </p:txBody>
      </p:sp>
      <p:sp>
        <p:nvSpPr>
          <p:cNvPr id="8" name="Rectangle 7">
            <a:extLst>
              <a:ext uri="{FF2B5EF4-FFF2-40B4-BE49-F238E27FC236}">
                <a16:creationId xmlns:a16="http://schemas.microsoft.com/office/drawing/2014/main" id="{2951213F-1614-7586-0048-CCD13F741E59}"/>
              </a:ext>
            </a:extLst>
          </p:cNvPr>
          <p:cNvSpPr/>
          <p:nvPr/>
        </p:nvSpPr>
        <p:spPr>
          <a:xfrm>
            <a:off x="10145270" y="3623037"/>
            <a:ext cx="182449" cy="15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7418805-81A2-395C-0597-A1412E3C24E3}"/>
                  </a:ext>
                </a:extLst>
              </p:cNvPr>
              <p:cNvSpPr txBox="1"/>
              <p:nvPr/>
            </p:nvSpPr>
            <p:spPr>
              <a:xfrm>
                <a:off x="226525" y="5613880"/>
                <a:ext cx="6174276" cy="780406"/>
              </a:xfrm>
              <a:prstGeom prst="rect">
                <a:avLst/>
              </a:prstGeom>
              <a:noFill/>
            </p:spPr>
            <p:txBody>
              <a:bodyPr wrap="square">
                <a:spAutoFit/>
              </a:bodyPr>
              <a:lstStyle/>
              <a:p>
                <a:pPr>
                  <a:lnSpc>
                    <a:spcPct val="114000"/>
                  </a:lnSpc>
                </a:pPr>
                <a:r>
                  <a:rPr lang="en-US" dirty="0">
                    <a:latin typeface="Roboto"/>
                    <a:ea typeface="Roboto"/>
                    <a:cs typeface="Roboto"/>
                    <a:sym typeface="Roboto"/>
                  </a:rPr>
                  <a:t>Limited lattice inputs available on </a:t>
                </a:r>
                <a:r>
                  <a:rPr lang="en-US" dirty="0"/>
                  <a:t>Born-Oppenheimer </a:t>
                </a:r>
              </a:p>
              <a:p>
                <a:pPr>
                  <a:lnSpc>
                    <a:spcPct val="114000"/>
                  </a:lnSpc>
                </a:pPr>
                <a:r>
                  <a:rPr lang="en-US" dirty="0">
                    <a:solidFill>
                      <a:srgbClr val="FF0000"/>
                    </a:solidFill>
                  </a:rPr>
                  <a:t>static potentials</a:t>
                </a:r>
                <a:r>
                  <a:rPr lang="en-US" dirty="0"/>
                  <a:t> </a:t>
                </a:r>
                <a14:m>
                  <m:oMath xmlns:m="http://schemas.openxmlformats.org/officeDocument/2006/math">
                    <m:sSubSup>
                      <m:sSubSupPr>
                        <m:ctrlPr>
                          <a:rPr lang="en-US" sz="2000" b="1" i="1" smtClean="0">
                            <a:latin typeface="Cambria Math" panose="02040503050406030204" pitchFamily="18" charset="0"/>
                          </a:rPr>
                        </m:ctrlPr>
                      </m:sSubSupPr>
                      <m:e>
                        <m:r>
                          <a:rPr lang="en-US" sz="2000" b="1" i="0" smtClean="0">
                            <a:latin typeface="Cambria Math" panose="02040503050406030204" pitchFamily="18" charset="0"/>
                          </a:rPr>
                          <m:t>𝚺</m:t>
                        </m:r>
                      </m:e>
                      <m:sub>
                        <m:r>
                          <a:rPr lang="en-US" sz="2000" b="1" i="1" smtClean="0">
                            <a:latin typeface="Cambria Math" panose="02040503050406030204" pitchFamily="18" charset="0"/>
                          </a:rPr>
                          <m:t>𝒖</m:t>
                        </m:r>
                      </m:sub>
                      <m:sup>
                        <m:r>
                          <a:rPr lang="en-US" sz="2000" b="1" i="1" smtClean="0">
                            <a:latin typeface="Cambria Math" panose="02040503050406030204" pitchFamily="18" charset="0"/>
                          </a:rPr>
                          <m:t>−</m:t>
                        </m:r>
                      </m:sup>
                    </m:sSubSup>
                    <m:r>
                      <a:rPr lang="en-US" sz="2000" b="1" i="1" smtClean="0">
                        <a:latin typeface="Cambria Math" panose="02040503050406030204" pitchFamily="18" charset="0"/>
                      </a:rPr>
                      <m:t>, {</m:t>
                    </m:r>
                    <m:sSubSup>
                      <m:sSubSupPr>
                        <m:ctrlPr>
                          <a:rPr lang="en-US" sz="2000" b="1" i="1" smtClean="0">
                            <a:latin typeface="Cambria Math" panose="02040503050406030204" pitchFamily="18" charset="0"/>
                          </a:rPr>
                        </m:ctrlPr>
                      </m:sSubSupPr>
                      <m:e>
                        <m:r>
                          <a:rPr lang="en-US" sz="2000" b="1" i="0" smtClean="0">
                            <a:latin typeface="Cambria Math" panose="02040503050406030204" pitchFamily="18" charset="0"/>
                          </a:rPr>
                          <m:t>𝚺</m:t>
                        </m:r>
                      </m:e>
                      <m:sub>
                        <m:r>
                          <a:rPr lang="en-US" sz="2000" b="1" i="1" smtClean="0">
                            <a:latin typeface="Cambria Math" panose="02040503050406030204" pitchFamily="18" charset="0"/>
                          </a:rPr>
                          <m:t>𝒈</m:t>
                        </m:r>
                      </m:sub>
                      <m:sup>
                        <m:r>
                          <a:rPr lang="en-US" sz="2000" b="1" i="1" smtClean="0">
                            <a:latin typeface="Cambria Math" panose="02040503050406030204" pitchFamily="18" charset="0"/>
                          </a:rPr>
                          <m:t>+</m:t>
                        </m:r>
                      </m:sup>
                    </m:sSubSup>
                    <m:r>
                      <a:rPr lang="en-US" sz="2000" b="1" i="1" smtClean="0">
                        <a:latin typeface="Cambria Math" panose="02040503050406030204" pitchFamily="18" charset="0"/>
                      </a:rPr>
                      <m:t>, </m:t>
                    </m:r>
                    <m:sSub>
                      <m:sSubPr>
                        <m:ctrlPr>
                          <a:rPr lang="en-US" sz="2000" b="1" i="1" smtClean="0">
                            <a:latin typeface="Cambria Math" panose="02040503050406030204" pitchFamily="18" charset="0"/>
                          </a:rPr>
                        </m:ctrlPr>
                      </m:sSubPr>
                      <m:e>
                        <m:r>
                          <a:rPr lang="en-US" sz="2000" b="1" i="0" smtClean="0">
                            <a:latin typeface="Cambria Math" panose="02040503050406030204" pitchFamily="18" charset="0"/>
                          </a:rPr>
                          <m:t>𝚷</m:t>
                        </m:r>
                      </m:e>
                      <m:sub>
                        <m:r>
                          <a:rPr lang="en-US" sz="2000" b="1" i="1" smtClean="0">
                            <a:latin typeface="Cambria Math" panose="02040503050406030204" pitchFamily="18" charset="0"/>
                          </a:rPr>
                          <m:t>𝒈</m:t>
                        </m:r>
                      </m:sub>
                    </m:sSub>
                    <m:r>
                      <a:rPr lang="en-US" sz="2000" b="1" i="1" smtClean="0">
                        <a:latin typeface="Cambria Math" panose="02040503050406030204" pitchFamily="18" charset="0"/>
                      </a:rPr>
                      <m:t>}</m:t>
                    </m:r>
                  </m:oMath>
                </a14:m>
                <a:endParaRPr lang="en-US" sz="2000" b="1" dirty="0" err="1"/>
              </a:p>
            </p:txBody>
          </p:sp>
        </mc:Choice>
        <mc:Fallback>
          <p:sp>
            <p:nvSpPr>
              <p:cNvPr id="13" name="TextBox 12">
                <a:extLst>
                  <a:ext uri="{FF2B5EF4-FFF2-40B4-BE49-F238E27FC236}">
                    <a16:creationId xmlns:a16="http://schemas.microsoft.com/office/drawing/2014/main" id="{57418805-81A2-395C-0597-A1412E3C24E3}"/>
                  </a:ext>
                </a:extLst>
              </p:cNvPr>
              <p:cNvSpPr txBox="1">
                <a:spLocks noRot="1" noChangeAspect="1" noMove="1" noResize="1" noEditPoints="1" noAdjustHandles="1" noChangeArrowheads="1" noChangeShapeType="1" noTextEdit="1"/>
              </p:cNvSpPr>
              <p:nvPr/>
            </p:nvSpPr>
            <p:spPr>
              <a:xfrm>
                <a:off x="226525" y="5613880"/>
                <a:ext cx="6174276" cy="780406"/>
              </a:xfrm>
              <a:prstGeom prst="rect">
                <a:avLst/>
              </a:prstGeom>
              <a:blipFill>
                <a:blip r:embed="rId3"/>
                <a:stretch>
                  <a:fillRect l="-790" t="-3125" b="-70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C820685-B707-2A16-B55E-90509F0ECC3A}"/>
                  </a:ext>
                </a:extLst>
              </p:cNvPr>
              <p:cNvSpPr txBox="1"/>
              <p:nvPr/>
            </p:nvSpPr>
            <p:spPr>
              <a:xfrm>
                <a:off x="3433670" y="109840"/>
                <a:ext cx="4554452" cy="555024"/>
              </a:xfrm>
              <a:prstGeom prst="rect">
                <a:avLst/>
              </a:prstGeom>
              <a:noFill/>
            </p:spPr>
            <p:txBody>
              <a:bodyPr wrap="none" rtlCol="0">
                <a:spAutoFit/>
              </a:bodyPr>
              <a:lstStyle/>
              <a:p>
                <a:r>
                  <a:rPr lang="en-US" sz="3000" b="1" dirty="0">
                    <a:latin typeface="Bell MT" panose="02020503060305020303" pitchFamily="18" charset="0"/>
                  </a:rPr>
                  <a:t>BOEFT: </a:t>
                </a:r>
                <a14:m>
                  <m:oMath xmlns:m="http://schemas.openxmlformats.org/officeDocument/2006/math">
                    <m:r>
                      <a:rPr lang="en-US" sz="3000" b="1" i="1" smtClean="0">
                        <a:latin typeface="Cambria Math" panose="02040503050406030204" pitchFamily="18" charset="0"/>
                      </a:rPr>
                      <m:t>𝑸</m:t>
                    </m:r>
                    <m:acc>
                      <m:accPr>
                        <m:chr m:val="̅"/>
                        <m:ctrlPr>
                          <a:rPr lang="en-US" sz="3000" b="1" i="1" smtClean="0">
                            <a:latin typeface="Cambria Math" panose="02040503050406030204" pitchFamily="18" charset="0"/>
                          </a:rPr>
                        </m:ctrlPr>
                      </m:accPr>
                      <m:e>
                        <m:r>
                          <a:rPr lang="en-US" sz="3000" b="1" i="1" smtClean="0">
                            <a:latin typeface="Cambria Math" panose="02040503050406030204" pitchFamily="18" charset="0"/>
                          </a:rPr>
                          <m:t>𝑸</m:t>
                        </m:r>
                      </m:e>
                    </m:acc>
                    <m:r>
                      <a:rPr lang="en-US" sz="3000" b="1" i="1" dirty="0" smtClean="0">
                        <a:latin typeface="Cambria Math" panose="02040503050406030204" pitchFamily="18" charset="0"/>
                      </a:rPr>
                      <m:t>𝒒</m:t>
                    </m:r>
                    <m:acc>
                      <m:accPr>
                        <m:chr m:val="̅"/>
                        <m:ctrlPr>
                          <a:rPr lang="en-US" sz="3000" b="1" i="1" dirty="0" smtClean="0">
                            <a:latin typeface="Cambria Math" panose="02040503050406030204" pitchFamily="18" charset="0"/>
                          </a:rPr>
                        </m:ctrlPr>
                      </m:accPr>
                      <m:e>
                        <m:r>
                          <a:rPr lang="en-US" sz="3000" b="1" i="1" dirty="0" smtClean="0">
                            <a:latin typeface="Cambria Math" panose="02040503050406030204" pitchFamily="18" charset="0"/>
                          </a:rPr>
                          <m:t>𝒒</m:t>
                        </m:r>
                      </m:e>
                    </m:acc>
                  </m:oMath>
                </a14:m>
                <a:r>
                  <a:rPr lang="en-US" sz="3000" b="1" dirty="0">
                    <a:latin typeface="Bell MT" panose="02020503060305020303" pitchFamily="18" charset="0"/>
                  </a:rPr>
                  <a:t> multiplets</a:t>
                </a:r>
              </a:p>
            </p:txBody>
          </p:sp>
        </mc:Choice>
        <mc:Fallback>
          <p:sp>
            <p:nvSpPr>
              <p:cNvPr id="5" name="TextBox 4">
                <a:extLst>
                  <a:ext uri="{FF2B5EF4-FFF2-40B4-BE49-F238E27FC236}">
                    <a16:creationId xmlns:a16="http://schemas.microsoft.com/office/drawing/2014/main" id="{1C820685-B707-2A16-B55E-90509F0ECC3A}"/>
                  </a:ext>
                </a:extLst>
              </p:cNvPr>
              <p:cNvSpPr txBox="1">
                <a:spLocks noRot="1" noChangeAspect="1" noMove="1" noResize="1" noEditPoints="1" noAdjustHandles="1" noChangeArrowheads="1" noChangeShapeType="1" noTextEdit="1"/>
              </p:cNvSpPr>
              <p:nvPr/>
            </p:nvSpPr>
            <p:spPr>
              <a:xfrm>
                <a:off x="3433670" y="109840"/>
                <a:ext cx="4554452" cy="555024"/>
              </a:xfrm>
              <a:prstGeom prst="rect">
                <a:avLst/>
              </a:prstGeom>
              <a:blipFill>
                <a:blip r:embed="rId4"/>
                <a:stretch>
                  <a:fillRect l="-3079" t="-13187" r="-1874" b="-3406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CCEA87D-66C4-0C3D-86E5-2E09CB3B1EA8}"/>
              </a:ext>
            </a:extLst>
          </p:cNvPr>
          <p:cNvSpPr txBox="1"/>
          <p:nvPr/>
        </p:nvSpPr>
        <p:spPr>
          <a:xfrm>
            <a:off x="1029637" y="6394286"/>
            <a:ext cx="1992853" cy="400110"/>
          </a:xfrm>
          <a:prstGeom prst="rect">
            <a:avLst/>
          </a:prstGeom>
          <a:noFill/>
        </p:spPr>
        <p:txBody>
          <a:bodyPr wrap="none" rtlCol="0">
            <a:spAutoFit/>
          </a:bodyPr>
          <a:lstStyle/>
          <a:p>
            <a:r>
              <a:rPr lang="en-US" sz="1000" dirty="0" err="1">
                <a:solidFill>
                  <a:srgbClr val="800000"/>
                </a:solidFill>
                <a:latin typeface="Helvetica"/>
                <a:cs typeface="Helvetica"/>
              </a:rPr>
              <a:t>Prelovsek</a:t>
            </a:r>
            <a:r>
              <a:rPr lang="en-US" sz="1000" dirty="0">
                <a:solidFill>
                  <a:srgbClr val="800000"/>
                </a:solidFill>
                <a:latin typeface="Helvetica"/>
                <a:cs typeface="Helvetica"/>
              </a:rPr>
              <a:t>, </a:t>
            </a:r>
            <a:r>
              <a:rPr lang="en-US" sz="1000" dirty="0" err="1">
                <a:solidFill>
                  <a:srgbClr val="800000"/>
                </a:solidFill>
                <a:latin typeface="Helvetica"/>
                <a:cs typeface="Helvetica"/>
              </a:rPr>
              <a:t>Bahtiyar</a:t>
            </a:r>
            <a:r>
              <a:rPr lang="en-US" sz="1000" dirty="0">
                <a:solidFill>
                  <a:srgbClr val="800000"/>
                </a:solidFill>
                <a:latin typeface="Helvetica"/>
                <a:cs typeface="Helvetica"/>
              </a:rPr>
              <a:t>, &amp; Petkovic </a:t>
            </a:r>
          </a:p>
          <a:p>
            <a:r>
              <a:rPr lang="en-US" sz="1000" dirty="0">
                <a:solidFill>
                  <a:srgbClr val="800000"/>
                </a:solidFill>
                <a:latin typeface="Helvetica"/>
                <a:cs typeface="Helvetica"/>
              </a:rPr>
              <a:t>Phys. Lett. B 805 (2020)</a:t>
            </a:r>
          </a:p>
        </p:txBody>
      </p:sp>
      <p:sp>
        <p:nvSpPr>
          <p:cNvPr id="15" name="Rectangle 14">
            <a:extLst>
              <a:ext uri="{FF2B5EF4-FFF2-40B4-BE49-F238E27FC236}">
                <a16:creationId xmlns:a16="http://schemas.microsoft.com/office/drawing/2014/main" id="{4B945462-6111-0AA9-00C9-598B6E82C514}"/>
              </a:ext>
            </a:extLst>
          </p:cNvPr>
          <p:cNvSpPr/>
          <p:nvPr/>
        </p:nvSpPr>
        <p:spPr>
          <a:xfrm>
            <a:off x="1621729" y="713190"/>
            <a:ext cx="2801522"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Off val="-8741"/>
                  </a:schemeClr>
                </a:solidFill>
                <a:latin typeface="Bodoni MT" panose="02070603080606020203" pitchFamily="18" charset="0"/>
                <a:cs typeface="Helvetica" panose="020B0604020202020204" pitchFamily="34" charset="0"/>
              </a:rPr>
              <a:t>Brambilla, AM, Vairo  </a:t>
            </a:r>
            <a:r>
              <a:rPr lang="en-US" sz="1200" dirty="0" err="1">
                <a:solidFill>
                  <a:schemeClr val="accent6">
                    <a:lumOff val="-8741"/>
                  </a:schemeClr>
                </a:solidFill>
                <a:latin typeface="Bodoni MT" panose="02070603080606020203" pitchFamily="18" charset="0"/>
                <a:cs typeface="Helvetica" panose="020B0604020202020204" pitchFamily="34" charset="0"/>
              </a:rPr>
              <a:t>arXiv</a:t>
            </a:r>
            <a:r>
              <a:rPr lang="en-US" sz="1200" dirty="0">
                <a:solidFill>
                  <a:schemeClr val="accent6">
                    <a:lumOff val="-8741"/>
                  </a:schemeClr>
                </a:solidFill>
                <a:latin typeface="Bodoni MT" panose="02070603080606020203" pitchFamily="18" charset="0"/>
                <a:cs typeface="Helvetica" panose="020B0604020202020204" pitchFamily="34" charset="0"/>
              </a:rPr>
              <a:t> 2402.xxxx</a:t>
            </a:r>
            <a:endParaRPr lang="en-US" sz="1200" dirty="0">
              <a:latin typeface="Bodoni MT" panose="02070603080606020203" pitchFamily="18" charset="0"/>
              <a:cs typeface="Helvetica" panose="020B0604020202020204" pitchFamily="34" charset="0"/>
            </a:endParaRPr>
          </a:p>
        </p:txBody>
      </p:sp>
      <p:sp>
        <p:nvSpPr>
          <p:cNvPr id="17" name="Rectangle: Rounded Corners 16">
            <a:extLst>
              <a:ext uri="{FF2B5EF4-FFF2-40B4-BE49-F238E27FC236}">
                <a16:creationId xmlns:a16="http://schemas.microsoft.com/office/drawing/2014/main" id="{9900A5DA-EADF-F0B6-132B-A3B24C4FDF04}"/>
              </a:ext>
            </a:extLst>
          </p:cNvPr>
          <p:cNvSpPr/>
          <p:nvPr/>
        </p:nvSpPr>
        <p:spPr>
          <a:xfrm>
            <a:off x="5466734" y="3516393"/>
            <a:ext cx="265471" cy="4558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19" name="Straight Arrow Connector 18">
            <a:extLst>
              <a:ext uri="{FF2B5EF4-FFF2-40B4-BE49-F238E27FC236}">
                <a16:creationId xmlns:a16="http://schemas.microsoft.com/office/drawing/2014/main" id="{415D4F5E-F1D1-2325-9859-F43F41BE39F6}"/>
              </a:ext>
            </a:extLst>
          </p:cNvPr>
          <p:cNvCxnSpPr>
            <a:cxnSpLocks/>
          </p:cNvCxnSpPr>
          <p:nvPr/>
        </p:nvCxnSpPr>
        <p:spPr>
          <a:xfrm flipV="1">
            <a:off x="5710896" y="3516393"/>
            <a:ext cx="2355268" cy="106644"/>
          </a:xfrm>
          <a:prstGeom prst="straightConnector1">
            <a:avLst/>
          </a:prstGeom>
          <a:ln w="381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3D1C48D-DD45-0342-1900-B5129B236BF8}"/>
                  </a:ext>
                </a:extLst>
              </p:cNvPr>
              <p:cNvSpPr txBox="1"/>
              <p:nvPr/>
            </p:nvSpPr>
            <p:spPr>
              <a:xfrm>
                <a:off x="8171086" y="3365915"/>
                <a:ext cx="1545808" cy="261803"/>
              </a:xfrm>
              <a:prstGeom prst="rect">
                <a:avLst/>
              </a:prstGeom>
              <a:noFill/>
            </p:spPr>
            <p:txBody>
              <a:bodyPr wrap="none" lIns="0" tIns="0" rIns="0" bIns="0" rtlCol="0">
                <a:spAutoFit/>
              </a:bodyPr>
              <a:lstStyle/>
              <a:p>
                <a:pPr>
                  <a:lnSpc>
                    <a:spcPct val="114000"/>
                  </a:lnSpc>
                </a:pPr>
                <a14:m>
                  <m:oMath xmlns:m="http://schemas.openxmlformats.org/officeDocument/2006/math">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𝑱</m:t>
                        </m:r>
                      </m:e>
                      <m:sup>
                        <m:r>
                          <a:rPr lang="en-US" sz="1600" b="1" i="1" smtClean="0">
                            <a:solidFill>
                              <a:srgbClr val="FF0000"/>
                            </a:solidFill>
                            <a:latin typeface="Cambria Math" panose="02040503050406030204" pitchFamily="18" charset="0"/>
                          </a:rPr>
                          <m:t>𝑷</m:t>
                        </m:r>
                        <m:r>
                          <a:rPr lang="en-US" sz="1600" b="1" i="1" smtClean="0">
                            <a:solidFill>
                              <a:srgbClr val="FF0000"/>
                            </a:solidFill>
                            <a:latin typeface="Cambria Math" panose="02040503050406030204" pitchFamily="18" charset="0"/>
                          </a:rPr>
                          <m:t>𝑪</m:t>
                        </m:r>
                      </m:sup>
                    </m:sSup>
                  </m:oMath>
                </a14:m>
                <a:r>
                  <a:rPr lang="en-US" sz="1600" b="1" dirty="0">
                    <a:solidFill>
                      <a:srgbClr val="FF0000"/>
                    </a:solidFill>
                  </a:rPr>
                  <a:t> for </a:t>
                </a:r>
                <a14:m>
                  <m:oMath xmlns:m="http://schemas.openxmlformats.org/officeDocument/2006/math">
                    <m:r>
                      <a:rPr lang="en-US" sz="1600" b="1" i="1" smtClean="0">
                        <a:solidFill>
                          <a:srgbClr val="FF0000"/>
                        </a:solidFill>
                        <a:latin typeface="Cambria Math" panose="02040503050406030204" pitchFamily="18" charset="0"/>
                      </a:rPr>
                      <m:t>𝑿</m:t>
                    </m:r>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𝟑𝟖𝟕𝟐</m:t>
                    </m:r>
                    <m:r>
                      <a:rPr lang="en-US" sz="1600" b="1" i="1" smtClean="0">
                        <a:solidFill>
                          <a:srgbClr val="FF0000"/>
                        </a:solidFill>
                        <a:latin typeface="Cambria Math" panose="02040503050406030204" pitchFamily="18" charset="0"/>
                      </a:rPr>
                      <m:t>)</m:t>
                    </m:r>
                  </m:oMath>
                </a14:m>
                <a:r>
                  <a:rPr lang="en-US" sz="1600" b="1" dirty="0">
                    <a:solidFill>
                      <a:srgbClr val="FF0000"/>
                    </a:solidFill>
                  </a:rPr>
                  <a:t> </a:t>
                </a:r>
                <a:endParaRPr lang="en-US" sz="1600" b="1" dirty="0" err="1">
                  <a:solidFill>
                    <a:srgbClr val="FF0000"/>
                  </a:solidFill>
                </a:endParaRPr>
              </a:p>
            </p:txBody>
          </p:sp>
        </mc:Choice>
        <mc:Fallback>
          <p:sp>
            <p:nvSpPr>
              <p:cNvPr id="21" name="TextBox 20">
                <a:extLst>
                  <a:ext uri="{FF2B5EF4-FFF2-40B4-BE49-F238E27FC236}">
                    <a16:creationId xmlns:a16="http://schemas.microsoft.com/office/drawing/2014/main" id="{A3D1C48D-DD45-0342-1900-B5129B236BF8}"/>
                  </a:ext>
                </a:extLst>
              </p:cNvPr>
              <p:cNvSpPr txBox="1">
                <a:spLocks noRot="1" noChangeAspect="1" noMove="1" noResize="1" noEditPoints="1" noAdjustHandles="1" noChangeArrowheads="1" noChangeShapeType="1" noTextEdit="1"/>
              </p:cNvSpPr>
              <p:nvPr/>
            </p:nvSpPr>
            <p:spPr>
              <a:xfrm>
                <a:off x="8171086" y="3365915"/>
                <a:ext cx="1545808" cy="261803"/>
              </a:xfrm>
              <a:prstGeom prst="rect">
                <a:avLst/>
              </a:prstGeom>
              <a:blipFill>
                <a:blip r:embed="rId5"/>
                <a:stretch>
                  <a:fillRect l="-5512" t="-16279" r="-1181" b="-48837"/>
                </a:stretch>
              </a:blipFill>
            </p:spPr>
            <p:txBody>
              <a:bodyPr/>
              <a:lstStyle/>
              <a:p>
                <a:r>
                  <a:rPr lang="en-US">
                    <a:noFill/>
                  </a:rPr>
                  <a:t> </a:t>
                </a:r>
              </a:p>
            </p:txBody>
          </p:sp>
        </mc:Fallback>
      </mc:AlternateContent>
      <p:sp>
        <p:nvSpPr>
          <p:cNvPr id="22" name="Rectangle: Rounded Corners 21">
            <a:extLst>
              <a:ext uri="{FF2B5EF4-FFF2-40B4-BE49-F238E27FC236}">
                <a16:creationId xmlns:a16="http://schemas.microsoft.com/office/drawing/2014/main" id="{0455BF3B-68A8-04F6-932E-29D7715485BC}"/>
              </a:ext>
            </a:extLst>
          </p:cNvPr>
          <p:cNvSpPr/>
          <p:nvPr/>
        </p:nvSpPr>
        <p:spPr>
          <a:xfrm>
            <a:off x="5466734" y="2223451"/>
            <a:ext cx="629266" cy="45583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3" name="Rectangle: Rounded Corners 22">
            <a:extLst>
              <a:ext uri="{FF2B5EF4-FFF2-40B4-BE49-F238E27FC236}">
                <a16:creationId xmlns:a16="http://schemas.microsoft.com/office/drawing/2014/main" id="{DD9BFCC2-DD0A-EB11-E8FD-ACF1979830F2}"/>
              </a:ext>
            </a:extLst>
          </p:cNvPr>
          <p:cNvSpPr/>
          <p:nvPr/>
        </p:nvSpPr>
        <p:spPr>
          <a:xfrm>
            <a:off x="4587531" y="3508159"/>
            <a:ext cx="629266" cy="45583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25" name="Straight Arrow Connector 24">
            <a:extLst>
              <a:ext uri="{FF2B5EF4-FFF2-40B4-BE49-F238E27FC236}">
                <a16:creationId xmlns:a16="http://schemas.microsoft.com/office/drawing/2014/main" id="{75C7965F-5960-37E4-73C8-7954F663D113}"/>
              </a:ext>
            </a:extLst>
          </p:cNvPr>
          <p:cNvCxnSpPr>
            <a:stCxn id="22" idx="3"/>
          </p:cNvCxnSpPr>
          <p:nvPr/>
        </p:nvCxnSpPr>
        <p:spPr>
          <a:xfrm flipV="1">
            <a:off x="6096000" y="2064774"/>
            <a:ext cx="2389239" cy="386597"/>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043B19B-069C-15F4-58BE-9EA953F578CA}"/>
              </a:ext>
            </a:extLst>
          </p:cNvPr>
          <p:cNvCxnSpPr>
            <a:cxnSpLocks/>
          </p:cNvCxnSpPr>
          <p:nvPr/>
        </p:nvCxnSpPr>
        <p:spPr>
          <a:xfrm flipV="1">
            <a:off x="4902164" y="2064774"/>
            <a:ext cx="3583075" cy="1420996"/>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523D244-101A-9DD1-7E40-8AD62278EEC8}"/>
                  </a:ext>
                </a:extLst>
              </p:cNvPr>
              <p:cNvSpPr txBox="1"/>
              <p:nvPr/>
            </p:nvSpPr>
            <p:spPr>
              <a:xfrm>
                <a:off x="8639605" y="1671092"/>
                <a:ext cx="3376228" cy="825034"/>
              </a:xfrm>
              <a:prstGeom prst="rect">
                <a:avLst/>
              </a:prstGeom>
              <a:noFill/>
            </p:spPr>
            <p:txBody>
              <a:bodyPr wrap="square" lIns="0" tIns="0" rIns="0" bIns="0" rtlCol="0">
                <a:spAutoFit/>
              </a:bodyPr>
              <a:lstStyle/>
              <a:p>
                <a:pPr>
                  <a:lnSpc>
                    <a:spcPct val="114000"/>
                  </a:lnSpc>
                </a:pPr>
                <a14:m>
                  <m:oMath xmlns:m="http://schemas.openxmlformats.org/officeDocument/2006/math">
                    <m:sSup>
                      <m:sSupPr>
                        <m:ctrlPr>
                          <a:rPr lang="en-US" sz="1600" b="1" i="1" smtClean="0">
                            <a:solidFill>
                              <a:srgbClr val="00B050"/>
                            </a:solidFill>
                            <a:latin typeface="Cambria Math" panose="02040503050406030204" pitchFamily="18" charset="0"/>
                          </a:rPr>
                        </m:ctrlPr>
                      </m:sSupPr>
                      <m:e>
                        <m:r>
                          <a:rPr lang="en-US" sz="1600" b="1" i="1" smtClean="0">
                            <a:solidFill>
                              <a:srgbClr val="00B050"/>
                            </a:solidFill>
                            <a:latin typeface="Cambria Math" panose="02040503050406030204" pitchFamily="18" charset="0"/>
                          </a:rPr>
                          <m:t>𝑱</m:t>
                        </m:r>
                      </m:e>
                      <m:sup>
                        <m:r>
                          <a:rPr lang="en-US" sz="1600" b="1" i="1" smtClean="0">
                            <a:solidFill>
                              <a:srgbClr val="00B050"/>
                            </a:solidFill>
                            <a:latin typeface="Cambria Math" panose="02040503050406030204" pitchFamily="18" charset="0"/>
                          </a:rPr>
                          <m:t>𝑷</m:t>
                        </m:r>
                        <m:r>
                          <a:rPr lang="en-US" sz="1600" b="1" i="1" smtClean="0">
                            <a:solidFill>
                              <a:srgbClr val="00B050"/>
                            </a:solidFill>
                            <a:latin typeface="Cambria Math" panose="02040503050406030204" pitchFamily="18" charset="0"/>
                          </a:rPr>
                          <m:t>𝑪</m:t>
                        </m:r>
                      </m:sup>
                    </m:sSup>
                  </m:oMath>
                </a14:m>
                <a:r>
                  <a:rPr lang="en-US" sz="1600" b="1" dirty="0">
                    <a:solidFill>
                      <a:srgbClr val="00B050"/>
                    </a:solidFill>
                  </a:rPr>
                  <a:t> for neutral partner of </a:t>
                </a:r>
              </a:p>
              <a:p>
                <a:pPr>
                  <a:lnSpc>
                    <a:spcPct val="114000"/>
                  </a:lnSpc>
                </a:pPr>
                <a14:m>
                  <m:oMath xmlns:m="http://schemas.openxmlformats.org/officeDocument/2006/math">
                    <m:sSub>
                      <m:sSubPr>
                        <m:ctrlPr>
                          <a:rPr lang="en-US" sz="1600" b="1" i="1" smtClean="0">
                            <a:solidFill>
                              <a:srgbClr val="00B050"/>
                            </a:solidFill>
                            <a:latin typeface="Cambria Math" panose="02040503050406030204" pitchFamily="18" charset="0"/>
                          </a:rPr>
                        </m:ctrlPr>
                      </m:sSubPr>
                      <m:e>
                        <m:r>
                          <a:rPr lang="en-US" sz="1600" b="1" i="1" smtClean="0">
                            <a:solidFill>
                              <a:srgbClr val="00B050"/>
                            </a:solidFill>
                            <a:latin typeface="Cambria Math" panose="02040503050406030204" pitchFamily="18" charset="0"/>
                          </a:rPr>
                          <m:t>𝒁</m:t>
                        </m:r>
                      </m:e>
                      <m:sub>
                        <m:r>
                          <a:rPr lang="en-US" sz="1600" b="1" i="1" smtClean="0">
                            <a:solidFill>
                              <a:srgbClr val="00B050"/>
                            </a:solidFill>
                            <a:latin typeface="Cambria Math" panose="02040503050406030204" pitchFamily="18" charset="0"/>
                          </a:rPr>
                          <m:t>𝒄</m:t>
                        </m:r>
                      </m:sub>
                    </m:sSub>
                    <m:r>
                      <a:rPr lang="en-US" sz="1600" b="1" i="1" smtClean="0">
                        <a:solidFill>
                          <a:srgbClr val="00B050"/>
                        </a:solidFill>
                        <a:latin typeface="Cambria Math" panose="02040503050406030204" pitchFamily="18" charset="0"/>
                      </a:rPr>
                      <m:t>,</m:t>
                    </m:r>
                    <m:sSub>
                      <m:sSubPr>
                        <m:ctrlPr>
                          <a:rPr lang="en-US" sz="1600" b="1" i="1">
                            <a:solidFill>
                              <a:srgbClr val="00B050"/>
                            </a:solidFill>
                            <a:latin typeface="Cambria Math" panose="02040503050406030204" pitchFamily="18" charset="0"/>
                          </a:rPr>
                        </m:ctrlPr>
                      </m:sSubPr>
                      <m:e>
                        <m:r>
                          <a:rPr lang="en-US" sz="1600" b="1" i="1">
                            <a:solidFill>
                              <a:srgbClr val="00B050"/>
                            </a:solidFill>
                            <a:latin typeface="Cambria Math" panose="02040503050406030204" pitchFamily="18" charset="0"/>
                          </a:rPr>
                          <m:t>𝒁</m:t>
                        </m:r>
                      </m:e>
                      <m:sub>
                        <m:r>
                          <a:rPr lang="en-US" sz="1600" b="1" i="1" smtClean="0">
                            <a:solidFill>
                              <a:srgbClr val="00B050"/>
                            </a:solidFill>
                            <a:latin typeface="Cambria Math" panose="02040503050406030204" pitchFamily="18" charset="0"/>
                          </a:rPr>
                          <m:t>𝒃</m:t>
                        </m:r>
                      </m:sub>
                    </m:sSub>
                  </m:oMath>
                </a14:m>
                <a:r>
                  <a:rPr lang="en-US" sz="1600" b="1" dirty="0">
                    <a:solidFill>
                      <a:srgbClr val="00B050"/>
                    </a:solidFill>
                  </a:rPr>
                  <a:t> states. Probably mixing between both channels required ? </a:t>
                </a:r>
              </a:p>
            </p:txBody>
          </p:sp>
        </mc:Choice>
        <mc:Fallback>
          <p:sp>
            <p:nvSpPr>
              <p:cNvPr id="29" name="TextBox 28">
                <a:extLst>
                  <a:ext uri="{FF2B5EF4-FFF2-40B4-BE49-F238E27FC236}">
                    <a16:creationId xmlns:a16="http://schemas.microsoft.com/office/drawing/2014/main" id="{F523D244-101A-9DD1-7E40-8AD62278EEC8}"/>
                  </a:ext>
                </a:extLst>
              </p:cNvPr>
              <p:cNvSpPr txBox="1">
                <a:spLocks noRot="1" noChangeAspect="1" noMove="1" noResize="1" noEditPoints="1" noAdjustHandles="1" noChangeArrowheads="1" noChangeShapeType="1" noTextEdit="1"/>
              </p:cNvSpPr>
              <p:nvPr/>
            </p:nvSpPr>
            <p:spPr>
              <a:xfrm>
                <a:off x="8639605" y="1671092"/>
                <a:ext cx="3376228" cy="825034"/>
              </a:xfrm>
              <a:prstGeom prst="rect">
                <a:avLst/>
              </a:prstGeom>
              <a:blipFill>
                <a:blip r:embed="rId6"/>
                <a:stretch>
                  <a:fillRect l="-3610" t="-5185" r="-3069" b="-14815"/>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FCE2C48-532A-E90D-8CDC-42C6D3ABADA1}"/>
              </a:ext>
            </a:extLst>
          </p:cNvPr>
          <p:cNvSpPr txBox="1"/>
          <p:nvPr/>
        </p:nvSpPr>
        <p:spPr>
          <a:xfrm>
            <a:off x="6400801" y="5487927"/>
            <a:ext cx="5368444" cy="1214307"/>
          </a:xfrm>
          <a:prstGeom prst="rect">
            <a:avLst/>
          </a:prstGeom>
          <a:noFill/>
        </p:spPr>
        <p:txBody>
          <a:bodyPr wrap="square" lIns="0" tIns="0" rIns="0" bIns="0" rtlCol="0">
            <a:spAutoFit/>
          </a:bodyPr>
          <a:lstStyle/>
          <a:p>
            <a:pPr>
              <a:lnSpc>
                <a:spcPct val="114000"/>
              </a:lnSpc>
            </a:pPr>
            <a:r>
              <a:rPr lang="en-US" sz="1700" dirty="0">
                <a:latin typeface="+mn-lt"/>
              </a:rPr>
              <a:t>Mixing of BO-potentials  with pair of heavy-light states relevant for states near threshold</a:t>
            </a:r>
            <a:r>
              <a:rPr lang="en-US" sz="1700" dirty="0"/>
              <a:t>. More on this mixing see </a:t>
            </a:r>
            <a:r>
              <a:rPr lang="en-US" sz="1800" dirty="0">
                <a:solidFill>
                  <a:schemeClr val="accent6">
                    <a:lumOff val="-8741"/>
                  </a:schemeClr>
                </a:solidFill>
                <a:latin typeface="Bodoni MT" panose="02070603080606020203" pitchFamily="18" charset="0"/>
                <a:cs typeface="Helvetica" panose="020B0604020202020204" pitchFamily="34" charset="0"/>
              </a:rPr>
              <a:t>Brambilla, AM, Vairo  </a:t>
            </a:r>
            <a:r>
              <a:rPr lang="en-US" sz="1800" dirty="0" err="1">
                <a:solidFill>
                  <a:schemeClr val="accent6">
                    <a:lumOff val="-8741"/>
                  </a:schemeClr>
                </a:solidFill>
                <a:latin typeface="Bodoni MT" panose="02070603080606020203" pitchFamily="18" charset="0"/>
                <a:cs typeface="Helvetica" panose="020B0604020202020204" pitchFamily="34" charset="0"/>
              </a:rPr>
              <a:t>arXiv</a:t>
            </a:r>
            <a:r>
              <a:rPr lang="en-US" sz="1800" dirty="0">
                <a:solidFill>
                  <a:schemeClr val="accent6">
                    <a:lumOff val="-8741"/>
                  </a:schemeClr>
                </a:solidFill>
                <a:latin typeface="Bodoni MT" panose="02070603080606020203" pitchFamily="18" charset="0"/>
                <a:cs typeface="Helvetica" panose="020B0604020202020204" pitchFamily="34" charset="0"/>
              </a:rPr>
              <a:t> 2402.xxxx</a:t>
            </a:r>
            <a:endParaRPr lang="en-US" sz="1700" dirty="0">
              <a:solidFill>
                <a:schemeClr val="accent6">
                  <a:lumOff val="-8741"/>
                </a:schemeClr>
              </a:solidFill>
              <a:cs typeface="Helvetica" panose="020B0604020202020204" pitchFamily="34" charset="0"/>
            </a:endParaRPr>
          </a:p>
          <a:p>
            <a:pPr>
              <a:lnSpc>
                <a:spcPct val="114000"/>
              </a:lnSpc>
            </a:pPr>
            <a:r>
              <a:rPr lang="en-US" sz="1700" dirty="0">
                <a:solidFill>
                  <a:schemeClr val="accent6">
                    <a:lumOff val="-8741"/>
                  </a:schemeClr>
                </a:solidFill>
                <a:latin typeface="Bodoni MT" panose="02070603080606020203" pitchFamily="18" charset="0"/>
                <a:cs typeface="Helvetica" panose="020B0604020202020204" pitchFamily="34" charset="0"/>
              </a:rPr>
              <a:t>Braaten, AM, Bruschini (in preparation)</a:t>
            </a:r>
            <a:endParaRPr lang="en-US" sz="1800" dirty="0">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18721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21" grpId="0"/>
      <p:bldP spid="22" grpId="0" animBg="1"/>
      <p:bldP spid="23" grpId="0" animBg="1"/>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25E1C1-922A-47A9-AF37-A2DFACD4FCD7}" type="slidenum">
              <a:rPr lang="en-US" smtClean="0"/>
              <a:t>39</a:t>
            </a:fld>
            <a:endParaRPr lang="en-US"/>
          </a:p>
        </p:txBody>
      </p:sp>
      <p:pic>
        <p:nvPicPr>
          <p:cNvPr id="4" name="Picture 3">
            <a:extLst>
              <a:ext uri="{FF2B5EF4-FFF2-40B4-BE49-F238E27FC236}">
                <a16:creationId xmlns:a16="http://schemas.microsoft.com/office/drawing/2014/main" id="{38E478A6-6D61-EDCC-2DE4-E27EEDC327A7}"/>
              </a:ext>
            </a:extLst>
          </p:cNvPr>
          <p:cNvPicPr>
            <a:picLocks noChangeAspect="1"/>
          </p:cNvPicPr>
          <p:nvPr/>
        </p:nvPicPr>
        <p:blipFill>
          <a:blip r:embed="rId2"/>
          <a:stretch>
            <a:fillRect/>
          </a:stretch>
        </p:blipFill>
        <p:spPr>
          <a:xfrm>
            <a:off x="84973" y="1282697"/>
            <a:ext cx="6600961" cy="1901785"/>
          </a:xfrm>
          <a:prstGeom prst="rect">
            <a:avLst/>
          </a:prstGeom>
        </p:spPr>
      </p:pic>
      <p:pic>
        <p:nvPicPr>
          <p:cNvPr id="7" name="Picture 6">
            <a:extLst>
              <a:ext uri="{FF2B5EF4-FFF2-40B4-BE49-F238E27FC236}">
                <a16:creationId xmlns:a16="http://schemas.microsoft.com/office/drawing/2014/main" id="{06484471-6CB7-9C2F-3A10-19D7A9732B2E}"/>
              </a:ext>
            </a:extLst>
          </p:cNvPr>
          <p:cNvPicPr>
            <a:picLocks noChangeAspect="1"/>
          </p:cNvPicPr>
          <p:nvPr/>
        </p:nvPicPr>
        <p:blipFill>
          <a:blip r:embed="rId3"/>
          <a:stretch>
            <a:fillRect/>
          </a:stretch>
        </p:blipFill>
        <p:spPr>
          <a:xfrm>
            <a:off x="4040337" y="3842774"/>
            <a:ext cx="7728908" cy="2630540"/>
          </a:xfrm>
          <a:prstGeom prst="rect">
            <a:avLst/>
          </a:prstGeom>
        </p:spPr>
      </p:pic>
      <p:sp>
        <p:nvSpPr>
          <p:cNvPr id="8" name="TextBox 7">
            <a:extLst>
              <a:ext uri="{FF2B5EF4-FFF2-40B4-BE49-F238E27FC236}">
                <a16:creationId xmlns:a16="http://schemas.microsoft.com/office/drawing/2014/main" id="{3417A014-96E7-0E47-C5E1-A6E14AEC20CE}"/>
              </a:ext>
            </a:extLst>
          </p:cNvPr>
          <p:cNvSpPr txBox="1"/>
          <p:nvPr/>
        </p:nvSpPr>
        <p:spPr>
          <a:xfrm>
            <a:off x="3433670" y="109840"/>
            <a:ext cx="5433410" cy="553998"/>
          </a:xfrm>
          <a:prstGeom prst="rect">
            <a:avLst/>
          </a:prstGeom>
          <a:noFill/>
        </p:spPr>
        <p:txBody>
          <a:bodyPr wrap="none" rtlCol="0">
            <a:spAutoFit/>
          </a:bodyPr>
          <a:lstStyle/>
          <a:p>
            <a:r>
              <a:rPr lang="en-US" sz="3000" b="1" dirty="0">
                <a:latin typeface="Bell MT" panose="02020503060305020303" pitchFamily="18" charset="0"/>
              </a:rPr>
              <a:t>BOEFT: Pentaquark </a:t>
            </a:r>
            <a:r>
              <a:rPr lang="en-US" sz="3000" b="1" dirty="0" err="1">
                <a:latin typeface="Bell MT" panose="02020503060305020303" pitchFamily="18" charset="0"/>
              </a:rPr>
              <a:t>multiplets</a:t>
            </a:r>
            <a:endParaRPr lang="en-US" sz="3000" b="1" dirty="0">
              <a:latin typeface="Bell MT" panose="02020503060305020303" pitchFamily="18"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41800CB-56FA-E4FF-78B2-75A097BF4072}"/>
                  </a:ext>
                </a:extLst>
              </p:cNvPr>
              <p:cNvSpPr txBox="1"/>
              <p:nvPr/>
            </p:nvSpPr>
            <p:spPr>
              <a:xfrm>
                <a:off x="2019491" y="912788"/>
                <a:ext cx="992337" cy="40081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𝑸</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𝑸</m:t>
                          </m:r>
                        </m:e>
                      </m:acc>
                      <m:r>
                        <a:rPr lang="en-US" sz="2000" b="1" i="1" dirty="0" smtClean="0">
                          <a:latin typeface="Cambria Math" panose="02040503050406030204" pitchFamily="18" charset="0"/>
                        </a:rPr>
                        <m:t>𝒒</m:t>
                      </m:r>
                      <m:r>
                        <a:rPr lang="en-US" sz="2000" b="1" i="1" dirty="0" smtClean="0">
                          <a:latin typeface="Cambria Math" panose="02040503050406030204" pitchFamily="18" charset="0"/>
                        </a:rPr>
                        <m:t>𝒒𝒒</m:t>
                      </m:r>
                    </m:oMath>
                  </m:oMathPara>
                </a14:m>
                <a:endParaRPr lang="en-US" sz="2000" dirty="0"/>
              </a:p>
            </p:txBody>
          </p:sp>
        </mc:Choice>
        <mc:Fallback>
          <p:sp>
            <p:nvSpPr>
              <p:cNvPr id="11" name="TextBox 10">
                <a:extLst>
                  <a:ext uri="{FF2B5EF4-FFF2-40B4-BE49-F238E27FC236}">
                    <a16:creationId xmlns:a16="http://schemas.microsoft.com/office/drawing/2014/main" id="{341800CB-56FA-E4FF-78B2-75A097BF4072}"/>
                  </a:ext>
                </a:extLst>
              </p:cNvPr>
              <p:cNvSpPr txBox="1">
                <a:spLocks noRot="1" noChangeAspect="1" noMove="1" noResize="1" noEditPoints="1" noAdjustHandles="1" noChangeArrowheads="1" noChangeShapeType="1" noTextEdit="1"/>
              </p:cNvSpPr>
              <p:nvPr/>
            </p:nvSpPr>
            <p:spPr>
              <a:xfrm>
                <a:off x="2019491" y="912788"/>
                <a:ext cx="992337" cy="400815"/>
              </a:xfrm>
              <a:prstGeom prst="rect">
                <a:avLst/>
              </a:prstGeom>
              <a:blipFill>
                <a:blip r:embed="rId4"/>
                <a:stretch>
                  <a:fillRect l="-1840" r="-3067" b="-153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6234FED-C605-1CD0-92AF-67F0D9B8C1DC}"/>
                  </a:ext>
                </a:extLst>
              </p:cNvPr>
              <p:cNvSpPr txBox="1"/>
              <p:nvPr/>
            </p:nvSpPr>
            <p:spPr>
              <a:xfrm>
                <a:off x="7585602" y="3442664"/>
                <a:ext cx="992337" cy="40011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𝑸𝑸</m:t>
                      </m:r>
                      <m:r>
                        <a:rPr lang="en-US" sz="2000" b="1" i="1" dirty="0" smtClean="0">
                          <a:latin typeface="Cambria Math" panose="02040503050406030204" pitchFamily="18" charset="0"/>
                        </a:rPr>
                        <m:t>𝒒</m:t>
                      </m:r>
                      <m:r>
                        <a:rPr lang="en-US" sz="2000" b="1" i="1" dirty="0" smtClean="0">
                          <a:latin typeface="Cambria Math" panose="02040503050406030204" pitchFamily="18" charset="0"/>
                        </a:rPr>
                        <m:t>𝒒</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𝒒</m:t>
                          </m:r>
                        </m:e>
                      </m:acc>
                    </m:oMath>
                  </m:oMathPara>
                </a14:m>
                <a:endParaRPr lang="en-US" sz="2000" dirty="0"/>
              </a:p>
            </p:txBody>
          </p:sp>
        </mc:Choice>
        <mc:Fallback>
          <p:sp>
            <p:nvSpPr>
              <p:cNvPr id="12" name="TextBox 11">
                <a:extLst>
                  <a:ext uri="{FF2B5EF4-FFF2-40B4-BE49-F238E27FC236}">
                    <a16:creationId xmlns:a16="http://schemas.microsoft.com/office/drawing/2014/main" id="{46234FED-C605-1CD0-92AF-67F0D9B8C1DC}"/>
                  </a:ext>
                </a:extLst>
              </p:cNvPr>
              <p:cNvSpPr txBox="1">
                <a:spLocks noRot="1" noChangeAspect="1" noMove="1" noResize="1" noEditPoints="1" noAdjustHandles="1" noChangeArrowheads="1" noChangeShapeType="1" noTextEdit="1"/>
              </p:cNvSpPr>
              <p:nvPr/>
            </p:nvSpPr>
            <p:spPr>
              <a:xfrm>
                <a:off x="7585602" y="3442664"/>
                <a:ext cx="992337" cy="400110"/>
              </a:xfrm>
              <a:prstGeom prst="rect">
                <a:avLst/>
              </a:prstGeom>
              <a:blipFill>
                <a:blip r:embed="rId5"/>
                <a:stretch>
                  <a:fillRect l="-1840" r="-39877" b="-1538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FAA5E67E-73F1-33C8-F0A6-EF29C1A9CEC0}"/>
              </a:ext>
            </a:extLst>
          </p:cNvPr>
          <p:cNvSpPr/>
          <p:nvPr/>
        </p:nvSpPr>
        <p:spPr>
          <a:xfrm>
            <a:off x="7904791" y="801521"/>
            <a:ext cx="2801522"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Off val="-8741"/>
                  </a:schemeClr>
                </a:solidFill>
                <a:latin typeface="Bodoni MT" panose="02070603080606020203" pitchFamily="18" charset="0"/>
                <a:cs typeface="Helvetica" panose="020B0604020202020204" pitchFamily="34" charset="0"/>
              </a:rPr>
              <a:t>Brambilla, AM, Vairo  </a:t>
            </a:r>
            <a:r>
              <a:rPr lang="en-US" sz="1200" dirty="0" err="1">
                <a:solidFill>
                  <a:schemeClr val="accent6">
                    <a:lumOff val="-8741"/>
                  </a:schemeClr>
                </a:solidFill>
                <a:latin typeface="Bodoni MT" panose="02070603080606020203" pitchFamily="18" charset="0"/>
                <a:cs typeface="Helvetica" panose="020B0604020202020204" pitchFamily="34" charset="0"/>
              </a:rPr>
              <a:t>arXiv</a:t>
            </a:r>
            <a:r>
              <a:rPr lang="en-US" sz="1200" dirty="0">
                <a:solidFill>
                  <a:schemeClr val="accent6">
                    <a:lumOff val="-8741"/>
                  </a:schemeClr>
                </a:solidFill>
                <a:latin typeface="Bodoni MT" panose="02070603080606020203" pitchFamily="18" charset="0"/>
                <a:cs typeface="Helvetica" panose="020B0604020202020204" pitchFamily="34" charset="0"/>
              </a:rPr>
              <a:t> 2402.xxxx</a:t>
            </a:r>
            <a:endParaRPr lang="en-US" sz="1200" dirty="0">
              <a:latin typeface="Bodoni MT" panose="02070603080606020203" pitchFamily="18" charset="0"/>
              <a:cs typeface="Helvetica" panose="020B0604020202020204" pitchFamily="34" charset="0"/>
            </a:endParaRPr>
          </a:p>
        </p:txBody>
      </p:sp>
      <p:sp>
        <p:nvSpPr>
          <p:cNvPr id="14" name="TextBox 13">
            <a:extLst>
              <a:ext uri="{FF2B5EF4-FFF2-40B4-BE49-F238E27FC236}">
                <a16:creationId xmlns:a16="http://schemas.microsoft.com/office/drawing/2014/main" id="{6EAF94D3-CAB2-A6F6-0DDC-BBDE9777383A}"/>
              </a:ext>
            </a:extLst>
          </p:cNvPr>
          <p:cNvSpPr txBox="1"/>
          <p:nvPr/>
        </p:nvSpPr>
        <p:spPr>
          <a:xfrm>
            <a:off x="175252" y="4412188"/>
            <a:ext cx="3508012" cy="818686"/>
          </a:xfrm>
          <a:prstGeom prst="rect">
            <a:avLst/>
          </a:prstGeom>
          <a:noFill/>
        </p:spPr>
        <p:txBody>
          <a:bodyPr wrap="none" lIns="0" tIns="0" rIns="0" bIns="0" rtlCol="0">
            <a:spAutoFit/>
          </a:bodyPr>
          <a:lstStyle/>
          <a:p>
            <a:pPr>
              <a:lnSpc>
                <a:spcPct val="114000"/>
              </a:lnSpc>
            </a:pPr>
            <a:r>
              <a:rPr lang="en-US" sz="1600" dirty="0"/>
              <a:t>Coupled Schrödinger equation for </a:t>
            </a:r>
          </a:p>
          <a:p>
            <a:pPr>
              <a:lnSpc>
                <a:spcPct val="114000"/>
              </a:lnSpc>
            </a:pPr>
            <a:r>
              <a:rPr lang="en-US" sz="1600" dirty="0"/>
              <a:t>These pentaquark states derived in  </a:t>
            </a:r>
          </a:p>
          <a:p>
            <a:pPr>
              <a:lnSpc>
                <a:spcPct val="114000"/>
              </a:lnSpc>
            </a:pPr>
            <a:r>
              <a:rPr lang="it-IT" sz="1600" dirty="0">
                <a:solidFill>
                  <a:schemeClr val="accent6">
                    <a:lumMod val="50000"/>
                  </a:schemeClr>
                </a:solidFill>
                <a:cs typeface="Helvetica" panose="020B0604020202020204" pitchFamily="34" charset="0"/>
              </a:rPr>
              <a:t>Brambilla, AM, Vairo arXiv 2402.xxxxx.</a:t>
            </a:r>
          </a:p>
        </p:txBody>
      </p:sp>
      <p:sp>
        <p:nvSpPr>
          <p:cNvPr id="15" name="TextBox 14">
            <a:extLst>
              <a:ext uri="{FF2B5EF4-FFF2-40B4-BE49-F238E27FC236}">
                <a16:creationId xmlns:a16="http://schemas.microsoft.com/office/drawing/2014/main" id="{02709438-918D-F813-4184-5955E7F70EB3}"/>
              </a:ext>
            </a:extLst>
          </p:cNvPr>
          <p:cNvSpPr txBox="1"/>
          <p:nvPr/>
        </p:nvSpPr>
        <p:spPr>
          <a:xfrm>
            <a:off x="6755144" y="1894215"/>
            <a:ext cx="6174276" cy="697563"/>
          </a:xfrm>
          <a:prstGeom prst="rect">
            <a:avLst/>
          </a:prstGeom>
          <a:noFill/>
        </p:spPr>
        <p:txBody>
          <a:bodyPr wrap="square">
            <a:spAutoFit/>
          </a:bodyPr>
          <a:lstStyle/>
          <a:p>
            <a:pPr>
              <a:lnSpc>
                <a:spcPct val="114000"/>
              </a:lnSpc>
            </a:pPr>
            <a:r>
              <a:rPr lang="en-US" dirty="0">
                <a:latin typeface="Roboto"/>
                <a:ea typeface="Roboto"/>
                <a:cs typeface="Roboto"/>
                <a:sym typeface="Roboto"/>
              </a:rPr>
              <a:t>No lattice inputs available on </a:t>
            </a:r>
            <a:r>
              <a:rPr lang="en-US" dirty="0"/>
              <a:t>Born-Oppenheimer </a:t>
            </a:r>
          </a:p>
          <a:p>
            <a:pPr>
              <a:lnSpc>
                <a:spcPct val="114000"/>
              </a:lnSpc>
            </a:pPr>
            <a:r>
              <a:rPr lang="en-US" dirty="0">
                <a:solidFill>
                  <a:srgbClr val="FF0000"/>
                </a:solidFill>
              </a:rPr>
              <a:t>static potentials </a:t>
            </a:r>
            <a:r>
              <a:rPr lang="en-US" dirty="0"/>
              <a:t>for pentaquarks</a:t>
            </a:r>
            <a:endParaRPr lang="en-US" sz="2000" b="1" dirty="0"/>
          </a:p>
        </p:txBody>
      </p:sp>
    </p:spTree>
    <p:extLst>
      <p:ext uri="{BB962C8B-B14F-4D97-AF65-F5344CB8AC3E}">
        <p14:creationId xmlns:p14="http://schemas.microsoft.com/office/powerpoint/2010/main" val="17692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FA0365-D977-8F83-73F5-E429644154F4}"/>
              </a:ext>
            </a:extLst>
          </p:cNvPr>
          <p:cNvSpPr txBox="1"/>
          <p:nvPr/>
        </p:nvSpPr>
        <p:spPr>
          <a:xfrm>
            <a:off x="2981875" y="84992"/>
            <a:ext cx="6228250" cy="584775"/>
          </a:xfrm>
          <a:prstGeom prst="rect">
            <a:avLst/>
          </a:prstGeom>
          <a:noFill/>
        </p:spPr>
        <p:txBody>
          <a:bodyPr wrap="square" rtlCol="0">
            <a:spAutoFit/>
          </a:bodyPr>
          <a:lstStyle/>
          <a:p>
            <a:r>
              <a:rPr lang="en-US" sz="3200" b="1" dirty="0">
                <a:latin typeface="Bell MT" panose="02020503060305020303" pitchFamily="18" charset="0"/>
              </a:rPr>
              <a:t>New Hadrons: XYZ mesons</a:t>
            </a:r>
          </a:p>
        </p:txBody>
      </p:sp>
      <p:pic>
        <p:nvPicPr>
          <p:cNvPr id="5" name="Picture 4" descr="A graph with colorful dots and text&#10;&#10;Description automatically generated">
            <a:extLst>
              <a:ext uri="{FF2B5EF4-FFF2-40B4-BE49-F238E27FC236}">
                <a16:creationId xmlns:a16="http://schemas.microsoft.com/office/drawing/2014/main" id="{02D08E68-C722-93FB-15B5-99BF844C2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4" y="3209513"/>
            <a:ext cx="11549746" cy="3660775"/>
          </a:xfrm>
          <a:prstGeom prst="rect">
            <a:avLst/>
          </a:prstGeom>
        </p:spPr>
      </p:pic>
      <p:pic>
        <p:nvPicPr>
          <p:cNvPr id="9" name="Picture 8" descr="A graph with numbers and dots&#10;&#10;Description automatically generated">
            <a:extLst>
              <a:ext uri="{FF2B5EF4-FFF2-40B4-BE49-F238E27FC236}">
                <a16:creationId xmlns:a16="http://schemas.microsoft.com/office/drawing/2014/main" id="{19EC56CE-A511-E2DF-A980-B8EA745D2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03" y="971705"/>
            <a:ext cx="10117399" cy="3206783"/>
          </a:xfrm>
          <a:prstGeom prst="rect">
            <a:avLst/>
          </a:prstGeom>
        </p:spPr>
      </p:pic>
      <p:sp>
        <p:nvSpPr>
          <p:cNvPr id="10" name="TextBox 9">
            <a:extLst>
              <a:ext uri="{FF2B5EF4-FFF2-40B4-BE49-F238E27FC236}">
                <a16:creationId xmlns:a16="http://schemas.microsoft.com/office/drawing/2014/main" id="{EB43CE7E-B464-8219-13F4-3075263033F6}"/>
              </a:ext>
            </a:extLst>
          </p:cNvPr>
          <p:cNvSpPr txBox="1"/>
          <p:nvPr/>
        </p:nvSpPr>
        <p:spPr>
          <a:xfrm>
            <a:off x="9808432" y="2575097"/>
            <a:ext cx="2299034" cy="605230"/>
          </a:xfrm>
          <a:prstGeom prst="rect">
            <a:avLst/>
          </a:prstGeom>
          <a:noFill/>
        </p:spPr>
        <p:txBody>
          <a:bodyPr wrap="square" lIns="0" tIns="0" rIns="0" bIns="0" rtlCol="0">
            <a:spAutoFit/>
          </a:bodyPr>
          <a:lstStyle/>
          <a:p>
            <a:pPr>
              <a:lnSpc>
                <a:spcPct val="114000"/>
              </a:lnSpc>
            </a:pPr>
            <a:r>
              <a:rPr lang="en-US" dirty="0">
                <a:solidFill>
                  <a:srgbClr val="7030A0"/>
                </a:solidFill>
                <a:latin typeface="+mn-lt"/>
              </a:rPr>
              <a:t>BELLE experiment</a:t>
            </a:r>
          </a:p>
          <a:p>
            <a:pPr>
              <a:lnSpc>
                <a:spcPct val="114000"/>
              </a:lnSpc>
            </a:pPr>
            <a:r>
              <a:rPr lang="en-US" dirty="0">
                <a:solidFill>
                  <a:srgbClr val="7030A0"/>
                </a:solidFill>
                <a:latin typeface="+mn-lt"/>
              </a:rPr>
              <a:t>Japan</a:t>
            </a:r>
          </a:p>
        </p:txBody>
      </p:sp>
      <p:sp>
        <p:nvSpPr>
          <p:cNvPr id="6" name="TextBox 5">
            <a:hlinkClick r:id="rId5"/>
            <a:extLst>
              <a:ext uri="{FF2B5EF4-FFF2-40B4-BE49-F238E27FC236}">
                <a16:creationId xmlns:a16="http://schemas.microsoft.com/office/drawing/2014/main" id="{3DA01AD1-C86E-1E66-0D1A-D234DC07C1DE}"/>
              </a:ext>
            </a:extLst>
          </p:cNvPr>
          <p:cNvSpPr txBox="1"/>
          <p:nvPr/>
        </p:nvSpPr>
        <p:spPr>
          <a:xfrm>
            <a:off x="7775963" y="6244315"/>
            <a:ext cx="3994506" cy="369332"/>
          </a:xfrm>
          <a:prstGeom prst="rect">
            <a:avLst/>
          </a:prstGeom>
          <a:noFill/>
        </p:spPr>
        <p:txBody>
          <a:bodyPr wrap="square">
            <a:spAutoFit/>
          </a:bodyPr>
          <a:lstStyle/>
          <a:p>
            <a:r>
              <a:rPr lang="en-US" dirty="0">
                <a:latin typeface="Bell MT" panose="02020503060305020303" pitchFamily="18" charset="0"/>
              </a:rPr>
              <a:t>https://qwg.ph.nat.tum.de/exoticshub/</a:t>
            </a:r>
          </a:p>
        </p:txBody>
      </p:sp>
    </p:spTree>
    <p:extLst>
      <p:ext uri="{BB962C8B-B14F-4D97-AF65-F5344CB8AC3E}">
        <p14:creationId xmlns:p14="http://schemas.microsoft.com/office/powerpoint/2010/main" val="3911130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06213-C074-86A8-AF61-F4D521090FD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5430BCD-616A-AE2A-9AEB-DA2CDB50532C}"/>
              </a:ext>
            </a:extLst>
          </p:cNvPr>
          <p:cNvSpPr txBox="1"/>
          <p:nvPr/>
        </p:nvSpPr>
        <p:spPr>
          <a:xfrm>
            <a:off x="4054685" y="86008"/>
            <a:ext cx="3552511" cy="584775"/>
          </a:xfrm>
          <a:prstGeom prst="rect">
            <a:avLst/>
          </a:prstGeom>
          <a:noFill/>
        </p:spPr>
        <p:txBody>
          <a:bodyPr wrap="none" rtlCol="0">
            <a:spAutoFit/>
          </a:bodyPr>
          <a:lstStyle/>
          <a:p>
            <a:r>
              <a:rPr lang="en-US" sz="3200" b="1" dirty="0">
                <a:latin typeface="Bell MT" panose="02020503060305020303" pitchFamily="18" charset="0"/>
              </a:rPr>
              <a:t>Takeaway message</a:t>
            </a:r>
          </a:p>
        </p:txBody>
      </p:sp>
      <p:sp>
        <p:nvSpPr>
          <p:cNvPr id="7" name="HQET for heavy quarks and diquarks">
            <a:extLst>
              <a:ext uri="{FF2B5EF4-FFF2-40B4-BE49-F238E27FC236}">
                <a16:creationId xmlns:a16="http://schemas.microsoft.com/office/drawing/2014/main" id="{154E5913-3128-48B7-341E-F8EA5AB3D222}"/>
              </a:ext>
            </a:extLst>
          </p:cNvPr>
          <p:cNvSpPr txBox="1"/>
          <p:nvPr/>
        </p:nvSpPr>
        <p:spPr>
          <a:xfrm>
            <a:off x="0" y="833730"/>
            <a:ext cx="11969551"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2000" dirty="0">
                <a:latin typeface="Bell MT" panose="02020503060305020303" pitchFamily="18" charset="0"/>
              </a:rPr>
              <a:t>BOEFT provides a model-independent &amp; systematic way to study heavy quark exotics.</a:t>
            </a:r>
            <a:endParaRPr lang="en-US" sz="2000" dirty="0">
              <a:solidFill>
                <a:schemeClr val="tx1"/>
              </a:solidFill>
              <a:latin typeface="Bell MT" panose="02020503060305020303" pitchFamily="18" charset="0"/>
            </a:endParaRPr>
          </a:p>
        </p:txBody>
      </p:sp>
      <p:sp>
        <p:nvSpPr>
          <p:cNvPr id="41" name="Slide Number Placeholder 40">
            <a:extLst>
              <a:ext uri="{FF2B5EF4-FFF2-40B4-BE49-F238E27FC236}">
                <a16:creationId xmlns:a16="http://schemas.microsoft.com/office/drawing/2014/main" id="{9EF3F55C-BDC0-6496-DFBE-7F0181F5608B}"/>
              </a:ext>
            </a:extLst>
          </p:cNvPr>
          <p:cNvSpPr>
            <a:spLocks noGrp="1"/>
          </p:cNvSpPr>
          <p:nvPr>
            <p:ph type="sldNum" sz="quarter" idx="12"/>
          </p:nvPr>
        </p:nvSpPr>
        <p:spPr/>
        <p:txBody>
          <a:bodyPr/>
          <a:lstStyle/>
          <a:p>
            <a:fld id="{F625E1C1-922A-47A9-AF37-A2DFACD4FCD7}" type="slidenum">
              <a:rPr lang="en-US" smtClean="0"/>
              <a:t>40</a:t>
            </a:fld>
            <a:endParaRPr lang="en-US"/>
          </a:p>
        </p:txBody>
      </p:sp>
      <p:sp>
        <p:nvSpPr>
          <p:cNvPr id="3" name="TextBox 2">
            <a:extLst>
              <a:ext uri="{FF2B5EF4-FFF2-40B4-BE49-F238E27FC236}">
                <a16:creationId xmlns:a16="http://schemas.microsoft.com/office/drawing/2014/main" id="{EF4C936D-F3E6-0A90-DBB7-F488BF0B537E}"/>
              </a:ext>
            </a:extLst>
          </p:cNvPr>
          <p:cNvSpPr txBox="1"/>
          <p:nvPr/>
        </p:nvSpPr>
        <p:spPr>
          <a:xfrm>
            <a:off x="-37324" y="1328078"/>
            <a:ext cx="11919639" cy="400110"/>
          </a:xfrm>
          <a:prstGeom prst="rect">
            <a:avLst/>
          </a:prstGeom>
          <a:noFill/>
        </p:spPr>
        <p:txBody>
          <a:bodyPr wrap="square">
            <a:spAutoFit/>
          </a:bodyPr>
          <a:lstStyle/>
          <a:p>
            <a:pPr marL="285750" indent="-285750">
              <a:buFont typeface="Courier New" panose="02070309020205020404" pitchFamily="49" charset="0"/>
              <a:buChar char="o"/>
            </a:pPr>
            <a:r>
              <a:rPr lang="en-US" sz="2000" b="0" i="0" dirty="0">
                <a:effectLst/>
                <a:latin typeface="Bell MT" panose="02020503060305020303" pitchFamily="18" charset="0"/>
              </a:rPr>
              <a:t>Specific to </a:t>
            </a:r>
            <a:r>
              <a:rPr lang="en-US" sz="2000" b="1" dirty="0">
                <a:latin typeface="Bell MT" panose="02020503060305020303" pitchFamily="18" charset="0"/>
              </a:rPr>
              <a:t>H</a:t>
            </a:r>
            <a:r>
              <a:rPr lang="en-US" sz="2000" b="1" i="0" dirty="0">
                <a:effectLst/>
                <a:latin typeface="Bell MT" panose="02020503060305020303" pitchFamily="18" charset="0"/>
              </a:rPr>
              <a:t>ybrids</a:t>
            </a:r>
            <a:r>
              <a:rPr lang="en-US" sz="2000" b="0" i="0" dirty="0">
                <a:effectLst/>
                <a:latin typeface="Bell MT" panose="02020503060305020303" pitchFamily="18" charset="0"/>
              </a:rPr>
              <a:t>: BOEFT computation for decay to quarkonium involves hierarchy of energy scales</a:t>
            </a:r>
            <a:r>
              <a:rPr lang="en-US" sz="2000" dirty="0">
                <a:latin typeface="Bell MT" panose="02020503060305020303" pitchFamily="18" charset="0"/>
              </a:rPr>
              <a:t> :</a:t>
            </a:r>
            <a:endParaRPr lang="en-US" sz="2000" dirty="0"/>
          </a:p>
        </p:txBody>
      </p:sp>
      <p:pic>
        <p:nvPicPr>
          <p:cNvPr id="9" name="Picture 8">
            <a:extLst>
              <a:ext uri="{FF2B5EF4-FFF2-40B4-BE49-F238E27FC236}">
                <a16:creationId xmlns:a16="http://schemas.microsoft.com/office/drawing/2014/main" id="{2826B87C-7987-12B6-3496-A41CA287F9B5}"/>
              </a:ext>
            </a:extLst>
          </p:cNvPr>
          <p:cNvPicPr>
            <a:picLocks noChangeAspect="1"/>
          </p:cNvPicPr>
          <p:nvPr/>
        </p:nvPicPr>
        <p:blipFill>
          <a:blip r:embed="rId3"/>
          <a:stretch>
            <a:fillRect/>
          </a:stretch>
        </p:blipFill>
        <p:spPr>
          <a:xfrm>
            <a:off x="1198294" y="1852536"/>
            <a:ext cx="6135567" cy="423142"/>
          </a:xfrm>
          <a:prstGeom prst="rect">
            <a:avLst/>
          </a:prstGeom>
        </p:spPr>
      </p:pic>
      <p:sp>
        <p:nvSpPr>
          <p:cNvPr id="10" name="HQET for heavy quarks and diquarks">
            <a:extLst>
              <a:ext uri="{FF2B5EF4-FFF2-40B4-BE49-F238E27FC236}">
                <a16:creationId xmlns:a16="http://schemas.microsoft.com/office/drawing/2014/main" id="{53F4FAD3-2FC4-1951-CFAD-3C0947EB8DE7}"/>
              </a:ext>
            </a:extLst>
          </p:cNvPr>
          <p:cNvSpPr txBox="1"/>
          <p:nvPr/>
        </p:nvSpPr>
        <p:spPr>
          <a:xfrm>
            <a:off x="313387" y="3374462"/>
            <a:ext cx="11969551" cy="379591"/>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r>
              <a:rPr lang="en-US" sz="1800" b="1" dirty="0">
                <a:solidFill>
                  <a:srgbClr val="FF0000"/>
                </a:solidFill>
                <a:latin typeface="Bell MT" panose="02020503060305020303" pitchFamily="18" charset="0"/>
              </a:rPr>
              <a:t>                </a:t>
            </a:r>
            <a:r>
              <a:rPr lang="en-US" sz="1800" b="1" i="0" dirty="0">
                <a:solidFill>
                  <a:srgbClr val="FF0000"/>
                </a:solidFill>
                <a:effectLst/>
                <a:latin typeface="Bell MT" panose="02020503060305020303" pitchFamily="18" charset="0"/>
              </a:rPr>
              <a:t>Hybrid-to-Quarkonium transition decay rate</a:t>
            </a:r>
            <a:r>
              <a:rPr lang="en-US" sz="1800" dirty="0">
                <a:solidFill>
                  <a:srgbClr val="FF0000"/>
                </a:solidFill>
                <a:latin typeface="Bell MT" panose="02020503060305020303" pitchFamily="18" charset="0"/>
              </a:rPr>
              <a:t> =  </a:t>
            </a:r>
            <a:r>
              <a:rPr lang="en-US" sz="1800" b="1" i="0" dirty="0">
                <a:solidFill>
                  <a:srgbClr val="00B0F0"/>
                </a:solidFill>
                <a:effectLst/>
                <a:latin typeface="Bell MT" panose="02020503060305020303" pitchFamily="18" charset="0"/>
              </a:rPr>
              <a:t>spin-conserving</a:t>
            </a:r>
            <a:r>
              <a:rPr lang="en-US" sz="1800" b="0" i="0" dirty="0">
                <a:effectLst/>
                <a:latin typeface="Bell MT" panose="02020503060305020303" pitchFamily="18" charset="0"/>
              </a:rPr>
              <a:t> + </a:t>
            </a:r>
            <a:r>
              <a:rPr lang="en-US" sz="1800" b="1" i="0" dirty="0">
                <a:solidFill>
                  <a:srgbClr val="00B0F0"/>
                </a:solidFill>
                <a:effectLst/>
                <a:latin typeface="Bell MT" panose="02020503060305020303" pitchFamily="18" charset="0"/>
              </a:rPr>
              <a:t>spin-flipping</a:t>
            </a:r>
            <a:r>
              <a:rPr lang="en-US" sz="1800" b="0" i="0" dirty="0">
                <a:effectLst/>
                <a:latin typeface="Bell MT" panose="02020503060305020303" pitchFamily="18" charset="0"/>
              </a:rPr>
              <a:t> decay rates.</a:t>
            </a:r>
            <a:endParaRPr lang="en-US" sz="1800" dirty="0">
              <a:solidFill>
                <a:schemeClr val="tx1"/>
              </a:solidFill>
              <a:latin typeface="Bell MT" panose="02020503060305020303" pitchFamily="18" charset="0"/>
            </a:endParaRPr>
          </a:p>
        </p:txBody>
      </p:sp>
      <p:sp>
        <p:nvSpPr>
          <p:cNvPr id="11" name="HQET for heavy quarks and diquarks">
            <a:extLst>
              <a:ext uri="{FF2B5EF4-FFF2-40B4-BE49-F238E27FC236}">
                <a16:creationId xmlns:a16="http://schemas.microsoft.com/office/drawing/2014/main" id="{923E35BA-1F4E-6955-88D8-6394722F976D}"/>
              </a:ext>
            </a:extLst>
          </p:cNvPr>
          <p:cNvSpPr txBox="1"/>
          <p:nvPr/>
        </p:nvSpPr>
        <p:spPr>
          <a:xfrm>
            <a:off x="-1" y="2964093"/>
            <a:ext cx="11969551"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2000" dirty="0">
                <a:latin typeface="Bell MT" panose="02020503060305020303" pitchFamily="18" charset="0"/>
              </a:rPr>
              <a:t>Our results for hybrid-to-quarkonium transition widths</a:t>
            </a:r>
            <a:endParaRPr lang="en-US" sz="2000" dirty="0">
              <a:solidFill>
                <a:schemeClr val="tx1"/>
              </a:solidFill>
              <a:latin typeface="Bell MT" panose="02020503060305020303" pitchFamily="18" charset="0"/>
            </a:endParaRPr>
          </a:p>
        </p:txBody>
      </p:sp>
      <mc:AlternateContent xmlns:mc="http://schemas.openxmlformats.org/markup-compatibility/2006" xmlns:a14="http://schemas.microsoft.com/office/drawing/2010/main">
        <mc:Choice Requires="a14">
          <p:sp>
            <p:nvSpPr>
              <p:cNvPr id="13" name="HQET for heavy quarks and diquarks">
                <a:extLst>
                  <a:ext uri="{FF2B5EF4-FFF2-40B4-BE49-F238E27FC236}">
                    <a16:creationId xmlns:a16="http://schemas.microsoft.com/office/drawing/2014/main" id="{7E809A21-19E9-6305-DFCE-EDC7302EBF44}"/>
                  </a:ext>
                </a:extLst>
              </p:cNvPr>
              <p:cNvSpPr txBox="1"/>
              <p:nvPr/>
            </p:nvSpPr>
            <p:spPr>
              <a:xfrm>
                <a:off x="0" y="3901241"/>
                <a:ext cx="11969551" cy="379591"/>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1800" dirty="0">
                    <a:latin typeface="Bell MT" panose="02020503060305020303" pitchFamily="18" charset="0"/>
                  </a:rPr>
                  <a:t>Our analysis disfavors: </a:t>
                </a:r>
                <a14:m>
                  <m:oMath xmlns:m="http://schemas.openxmlformats.org/officeDocument/2006/math">
                    <m:r>
                      <a:rPr lang="en-US" sz="1800" b="0" i="1" smtClean="0">
                        <a:latin typeface="Cambria Math" panose="02040503050406030204" pitchFamily="18" charset="0"/>
                      </a:rPr>
                      <m:t>𝜓</m:t>
                    </m:r>
                    <m:r>
                      <a:rPr lang="en-US" sz="1800" b="0" i="1" smtClean="0">
                        <a:latin typeface="Cambria Math" panose="02040503050406030204" pitchFamily="18" charset="0"/>
                      </a:rPr>
                      <m:t>(</m:t>
                    </m:r>
                    <m:r>
                      <a:rPr lang="en-US" sz="1800" b="0" i="1" smtClean="0">
                        <a:latin typeface="Cambria Math" panose="02040503050406030204" pitchFamily="18" charset="0"/>
                      </a:rPr>
                      <m:t>4230</m:t>
                    </m:r>
                    <m:r>
                      <a:rPr lang="en-US" sz="1800" b="0" i="1" smtClean="0">
                        <a:latin typeface="Cambria Math" panose="02040503050406030204" pitchFamily="18" charset="0"/>
                      </a:rPr>
                      <m:t>)</m:t>
                    </m:r>
                  </m:oMath>
                </a14:m>
                <a:r>
                  <a:rPr lang="en-US" sz="1800" dirty="0">
                    <a:solidFill>
                      <a:schemeClr val="tx1"/>
                    </a:solidFill>
                    <a:latin typeface="Bell MT" panose="02020503060305020303" pitchFamily="18" charset="0"/>
                  </a:rPr>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𝜒</m:t>
                        </m:r>
                      </m:e>
                      <m:sub>
                        <m:r>
                          <a:rPr lang="en-US" sz="1800" b="0" i="1" smtClean="0">
                            <a:latin typeface="Cambria Math" panose="02040503050406030204" pitchFamily="18" charset="0"/>
                          </a:rPr>
                          <m:t>𝑐</m:t>
                        </m:r>
                        <m:r>
                          <a:rPr lang="en-US" sz="1800" b="0" i="1" smtClean="0">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4140</m:t>
                    </m:r>
                    <m:r>
                      <a:rPr lang="en-US" sz="1800" i="1">
                        <a:latin typeface="Cambria Math" panose="02040503050406030204" pitchFamily="18" charset="0"/>
                      </a:rPr>
                      <m:t>)</m:t>
                    </m:r>
                  </m:oMath>
                </a14:m>
                <a:r>
                  <a:rPr lang="en-US" sz="1800" dirty="0">
                    <a:latin typeface="Bell MT" panose="02020503060305020303" pitchFamily="18"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𝜒</m:t>
                        </m:r>
                      </m:e>
                      <m:sub>
                        <m:r>
                          <a:rPr lang="en-US" sz="1800" i="1">
                            <a:latin typeface="Cambria Math" panose="02040503050406030204" pitchFamily="18" charset="0"/>
                          </a:rPr>
                          <m:t>𝑐</m:t>
                        </m:r>
                        <m:r>
                          <a:rPr lang="en-US" sz="1800" b="0" i="1" smtClean="0">
                            <a:latin typeface="Cambria Math" panose="02040503050406030204" pitchFamily="18" charset="0"/>
                          </a:rPr>
                          <m:t>0</m:t>
                        </m:r>
                      </m:sub>
                    </m:sSub>
                    <m:r>
                      <a:rPr lang="en-US" sz="1800" i="1">
                        <a:latin typeface="Cambria Math" panose="02040503050406030204" pitchFamily="18" charset="0"/>
                      </a:rPr>
                      <m:t>(</m:t>
                    </m:r>
                    <m:r>
                      <a:rPr lang="en-US" sz="1800" i="1">
                        <a:latin typeface="Cambria Math" panose="02040503050406030204" pitchFamily="18" charset="0"/>
                      </a:rPr>
                      <m:t>4500</m:t>
                    </m:r>
                    <m:r>
                      <a:rPr lang="en-US" sz="1800" i="1">
                        <a:latin typeface="Cambria Math" panose="02040503050406030204" pitchFamily="18" charset="0"/>
                      </a:rPr>
                      <m:t>)</m:t>
                    </m:r>
                  </m:oMath>
                </a14:m>
                <a:r>
                  <a:rPr lang="en-US" sz="1800" dirty="0">
                    <a:latin typeface="Bell MT" panose="02020503060305020303" pitchFamily="18"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𝜒</m:t>
                        </m:r>
                      </m:e>
                      <m:sub>
                        <m:r>
                          <a:rPr lang="en-US" sz="1800" i="1">
                            <a:latin typeface="Cambria Math" panose="02040503050406030204" pitchFamily="18" charset="0"/>
                          </a:rPr>
                          <m:t>𝑐</m:t>
                        </m:r>
                        <m:r>
                          <a:rPr lang="en-US" sz="1800" i="1">
                            <a:latin typeface="Cambria Math" panose="02040503050406030204" pitchFamily="18" charset="0"/>
                          </a:rPr>
                          <m:t>0</m:t>
                        </m:r>
                      </m:sub>
                    </m:sSub>
                    <m:r>
                      <a:rPr lang="en-US" sz="1800" i="1">
                        <a:latin typeface="Cambria Math" panose="02040503050406030204" pitchFamily="18" charset="0"/>
                      </a:rPr>
                      <m:t>(</m:t>
                    </m:r>
                    <m:r>
                      <a:rPr lang="en-US" sz="1800" i="1">
                        <a:latin typeface="Cambria Math" panose="02040503050406030204" pitchFamily="18" charset="0"/>
                      </a:rPr>
                      <m:t>4700</m:t>
                    </m:r>
                    <m:r>
                      <a:rPr lang="en-US" sz="1800" i="1">
                        <a:latin typeface="Cambria Math" panose="02040503050406030204" pitchFamily="18" charset="0"/>
                      </a:rPr>
                      <m:t>)</m:t>
                    </m:r>
                  </m:oMath>
                </a14:m>
                <a:r>
                  <a:rPr lang="en-US" sz="1800" dirty="0">
                    <a:latin typeface="Bell MT" panose="02020503060305020303" pitchFamily="18" charset="0"/>
                  </a:rPr>
                  <a:t>, and </a:t>
                </a:r>
                <a14:m>
                  <m:oMath xmlns:m="http://schemas.openxmlformats.org/officeDocument/2006/math">
                    <m:r>
                      <a:rPr lang="en-US" sz="1800" b="0" i="1" smtClean="0">
                        <a:latin typeface="Cambria Math" panose="02040503050406030204" pitchFamily="18" charset="0"/>
                      </a:rPr>
                      <m:t>𝑋</m:t>
                    </m:r>
                    <m:r>
                      <a:rPr lang="en-US" sz="1800" i="1">
                        <a:latin typeface="Cambria Math" panose="02040503050406030204" pitchFamily="18" charset="0"/>
                      </a:rPr>
                      <m:t>(</m:t>
                    </m:r>
                    <m:r>
                      <a:rPr lang="en-US" sz="1800" i="1">
                        <a:latin typeface="Cambria Math" panose="02040503050406030204" pitchFamily="18" charset="0"/>
                      </a:rPr>
                      <m:t>4350</m:t>
                    </m:r>
                    <m:r>
                      <a:rPr lang="en-US" sz="1800" i="1">
                        <a:latin typeface="Cambria Math" panose="02040503050406030204" pitchFamily="18" charset="0"/>
                      </a:rPr>
                      <m:t>)</m:t>
                    </m:r>
                  </m:oMath>
                </a14:m>
                <a:r>
                  <a:rPr lang="en-US" sz="1800" dirty="0">
                    <a:latin typeface="Bell MT" panose="02020503060305020303" pitchFamily="18" charset="0"/>
                  </a:rPr>
                  <a:t> as pure hybrid states.</a:t>
                </a:r>
              </a:p>
            </p:txBody>
          </p:sp>
        </mc:Choice>
        <mc:Fallback xmlns="">
          <p:sp>
            <p:nvSpPr>
              <p:cNvPr id="13" name="HQET for heavy quarks and diquarks">
                <a:extLst>
                  <a:ext uri="{FF2B5EF4-FFF2-40B4-BE49-F238E27FC236}">
                    <a16:creationId xmlns:a16="http://schemas.microsoft.com/office/drawing/2014/main" id="{8F55E246-5E21-B2AA-41CC-8F37568F57C8}"/>
                  </a:ext>
                </a:extLst>
              </p:cNvPr>
              <p:cNvSpPr txBox="1">
                <a:spLocks noRot="1" noChangeAspect="1" noMove="1" noResize="1" noEditPoints="1" noAdjustHandles="1" noChangeArrowheads="1" noChangeShapeType="1" noTextEdit="1"/>
              </p:cNvSpPr>
              <p:nvPr/>
            </p:nvSpPr>
            <p:spPr>
              <a:xfrm>
                <a:off x="0" y="3901241"/>
                <a:ext cx="11969551" cy="379591"/>
              </a:xfrm>
              <a:prstGeom prst="rect">
                <a:avLst/>
              </a:prstGeom>
              <a:blipFill>
                <a:blip r:embed="rId4"/>
                <a:stretch>
                  <a:fillRect l="-713" t="-6452" b="-24194"/>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6" name="HQET for heavy quarks and diquarks">
            <a:extLst>
              <a:ext uri="{FF2B5EF4-FFF2-40B4-BE49-F238E27FC236}">
                <a16:creationId xmlns:a16="http://schemas.microsoft.com/office/drawing/2014/main" id="{9FD1B48A-5E8B-5C81-6B9D-F1969D085FF0}"/>
              </a:ext>
            </a:extLst>
          </p:cNvPr>
          <p:cNvSpPr txBox="1"/>
          <p:nvPr/>
        </p:nvSpPr>
        <p:spPr>
          <a:xfrm>
            <a:off x="0" y="4479020"/>
            <a:ext cx="11969551" cy="379591"/>
          </a:xfrm>
          <a:prstGeom prst="rect">
            <a:avLst/>
          </a:prstGeom>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1800" dirty="0">
                <a:latin typeface="Bell MT" panose="02020503060305020303" pitchFamily="18" charset="0"/>
              </a:rPr>
              <a:t>Our analysis suggests:</a:t>
            </a:r>
          </a:p>
        </p:txBody>
      </p:sp>
      <mc:AlternateContent xmlns:mc="http://schemas.openxmlformats.org/markup-compatibility/2006" xmlns:a14="http://schemas.microsoft.com/office/drawing/2010/main">
        <mc:Choice Requires="a14">
          <p:sp>
            <p:nvSpPr>
              <p:cNvPr id="17" name="HQET for heavy quarks and diquarks">
                <a:extLst>
                  <a:ext uri="{FF2B5EF4-FFF2-40B4-BE49-F238E27FC236}">
                    <a16:creationId xmlns:a16="http://schemas.microsoft.com/office/drawing/2014/main" id="{AE6E8739-AE3C-2A94-49B5-E7E77CAAFA57}"/>
                  </a:ext>
                </a:extLst>
              </p:cNvPr>
              <p:cNvSpPr txBox="1"/>
              <p:nvPr/>
            </p:nvSpPr>
            <p:spPr>
              <a:xfrm>
                <a:off x="394713" y="4997184"/>
                <a:ext cx="5210559" cy="34881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Wingdings" panose="05000000000000000000" pitchFamily="2" charset="2"/>
                  <a:buChar char="Ø"/>
                  <a:defRPr sz="2400"/>
                </a:pPr>
                <a14:m>
                  <m:oMath xmlns:m="http://schemas.openxmlformats.org/officeDocument/2006/math">
                    <m:r>
                      <a:rPr lang="en-US" sz="1600" b="1" i="1" smtClean="0">
                        <a:latin typeface="Cambria Math" panose="02040503050406030204" pitchFamily="18" charset="0"/>
                      </a:rPr>
                      <m:t>𝑿</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𝟒𝟏𝟔𝟎</m:t>
                        </m:r>
                      </m:e>
                    </m:d>
                  </m:oMath>
                </a14:m>
                <a:r>
                  <a:rPr lang="en-US" sz="1600" b="1" dirty="0">
                    <a:latin typeface="Bell MT" panose="02020503060305020303" pitchFamily="18" charset="0"/>
                  </a:rPr>
                  <a:t> : </a:t>
                </a:r>
                <a:r>
                  <a:rPr lang="en-US" sz="1600" dirty="0">
                    <a:latin typeface="Bell MT" panose="02020503060305020303" pitchFamily="18" charset="0"/>
                  </a:rPr>
                  <a:t>could be  </a:t>
                </a:r>
                <a:r>
                  <a:rPr lang="en-US" sz="1600" b="1" dirty="0">
                    <a:solidFill>
                      <a:srgbClr val="0070C0"/>
                    </a:solidFill>
                    <a:latin typeface="Bell MT" panose="02020503060305020303" pitchFamily="18" charset="0"/>
                  </a:rPr>
                  <a:t>charm hybrid</a:t>
                </a:r>
                <a:r>
                  <a:rPr lang="en-US" sz="1600" b="1" dirty="0">
                    <a:solidFill>
                      <a:srgbClr val="FF0000"/>
                    </a:solidFill>
                    <a:latin typeface="Bell MT" panose="02020503060305020303" pitchFamily="18" charset="0"/>
                  </a:rPr>
                  <a:t>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𝑯</m:t>
                        </m:r>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𝟐</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𝟒𝟏𝟓𝟓</m:t>
                    </m:r>
                    <m:r>
                      <a:rPr lang="en-US" sz="1600" b="1" i="1" smtClean="0">
                        <a:solidFill>
                          <a:srgbClr val="FF0000"/>
                        </a:solidFill>
                        <a:latin typeface="Cambria Math" panose="02040503050406030204" pitchFamily="18" charset="0"/>
                      </a:rPr>
                      <m:t>)</m:t>
                    </m:r>
                  </m:oMath>
                </a14:m>
                <a:r>
                  <a:rPr lang="en-US" sz="1600" b="1" dirty="0">
                    <a:solidFill>
                      <a:srgbClr val="FF0000"/>
                    </a:solidFill>
                    <a:latin typeface="Bell MT" panose="02020503060305020303" pitchFamily="18" charset="0"/>
                  </a:rPr>
                  <a:t>.</a:t>
                </a:r>
              </a:p>
            </p:txBody>
          </p:sp>
        </mc:Choice>
        <mc:Fallback xmlns="">
          <p:sp>
            <p:nvSpPr>
              <p:cNvPr id="17" name="HQET for heavy quarks and diquarks">
                <a:extLst>
                  <a:ext uri="{FF2B5EF4-FFF2-40B4-BE49-F238E27FC236}">
                    <a16:creationId xmlns:a16="http://schemas.microsoft.com/office/drawing/2014/main" id="{B2D0D00A-2B04-8F71-B43E-A05CCC1558FF}"/>
                  </a:ext>
                </a:extLst>
              </p:cNvPr>
              <p:cNvSpPr txBox="1">
                <a:spLocks noRot="1" noChangeAspect="1" noMove="1" noResize="1" noEditPoints="1" noAdjustHandles="1" noChangeArrowheads="1" noChangeShapeType="1" noTextEdit="1"/>
              </p:cNvSpPr>
              <p:nvPr/>
            </p:nvSpPr>
            <p:spPr>
              <a:xfrm>
                <a:off x="394713" y="4997184"/>
                <a:ext cx="5210559" cy="348813"/>
              </a:xfrm>
              <a:prstGeom prst="rect">
                <a:avLst/>
              </a:prstGeom>
              <a:blipFill>
                <a:blip r:embed="rId5"/>
                <a:stretch>
                  <a:fillRect l="-1287" t="-3509" b="-2280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HQET for heavy quarks and diquarks">
                <a:extLst>
                  <a:ext uri="{FF2B5EF4-FFF2-40B4-BE49-F238E27FC236}">
                    <a16:creationId xmlns:a16="http://schemas.microsoft.com/office/drawing/2014/main" id="{CD7B42A1-1C5F-1216-0CBB-9BC2A856CDD0}"/>
                  </a:ext>
                </a:extLst>
              </p:cNvPr>
              <p:cNvSpPr txBox="1"/>
              <p:nvPr/>
            </p:nvSpPr>
            <p:spPr>
              <a:xfrm>
                <a:off x="6490517" y="5167132"/>
                <a:ext cx="5675091" cy="34881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Wingdings" panose="05000000000000000000" pitchFamily="2" charset="2"/>
                  <a:buChar char="Ø"/>
                  <a:defRPr sz="2400"/>
                </a:pPr>
                <a14:m>
                  <m:oMath xmlns:m="http://schemas.openxmlformats.org/officeDocument/2006/math">
                    <m:r>
                      <a:rPr lang="en-US" sz="1600" b="1" i="1" smtClean="0">
                        <a:latin typeface="Cambria Math" panose="02040503050406030204" pitchFamily="18" charset="0"/>
                      </a:rPr>
                      <m:t>𝝍</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𝟒𝟑𝟗𝟎</m:t>
                        </m:r>
                      </m:e>
                    </m:d>
                  </m:oMath>
                </a14:m>
                <a:r>
                  <a:rPr lang="en-US" sz="1600" b="1" dirty="0">
                    <a:latin typeface="Bell MT" panose="02020503060305020303" pitchFamily="18" charset="0"/>
                  </a:rPr>
                  <a:t> : </a:t>
                </a:r>
                <a:r>
                  <a:rPr lang="en-US" sz="1600" dirty="0">
                    <a:latin typeface="Bell MT" panose="02020503060305020303" pitchFamily="18" charset="0"/>
                  </a:rPr>
                  <a:t>could be </a:t>
                </a:r>
                <a:r>
                  <a:rPr lang="en-US" sz="1600" b="1" dirty="0">
                    <a:solidFill>
                      <a:srgbClr val="0070C0"/>
                    </a:solidFill>
                    <a:latin typeface="Bell MT" panose="02020503060305020303" pitchFamily="18" charset="0"/>
                  </a:rPr>
                  <a:t>charm hybrid</a:t>
                </a:r>
                <a:r>
                  <a:rPr lang="en-US" sz="1600" b="1" dirty="0">
                    <a:solidFill>
                      <a:srgbClr val="FF0000"/>
                    </a:solidFill>
                    <a:latin typeface="Bell MT" panose="02020503060305020303" pitchFamily="18" charset="0"/>
                  </a:rPr>
                  <a:t>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𝑯</m:t>
                        </m:r>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𝟒𝟓𝟎𝟕</m:t>
                    </m:r>
                    <m:r>
                      <a:rPr lang="en-US" sz="1600" b="1" i="1" smtClean="0">
                        <a:solidFill>
                          <a:srgbClr val="FF0000"/>
                        </a:solidFill>
                        <a:latin typeface="Cambria Math" panose="02040503050406030204" pitchFamily="18" charset="0"/>
                      </a:rPr>
                      <m:t>)</m:t>
                    </m:r>
                  </m:oMath>
                </a14:m>
                <a:r>
                  <a:rPr lang="en-US" sz="1600" b="1" dirty="0">
                    <a:solidFill>
                      <a:srgbClr val="FF0000"/>
                    </a:solidFill>
                    <a:latin typeface="Bell MT" panose="02020503060305020303" pitchFamily="18" charset="0"/>
                  </a:rPr>
                  <a:t>.</a:t>
                </a:r>
              </a:p>
            </p:txBody>
          </p:sp>
        </mc:Choice>
        <mc:Fallback>
          <p:sp>
            <p:nvSpPr>
              <p:cNvPr id="18" name="HQET for heavy quarks and diquarks">
                <a:extLst>
                  <a:ext uri="{FF2B5EF4-FFF2-40B4-BE49-F238E27FC236}">
                    <a16:creationId xmlns:a16="http://schemas.microsoft.com/office/drawing/2014/main" id="{CD7B42A1-1C5F-1216-0CBB-9BC2A856CDD0}"/>
                  </a:ext>
                </a:extLst>
              </p:cNvPr>
              <p:cNvSpPr txBox="1">
                <a:spLocks noRot="1" noChangeAspect="1" noMove="1" noResize="1" noEditPoints="1" noAdjustHandles="1" noChangeArrowheads="1" noChangeShapeType="1" noTextEdit="1"/>
              </p:cNvSpPr>
              <p:nvPr/>
            </p:nvSpPr>
            <p:spPr>
              <a:xfrm>
                <a:off x="6490517" y="5167132"/>
                <a:ext cx="5675091" cy="348813"/>
              </a:xfrm>
              <a:prstGeom prst="rect">
                <a:avLst/>
              </a:prstGeom>
              <a:blipFill>
                <a:blip r:embed="rId6"/>
                <a:stretch>
                  <a:fillRect l="-1182" t="-3509" b="-2280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QET for heavy quarks and diquarks">
                <a:extLst>
                  <a:ext uri="{FF2B5EF4-FFF2-40B4-BE49-F238E27FC236}">
                    <a16:creationId xmlns:a16="http://schemas.microsoft.com/office/drawing/2014/main" id="{4FDC4711-1547-6CA8-7809-A0F96F5D74A7}"/>
                  </a:ext>
                </a:extLst>
              </p:cNvPr>
              <p:cNvSpPr txBox="1"/>
              <p:nvPr/>
            </p:nvSpPr>
            <p:spPr>
              <a:xfrm>
                <a:off x="394712" y="5351474"/>
                <a:ext cx="5666597" cy="37119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Wingdings" panose="05000000000000000000" pitchFamily="2" charset="2"/>
                  <a:buChar char="Ø"/>
                  <a:defRPr sz="2400"/>
                </a:pPr>
                <a:r>
                  <a:rPr lang="en-US" sz="1600" b="1" dirty="0"/>
                  <a:t>X</a:t>
                </a:r>
                <a14:m>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𝟒𝟔𝟑𝟎</m:t>
                        </m:r>
                      </m:e>
                    </m:d>
                  </m:oMath>
                </a14:m>
                <a:r>
                  <a:rPr lang="en-US" sz="1600" b="1" dirty="0">
                    <a:latin typeface="Bell MT" panose="02020503060305020303" pitchFamily="18" charset="0"/>
                  </a:rPr>
                  <a:t> : </a:t>
                </a:r>
                <a:r>
                  <a:rPr lang="en-US" sz="1600" dirty="0">
                    <a:latin typeface="Bell MT" panose="02020503060305020303" pitchFamily="18" charset="0"/>
                  </a:rPr>
                  <a:t>could be  </a:t>
                </a:r>
                <a:r>
                  <a:rPr lang="en-US" sz="1600" b="1" dirty="0">
                    <a:solidFill>
                      <a:srgbClr val="0070C0"/>
                    </a:solidFill>
                    <a:latin typeface="Bell MT" panose="02020503060305020303" pitchFamily="18" charset="0"/>
                  </a:rPr>
                  <a:t>charm hybrid</a:t>
                </a:r>
                <a:r>
                  <a:rPr lang="en-US" sz="1600" b="1" dirty="0">
                    <a:solidFill>
                      <a:srgbClr val="FF0000"/>
                    </a:solidFill>
                    <a:latin typeface="Bell MT" panose="02020503060305020303" pitchFamily="18" charset="0"/>
                  </a:rPr>
                  <a:t>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𝑯</m:t>
                        </m:r>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m:t>
                        </m:r>
                        <m:f>
                          <m:fPr>
                            <m:type m:val="lin"/>
                            <m:ctrlPr>
                              <a:rPr lang="en-US" sz="1600" b="1" i="1" smtClean="0">
                                <a:solidFill>
                                  <a:srgbClr val="FF0000"/>
                                </a:solidFill>
                                <a:latin typeface="Cambria Math" panose="02040503050406030204" pitchFamily="18" charset="0"/>
                              </a:rPr>
                            </m:ctrlPr>
                          </m:fPr>
                          <m:num>
                            <m:r>
                              <a:rPr lang="en-US" sz="1600" b="1" i="1" smtClean="0">
                                <a:solidFill>
                                  <a:srgbClr val="FF0000"/>
                                </a:solidFill>
                                <a:latin typeface="Cambria Math" panose="02040503050406030204" pitchFamily="18" charset="0"/>
                              </a:rPr>
                              <m:t>𝟏</m:t>
                            </m:r>
                          </m:num>
                          <m:den>
                            <m:r>
                              <a:rPr lang="en-US" sz="1600" b="1" i="1" smtClean="0">
                                <a:solidFill>
                                  <a:srgbClr val="FF0000"/>
                                </a:solidFill>
                                <a:latin typeface="Cambria Math" panose="02040503050406030204" pitchFamily="18" charset="0"/>
                              </a:rPr>
                              <m:t>𝟐</m:t>
                            </m:r>
                          </m:den>
                        </m:f>
                      </m:e>
                      <m:sup>
                        <m:r>
                          <a:rPr lang="en-US" sz="1600" b="1" i="1" smtClean="0">
                            <a:solidFill>
                              <a:srgbClr val="FF0000"/>
                            </a:solidFill>
                            <a:latin typeface="Cambria Math" panose="02040503050406030204" pitchFamily="18" charset="0"/>
                          </a:rPr>
                          <m:t>− +</m:t>
                        </m:r>
                      </m:sup>
                    </m:sSup>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𝟒𝟓𝟎𝟕</m:t>
                    </m:r>
                    <m:r>
                      <a:rPr lang="en-US" sz="1600" b="1" i="1" smtClean="0">
                        <a:solidFill>
                          <a:srgbClr val="FF0000"/>
                        </a:solidFill>
                        <a:latin typeface="Cambria Math" panose="02040503050406030204" pitchFamily="18" charset="0"/>
                      </a:rPr>
                      <m:t>)</m:t>
                    </m:r>
                  </m:oMath>
                </a14:m>
                <a:r>
                  <a:rPr lang="en-US" sz="1600" b="1" dirty="0">
                    <a:solidFill>
                      <a:srgbClr val="FF0000"/>
                    </a:solidFill>
                    <a:latin typeface="Bell MT" panose="02020503060305020303" pitchFamily="18" charset="0"/>
                  </a:rPr>
                  <a:t>.</a:t>
                </a:r>
              </a:p>
            </p:txBody>
          </p:sp>
        </mc:Choice>
        <mc:Fallback xmlns="">
          <p:sp>
            <p:nvSpPr>
              <p:cNvPr id="19" name="HQET for heavy quarks and diquarks">
                <a:extLst>
                  <a:ext uri="{FF2B5EF4-FFF2-40B4-BE49-F238E27FC236}">
                    <a16:creationId xmlns:a16="http://schemas.microsoft.com/office/drawing/2014/main" id="{2C1E197F-4670-3A86-650A-C016672AF8E5}"/>
                  </a:ext>
                </a:extLst>
              </p:cNvPr>
              <p:cNvSpPr txBox="1">
                <a:spLocks noRot="1" noChangeAspect="1" noMove="1" noResize="1" noEditPoints="1" noAdjustHandles="1" noChangeArrowheads="1" noChangeShapeType="1" noTextEdit="1"/>
              </p:cNvSpPr>
              <p:nvPr/>
            </p:nvSpPr>
            <p:spPr>
              <a:xfrm>
                <a:off x="394712" y="5351474"/>
                <a:ext cx="5666597" cy="371192"/>
              </a:xfrm>
              <a:prstGeom prst="rect">
                <a:avLst/>
              </a:prstGeom>
              <a:blipFill>
                <a:blip r:embed="rId7"/>
                <a:stretch>
                  <a:fillRect l="-1184" t="-86885" b="-147541"/>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HQET for heavy quarks and diquarks">
                <a:extLst>
                  <a:ext uri="{FF2B5EF4-FFF2-40B4-BE49-F238E27FC236}">
                    <a16:creationId xmlns:a16="http://schemas.microsoft.com/office/drawing/2014/main" id="{B631F4A4-E37C-B31C-7B84-B1929017A3C9}"/>
                  </a:ext>
                </a:extLst>
              </p:cNvPr>
              <p:cNvSpPr txBox="1"/>
              <p:nvPr/>
            </p:nvSpPr>
            <p:spPr>
              <a:xfrm>
                <a:off x="6490517" y="5494291"/>
                <a:ext cx="5479033" cy="34881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Wingdings" panose="05000000000000000000" pitchFamily="2" charset="2"/>
                  <a:buChar char="Ø"/>
                  <a:defRPr sz="2400"/>
                </a:pPr>
                <a14:m>
                  <m:oMath xmlns:m="http://schemas.openxmlformats.org/officeDocument/2006/math">
                    <m:r>
                      <a:rPr lang="en-US" sz="1600" b="1" i="1" smtClean="0">
                        <a:latin typeface="Cambria Math" panose="02040503050406030204" pitchFamily="18" charset="0"/>
                      </a:rPr>
                      <m:t>𝝍</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𝟒𝟕𝟏𝟎</m:t>
                        </m:r>
                      </m:e>
                    </m:d>
                  </m:oMath>
                </a14:m>
                <a:r>
                  <a:rPr lang="en-US" sz="1600" b="1" dirty="0">
                    <a:latin typeface="Bell MT" panose="02020503060305020303" pitchFamily="18" charset="0"/>
                  </a:rPr>
                  <a:t> : </a:t>
                </a:r>
                <a:r>
                  <a:rPr lang="en-US" sz="1600" dirty="0">
                    <a:latin typeface="Bell MT" panose="02020503060305020303" pitchFamily="18" charset="0"/>
                  </a:rPr>
                  <a:t>could be </a:t>
                </a:r>
                <a:r>
                  <a:rPr lang="en-US" sz="1600" dirty="0">
                    <a:solidFill>
                      <a:srgbClr val="FF0000"/>
                    </a:solidFill>
                    <a:latin typeface="Bell MT" panose="02020503060305020303" pitchFamily="18" charset="0"/>
                  </a:rPr>
                  <a:t> </a:t>
                </a:r>
                <a:r>
                  <a:rPr lang="en-US" sz="1600" b="1" dirty="0">
                    <a:solidFill>
                      <a:srgbClr val="0070C0"/>
                    </a:solidFill>
                    <a:latin typeface="Bell MT" panose="02020503060305020303" pitchFamily="18" charset="0"/>
                  </a:rPr>
                  <a:t>charm hybrid</a:t>
                </a:r>
                <a:r>
                  <a:rPr lang="en-US" sz="1600" b="1" dirty="0">
                    <a:solidFill>
                      <a:srgbClr val="FF0000"/>
                    </a:solidFill>
                    <a:latin typeface="Bell MT" panose="02020503060305020303" pitchFamily="18" charset="0"/>
                  </a:rPr>
                  <a:t>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𝑯</m:t>
                        </m:r>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𝟏</m:t>
                        </m:r>
                      </m:e>
                      <m:sup>
                        <m:r>
                          <a:rPr lang="en-US" sz="1600" b="1" i="1" smtClean="0">
                            <a:solidFill>
                              <a:srgbClr val="FF0000"/>
                            </a:solidFill>
                            <a:latin typeface="Cambria Math" panose="02040503050406030204" pitchFamily="18" charset="0"/>
                          </a:rPr>
                          <m:t>− −</m:t>
                        </m:r>
                      </m:sup>
                    </m:sSup>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𝟒𝟖𝟏𝟐</m:t>
                    </m:r>
                    <m:r>
                      <a:rPr lang="en-US" sz="1600" b="1" i="1" smtClean="0">
                        <a:solidFill>
                          <a:srgbClr val="FF0000"/>
                        </a:solidFill>
                        <a:latin typeface="Cambria Math" panose="02040503050406030204" pitchFamily="18" charset="0"/>
                      </a:rPr>
                      <m:t>)</m:t>
                    </m:r>
                  </m:oMath>
                </a14:m>
                <a:r>
                  <a:rPr lang="en-US" sz="1600" b="1" dirty="0">
                    <a:solidFill>
                      <a:srgbClr val="FF0000"/>
                    </a:solidFill>
                    <a:latin typeface="Bell MT" panose="02020503060305020303" pitchFamily="18" charset="0"/>
                  </a:rPr>
                  <a:t>.</a:t>
                </a:r>
              </a:p>
            </p:txBody>
          </p:sp>
        </mc:Choice>
        <mc:Fallback>
          <p:sp>
            <p:nvSpPr>
              <p:cNvPr id="20" name="HQET for heavy quarks and diquarks">
                <a:extLst>
                  <a:ext uri="{FF2B5EF4-FFF2-40B4-BE49-F238E27FC236}">
                    <a16:creationId xmlns:a16="http://schemas.microsoft.com/office/drawing/2014/main" id="{B631F4A4-E37C-B31C-7B84-B1929017A3C9}"/>
                  </a:ext>
                </a:extLst>
              </p:cNvPr>
              <p:cNvSpPr txBox="1">
                <a:spLocks noRot="1" noChangeAspect="1" noMove="1" noResize="1" noEditPoints="1" noAdjustHandles="1" noChangeArrowheads="1" noChangeShapeType="1" noTextEdit="1"/>
              </p:cNvSpPr>
              <p:nvPr/>
            </p:nvSpPr>
            <p:spPr>
              <a:xfrm>
                <a:off x="6490517" y="5494291"/>
                <a:ext cx="5479033" cy="348813"/>
              </a:xfrm>
              <a:prstGeom prst="rect">
                <a:avLst/>
              </a:prstGeom>
              <a:blipFill>
                <a:blip r:embed="rId8"/>
                <a:stretch>
                  <a:fillRect l="-1224" t="-3448" b="-20690"/>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HQET for heavy quarks and diquarks">
                <a:extLst>
                  <a:ext uri="{FF2B5EF4-FFF2-40B4-BE49-F238E27FC236}">
                    <a16:creationId xmlns:a16="http://schemas.microsoft.com/office/drawing/2014/main" id="{F85C73B7-0757-C4F9-32F0-E58899E0BCC8}"/>
                  </a:ext>
                </a:extLst>
              </p:cNvPr>
              <p:cNvSpPr txBox="1"/>
              <p:nvPr/>
            </p:nvSpPr>
            <p:spPr>
              <a:xfrm>
                <a:off x="394712" y="5765975"/>
                <a:ext cx="5847927" cy="34881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Wingdings" panose="05000000000000000000" pitchFamily="2" charset="2"/>
                  <a:buChar char="Ø"/>
                  <a:defRPr sz="2400"/>
                </a:pPr>
                <a14:m>
                  <m:oMath xmlns:m="http://schemas.openxmlformats.org/officeDocument/2006/math">
                    <m:r>
                      <a:rPr lang="en-US" sz="1600" b="1" i="0" smtClean="0">
                        <a:latin typeface="Cambria Math" panose="02040503050406030204" pitchFamily="18" charset="0"/>
                      </a:rPr>
                      <m:t>𝚼</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𝟏𝟎𝟕𝟓𝟑</m:t>
                        </m:r>
                      </m:e>
                    </m:d>
                  </m:oMath>
                </a14:m>
                <a:r>
                  <a:rPr lang="en-US" sz="1600" b="1" dirty="0">
                    <a:latin typeface="Bell MT" panose="02020503060305020303" pitchFamily="18" charset="0"/>
                  </a:rPr>
                  <a:t> : </a:t>
                </a:r>
                <a:r>
                  <a:rPr lang="en-US" sz="1600" dirty="0">
                    <a:latin typeface="Bell MT" panose="02020503060305020303" pitchFamily="18" charset="0"/>
                  </a:rPr>
                  <a:t>could be  </a:t>
                </a:r>
                <a:r>
                  <a:rPr lang="en-US" sz="1600" b="1" dirty="0">
                    <a:solidFill>
                      <a:srgbClr val="0070C0"/>
                    </a:solidFill>
                    <a:latin typeface="Bell MT" panose="02020503060305020303" pitchFamily="18" charset="0"/>
                  </a:rPr>
                  <a:t>bottom hybrid</a:t>
                </a:r>
                <a:r>
                  <a:rPr lang="en-US" sz="1600" b="1" dirty="0">
                    <a:solidFill>
                      <a:srgbClr val="FF0000"/>
                    </a:solidFill>
                    <a:latin typeface="Bell MT" panose="02020503060305020303" pitchFamily="18" charset="0"/>
                  </a:rPr>
                  <a:t> </a:t>
                </a: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𝑯</m:t>
                        </m:r>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sSup>
                      <m:sSupPr>
                        <m:ctrlPr>
                          <a:rPr lang="en-US"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𝟏</m:t>
                        </m:r>
                      </m:e>
                      <m:sup>
                        <m:r>
                          <a:rPr lang="en-US" sz="1600" b="1" i="1" smtClean="0">
                            <a:solidFill>
                              <a:srgbClr val="FF0000"/>
                            </a:solidFill>
                            <a:latin typeface="Cambria Math" panose="02040503050406030204" pitchFamily="18" charset="0"/>
                          </a:rPr>
                          <m:t>− −</m:t>
                        </m:r>
                      </m:sup>
                    </m:sSup>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𝟏𝟎𝟕𝟖𝟔</m:t>
                    </m:r>
                    <m:r>
                      <a:rPr lang="en-US" sz="1600" b="1" i="1" smtClean="0">
                        <a:solidFill>
                          <a:srgbClr val="FF0000"/>
                        </a:solidFill>
                        <a:latin typeface="Cambria Math" panose="02040503050406030204" pitchFamily="18" charset="0"/>
                      </a:rPr>
                      <m:t>)</m:t>
                    </m:r>
                  </m:oMath>
                </a14:m>
                <a:r>
                  <a:rPr lang="en-US" sz="1600" b="1" dirty="0">
                    <a:solidFill>
                      <a:srgbClr val="FF0000"/>
                    </a:solidFill>
                    <a:latin typeface="Bell MT" panose="02020503060305020303" pitchFamily="18" charset="0"/>
                  </a:rPr>
                  <a:t>.</a:t>
                </a:r>
              </a:p>
            </p:txBody>
          </p:sp>
        </mc:Choice>
        <mc:Fallback xmlns="">
          <p:sp>
            <p:nvSpPr>
              <p:cNvPr id="21" name="HQET for heavy quarks and diquarks">
                <a:extLst>
                  <a:ext uri="{FF2B5EF4-FFF2-40B4-BE49-F238E27FC236}">
                    <a16:creationId xmlns:a16="http://schemas.microsoft.com/office/drawing/2014/main" id="{7A84E22A-92B7-8AA1-A9CF-8EDAF22AE368}"/>
                  </a:ext>
                </a:extLst>
              </p:cNvPr>
              <p:cNvSpPr txBox="1">
                <a:spLocks noRot="1" noChangeAspect="1" noMove="1" noResize="1" noEditPoints="1" noAdjustHandles="1" noChangeArrowheads="1" noChangeShapeType="1" noTextEdit="1"/>
              </p:cNvSpPr>
              <p:nvPr/>
            </p:nvSpPr>
            <p:spPr>
              <a:xfrm>
                <a:off x="394712" y="5765975"/>
                <a:ext cx="5847927" cy="348813"/>
              </a:xfrm>
              <a:prstGeom prst="rect">
                <a:avLst/>
              </a:prstGeom>
              <a:blipFill>
                <a:blip r:embed="rId9"/>
                <a:stretch>
                  <a:fillRect l="-1147" t="-3509" b="-2280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2" name="TextBox 11">
            <a:extLst>
              <a:ext uri="{FF2B5EF4-FFF2-40B4-BE49-F238E27FC236}">
                <a16:creationId xmlns:a16="http://schemas.microsoft.com/office/drawing/2014/main" id="{2C27C83F-AA8D-920B-AF44-DB67EF7188AC}"/>
              </a:ext>
            </a:extLst>
          </p:cNvPr>
          <p:cNvSpPr txBox="1"/>
          <p:nvPr/>
        </p:nvSpPr>
        <p:spPr>
          <a:xfrm>
            <a:off x="2645762" y="2463136"/>
            <a:ext cx="2465227" cy="234872"/>
          </a:xfrm>
          <a:prstGeom prst="rect">
            <a:avLst/>
          </a:prstGeom>
          <a:noFill/>
        </p:spPr>
        <p:txBody>
          <a:bodyPr wrap="none" lIns="0" tIns="0" rIns="0" bIns="0" rtlCol="0">
            <a:spAutoFit/>
          </a:bodyPr>
          <a:lstStyle/>
          <a:p>
            <a:pPr>
              <a:lnSpc>
                <a:spcPct val="114000"/>
              </a:lnSpc>
            </a:pPr>
            <a:r>
              <a:rPr lang="en-US" sz="1400" dirty="0" err="1">
                <a:solidFill>
                  <a:schemeClr val="accent1"/>
                </a:solidFill>
                <a:latin typeface="Bodoni MT" panose="02070603080606020203" pitchFamily="18" charset="0"/>
              </a:rPr>
              <a:t>pNRQCD</a:t>
            </a:r>
            <a:r>
              <a:rPr lang="en-US" sz="1400" dirty="0">
                <a:solidFill>
                  <a:schemeClr val="accent1"/>
                </a:solidFill>
                <a:latin typeface="Bodoni MT" panose="02070603080606020203" pitchFamily="18" charset="0"/>
              </a:rPr>
              <a:t> and BOEFT matching</a:t>
            </a:r>
          </a:p>
        </p:txBody>
      </p:sp>
      <p:sp>
        <p:nvSpPr>
          <p:cNvPr id="15" name="Rectangle: Rounded Corners 14">
            <a:extLst>
              <a:ext uri="{FF2B5EF4-FFF2-40B4-BE49-F238E27FC236}">
                <a16:creationId xmlns:a16="http://schemas.microsoft.com/office/drawing/2014/main" id="{3ECD4D5E-6FB7-3E67-6FCB-51A5A32102C4}"/>
              </a:ext>
            </a:extLst>
          </p:cNvPr>
          <p:cNvSpPr/>
          <p:nvPr/>
        </p:nvSpPr>
        <p:spPr>
          <a:xfrm>
            <a:off x="5010921" y="1794078"/>
            <a:ext cx="2392613" cy="59669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4" name="TextBox 23">
            <a:extLst>
              <a:ext uri="{FF2B5EF4-FFF2-40B4-BE49-F238E27FC236}">
                <a16:creationId xmlns:a16="http://schemas.microsoft.com/office/drawing/2014/main" id="{C9564BFF-3F69-CA47-295F-3E4865357477}"/>
              </a:ext>
            </a:extLst>
          </p:cNvPr>
          <p:cNvSpPr txBox="1"/>
          <p:nvPr/>
        </p:nvSpPr>
        <p:spPr>
          <a:xfrm>
            <a:off x="5984774" y="2466443"/>
            <a:ext cx="2551917" cy="480453"/>
          </a:xfrm>
          <a:prstGeom prst="rect">
            <a:avLst/>
          </a:prstGeom>
          <a:noFill/>
        </p:spPr>
        <p:txBody>
          <a:bodyPr wrap="none" lIns="0" tIns="0" rIns="0" bIns="0" rtlCol="0">
            <a:spAutoFit/>
          </a:bodyPr>
          <a:lstStyle/>
          <a:p>
            <a:pPr>
              <a:lnSpc>
                <a:spcPct val="114000"/>
              </a:lnSpc>
            </a:pPr>
            <a:r>
              <a:rPr lang="en-US" sz="1400" dirty="0">
                <a:solidFill>
                  <a:schemeClr val="accent6"/>
                </a:solidFill>
                <a:latin typeface="Bodoni MT" panose="02070603080606020203" pitchFamily="18" charset="0"/>
              </a:rPr>
              <a:t>Neglect hybrids of higher gluonic </a:t>
            </a:r>
          </a:p>
          <a:p>
            <a:pPr>
              <a:lnSpc>
                <a:spcPct val="114000"/>
              </a:lnSpc>
            </a:pPr>
            <a:r>
              <a:rPr lang="en-US" sz="1400" dirty="0">
                <a:solidFill>
                  <a:schemeClr val="accent6"/>
                </a:solidFill>
                <a:latin typeface="Bodoni MT" panose="02070603080606020203" pitchFamily="18" charset="0"/>
              </a:rPr>
              <a:t>excitations and mixing.</a:t>
            </a:r>
          </a:p>
        </p:txBody>
      </p:sp>
      <p:sp>
        <p:nvSpPr>
          <p:cNvPr id="4" name="TextBox 3">
            <a:extLst>
              <a:ext uri="{FF2B5EF4-FFF2-40B4-BE49-F238E27FC236}">
                <a16:creationId xmlns:a16="http://schemas.microsoft.com/office/drawing/2014/main" id="{D73383CA-F0F2-EC24-310C-A17CDC45AC9F}"/>
              </a:ext>
            </a:extLst>
          </p:cNvPr>
          <p:cNvSpPr txBox="1"/>
          <p:nvPr/>
        </p:nvSpPr>
        <p:spPr>
          <a:xfrm>
            <a:off x="6490517" y="4298005"/>
            <a:ext cx="5419973" cy="773160"/>
          </a:xfrm>
          <a:prstGeom prst="rect">
            <a:avLst/>
          </a:prstGeom>
          <a:noFill/>
          <a:ln w="28575">
            <a:solidFill>
              <a:schemeClr val="tx1"/>
            </a:solidFill>
            <a:prstDash val="sysDot"/>
          </a:ln>
        </p:spPr>
        <p:txBody>
          <a:bodyPr wrap="square" lIns="0" tIns="0" rIns="0" bIns="0" rtlCol="0">
            <a:spAutoFit/>
          </a:bodyPr>
          <a:lstStyle/>
          <a:p>
            <a:pPr>
              <a:lnSpc>
                <a:spcPct val="114000"/>
              </a:lnSpc>
            </a:pPr>
            <a:r>
              <a:rPr lang="en-US" sz="1600" b="1" dirty="0">
                <a:solidFill>
                  <a:srgbClr val="FF0000"/>
                </a:solidFill>
                <a:latin typeface="+mn-lt"/>
              </a:rPr>
              <a:t>                                 </a:t>
            </a:r>
            <a:r>
              <a:rPr lang="en-US" sz="1600" b="1" dirty="0">
                <a:solidFill>
                  <a:srgbClr val="00B050"/>
                </a:solidFill>
                <a:latin typeface="+mn-lt"/>
              </a:rPr>
              <a:t>DISCLAIMER</a:t>
            </a:r>
            <a:r>
              <a:rPr lang="en-US" sz="1600" b="1" dirty="0">
                <a:solidFill>
                  <a:srgbClr val="00B050"/>
                </a:solidFill>
              </a:rPr>
              <a:t>!!!</a:t>
            </a:r>
            <a:r>
              <a:rPr lang="en-US" sz="1600" dirty="0">
                <a:solidFill>
                  <a:srgbClr val="00B050"/>
                </a:solidFill>
                <a:latin typeface="+mn-lt"/>
              </a:rPr>
              <a:t> </a:t>
            </a:r>
          </a:p>
          <a:p>
            <a:pPr>
              <a:defRPr sz="2400"/>
            </a:pPr>
            <a:r>
              <a:rPr lang="en-US" sz="1600" dirty="0">
                <a:latin typeface="+mn-lt"/>
              </a:rPr>
              <a:t> </a:t>
            </a:r>
            <a:r>
              <a:rPr lang="en-US" sz="1600" dirty="0">
                <a:latin typeface="Bell MT" panose="02020503060305020303" pitchFamily="18" charset="0"/>
              </a:rPr>
              <a:t>All the above interpretation can differ accounting for decays to </a:t>
            </a:r>
          </a:p>
          <a:p>
            <a:pPr>
              <a:defRPr sz="2400"/>
            </a:pPr>
            <a:r>
              <a:rPr lang="en-US" sz="1600" dirty="0">
                <a:latin typeface="Bell MT" panose="02020503060305020303" pitchFamily="18" charset="0"/>
              </a:rPr>
              <a:t>meson-pair threshold states and hybrid-quarkonium mixing. </a:t>
            </a:r>
          </a:p>
        </p:txBody>
      </p:sp>
      <p:sp>
        <p:nvSpPr>
          <p:cNvPr id="6" name="Rectangle 5">
            <a:extLst>
              <a:ext uri="{FF2B5EF4-FFF2-40B4-BE49-F238E27FC236}">
                <a16:creationId xmlns:a16="http://schemas.microsoft.com/office/drawing/2014/main" id="{2FE6D3D8-A8FD-F261-9C57-D4A25C424B65}"/>
              </a:ext>
            </a:extLst>
          </p:cNvPr>
          <p:cNvSpPr/>
          <p:nvPr/>
        </p:nvSpPr>
        <p:spPr>
          <a:xfrm>
            <a:off x="976555" y="1716092"/>
            <a:ext cx="2901821" cy="57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 name="Rectangle 1">
            <a:extLst>
              <a:ext uri="{FF2B5EF4-FFF2-40B4-BE49-F238E27FC236}">
                <a16:creationId xmlns:a16="http://schemas.microsoft.com/office/drawing/2014/main" id="{FF3DD659-197A-FB98-A2F9-D5951536555A}"/>
              </a:ext>
            </a:extLst>
          </p:cNvPr>
          <p:cNvSpPr/>
          <p:nvPr/>
        </p:nvSpPr>
        <p:spPr>
          <a:xfrm>
            <a:off x="2504455" y="1773445"/>
            <a:ext cx="3480319" cy="6204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8" name="Rectangle 7">
            <a:extLst>
              <a:ext uri="{FF2B5EF4-FFF2-40B4-BE49-F238E27FC236}">
                <a16:creationId xmlns:a16="http://schemas.microsoft.com/office/drawing/2014/main" id="{C68FAEEE-2EA5-6DCE-B2CD-825255A4BC4E}"/>
              </a:ext>
            </a:extLst>
          </p:cNvPr>
          <p:cNvSpPr/>
          <p:nvPr/>
        </p:nvSpPr>
        <p:spPr>
          <a:xfrm>
            <a:off x="7864532" y="-3715"/>
            <a:ext cx="2884334"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14" name="Rectangle 13">
            <a:extLst>
              <a:ext uri="{FF2B5EF4-FFF2-40B4-BE49-F238E27FC236}">
                <a16:creationId xmlns:a16="http://schemas.microsoft.com/office/drawing/2014/main" id="{2816F4AC-D963-A813-AFE6-78BC8CE6C515}"/>
              </a:ext>
            </a:extLst>
          </p:cNvPr>
          <p:cNvSpPr/>
          <p:nvPr/>
        </p:nvSpPr>
        <p:spPr>
          <a:xfrm>
            <a:off x="7845060" y="544124"/>
            <a:ext cx="3051614"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AM, Vairo arXiv 2402.xxxxx</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23" name="HQET for heavy quarks and diquarks">
            <a:extLst>
              <a:ext uri="{FF2B5EF4-FFF2-40B4-BE49-F238E27FC236}">
                <a16:creationId xmlns:a16="http://schemas.microsoft.com/office/drawing/2014/main" id="{63E4088B-A06F-3A7C-C992-F6FF5295DD9C}"/>
              </a:ext>
            </a:extLst>
          </p:cNvPr>
          <p:cNvSpPr txBox="1"/>
          <p:nvPr/>
        </p:nvSpPr>
        <p:spPr>
          <a:xfrm>
            <a:off x="76533" y="6232018"/>
            <a:ext cx="11969551"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Courier New" panose="02070309020205020404" pitchFamily="49" charset="0"/>
              <a:buChar char="o"/>
              <a:defRPr sz="2400"/>
            </a:pPr>
            <a:r>
              <a:rPr lang="en-US" sz="2000" dirty="0">
                <a:solidFill>
                  <a:schemeClr val="tx1"/>
                </a:solidFill>
                <a:latin typeface="Bell MT" panose="02020503060305020303" pitchFamily="18" charset="0"/>
              </a:rPr>
              <a:t>Obtained new results for t</a:t>
            </a:r>
            <a:r>
              <a:rPr lang="en-US" sz="2000" dirty="0">
                <a:latin typeface="Bell MT" panose="02020503060305020303" pitchFamily="18" charset="0"/>
              </a:rPr>
              <a:t>etraquark and pentaquark </a:t>
            </a:r>
            <a:r>
              <a:rPr lang="en-US" sz="2000" dirty="0" err="1">
                <a:latin typeface="Bell MT" panose="02020503060305020303" pitchFamily="18" charset="0"/>
              </a:rPr>
              <a:t>multiplets</a:t>
            </a:r>
            <a:r>
              <a:rPr lang="en-US" sz="2000" dirty="0">
                <a:latin typeface="Bell MT" panose="02020503060305020303" pitchFamily="18" charset="0"/>
              </a:rPr>
              <a:t> based on BOEFT.</a:t>
            </a:r>
            <a:endParaRPr lang="en-US" sz="2000" dirty="0">
              <a:solidFill>
                <a:schemeClr val="tx1"/>
              </a:solidFill>
              <a:latin typeface="Bell MT" panose="02020503060305020303" pitchFamily="18" charset="0"/>
            </a:endParaRPr>
          </a:p>
        </p:txBody>
      </p:sp>
    </p:spTree>
    <p:extLst>
      <p:ext uri="{BB962C8B-B14F-4D97-AF65-F5344CB8AC3E}">
        <p14:creationId xmlns:p14="http://schemas.microsoft.com/office/powerpoint/2010/main" val="4256183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25E1C1-922A-47A9-AF37-A2DFACD4FCD7}" type="slidenum">
              <a:rPr lang="en-US" smtClean="0"/>
              <a:t>41</a:t>
            </a:fld>
            <a:endParaRPr lang="en-US"/>
          </a:p>
        </p:txBody>
      </p:sp>
      <p:sp>
        <p:nvSpPr>
          <p:cNvPr id="3" name="Rectangle 2">
            <a:extLst>
              <a:ext uri="{FF2B5EF4-FFF2-40B4-BE49-F238E27FC236}">
                <a16:creationId xmlns:a16="http://schemas.microsoft.com/office/drawing/2014/main" id="{0124B63A-7036-45E3-5314-D69E85F2C325}"/>
              </a:ext>
            </a:extLst>
          </p:cNvPr>
          <p:cNvSpPr/>
          <p:nvPr/>
        </p:nvSpPr>
        <p:spPr>
          <a:xfrm>
            <a:off x="3903649" y="2299120"/>
            <a:ext cx="380104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1975919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7B6950-0FA4-4F24-82EC-C6C1B6691946}"/>
              </a:ext>
            </a:extLst>
          </p:cNvPr>
          <p:cNvSpPr txBox="1"/>
          <p:nvPr/>
        </p:nvSpPr>
        <p:spPr>
          <a:xfrm>
            <a:off x="4127142" y="2716059"/>
            <a:ext cx="2680542" cy="584775"/>
          </a:xfrm>
          <a:prstGeom prst="rect">
            <a:avLst/>
          </a:prstGeom>
          <a:noFill/>
        </p:spPr>
        <p:txBody>
          <a:bodyPr wrap="none" rtlCol="0">
            <a:spAutoFit/>
          </a:bodyPr>
          <a:lstStyle/>
          <a:p>
            <a:r>
              <a:rPr lang="en-US" sz="3200" b="1" dirty="0">
                <a:latin typeface="Bell MT" panose="02020503060305020303" pitchFamily="18" charset="0"/>
              </a:rPr>
              <a:t>Backup Slides</a:t>
            </a:r>
          </a:p>
        </p:txBody>
      </p:sp>
      <p:sp>
        <p:nvSpPr>
          <p:cNvPr id="2" name="Slide Number Placeholder 1"/>
          <p:cNvSpPr>
            <a:spLocks noGrp="1"/>
          </p:cNvSpPr>
          <p:nvPr>
            <p:ph type="sldNum" sz="quarter" idx="12"/>
          </p:nvPr>
        </p:nvSpPr>
        <p:spPr/>
        <p:txBody>
          <a:bodyPr/>
          <a:lstStyle/>
          <a:p>
            <a:fld id="{F625E1C1-922A-47A9-AF37-A2DFACD4FCD7}" type="slidenum">
              <a:rPr lang="en-US" smtClean="0"/>
              <a:t>42</a:t>
            </a:fld>
            <a:endParaRPr lang="en-US"/>
          </a:p>
        </p:txBody>
      </p:sp>
    </p:spTree>
    <p:extLst>
      <p:ext uri="{BB962C8B-B14F-4D97-AF65-F5344CB8AC3E}">
        <p14:creationId xmlns:p14="http://schemas.microsoft.com/office/powerpoint/2010/main" val="258970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E76C-6C9A-7B00-A161-47B74802182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0BEB7D-F24C-A267-CF15-A7C1E1459D6C}"/>
              </a:ext>
            </a:extLst>
          </p:cNvPr>
          <p:cNvSpPr>
            <a:spLocks noGrp="1"/>
          </p:cNvSpPr>
          <p:nvPr>
            <p:ph type="sldNum" sz="quarter" idx="12"/>
          </p:nvPr>
        </p:nvSpPr>
        <p:spPr/>
        <p:txBody>
          <a:bodyPr/>
          <a:lstStyle/>
          <a:p>
            <a:fld id="{F625E1C1-922A-47A9-AF37-A2DFACD4FCD7}" type="slidenum">
              <a:rPr lang="en-US" smtClean="0"/>
              <a:t>43</a:t>
            </a:fld>
            <a:endParaRPr lang="en-US"/>
          </a:p>
        </p:txBody>
      </p:sp>
      <p:sp>
        <p:nvSpPr>
          <p:cNvPr id="2" name="Rectangle 1">
            <a:extLst>
              <a:ext uri="{FF2B5EF4-FFF2-40B4-BE49-F238E27FC236}">
                <a16:creationId xmlns:a16="http://schemas.microsoft.com/office/drawing/2014/main" id="{566394B6-C75E-C5B2-E5EC-2B59C636BF71}"/>
              </a:ext>
            </a:extLst>
          </p:cNvPr>
          <p:cNvSpPr/>
          <p:nvPr/>
        </p:nvSpPr>
        <p:spPr>
          <a:xfrm>
            <a:off x="577222" y="6332867"/>
            <a:ext cx="3530775" cy="461665"/>
          </a:xfrm>
          <a:prstGeom prst="rect">
            <a:avLst/>
          </a:prstGeom>
        </p:spPr>
        <p:txBody>
          <a:bodyPr wrap="none">
            <a:spAutoFit/>
          </a:bodyPr>
          <a:lstStyle/>
          <a:p>
            <a:r>
              <a:rPr lang="en-US" sz="1200" dirty="0">
                <a:latin typeface="Bodoni MT" panose="02070603080606020203" pitchFamily="18" charset="0"/>
              </a:rPr>
              <a:t>Lattice data from </a:t>
            </a:r>
          </a:p>
          <a:p>
            <a:r>
              <a:rPr lang="en-US" sz="1200" b="1" dirty="0">
                <a:solidFill>
                  <a:schemeClr val="accent6">
                    <a:lumMod val="75000"/>
                  </a:schemeClr>
                </a:solidFill>
                <a:latin typeface="Bodoni MT" panose="02070603080606020203" pitchFamily="18" charset="0"/>
              </a:rPr>
              <a:t>Hadron Spectrum collaboration JHEP 02 (2021) 214</a:t>
            </a:r>
          </a:p>
        </p:txBody>
      </p:sp>
      <mc:AlternateContent xmlns:mc="http://schemas.openxmlformats.org/markup-compatibility/2006" xmlns:a14="http://schemas.microsoft.com/office/drawing/2010/main">
        <mc:Choice Requires="a14">
          <p:sp>
            <p:nvSpPr>
              <p:cNvPr id="33" name="HQET for heavy quarks and diquarks">
                <a:extLst>
                  <a:ext uri="{FF2B5EF4-FFF2-40B4-BE49-F238E27FC236}">
                    <a16:creationId xmlns:a16="http://schemas.microsoft.com/office/drawing/2014/main" id="{F4DEBF73-B106-6D2D-5991-C1D47295ECC0}"/>
                  </a:ext>
                </a:extLst>
              </p:cNvPr>
              <p:cNvSpPr txBox="1"/>
              <p:nvPr/>
            </p:nvSpPr>
            <p:spPr>
              <a:xfrm>
                <a:off x="45597" y="870549"/>
                <a:ext cx="11969551"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Lattice results for bottom hybrids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𝑚</m:t>
                        </m:r>
                      </m:e>
                      <m:sub>
                        <m:r>
                          <a:rPr lang="en-US" sz="2200" b="0" i="1" smtClean="0">
                            <a:latin typeface="Cambria Math" panose="02040503050406030204" pitchFamily="18" charset="0"/>
                          </a:rPr>
                          <m:t>𝜋</m:t>
                        </m:r>
                      </m:sub>
                    </m:sSub>
                    <m:r>
                      <a:rPr lang="en-US" sz="2200" b="0" i="1" smtClean="0">
                        <a:latin typeface="Cambria Math" panose="02040503050406030204" pitchFamily="18" charset="0"/>
                      </a:rPr>
                      <m:t>≈</m:t>
                    </m:r>
                    <m:r>
                      <a:rPr lang="en-US" sz="2200" b="0" i="1" smtClean="0">
                        <a:latin typeface="Cambria Math" panose="02040503050406030204" pitchFamily="18" charset="0"/>
                      </a:rPr>
                      <m:t>391</m:t>
                    </m:r>
                  </m:oMath>
                </a14:m>
                <a:r>
                  <a:rPr lang="en-US" sz="2200" dirty="0">
                    <a:latin typeface="Bell MT" panose="02020503060305020303" pitchFamily="18" charset="0"/>
                  </a:rPr>
                  <a:t> MeV):</a:t>
                </a:r>
                <a:endParaRPr lang="en-US" sz="2200" dirty="0">
                  <a:solidFill>
                    <a:schemeClr val="tx1"/>
                  </a:solidFill>
                  <a:latin typeface="Bell MT" panose="02020503060305020303" pitchFamily="18" charset="0"/>
                </a:endParaRPr>
              </a:p>
            </p:txBody>
          </p:sp>
        </mc:Choice>
        <mc:Fallback xmlns="">
          <p:sp>
            <p:nvSpPr>
              <p:cNvPr id="33" name="HQET for heavy quarks and diquarks">
                <a:extLst>
                  <a:ext uri="{FF2B5EF4-FFF2-40B4-BE49-F238E27FC236}">
                    <a16:creationId xmlns:a16="http://schemas.microsoft.com/office/drawing/2014/main" id="{84806EFA-90B6-4067-983B-6F820E668612}"/>
                  </a:ext>
                </a:extLst>
              </p:cNvPr>
              <p:cNvSpPr txBox="1">
                <a:spLocks noRot="1" noChangeAspect="1" noMove="1" noResize="1" noEditPoints="1" noAdjustHandles="1" noChangeArrowheads="1" noChangeShapeType="1" noTextEdit="1"/>
              </p:cNvSpPr>
              <p:nvPr/>
            </p:nvSpPr>
            <p:spPr>
              <a:xfrm>
                <a:off x="45597" y="870549"/>
                <a:ext cx="11969551" cy="441146"/>
              </a:xfrm>
              <a:prstGeom prst="rect">
                <a:avLst/>
              </a:prstGeom>
              <a:blipFill>
                <a:blip r:embed="rId2"/>
                <a:stretch>
                  <a:fillRect l="-916" t="-8333" b="-26389"/>
                </a:stretch>
              </a:blipFill>
              <a:ln w="12700">
                <a:miter lim="400000"/>
              </a:ln>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5CD35352-24A6-3A04-EA71-127A219951D8}"/>
              </a:ext>
            </a:extLst>
          </p:cNvPr>
          <p:cNvSpPr txBox="1"/>
          <p:nvPr/>
        </p:nvSpPr>
        <p:spPr>
          <a:xfrm>
            <a:off x="4295042" y="201954"/>
            <a:ext cx="3206134" cy="584775"/>
          </a:xfrm>
          <a:prstGeom prst="rect">
            <a:avLst/>
          </a:prstGeom>
          <a:noFill/>
        </p:spPr>
        <p:txBody>
          <a:bodyPr wrap="none" rtlCol="0">
            <a:spAutoFit/>
          </a:bodyPr>
          <a:lstStyle/>
          <a:p>
            <a:r>
              <a:rPr lang="en-US" sz="3200" b="1" dirty="0">
                <a:latin typeface="Bell MT" panose="02020503060305020303" pitchFamily="18" charset="0"/>
              </a:rPr>
              <a:t>BOEFT: Hybrids</a:t>
            </a:r>
          </a:p>
        </p:txBody>
      </p:sp>
      <p:pic>
        <p:nvPicPr>
          <p:cNvPr id="9" name="Picture 8">
            <a:extLst>
              <a:ext uri="{FF2B5EF4-FFF2-40B4-BE49-F238E27FC236}">
                <a16:creationId xmlns:a16="http://schemas.microsoft.com/office/drawing/2014/main" id="{293FABB9-E074-7C23-9FB9-2A4844161E98}"/>
              </a:ext>
            </a:extLst>
          </p:cNvPr>
          <p:cNvPicPr>
            <a:picLocks noChangeAspect="1"/>
          </p:cNvPicPr>
          <p:nvPr/>
        </p:nvPicPr>
        <p:blipFill>
          <a:blip r:embed="rId3"/>
          <a:stretch>
            <a:fillRect/>
          </a:stretch>
        </p:blipFill>
        <p:spPr>
          <a:xfrm>
            <a:off x="8217663" y="2540120"/>
            <a:ext cx="3629702" cy="2791245"/>
          </a:xfrm>
          <a:prstGeom prst="rect">
            <a:avLst/>
          </a:prstGeom>
        </p:spPr>
      </p:pic>
      <p:pic>
        <p:nvPicPr>
          <p:cNvPr id="4" name="Picture 3">
            <a:extLst>
              <a:ext uri="{FF2B5EF4-FFF2-40B4-BE49-F238E27FC236}">
                <a16:creationId xmlns:a16="http://schemas.microsoft.com/office/drawing/2014/main" id="{074D86CD-65BD-7474-6737-18A7BC9CCD24}"/>
              </a:ext>
            </a:extLst>
          </p:cNvPr>
          <p:cNvPicPr>
            <a:picLocks noChangeAspect="1"/>
          </p:cNvPicPr>
          <p:nvPr/>
        </p:nvPicPr>
        <p:blipFill>
          <a:blip r:embed="rId4"/>
          <a:stretch>
            <a:fillRect/>
          </a:stretch>
        </p:blipFill>
        <p:spPr>
          <a:xfrm>
            <a:off x="196172" y="1537321"/>
            <a:ext cx="6952773" cy="4615787"/>
          </a:xfrm>
          <a:prstGeom prst="rect">
            <a:avLst/>
          </a:prstGeom>
        </p:spPr>
      </p:pic>
      <p:sp>
        <p:nvSpPr>
          <p:cNvPr id="10" name="TextBox 9">
            <a:extLst>
              <a:ext uri="{FF2B5EF4-FFF2-40B4-BE49-F238E27FC236}">
                <a16:creationId xmlns:a16="http://schemas.microsoft.com/office/drawing/2014/main" id="{B127FF1D-5906-8803-A64B-7B25B52FFB58}"/>
              </a:ext>
            </a:extLst>
          </p:cNvPr>
          <p:cNvSpPr txBox="1"/>
          <p:nvPr/>
        </p:nvSpPr>
        <p:spPr>
          <a:xfrm>
            <a:off x="1451529" y="1558229"/>
            <a:ext cx="2390013" cy="369332"/>
          </a:xfrm>
          <a:prstGeom prst="rect">
            <a:avLst/>
          </a:prstGeom>
          <a:noFill/>
        </p:spPr>
        <p:txBody>
          <a:bodyPr wrap="none" rtlCol="0">
            <a:spAutoFit/>
          </a:bodyPr>
          <a:lstStyle/>
          <a:p>
            <a:r>
              <a:rPr lang="en-US" b="1" dirty="0">
                <a:latin typeface="Bell MT" panose="02020503060305020303" pitchFamily="18" charset="0"/>
              </a:rPr>
              <a:t>Bottomonium hybrids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BA126C1-14A3-01F2-D3DF-EED635D03ED6}"/>
                  </a:ext>
                </a:extLst>
              </p:cNvPr>
              <p:cNvSpPr txBox="1"/>
              <p:nvPr/>
            </p:nvSpPr>
            <p:spPr>
              <a:xfrm>
                <a:off x="2558690" y="4930440"/>
                <a:ext cx="1712520" cy="297646"/>
              </a:xfrm>
              <a:prstGeom prst="rect">
                <a:avLst/>
              </a:prstGeom>
              <a:noFill/>
            </p:spPr>
            <p:txBody>
              <a:bodyPr wrap="none" lIns="0" tIns="0" rIns="0" bIns="0" rtlCol="0">
                <a:spAutoFit/>
              </a:bodyPr>
              <a:lstStyle/>
              <a:p>
                <a:pPr>
                  <a:lnSpc>
                    <a:spcPct val="114000"/>
                  </a:lnSpc>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𝜂</m:t>
                            </m:r>
                          </m:e>
                          <m:sub>
                            <m:r>
                              <a:rPr lang="en-US" sz="1600" b="0" i="1" smtClean="0">
                                <a:latin typeface="Cambria Math" panose="02040503050406030204" pitchFamily="18" charset="0"/>
                              </a:rPr>
                              <m:t>𝑏</m:t>
                            </m:r>
                          </m:sub>
                        </m:sSub>
                      </m:sub>
                    </m:sSub>
                    <m:r>
                      <a:rPr lang="en-US" sz="1600" b="0" i="1" smtClean="0">
                        <a:latin typeface="Cambria Math" panose="02040503050406030204" pitchFamily="18" charset="0"/>
                      </a:rPr>
                      <m:t>=</m:t>
                    </m:r>
                    <m:r>
                      <a:rPr lang="en-US" sz="1600" b="0" i="1" smtClean="0">
                        <a:latin typeface="Cambria Math" panose="02040503050406030204" pitchFamily="18" charset="0"/>
                      </a:rPr>
                      <m:t>9398</m:t>
                    </m:r>
                    <m:r>
                      <a:rPr lang="en-US" sz="1600" b="0" i="1" smtClean="0">
                        <a:latin typeface="Cambria Math" panose="02040503050406030204" pitchFamily="18" charset="0"/>
                      </a:rPr>
                      <m:t>.</m:t>
                    </m:r>
                    <m:r>
                      <a:rPr lang="en-US" sz="1600" b="0" i="1" smtClean="0">
                        <a:latin typeface="Cambria Math" panose="02040503050406030204" pitchFamily="18" charset="0"/>
                      </a:rPr>
                      <m:t>7</m:t>
                    </m:r>
                  </m:oMath>
                </a14:m>
                <a:r>
                  <a:rPr lang="en-US" sz="1600" dirty="0"/>
                  <a:t> MeV</a:t>
                </a:r>
                <a:endParaRPr lang="en-US" sz="1600" dirty="0" err="1"/>
              </a:p>
            </p:txBody>
          </p:sp>
        </mc:Choice>
        <mc:Fallback xmlns="">
          <p:sp>
            <p:nvSpPr>
              <p:cNvPr id="11" name="TextBox 10">
                <a:extLst>
                  <a:ext uri="{FF2B5EF4-FFF2-40B4-BE49-F238E27FC236}">
                    <a16:creationId xmlns:a16="http://schemas.microsoft.com/office/drawing/2014/main" id="{3E18A4A5-1A93-D969-9B09-5A2055D105A7}"/>
                  </a:ext>
                </a:extLst>
              </p:cNvPr>
              <p:cNvSpPr txBox="1">
                <a:spLocks noRot="1" noChangeAspect="1" noMove="1" noResize="1" noEditPoints="1" noAdjustHandles="1" noChangeArrowheads="1" noChangeShapeType="1" noTextEdit="1"/>
              </p:cNvSpPr>
              <p:nvPr/>
            </p:nvSpPr>
            <p:spPr>
              <a:xfrm>
                <a:off x="2558690" y="4930440"/>
                <a:ext cx="1712520" cy="297646"/>
              </a:xfrm>
              <a:prstGeom prst="rect">
                <a:avLst/>
              </a:prstGeom>
              <a:blipFill>
                <a:blip r:embed="rId5"/>
                <a:stretch>
                  <a:fillRect l="-3203" t="-14286" r="-4982" b="-3061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8C19515-0EFB-13CD-0410-DE1D9F1D5262}"/>
              </a:ext>
            </a:extLst>
          </p:cNvPr>
          <p:cNvSpPr/>
          <p:nvPr/>
        </p:nvSpPr>
        <p:spPr>
          <a:xfrm>
            <a:off x="7692112" y="5491468"/>
            <a:ext cx="4961207"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err="1">
                <a:solidFill>
                  <a:schemeClr val="accent6">
                    <a:lumMod val="50000"/>
                  </a:schemeClr>
                </a:solidFill>
                <a:latin typeface="Bodoni MT" panose="02070603080606020203" pitchFamily="18" charset="0"/>
                <a:cs typeface="Helvetica" panose="020B0604020202020204" pitchFamily="34" charset="0"/>
              </a:rPr>
              <a:t>Berwein</a:t>
            </a:r>
            <a:r>
              <a:rPr lang="en-US" sz="1200" dirty="0">
                <a:solidFill>
                  <a:schemeClr val="accent6">
                    <a:lumMod val="50000"/>
                  </a:schemeClr>
                </a:solidFill>
                <a:latin typeface="Bodoni MT" panose="02070603080606020203" pitchFamily="18" charset="0"/>
                <a:cs typeface="Helvetica" panose="020B0604020202020204" pitchFamily="34" charset="0"/>
              </a:rPr>
              <a:t>, </a:t>
            </a:r>
            <a:r>
              <a:rPr lang="en-US" sz="1200" dirty="0" err="1">
                <a:solidFill>
                  <a:schemeClr val="accent6">
                    <a:lumMod val="50000"/>
                  </a:schemeClr>
                </a:solidFill>
                <a:latin typeface="Bodoni MT" panose="02070603080606020203" pitchFamily="18" charset="0"/>
                <a:cs typeface="Helvetica" panose="020B0604020202020204" pitchFamily="34" charset="0"/>
              </a:rPr>
              <a:t>Brambilla</a:t>
            </a:r>
            <a:r>
              <a:rPr lang="en-US" sz="1200" dirty="0">
                <a:solidFill>
                  <a:schemeClr val="accent6">
                    <a:lumMod val="50000"/>
                  </a:schemeClr>
                </a:solidFill>
                <a:latin typeface="Bodoni MT" panose="02070603080606020203" pitchFamily="18" charset="0"/>
                <a:cs typeface="Helvetica" panose="020B0604020202020204" pitchFamily="34" charset="0"/>
              </a:rPr>
              <a:t>, </a:t>
            </a:r>
            <a:r>
              <a:rPr lang="en-US" sz="1200" dirty="0" err="1">
                <a:solidFill>
                  <a:schemeClr val="accent6">
                    <a:lumMod val="50000"/>
                  </a:schemeClr>
                </a:solidFill>
                <a:latin typeface="Bodoni MT" panose="02070603080606020203" pitchFamily="18" charset="0"/>
                <a:cs typeface="Helvetica" panose="020B0604020202020204" pitchFamily="34" charset="0"/>
              </a:rPr>
              <a:t>Castell</a:t>
            </a:r>
            <a:r>
              <a:rPr lang="en-US" sz="1200" dirty="0" err="1">
                <a:solidFill>
                  <a:schemeClr val="accent6">
                    <a:lumMod val="50000"/>
                  </a:schemeClr>
                </a:solidFill>
                <a:latin typeface="Bodoni MT" panose="02070603080606020203" pitchFamily="18" charset="0"/>
                <a:cs typeface="Arial" panose="020B0604020202020204" pitchFamily="34" charset="0"/>
              </a:rPr>
              <a:t>à</a:t>
            </a:r>
            <a:r>
              <a:rPr lang="en-US" sz="1200" dirty="0">
                <a:solidFill>
                  <a:schemeClr val="accent6">
                    <a:lumMod val="50000"/>
                  </a:schemeClr>
                </a:solidFill>
                <a:latin typeface="Bodoni MT" panose="02070603080606020203" pitchFamily="18" charset="0"/>
                <a:cs typeface="Helvetica" panose="020B0604020202020204" pitchFamily="34" charset="0"/>
              </a:rPr>
              <a:t> , </a:t>
            </a:r>
            <a:r>
              <a:rPr lang="en-US" sz="1200" dirty="0" err="1">
                <a:solidFill>
                  <a:schemeClr val="accent6">
                    <a:lumMod val="50000"/>
                  </a:schemeClr>
                </a:solidFill>
                <a:latin typeface="Bodoni MT" panose="02070603080606020203" pitchFamily="18" charset="0"/>
                <a:cs typeface="Helvetica" panose="020B0604020202020204" pitchFamily="34" charset="0"/>
              </a:rPr>
              <a:t>Vairo</a:t>
            </a:r>
            <a:r>
              <a:rPr lang="en-US" sz="1200" dirty="0">
                <a:solidFill>
                  <a:schemeClr val="accent6">
                    <a:lumMod val="50000"/>
                  </a:schemeClr>
                </a:solidFill>
                <a:latin typeface="Bodoni MT" panose="02070603080606020203" pitchFamily="18" charset="0"/>
                <a:cs typeface="Helvetica" panose="020B0604020202020204" pitchFamily="34" charset="0"/>
              </a:rPr>
              <a:t>  Phys. Rev. D. 92, (2015)</a:t>
            </a:r>
          </a:p>
        </p:txBody>
      </p:sp>
      <p:sp>
        <p:nvSpPr>
          <p:cNvPr id="6" name="Rectangle 5">
            <a:extLst>
              <a:ext uri="{FF2B5EF4-FFF2-40B4-BE49-F238E27FC236}">
                <a16:creationId xmlns:a16="http://schemas.microsoft.com/office/drawing/2014/main" id="{2A0E1F28-A21B-9C3E-4C66-D4FA9FE0EAAF}"/>
              </a:ext>
            </a:extLst>
          </p:cNvPr>
          <p:cNvSpPr/>
          <p:nvPr/>
        </p:nvSpPr>
        <p:spPr>
          <a:xfrm>
            <a:off x="7692112" y="5852741"/>
            <a:ext cx="373670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12" name="Rectangle: Rounded Corners 11">
            <a:extLst>
              <a:ext uri="{FF2B5EF4-FFF2-40B4-BE49-F238E27FC236}">
                <a16:creationId xmlns:a16="http://schemas.microsoft.com/office/drawing/2014/main" id="{837CF519-B4F3-F7CC-2860-1A69565C308D}"/>
              </a:ext>
            </a:extLst>
          </p:cNvPr>
          <p:cNvSpPr/>
          <p:nvPr/>
        </p:nvSpPr>
        <p:spPr>
          <a:xfrm>
            <a:off x="908362" y="1948468"/>
            <a:ext cx="1101012" cy="452765"/>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3" name="TextBox 12">
            <a:extLst>
              <a:ext uri="{FF2B5EF4-FFF2-40B4-BE49-F238E27FC236}">
                <a16:creationId xmlns:a16="http://schemas.microsoft.com/office/drawing/2014/main" id="{3EAEB676-DD72-09C8-4FBE-D6F4ED622CAD}"/>
              </a:ext>
            </a:extLst>
          </p:cNvPr>
          <p:cNvSpPr txBox="1"/>
          <p:nvPr/>
        </p:nvSpPr>
        <p:spPr>
          <a:xfrm>
            <a:off x="995472" y="1956118"/>
            <a:ext cx="538609" cy="209032"/>
          </a:xfrm>
          <a:prstGeom prst="rect">
            <a:avLst/>
          </a:prstGeom>
          <a:noFill/>
        </p:spPr>
        <p:txBody>
          <a:bodyPr wrap="none" lIns="0" tIns="0" rIns="0" bIns="0" rtlCol="0">
            <a:spAutoFit/>
          </a:bodyPr>
          <a:lstStyle/>
          <a:p>
            <a:pPr>
              <a:lnSpc>
                <a:spcPct val="114000"/>
              </a:lnSpc>
            </a:pPr>
            <a:r>
              <a:rPr lang="en-US" sz="1300" dirty="0">
                <a:latin typeface="+mn-lt"/>
              </a:rPr>
              <a:t>hybrids</a:t>
            </a:r>
          </a:p>
        </p:txBody>
      </p:sp>
      <p:sp>
        <p:nvSpPr>
          <p:cNvPr id="14" name="Rectangle: Rounded Corners 13">
            <a:extLst>
              <a:ext uri="{FF2B5EF4-FFF2-40B4-BE49-F238E27FC236}">
                <a16:creationId xmlns:a16="http://schemas.microsoft.com/office/drawing/2014/main" id="{A2E84943-6020-D0F3-0C12-A6D570AEF36B}"/>
              </a:ext>
            </a:extLst>
          </p:cNvPr>
          <p:cNvSpPr/>
          <p:nvPr/>
        </p:nvSpPr>
        <p:spPr>
          <a:xfrm>
            <a:off x="3672238" y="1869136"/>
            <a:ext cx="1101012" cy="532098"/>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5" name="TextBox 14">
            <a:extLst>
              <a:ext uri="{FF2B5EF4-FFF2-40B4-BE49-F238E27FC236}">
                <a16:creationId xmlns:a16="http://schemas.microsoft.com/office/drawing/2014/main" id="{DCBEFCD2-91DC-F75F-5655-F8A40353571F}"/>
              </a:ext>
            </a:extLst>
          </p:cNvPr>
          <p:cNvSpPr txBox="1"/>
          <p:nvPr/>
        </p:nvSpPr>
        <p:spPr>
          <a:xfrm>
            <a:off x="4208752" y="1922871"/>
            <a:ext cx="538609" cy="209032"/>
          </a:xfrm>
          <a:prstGeom prst="rect">
            <a:avLst/>
          </a:prstGeom>
          <a:noFill/>
        </p:spPr>
        <p:txBody>
          <a:bodyPr wrap="none" lIns="0" tIns="0" rIns="0" bIns="0" rtlCol="0">
            <a:spAutoFit/>
          </a:bodyPr>
          <a:lstStyle/>
          <a:p>
            <a:pPr>
              <a:lnSpc>
                <a:spcPct val="114000"/>
              </a:lnSpc>
            </a:pPr>
            <a:r>
              <a:rPr lang="en-US" sz="1300" dirty="0">
                <a:latin typeface="+mn-lt"/>
              </a:rPr>
              <a:t>hybrids</a:t>
            </a:r>
          </a:p>
        </p:txBody>
      </p:sp>
      <p:sp>
        <p:nvSpPr>
          <p:cNvPr id="16" name="Rectangle: Rounded Corners 15">
            <a:extLst>
              <a:ext uri="{FF2B5EF4-FFF2-40B4-BE49-F238E27FC236}">
                <a16:creationId xmlns:a16="http://schemas.microsoft.com/office/drawing/2014/main" id="{4B274EE9-0066-DAF4-3C79-03D0DC99FFF7}"/>
              </a:ext>
            </a:extLst>
          </p:cNvPr>
          <p:cNvSpPr/>
          <p:nvPr/>
        </p:nvSpPr>
        <p:spPr>
          <a:xfrm>
            <a:off x="5885607" y="1869136"/>
            <a:ext cx="1263337" cy="619079"/>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extBox 16">
            <a:extLst>
              <a:ext uri="{FF2B5EF4-FFF2-40B4-BE49-F238E27FC236}">
                <a16:creationId xmlns:a16="http://schemas.microsoft.com/office/drawing/2014/main" id="{0A1021ED-3002-50D9-8A76-35ACA5C7E3BB}"/>
              </a:ext>
            </a:extLst>
          </p:cNvPr>
          <p:cNvSpPr txBox="1"/>
          <p:nvPr/>
        </p:nvSpPr>
        <p:spPr>
          <a:xfrm>
            <a:off x="6154907" y="1926117"/>
            <a:ext cx="562414" cy="207731"/>
          </a:xfrm>
          <a:prstGeom prst="rect">
            <a:avLst/>
          </a:prstGeom>
          <a:noFill/>
        </p:spPr>
        <p:txBody>
          <a:bodyPr wrap="square" lIns="0" tIns="0" rIns="0" bIns="0" rtlCol="0">
            <a:spAutoFit/>
          </a:bodyPr>
          <a:lstStyle/>
          <a:p>
            <a:pPr>
              <a:lnSpc>
                <a:spcPct val="114000"/>
              </a:lnSpc>
            </a:pPr>
            <a:r>
              <a:rPr lang="en-US" sz="1300" dirty="0">
                <a:latin typeface="+mn-lt"/>
              </a:rPr>
              <a:t>hybrids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302002-51B3-41C2-7187-3CED505DF00C}"/>
                  </a:ext>
                </a:extLst>
              </p:cNvPr>
              <p:cNvSpPr txBox="1"/>
              <p:nvPr/>
            </p:nvSpPr>
            <p:spPr>
              <a:xfrm>
                <a:off x="7418244" y="1884898"/>
                <a:ext cx="4461671" cy="646331"/>
              </a:xfrm>
              <a:prstGeom prst="rect">
                <a:avLst/>
              </a:prstGeom>
              <a:noFill/>
            </p:spPr>
            <p:txBody>
              <a:bodyPr wrap="none" rtlCol="0">
                <a:spAutoFit/>
              </a:bodyPr>
              <a:lstStyle/>
              <a:p>
                <a:pPr marL="342900" indent="-342900">
                  <a:buFont typeface="Wingdings" panose="05000000000000000000" pitchFamily="2" charset="2"/>
                  <a:buChar char="§"/>
                </a:pPr>
                <a:r>
                  <a:rPr lang="en-US" b="0" dirty="0"/>
                  <a:t>J</a:t>
                </a:r>
                <a:r>
                  <a:rPr lang="en-US" baseline="50000" dirty="0"/>
                  <a:t>PC</a:t>
                </a:r>
                <a14:m>
                  <m:oMath xmlns:m="http://schemas.openxmlformats.org/officeDocument/2006/math">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e>
                      <m:sup>
                        <m:r>
                          <a:rPr lang="en-US" b="0" i="1" smtClean="0">
                            <a:latin typeface="Cambria Math" panose="02040503050406030204" pitchFamily="18" charset="0"/>
                          </a:rPr>
                          <m:t>+</m:t>
                        </m:r>
                        <m:r>
                          <a:rPr lang="en-US" i="1">
                            <a:latin typeface="Cambria Math" panose="02040503050406030204" pitchFamily="18" charset="0"/>
                          </a:rPr>
                          <m:t>−</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 +</m:t>
                        </m:r>
                      </m:sup>
                    </m:sSup>
                  </m:oMath>
                </a14:m>
                <a:r>
                  <a:rPr lang="en-US" dirty="0">
                    <a:latin typeface="Bell MT" panose="02020503060305020303"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m:t>
                        </m:r>
                      </m:sup>
                    </m:sSup>
                  </m:oMath>
                </a14:m>
                <a:r>
                  <a:rPr lang="en-US" dirty="0">
                    <a:latin typeface="Bell MT" panose="02020503060305020303" pitchFamily="18" charset="0"/>
                  </a:rPr>
                  <a:t> etc.  are exotic </a:t>
                </a:r>
              </a:p>
              <a:p>
                <a:r>
                  <a:rPr lang="en-US" dirty="0">
                    <a:latin typeface="Bell MT" panose="02020503060305020303" pitchFamily="18" charset="0"/>
                  </a:rPr>
                  <a:t>      quantum #’sv</a:t>
                </a:r>
              </a:p>
            </p:txBody>
          </p:sp>
        </mc:Choice>
        <mc:Fallback xmlns="">
          <p:sp>
            <p:nvSpPr>
              <p:cNvPr id="18" name="TextBox 17">
                <a:extLst>
                  <a:ext uri="{FF2B5EF4-FFF2-40B4-BE49-F238E27FC236}">
                    <a16:creationId xmlns:a16="http://schemas.microsoft.com/office/drawing/2014/main" id="{281881EF-8916-C5AD-48FC-D1B664240A5E}"/>
                  </a:ext>
                </a:extLst>
              </p:cNvPr>
              <p:cNvSpPr txBox="1">
                <a:spLocks noRot="1" noChangeAspect="1" noMove="1" noResize="1" noEditPoints="1" noAdjustHandles="1" noChangeArrowheads="1" noChangeShapeType="1" noTextEdit="1"/>
              </p:cNvSpPr>
              <p:nvPr/>
            </p:nvSpPr>
            <p:spPr>
              <a:xfrm>
                <a:off x="7418244" y="1884898"/>
                <a:ext cx="4461671" cy="646331"/>
              </a:xfrm>
              <a:prstGeom prst="rect">
                <a:avLst/>
              </a:prstGeom>
              <a:blipFill>
                <a:blip r:embed="rId6"/>
                <a:stretch>
                  <a:fillRect l="-956" t="-8491" r="-137" b="-1415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6E0193B9-E7F7-0BA2-4778-762F025BC291}"/>
              </a:ext>
            </a:extLst>
          </p:cNvPr>
          <p:cNvSpPr txBox="1"/>
          <p:nvPr/>
        </p:nvSpPr>
        <p:spPr>
          <a:xfrm>
            <a:off x="4920785" y="6292889"/>
            <a:ext cx="2580392" cy="437107"/>
          </a:xfrm>
          <a:prstGeom prst="rect">
            <a:avLst/>
          </a:prstGeom>
          <a:noFill/>
        </p:spPr>
        <p:txBody>
          <a:bodyPr wrap="square" lIns="0" tIns="0" rIns="0" bIns="0" rtlCol="0">
            <a:spAutoFit/>
          </a:bodyPr>
          <a:lstStyle/>
          <a:p>
            <a:pPr>
              <a:lnSpc>
                <a:spcPct val="114000"/>
              </a:lnSpc>
            </a:pPr>
            <a:r>
              <a:rPr lang="en-US" sz="1300" dirty="0">
                <a:latin typeface="+mn-lt"/>
              </a:rPr>
              <a:t>Box represents uncertainties </a:t>
            </a:r>
          </a:p>
          <a:p>
            <a:pPr>
              <a:lnSpc>
                <a:spcPct val="114000"/>
              </a:lnSpc>
            </a:pPr>
            <a:r>
              <a:rPr lang="en-US" sz="1300" dirty="0">
                <a:latin typeface="+mn-lt"/>
              </a:rPr>
              <a:t>in lattice computations</a:t>
            </a:r>
          </a:p>
        </p:txBody>
      </p:sp>
      <p:sp>
        <p:nvSpPr>
          <p:cNvPr id="20" name="Rectangle: Rounded Corners 19">
            <a:extLst>
              <a:ext uri="{FF2B5EF4-FFF2-40B4-BE49-F238E27FC236}">
                <a16:creationId xmlns:a16="http://schemas.microsoft.com/office/drawing/2014/main" id="{60238CFF-DACA-9A86-E3D7-643411823C77}"/>
              </a:ext>
            </a:extLst>
          </p:cNvPr>
          <p:cNvSpPr/>
          <p:nvPr/>
        </p:nvSpPr>
        <p:spPr>
          <a:xfrm>
            <a:off x="5952931" y="5666541"/>
            <a:ext cx="564344" cy="48656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8" name="TextBox 7">
            <a:extLst>
              <a:ext uri="{FF2B5EF4-FFF2-40B4-BE49-F238E27FC236}">
                <a16:creationId xmlns:a16="http://schemas.microsoft.com/office/drawing/2014/main" id="{600CE2F0-69A4-51B4-A9BD-8BF94075D74E}"/>
              </a:ext>
            </a:extLst>
          </p:cNvPr>
          <p:cNvSpPr txBox="1"/>
          <p:nvPr/>
        </p:nvSpPr>
        <p:spPr>
          <a:xfrm>
            <a:off x="8501974" y="1079770"/>
            <a:ext cx="2794035" cy="257250"/>
          </a:xfrm>
          <a:prstGeom prst="rect">
            <a:avLst/>
          </a:prstGeom>
          <a:noFill/>
        </p:spPr>
        <p:txBody>
          <a:bodyPr wrap="none" lIns="0" tIns="0" rIns="0" bIns="0" rtlCol="0">
            <a:spAutoFit/>
          </a:bodyPr>
          <a:lstStyle/>
          <a:p>
            <a:pPr>
              <a:lnSpc>
                <a:spcPct val="114000"/>
              </a:lnSpc>
            </a:pPr>
            <a:r>
              <a:rPr lang="en-US" sz="1600" dirty="0">
                <a:latin typeface="+mn-lt"/>
              </a:rPr>
              <a:t>Results agree within error bars</a:t>
            </a:r>
          </a:p>
        </p:txBody>
      </p:sp>
    </p:spTree>
    <p:extLst>
      <p:ext uri="{BB962C8B-B14F-4D97-AF65-F5344CB8AC3E}">
        <p14:creationId xmlns:p14="http://schemas.microsoft.com/office/powerpoint/2010/main" val="3121216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C4FE-2D9F-FF24-D675-A777F1A3EE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5F50C-9494-9836-BD9C-42D4FCC196AC}"/>
              </a:ext>
            </a:extLst>
          </p:cNvPr>
          <p:cNvSpPr>
            <a:spLocks noGrp="1"/>
          </p:cNvSpPr>
          <p:nvPr>
            <p:ph type="sldNum" sz="quarter" idx="12"/>
          </p:nvPr>
        </p:nvSpPr>
        <p:spPr/>
        <p:txBody>
          <a:bodyPr/>
          <a:lstStyle/>
          <a:p>
            <a:fld id="{F625E1C1-922A-47A9-AF37-A2DFACD4FCD7}" type="slidenum">
              <a:rPr lang="en-US" smtClean="0"/>
              <a:t>44</a:t>
            </a:fld>
            <a:endParaRPr lang="en-US"/>
          </a:p>
        </p:txBody>
      </p:sp>
      <p:pic>
        <p:nvPicPr>
          <p:cNvPr id="4" name="Picture 3">
            <a:extLst>
              <a:ext uri="{FF2B5EF4-FFF2-40B4-BE49-F238E27FC236}">
                <a16:creationId xmlns:a16="http://schemas.microsoft.com/office/drawing/2014/main" id="{689609B6-6205-6D81-12F5-1DFADEC950BE}"/>
              </a:ext>
            </a:extLst>
          </p:cNvPr>
          <p:cNvPicPr>
            <a:picLocks noChangeAspect="1"/>
          </p:cNvPicPr>
          <p:nvPr/>
        </p:nvPicPr>
        <p:blipFill>
          <a:blip r:embed="rId2"/>
          <a:stretch>
            <a:fillRect/>
          </a:stretch>
        </p:blipFill>
        <p:spPr>
          <a:xfrm>
            <a:off x="1062843" y="1379691"/>
            <a:ext cx="5919847" cy="4322428"/>
          </a:xfrm>
          <a:prstGeom prst="rect">
            <a:avLst/>
          </a:prstGeom>
        </p:spPr>
      </p:pic>
      <p:sp>
        <p:nvSpPr>
          <p:cNvPr id="6" name="HQET for heavy quarks and diquarks">
            <a:extLst>
              <a:ext uri="{FF2B5EF4-FFF2-40B4-BE49-F238E27FC236}">
                <a16:creationId xmlns:a16="http://schemas.microsoft.com/office/drawing/2014/main" id="{7B609131-B82C-4BD4-9A09-A0BC7C47BBBF}"/>
              </a:ext>
            </a:extLst>
          </p:cNvPr>
          <p:cNvSpPr txBox="1"/>
          <p:nvPr/>
        </p:nvSpPr>
        <p:spPr>
          <a:xfrm>
            <a:off x="1312237" y="598713"/>
            <a:ext cx="8143047" cy="471924"/>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400" b="1" dirty="0">
                <a:solidFill>
                  <a:srgbClr val="FF0000"/>
                </a:solidFill>
                <a:latin typeface="Bell MT" panose="02020503060305020303" pitchFamily="18" charset="0"/>
              </a:rPr>
              <a:t>Indication of new pentaquark state with isospin = </a:t>
            </a:r>
            <a:r>
              <a:rPr lang="en-US" sz="2400" b="1" dirty="0">
                <a:solidFill>
                  <a:srgbClr val="FF0000"/>
                </a:solidFill>
              </a:rPr>
              <a:t>3/2 (?)</a:t>
            </a:r>
            <a:endParaRPr sz="2400" b="1" dirty="0">
              <a:solidFill>
                <a:srgbClr val="FF0000"/>
              </a:solidFill>
            </a:endParaRPr>
          </a:p>
        </p:txBody>
      </p:sp>
      <p:sp>
        <p:nvSpPr>
          <p:cNvPr id="7" name="Rectangle 6">
            <a:extLst>
              <a:ext uri="{FF2B5EF4-FFF2-40B4-BE49-F238E27FC236}">
                <a16:creationId xmlns:a16="http://schemas.microsoft.com/office/drawing/2014/main" id="{3C3CAC24-3B39-673E-F078-99053A400877}"/>
              </a:ext>
            </a:extLst>
          </p:cNvPr>
          <p:cNvSpPr/>
          <p:nvPr/>
        </p:nvSpPr>
        <p:spPr>
          <a:xfrm>
            <a:off x="2861511" y="5848304"/>
            <a:ext cx="1809125" cy="482120"/>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900" dirty="0">
                <a:latin typeface="Helvetica" panose="020B0604020202020204" pitchFamily="34" charset="0"/>
                <a:cs typeface="Helvetica" panose="020B0604020202020204" pitchFamily="34" charset="0"/>
              </a:rPr>
              <a:t>Figure from Robertson talk: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900" dirty="0" err="1">
                <a:latin typeface="Helvetica" panose="020B0604020202020204" pitchFamily="34" charset="0"/>
                <a:cs typeface="Helvetica" panose="020B0604020202020204" pitchFamily="34" charset="0"/>
              </a:rPr>
              <a:t>LHCb</a:t>
            </a:r>
            <a:r>
              <a:rPr lang="en-US" sz="900" dirty="0">
                <a:latin typeface="Helvetica" panose="020B0604020202020204" pitchFamily="34" charset="0"/>
                <a:cs typeface="Helvetica" panose="020B0604020202020204" pitchFamily="34" charset="0"/>
              </a:rPr>
              <a:t> 2023 conference</a:t>
            </a:r>
          </a:p>
        </p:txBody>
      </p:sp>
      <p:sp>
        <p:nvSpPr>
          <p:cNvPr id="8" name="HQET for heavy quarks and diquarks">
            <a:extLst>
              <a:ext uri="{FF2B5EF4-FFF2-40B4-BE49-F238E27FC236}">
                <a16:creationId xmlns:a16="http://schemas.microsoft.com/office/drawing/2014/main" id="{C357864E-5868-32B0-00CA-2E20A21259A8}"/>
              </a:ext>
            </a:extLst>
          </p:cNvPr>
          <p:cNvSpPr txBox="1"/>
          <p:nvPr/>
        </p:nvSpPr>
        <p:spPr>
          <a:xfrm>
            <a:off x="7553420" y="3018631"/>
            <a:ext cx="3781011"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000" b="1" dirty="0">
                <a:latin typeface="Bell MT" panose="02020503060305020303" pitchFamily="18" charset="0"/>
              </a:rPr>
              <a:t>Not yet confirmed</a:t>
            </a:r>
            <a:r>
              <a:rPr lang="en-US" sz="2000" dirty="0">
                <a:latin typeface="Bell MT" panose="02020503060305020303" pitchFamily="18" charset="0"/>
              </a:rPr>
              <a:t> by </a:t>
            </a:r>
            <a:r>
              <a:rPr lang="en-US" sz="2000" dirty="0" err="1">
                <a:latin typeface="Bell MT" panose="02020503060305020303" pitchFamily="18" charset="0"/>
              </a:rPr>
              <a:t>LHCb</a:t>
            </a:r>
            <a:r>
              <a:rPr lang="en-US" sz="2000" dirty="0">
                <a:latin typeface="Bell MT" panose="02020503060305020303" pitchFamily="18" charset="0"/>
              </a:rPr>
              <a:t>.</a:t>
            </a:r>
            <a:endParaRPr sz="2000" dirty="0">
              <a:latin typeface="Bell MT" panose="02020503060305020303" pitchFamily="18" charset="0"/>
            </a:endParaRPr>
          </a:p>
        </p:txBody>
      </p:sp>
    </p:spTree>
    <p:extLst>
      <p:ext uri="{BB962C8B-B14F-4D97-AF65-F5344CB8AC3E}">
        <p14:creationId xmlns:p14="http://schemas.microsoft.com/office/powerpoint/2010/main" val="1667006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662F72-AD5D-ADE8-7382-EB278639B862}"/>
              </a:ext>
            </a:extLst>
          </p:cNvPr>
          <p:cNvSpPr>
            <a:spLocks noGrp="1"/>
          </p:cNvSpPr>
          <p:nvPr>
            <p:ph type="sldNum" sz="quarter" idx="12"/>
          </p:nvPr>
        </p:nvSpPr>
        <p:spPr/>
        <p:txBody>
          <a:bodyPr/>
          <a:lstStyle/>
          <a:p>
            <a:fld id="{F625E1C1-922A-47A9-AF37-A2DFACD4FCD7}" type="slidenum">
              <a:rPr lang="en-US" smtClean="0"/>
              <a:t>45</a:t>
            </a:fld>
            <a:endParaRPr lang="en-US"/>
          </a:p>
        </p:txBody>
      </p:sp>
      <p:sp>
        <p:nvSpPr>
          <p:cNvPr id="7" name="TextBox 6">
            <a:extLst>
              <a:ext uri="{FF2B5EF4-FFF2-40B4-BE49-F238E27FC236}">
                <a16:creationId xmlns:a16="http://schemas.microsoft.com/office/drawing/2014/main" id="{53DFB5E2-8358-AC49-C6F1-ECF05D7236CB}"/>
              </a:ext>
            </a:extLst>
          </p:cNvPr>
          <p:cNvSpPr txBox="1"/>
          <p:nvPr/>
        </p:nvSpPr>
        <p:spPr>
          <a:xfrm>
            <a:off x="1733637" y="191943"/>
            <a:ext cx="7999049" cy="584775"/>
          </a:xfrm>
          <a:prstGeom prst="rect">
            <a:avLst/>
          </a:prstGeom>
          <a:noFill/>
        </p:spPr>
        <p:txBody>
          <a:bodyPr wrap="none" rtlCol="0">
            <a:spAutoFit/>
          </a:bodyPr>
          <a:lstStyle/>
          <a:p>
            <a:r>
              <a:rPr lang="en-US" sz="3200" b="1" dirty="0">
                <a:latin typeface="Bell MT" panose="02020503060305020303" pitchFamily="18" charset="0"/>
              </a:rPr>
              <a:t>Virial theorem: Nonrelativistic Bound State</a:t>
            </a:r>
          </a:p>
        </p:txBody>
      </p:sp>
      <p:pic>
        <p:nvPicPr>
          <p:cNvPr id="3" name="Picture 2">
            <a:extLst>
              <a:ext uri="{FF2B5EF4-FFF2-40B4-BE49-F238E27FC236}">
                <a16:creationId xmlns:a16="http://schemas.microsoft.com/office/drawing/2014/main" id="{23BFB717-4E7C-6C3E-7E79-B118B7D4300B}"/>
              </a:ext>
            </a:extLst>
          </p:cNvPr>
          <p:cNvPicPr>
            <a:picLocks noChangeAspect="1"/>
          </p:cNvPicPr>
          <p:nvPr/>
        </p:nvPicPr>
        <p:blipFill>
          <a:blip r:embed="rId3"/>
          <a:stretch>
            <a:fillRect/>
          </a:stretch>
        </p:blipFill>
        <p:spPr>
          <a:xfrm>
            <a:off x="193782" y="955382"/>
            <a:ext cx="11261245" cy="5610296"/>
          </a:xfrm>
          <a:prstGeom prst="rect">
            <a:avLst/>
          </a:prstGeom>
        </p:spPr>
      </p:pic>
      <p:sp>
        <p:nvSpPr>
          <p:cNvPr id="5" name="Rectangle 4">
            <a:extLst>
              <a:ext uri="{FF2B5EF4-FFF2-40B4-BE49-F238E27FC236}">
                <a16:creationId xmlns:a16="http://schemas.microsoft.com/office/drawing/2014/main" id="{C9F493D2-E1A4-43AE-E4C8-DF6875C3C7E8}"/>
              </a:ext>
            </a:extLst>
          </p:cNvPr>
          <p:cNvSpPr/>
          <p:nvPr/>
        </p:nvSpPr>
        <p:spPr>
          <a:xfrm>
            <a:off x="8725989" y="4153157"/>
            <a:ext cx="1942011"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Off val="-8741"/>
                  </a:schemeClr>
                </a:solidFill>
                <a:latin typeface="Bodoni MT" panose="02070603080606020203" pitchFamily="18" charset="0"/>
                <a:cs typeface="Helvetica" panose="020B0604020202020204" pitchFamily="34" charset="0"/>
              </a:rPr>
              <a:t>EFT lectures by A. Vairo </a:t>
            </a:r>
            <a:endParaRPr lang="en-US" sz="1200" dirty="0">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2320984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27009-C468-3339-BEF6-EB6E55303A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BB7066-F74E-ACA2-146B-34FCB7131D1B}"/>
              </a:ext>
            </a:extLst>
          </p:cNvPr>
          <p:cNvSpPr txBox="1"/>
          <p:nvPr/>
        </p:nvSpPr>
        <p:spPr>
          <a:xfrm>
            <a:off x="2783230" y="64331"/>
            <a:ext cx="5723811" cy="584775"/>
          </a:xfrm>
          <a:prstGeom prst="rect">
            <a:avLst/>
          </a:prstGeom>
          <a:noFill/>
        </p:spPr>
        <p:txBody>
          <a:bodyPr wrap="none" rtlCol="0">
            <a:spAutoFit/>
          </a:bodyPr>
          <a:lstStyle/>
          <a:p>
            <a:r>
              <a:rPr lang="en-US" sz="3200" b="1" dirty="0">
                <a:latin typeface="Bell MT" panose="02020503060305020303" pitchFamily="18" charset="0"/>
              </a:rPr>
              <a:t>Born-Oppenheimer Philosophy</a:t>
            </a:r>
          </a:p>
        </p:txBody>
      </p:sp>
      <p:sp>
        <p:nvSpPr>
          <p:cNvPr id="3" name="Slide Number Placeholder 2">
            <a:extLst>
              <a:ext uri="{FF2B5EF4-FFF2-40B4-BE49-F238E27FC236}">
                <a16:creationId xmlns:a16="http://schemas.microsoft.com/office/drawing/2014/main" id="{7BD252D8-3389-4A79-BDD6-EC6A2E13165A}"/>
              </a:ext>
            </a:extLst>
          </p:cNvPr>
          <p:cNvSpPr>
            <a:spLocks noGrp="1"/>
          </p:cNvSpPr>
          <p:nvPr>
            <p:ph type="sldNum" sz="quarter" idx="12"/>
          </p:nvPr>
        </p:nvSpPr>
        <p:spPr/>
        <p:txBody>
          <a:bodyPr/>
          <a:lstStyle/>
          <a:p>
            <a:fld id="{F625E1C1-922A-47A9-AF37-A2DFACD4FCD7}" type="slidenum">
              <a:rPr lang="en-US" smtClean="0"/>
              <a:t>46</a:t>
            </a:fld>
            <a:endParaRPr lang="en-US"/>
          </a:p>
        </p:txBody>
      </p:sp>
      <mc:AlternateContent xmlns:mc="http://schemas.openxmlformats.org/markup-compatibility/2006" xmlns:a14="http://schemas.microsoft.com/office/drawing/2010/main">
        <mc:Choice Requires="a14">
          <p:sp>
            <p:nvSpPr>
              <p:cNvPr id="2" name="HQET for heavy quarks and diquarks">
                <a:extLst>
                  <a:ext uri="{FF2B5EF4-FFF2-40B4-BE49-F238E27FC236}">
                    <a16:creationId xmlns:a16="http://schemas.microsoft.com/office/drawing/2014/main" id="{5B723D0B-A914-1B10-F35A-CB7D3B3EE77C}"/>
                  </a:ext>
                </a:extLst>
              </p:cNvPr>
              <p:cNvSpPr txBox="1"/>
              <p:nvPr/>
            </p:nvSpPr>
            <p:spPr>
              <a:xfrm>
                <a:off x="887881" y="1430541"/>
                <a:ext cx="5058384" cy="45653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r>
                  <a:rPr lang="en-US" sz="2200" dirty="0">
                    <a:solidFill>
                      <a:schemeClr val="tx1"/>
                    </a:solidFill>
                    <a:latin typeface="Bell MT" panose="02020503060305020303" pitchFamily="18" charset="0"/>
                  </a:rPr>
                  <a:t>Ex. </a:t>
                </a:r>
                <a14:m>
                  <m:oMath xmlns:m="http://schemas.openxmlformats.org/officeDocument/2006/math">
                    <m:sSubSup>
                      <m:sSubSupPr>
                        <m:ctrlPr>
                          <a:rPr lang="ar-AE" sz="2200" b="0" i="1" smtClean="0">
                            <a:solidFill>
                              <a:schemeClr val="tx1"/>
                            </a:solidFill>
                            <a:latin typeface="Cambria Math" panose="02040503050406030204" pitchFamily="18" charset="0"/>
                          </a:rPr>
                        </m:ctrlPr>
                      </m:sSubSupPr>
                      <m:e>
                        <m:r>
                          <m:rPr>
                            <m:sty m:val="p"/>
                          </m:rPr>
                          <a:rPr lang="en-US" sz="2200" b="0" i="0" smtClean="0">
                            <a:solidFill>
                              <a:schemeClr val="tx1"/>
                            </a:solidFill>
                            <a:latin typeface="Cambria Math" panose="02040503050406030204" pitchFamily="18" charset="0"/>
                          </a:rPr>
                          <m:t>H</m:t>
                        </m:r>
                      </m:e>
                      <m:sub>
                        <m:r>
                          <a:rPr lang="ar-AE" sz="2200" b="0" i="0" smtClean="0">
                            <a:solidFill>
                              <a:schemeClr val="tx1"/>
                            </a:solidFill>
                            <a:latin typeface="Cambria Math" panose="02040503050406030204" pitchFamily="18" charset="0"/>
                          </a:rPr>
                          <m:t>2</m:t>
                        </m:r>
                      </m:sub>
                      <m:sup>
                        <m:r>
                          <a:rPr lang="ar-AE" sz="2200" b="0" i="0" smtClean="0">
                            <a:solidFill>
                              <a:schemeClr val="tx1"/>
                            </a:solidFill>
                            <a:latin typeface="Cambria Math" panose="02040503050406030204" pitchFamily="18" charset="0"/>
                          </a:rPr>
                          <m:t>+</m:t>
                        </m:r>
                      </m:sup>
                    </m:sSubSup>
                  </m:oMath>
                </a14:m>
                <a:r>
                  <a:rPr lang="ar-AE" sz="2200" dirty="0">
                    <a:solidFill>
                      <a:schemeClr val="tx1"/>
                    </a:solidFill>
                    <a:latin typeface="Bell MT" panose="02020503060305020303" pitchFamily="18" charset="0"/>
                  </a:rPr>
                  <a:t> </a:t>
                </a:r>
                <a:r>
                  <a:rPr lang="en-US" sz="2200" dirty="0">
                    <a:solidFill>
                      <a:schemeClr val="tx1"/>
                    </a:solidFill>
                    <a:latin typeface="Bell MT" panose="02020503060305020303" pitchFamily="18" charset="0"/>
                  </a:rPr>
                  <a:t>molecule</a:t>
                </a:r>
                <a:r>
                  <a:rPr lang="en-US" sz="2200" dirty="0">
                    <a:solidFill>
                      <a:srgbClr val="FF0000"/>
                    </a:solidFill>
                    <a:latin typeface="Bell MT" panose="02020503060305020303" pitchFamily="18" charset="0"/>
                  </a:rPr>
                  <a:t>: </a:t>
                </a:r>
                <a:r>
                  <a:rPr lang="en-US" sz="2200" dirty="0">
                    <a:solidFill>
                      <a:srgbClr val="00B050"/>
                    </a:solidFill>
                    <a:latin typeface="Bell MT" panose="02020503060305020303" pitchFamily="18" charset="0"/>
                  </a:rPr>
                  <a:t>2 protons</a:t>
                </a:r>
                <a:r>
                  <a:rPr lang="en-US" sz="2200" dirty="0">
                    <a:solidFill>
                      <a:srgbClr val="FF0000"/>
                    </a:solidFill>
                    <a:latin typeface="Bell MT" panose="02020503060305020303" pitchFamily="18" charset="0"/>
                  </a:rPr>
                  <a:t> </a:t>
                </a:r>
                <a:r>
                  <a:rPr lang="en-US" sz="2200" dirty="0">
                    <a:latin typeface="Bell MT" panose="02020503060305020303" pitchFamily="18" charset="0"/>
                  </a:rPr>
                  <a:t>&amp;</a:t>
                </a:r>
                <a:r>
                  <a:rPr lang="en-US" sz="2200" dirty="0">
                    <a:solidFill>
                      <a:srgbClr val="7030A0"/>
                    </a:solidFill>
                    <a:latin typeface="Bell MT" panose="02020503060305020303" pitchFamily="18" charset="0"/>
                  </a:rPr>
                  <a:t>1 electron</a:t>
                </a:r>
                <a:r>
                  <a:rPr lang="en-US" sz="2200" dirty="0">
                    <a:solidFill>
                      <a:srgbClr val="FF0000"/>
                    </a:solidFill>
                    <a:latin typeface="Bell MT" panose="02020503060305020303" pitchFamily="18" charset="0"/>
                  </a:rPr>
                  <a:t>.  </a:t>
                </a:r>
              </a:p>
            </p:txBody>
          </p:sp>
        </mc:Choice>
        <mc:Fallback xmlns="">
          <p:sp>
            <p:nvSpPr>
              <p:cNvPr id="2" name="HQET for heavy quarks and diquarks">
                <a:extLst>
                  <a:ext uri="{FF2B5EF4-FFF2-40B4-BE49-F238E27FC236}">
                    <a16:creationId xmlns:a16="http://schemas.microsoft.com/office/drawing/2014/main" id="{DE543392-2917-5251-2CCC-1C6076E0B428}"/>
                  </a:ext>
                </a:extLst>
              </p:cNvPr>
              <p:cNvSpPr txBox="1">
                <a:spLocks noRot="1" noChangeAspect="1" noMove="1" noResize="1" noEditPoints="1" noAdjustHandles="1" noChangeArrowheads="1" noChangeShapeType="1" noTextEdit="1"/>
              </p:cNvSpPr>
              <p:nvPr/>
            </p:nvSpPr>
            <p:spPr>
              <a:xfrm>
                <a:off x="887881" y="1430541"/>
                <a:ext cx="5058384" cy="456535"/>
              </a:xfrm>
              <a:prstGeom prst="rect">
                <a:avLst/>
              </a:prstGeom>
              <a:blipFill>
                <a:blip r:embed="rId3"/>
                <a:stretch>
                  <a:fillRect l="-2413" t="-9333" b="-24000"/>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5" name="HQET for heavy quarks and diquarks">
            <a:extLst>
              <a:ext uri="{FF2B5EF4-FFF2-40B4-BE49-F238E27FC236}">
                <a16:creationId xmlns:a16="http://schemas.microsoft.com/office/drawing/2014/main" id="{9D3B11EF-D388-7664-8271-28C000A0A9FF}"/>
              </a:ext>
            </a:extLst>
          </p:cNvPr>
          <p:cNvSpPr txBox="1"/>
          <p:nvPr/>
        </p:nvSpPr>
        <p:spPr>
          <a:xfrm>
            <a:off x="111224" y="781249"/>
            <a:ext cx="11969551" cy="456535"/>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Sharp difference between time or energy scales of heavy &amp; light degrees of freedom. </a:t>
            </a:r>
            <a:endParaRPr sz="2200" dirty="0">
              <a:latin typeface="Bell MT" panose="02020503060305020303" pitchFamily="18" charset="0"/>
            </a:endParaRPr>
          </a:p>
        </p:txBody>
      </p:sp>
      <p:pic>
        <p:nvPicPr>
          <p:cNvPr id="11" name="Picture 10">
            <a:extLst>
              <a:ext uri="{FF2B5EF4-FFF2-40B4-BE49-F238E27FC236}">
                <a16:creationId xmlns:a16="http://schemas.microsoft.com/office/drawing/2014/main" id="{4D246275-8218-8E34-5B1E-C5D9B989E5A0}"/>
              </a:ext>
            </a:extLst>
          </p:cNvPr>
          <p:cNvPicPr>
            <a:picLocks noChangeAspect="1"/>
          </p:cNvPicPr>
          <p:nvPr/>
        </p:nvPicPr>
        <p:blipFill>
          <a:blip r:embed="rId4"/>
          <a:stretch>
            <a:fillRect/>
          </a:stretch>
        </p:blipFill>
        <p:spPr>
          <a:xfrm>
            <a:off x="6034125" y="1579026"/>
            <a:ext cx="3010106" cy="239768"/>
          </a:xfrm>
          <a:prstGeom prst="rect">
            <a:avLst/>
          </a:prstGeom>
        </p:spPr>
      </p:pic>
      <p:sp>
        <p:nvSpPr>
          <p:cNvPr id="14" name="HQET for heavy quarks and diquarks">
            <a:extLst>
              <a:ext uri="{FF2B5EF4-FFF2-40B4-BE49-F238E27FC236}">
                <a16:creationId xmlns:a16="http://schemas.microsoft.com/office/drawing/2014/main" id="{A28CF056-5F44-AA84-4C9F-3B6952DD86B3}"/>
              </a:ext>
            </a:extLst>
          </p:cNvPr>
          <p:cNvSpPr txBox="1"/>
          <p:nvPr/>
        </p:nvSpPr>
        <p:spPr>
          <a:xfrm>
            <a:off x="517305" y="2035398"/>
            <a:ext cx="8982547" cy="779701"/>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Protons (nuclei) move very slowly compared to electrons and can be considered </a:t>
            </a:r>
            <a:r>
              <a:rPr lang="en-US" sz="2200" b="1" dirty="0">
                <a:latin typeface="Bell MT" panose="02020503060305020303" pitchFamily="18" charset="0"/>
              </a:rPr>
              <a:t>static </a:t>
            </a:r>
            <a:r>
              <a:rPr lang="en-US" sz="2200" dirty="0">
                <a:latin typeface="Bell MT" panose="02020503060305020303" pitchFamily="18" charset="0"/>
              </a:rPr>
              <a:t>(fixed)</a:t>
            </a:r>
            <a:r>
              <a:rPr lang="en-US" sz="2200" b="1" dirty="0">
                <a:latin typeface="Bell MT" panose="02020503060305020303" pitchFamily="18" charset="0"/>
              </a:rPr>
              <a:t> </a:t>
            </a:r>
            <a:r>
              <a:rPr lang="en-US" sz="2200" dirty="0">
                <a:latin typeface="Bell MT" panose="02020503060305020303" pitchFamily="18" charset="0"/>
              </a:rPr>
              <a:t>when considering the motion of the electrons</a:t>
            </a:r>
            <a:endParaRPr sz="2200" dirty="0">
              <a:latin typeface="Bell MT" panose="02020503060305020303" pitchFamily="18" charset="0"/>
            </a:endParaRPr>
          </a:p>
        </p:txBody>
      </p:sp>
      <p:grpSp>
        <p:nvGrpSpPr>
          <p:cNvPr id="51" name="Group 50">
            <a:extLst>
              <a:ext uri="{FF2B5EF4-FFF2-40B4-BE49-F238E27FC236}">
                <a16:creationId xmlns:a16="http://schemas.microsoft.com/office/drawing/2014/main" id="{80C0D2DC-D7FE-B124-FE07-8AD61CBC9F16}"/>
              </a:ext>
            </a:extLst>
          </p:cNvPr>
          <p:cNvGrpSpPr/>
          <p:nvPr/>
        </p:nvGrpSpPr>
        <p:grpSpPr>
          <a:xfrm>
            <a:off x="9541251" y="1245228"/>
            <a:ext cx="2265560" cy="2132200"/>
            <a:chOff x="9541251" y="1245228"/>
            <a:chExt cx="2265560" cy="2132200"/>
          </a:xfrm>
        </p:grpSpPr>
        <p:sp>
          <p:nvSpPr>
            <p:cNvPr id="16" name="Oval 15">
              <a:extLst>
                <a:ext uri="{FF2B5EF4-FFF2-40B4-BE49-F238E27FC236}">
                  <a16:creationId xmlns:a16="http://schemas.microsoft.com/office/drawing/2014/main" id="{A3868367-B4E7-C1F6-85A0-D1E445464DB6}"/>
                </a:ext>
              </a:extLst>
            </p:cNvPr>
            <p:cNvSpPr/>
            <p:nvPr/>
          </p:nvSpPr>
          <p:spPr>
            <a:xfrm rot="10800000">
              <a:off x="9541251" y="1245228"/>
              <a:ext cx="2265560" cy="2132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18" name="Straight Connector 17">
              <a:extLst>
                <a:ext uri="{FF2B5EF4-FFF2-40B4-BE49-F238E27FC236}">
                  <a16:creationId xmlns:a16="http://schemas.microsoft.com/office/drawing/2014/main" id="{3D79F251-0331-5709-55C0-3BB17B153426}"/>
                </a:ext>
              </a:extLst>
            </p:cNvPr>
            <p:cNvCxnSpPr>
              <a:cxnSpLocks/>
            </p:cNvCxnSpPr>
            <p:nvPr/>
          </p:nvCxnSpPr>
          <p:spPr>
            <a:xfrm rot="16200000">
              <a:off x="10231449" y="2311328"/>
              <a:ext cx="88516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66A391-39A1-B95F-4C6F-FF94F5290D6B}"/>
                    </a:ext>
                  </a:extLst>
                </p:cNvPr>
                <p:cNvSpPr txBox="1"/>
                <p:nvPr/>
              </p:nvSpPr>
              <p:spPr>
                <a:xfrm>
                  <a:off x="10413965" y="2100974"/>
                  <a:ext cx="208390" cy="350865"/>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𝒓</m:t>
                        </m:r>
                      </m:oMath>
                    </m:oMathPara>
                  </a14:m>
                  <a:endParaRPr lang="en-US" sz="2000" b="1" dirty="0"/>
                </a:p>
              </p:txBody>
            </p:sp>
          </mc:Choice>
          <mc:Fallback xmlns="">
            <p:sp>
              <p:nvSpPr>
                <p:cNvPr id="19" name="TextBox 18">
                  <a:extLst>
                    <a:ext uri="{FF2B5EF4-FFF2-40B4-BE49-F238E27FC236}">
                      <a16:creationId xmlns:a16="http://schemas.microsoft.com/office/drawing/2014/main" id="{B8B17F7A-05C3-112A-775F-729DE0EAFCEA}"/>
                    </a:ext>
                  </a:extLst>
                </p:cNvPr>
                <p:cNvSpPr txBox="1">
                  <a:spLocks noRot="1" noChangeAspect="1" noMove="1" noResize="1" noEditPoints="1" noAdjustHandles="1" noChangeArrowheads="1" noChangeShapeType="1" noTextEdit="1"/>
                </p:cNvSpPr>
                <p:nvPr/>
              </p:nvSpPr>
              <p:spPr>
                <a:xfrm>
                  <a:off x="10413965" y="2100974"/>
                  <a:ext cx="208390" cy="350865"/>
                </a:xfrm>
                <a:prstGeom prst="rect">
                  <a:avLst/>
                </a:prstGeom>
                <a:blipFill>
                  <a:blip r:embed="rId5"/>
                  <a:stretch>
                    <a:fillRect l="-14286" r="-14286"/>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30CFD1F-B4DA-4898-778E-0381A15488E1}"/>
                </a:ext>
              </a:extLst>
            </p:cNvPr>
            <p:cNvSpPr txBox="1"/>
            <p:nvPr/>
          </p:nvSpPr>
          <p:spPr>
            <a:xfrm>
              <a:off x="10814459" y="2708801"/>
              <a:ext cx="65" cy="321563"/>
            </a:xfrm>
            <a:prstGeom prst="rect">
              <a:avLst/>
            </a:prstGeom>
            <a:noFill/>
          </p:spPr>
          <p:txBody>
            <a:bodyPr wrap="none" lIns="0" tIns="0" rIns="0" bIns="0" rtlCol="0">
              <a:spAutoFit/>
            </a:bodyPr>
            <a:lstStyle/>
            <a:p>
              <a:pPr>
                <a:lnSpc>
                  <a:spcPct val="114000"/>
                </a:lnSpc>
              </a:pPr>
              <a:endParaRPr lang="en-US" sz="2000" b="1"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42310E0-82E5-CBA6-C3A0-B480147860B8}"/>
                    </a:ext>
                  </a:extLst>
                </p:cNvPr>
                <p:cNvSpPr txBox="1"/>
                <p:nvPr/>
              </p:nvSpPr>
              <p:spPr>
                <a:xfrm>
                  <a:off x="10822500" y="1548533"/>
                  <a:ext cx="229230" cy="350865"/>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𝒑</m:t>
                        </m:r>
                      </m:oMath>
                    </m:oMathPara>
                  </a14:m>
                  <a:endParaRPr lang="en-US" sz="2000" b="1" dirty="0"/>
                </a:p>
              </p:txBody>
            </p:sp>
          </mc:Choice>
          <mc:Fallback xmlns="">
            <p:sp>
              <p:nvSpPr>
                <p:cNvPr id="26" name="TextBox 25">
                  <a:extLst>
                    <a:ext uri="{FF2B5EF4-FFF2-40B4-BE49-F238E27FC236}">
                      <a16:creationId xmlns:a16="http://schemas.microsoft.com/office/drawing/2014/main" id="{7A259F5A-7EB1-E762-C5B1-AEE6936D003C}"/>
                    </a:ext>
                  </a:extLst>
                </p:cNvPr>
                <p:cNvSpPr txBox="1">
                  <a:spLocks noRot="1" noChangeAspect="1" noMove="1" noResize="1" noEditPoints="1" noAdjustHandles="1" noChangeArrowheads="1" noChangeShapeType="1" noTextEdit="1"/>
                </p:cNvSpPr>
                <p:nvPr/>
              </p:nvSpPr>
              <p:spPr>
                <a:xfrm>
                  <a:off x="10822500" y="1548533"/>
                  <a:ext cx="229230" cy="350865"/>
                </a:xfrm>
                <a:prstGeom prst="rect">
                  <a:avLst/>
                </a:prstGeom>
                <a:blipFill>
                  <a:blip r:embed="rId6"/>
                  <a:stretch>
                    <a:fillRect l="-23684" r="-26316" b="-17241"/>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3B8964B1-04C6-FF84-C7CF-EC9C0000B900}"/>
                </a:ext>
              </a:extLst>
            </p:cNvPr>
            <p:cNvSpPr/>
            <p:nvPr/>
          </p:nvSpPr>
          <p:spPr>
            <a:xfrm rot="16200000">
              <a:off x="10529877" y="2759325"/>
              <a:ext cx="288313" cy="27748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1" name="Oval 30">
              <a:extLst>
                <a:ext uri="{FF2B5EF4-FFF2-40B4-BE49-F238E27FC236}">
                  <a16:creationId xmlns:a16="http://schemas.microsoft.com/office/drawing/2014/main" id="{9CACBDCE-5C45-BED5-E8B8-436FA333E49F}"/>
                </a:ext>
              </a:extLst>
            </p:cNvPr>
            <p:cNvSpPr/>
            <p:nvPr/>
          </p:nvSpPr>
          <p:spPr>
            <a:xfrm rot="16200000">
              <a:off x="10529877" y="1585848"/>
              <a:ext cx="288313" cy="27748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BEE67E8-14AA-16EA-533C-8F80E9850151}"/>
                    </a:ext>
                  </a:extLst>
                </p:cNvPr>
                <p:cNvSpPr txBox="1"/>
                <p:nvPr/>
              </p:nvSpPr>
              <p:spPr>
                <a:xfrm>
                  <a:off x="10817588" y="2694149"/>
                  <a:ext cx="229230" cy="350865"/>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𝒑</m:t>
                        </m:r>
                      </m:oMath>
                    </m:oMathPara>
                  </a14:m>
                  <a:endParaRPr lang="en-US" sz="2000" b="1" dirty="0"/>
                </a:p>
              </p:txBody>
            </p:sp>
          </mc:Choice>
          <mc:Fallback xmlns="">
            <p:sp>
              <p:nvSpPr>
                <p:cNvPr id="32" name="TextBox 31">
                  <a:extLst>
                    <a:ext uri="{FF2B5EF4-FFF2-40B4-BE49-F238E27FC236}">
                      <a16:creationId xmlns:a16="http://schemas.microsoft.com/office/drawing/2014/main" id="{5E67845D-CCE8-29B6-6A2A-63A0AED5BC31}"/>
                    </a:ext>
                  </a:extLst>
                </p:cNvPr>
                <p:cNvSpPr txBox="1">
                  <a:spLocks noRot="1" noChangeAspect="1" noMove="1" noResize="1" noEditPoints="1" noAdjustHandles="1" noChangeArrowheads="1" noChangeShapeType="1" noTextEdit="1"/>
                </p:cNvSpPr>
                <p:nvPr/>
              </p:nvSpPr>
              <p:spPr>
                <a:xfrm>
                  <a:off x="10817588" y="2694149"/>
                  <a:ext cx="229230" cy="350865"/>
                </a:xfrm>
                <a:prstGeom prst="rect">
                  <a:avLst/>
                </a:prstGeom>
                <a:blipFill>
                  <a:blip r:embed="rId7"/>
                  <a:stretch>
                    <a:fillRect l="-27027" r="-27027" b="-15517"/>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9615847C-0C41-F111-DF62-F6948C752910}"/>
                </a:ext>
              </a:extLst>
            </p:cNvPr>
            <p:cNvSpPr txBox="1"/>
            <p:nvPr/>
          </p:nvSpPr>
          <p:spPr>
            <a:xfrm>
              <a:off x="11046818" y="2197092"/>
              <a:ext cx="718594" cy="235064"/>
            </a:xfrm>
            <a:prstGeom prst="rect">
              <a:avLst/>
            </a:prstGeom>
            <a:noFill/>
          </p:spPr>
          <p:txBody>
            <a:bodyPr wrap="square" lIns="0" tIns="0" rIns="0" bIns="0" rtlCol="0">
              <a:spAutoFit/>
            </a:bodyPr>
            <a:lstStyle/>
            <a:p>
              <a:pPr>
                <a:lnSpc>
                  <a:spcPct val="114000"/>
                </a:lnSpc>
              </a:pPr>
              <a:r>
                <a:rPr lang="en-US" sz="1400" b="1" dirty="0">
                  <a:solidFill>
                    <a:srgbClr val="7030A0"/>
                  </a:solidFill>
                  <a:latin typeface="Bell MT" panose="02020503060305020303" pitchFamily="18" charset="0"/>
                </a:rPr>
                <a:t>electron</a:t>
              </a:r>
            </a:p>
          </p:txBody>
        </p:sp>
      </p:grpSp>
      <p:sp>
        <p:nvSpPr>
          <p:cNvPr id="34" name="HQET for heavy quarks and diquarks">
            <a:extLst>
              <a:ext uri="{FF2B5EF4-FFF2-40B4-BE49-F238E27FC236}">
                <a16:creationId xmlns:a16="http://schemas.microsoft.com/office/drawing/2014/main" id="{C221A637-AEA5-B7F7-CFC9-59D59986294D}"/>
              </a:ext>
            </a:extLst>
          </p:cNvPr>
          <p:cNvSpPr txBox="1"/>
          <p:nvPr/>
        </p:nvSpPr>
        <p:spPr>
          <a:xfrm>
            <a:off x="986719" y="3492676"/>
            <a:ext cx="8982547" cy="441146"/>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457200" indent="-457200">
              <a:buFont typeface="+mj-lt"/>
              <a:buAutoNum type="arabicPeriod"/>
              <a:defRPr sz="2400"/>
            </a:pPr>
            <a:r>
              <a:rPr lang="en-US" sz="2200" dirty="0">
                <a:latin typeface="Bell MT" panose="02020503060305020303" pitchFamily="18" charset="0"/>
              </a:rPr>
              <a:t>Solve electron Schrödinger eq. for fixed </a:t>
            </a:r>
            <a:r>
              <a:rPr lang="en-US" sz="2200" b="1" dirty="0">
                <a:latin typeface="Bell MT" panose="02020503060305020303" pitchFamily="18" charset="0"/>
              </a:rPr>
              <a:t>r</a:t>
            </a:r>
            <a:r>
              <a:rPr lang="en-US" sz="2200" dirty="0">
                <a:latin typeface="Bell MT" panose="02020503060305020303" pitchFamily="18" charset="0"/>
              </a:rPr>
              <a:t> </a:t>
            </a:r>
            <a:endParaRPr sz="2200" dirty="0">
              <a:latin typeface="Bell MT" panose="02020503060305020303" pitchFamily="18" charset="0"/>
            </a:endParaRPr>
          </a:p>
        </p:txBody>
      </p:sp>
      <mc:AlternateContent xmlns:mc="http://schemas.openxmlformats.org/markup-compatibility/2006" xmlns:a14="http://schemas.microsoft.com/office/drawing/2010/main">
        <mc:Choice Requires="a14">
          <p:sp>
            <p:nvSpPr>
              <p:cNvPr id="39" name="HQET for heavy quarks and diquarks">
                <a:extLst>
                  <a:ext uri="{FF2B5EF4-FFF2-40B4-BE49-F238E27FC236}">
                    <a16:creationId xmlns:a16="http://schemas.microsoft.com/office/drawing/2014/main" id="{3200D5ED-E44A-74AA-2FAE-DAA664480A29}"/>
                  </a:ext>
                </a:extLst>
              </p:cNvPr>
              <p:cNvSpPr txBox="1"/>
              <p:nvPr/>
            </p:nvSpPr>
            <p:spPr>
              <a:xfrm>
                <a:off x="986718" y="4669038"/>
                <a:ext cx="8982547" cy="47493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457200" indent="-457200">
                  <a:buFont typeface="+mj-lt"/>
                  <a:buAutoNum type="arabicPeriod" startAt="2"/>
                  <a:defRPr sz="2400"/>
                </a:pPr>
                <a:r>
                  <a:rPr lang="en-US" sz="2200" dirty="0">
                    <a:latin typeface="Bell MT" panose="02020503060305020303" pitchFamily="18" charset="0"/>
                  </a:rPr>
                  <a:t>Solve nuclei (proton) Schrödinger eq. with </a:t>
                </a:r>
                <a14:m>
                  <m:oMath xmlns:m="http://schemas.openxmlformats.org/officeDocument/2006/math">
                    <m:sSubSup>
                      <m:sSubSupPr>
                        <m:ctrlPr>
                          <a:rPr lang="en-US" sz="2200" b="1" i="1" smtClean="0">
                            <a:latin typeface="Cambria Math" panose="02040503050406030204" pitchFamily="18" charset="0"/>
                          </a:rPr>
                        </m:ctrlPr>
                      </m:sSubSupPr>
                      <m:e>
                        <m:r>
                          <a:rPr lang="en-US" sz="2200" b="1" i="1" smtClean="0">
                            <a:latin typeface="Cambria Math" panose="02040503050406030204" pitchFamily="18" charset="0"/>
                          </a:rPr>
                          <m:t>𝑬</m:t>
                        </m:r>
                      </m:e>
                      <m:sub>
                        <m:r>
                          <a:rPr lang="en-US" sz="2200" b="1" i="0" smtClean="0">
                            <a:latin typeface="Cambria Math" panose="02040503050406030204" pitchFamily="18" charset="0"/>
                          </a:rPr>
                          <m:t>𝐞𝐥</m:t>
                        </m:r>
                      </m:sub>
                      <m:sup>
                        <m:r>
                          <a:rPr lang="en-US" sz="2200" b="1" i="1" smtClean="0">
                            <a:latin typeface="Cambria Math" panose="02040503050406030204" pitchFamily="18" charset="0"/>
                          </a:rPr>
                          <m:t>𝒊</m:t>
                        </m:r>
                      </m:sup>
                    </m:sSubSup>
                    <m:r>
                      <a:rPr lang="en-US" sz="2200" b="1" i="1" smtClean="0">
                        <a:latin typeface="Cambria Math" panose="02040503050406030204" pitchFamily="18" charset="0"/>
                      </a:rPr>
                      <m:t>(</m:t>
                    </m:r>
                    <m:r>
                      <a:rPr lang="en-US" sz="2200" b="1" i="1" smtClean="0">
                        <a:latin typeface="Cambria Math" panose="02040503050406030204" pitchFamily="18" charset="0"/>
                      </a:rPr>
                      <m:t>𝒓</m:t>
                    </m:r>
                    <m:r>
                      <a:rPr lang="en-US" sz="2200" b="1" i="1" smtClean="0">
                        <a:latin typeface="Cambria Math" panose="02040503050406030204" pitchFamily="18" charset="0"/>
                      </a:rPr>
                      <m:t>)</m:t>
                    </m:r>
                  </m:oMath>
                </a14:m>
                <a:r>
                  <a:rPr lang="en-US" sz="2200" dirty="0">
                    <a:latin typeface="Bell MT" panose="02020503060305020303" pitchFamily="18" charset="0"/>
                  </a:rPr>
                  <a:t> as </a:t>
                </a:r>
                <a:r>
                  <a:rPr lang="en-US" sz="2200" b="1" u="sng" dirty="0">
                    <a:latin typeface="Bell MT" panose="02020503060305020303" pitchFamily="18" charset="0"/>
                  </a:rPr>
                  <a:t>potential</a:t>
                </a:r>
                <a:r>
                  <a:rPr lang="en-US" sz="2200" dirty="0">
                    <a:latin typeface="Bell MT" panose="02020503060305020303" pitchFamily="18" charset="0"/>
                  </a:rPr>
                  <a:t>.</a:t>
                </a:r>
                <a:endParaRPr sz="2200" dirty="0">
                  <a:latin typeface="Bell MT" panose="02020503060305020303" pitchFamily="18" charset="0"/>
                </a:endParaRPr>
              </a:p>
            </p:txBody>
          </p:sp>
        </mc:Choice>
        <mc:Fallback xmlns="">
          <p:sp>
            <p:nvSpPr>
              <p:cNvPr id="39" name="HQET for heavy quarks and diquarks">
                <a:extLst>
                  <a:ext uri="{FF2B5EF4-FFF2-40B4-BE49-F238E27FC236}">
                    <a16:creationId xmlns:a16="http://schemas.microsoft.com/office/drawing/2014/main" id="{A890ACA7-E4CD-BEA4-0E8F-630C7DB5523B}"/>
                  </a:ext>
                </a:extLst>
              </p:cNvPr>
              <p:cNvSpPr txBox="1">
                <a:spLocks noRot="1" noChangeAspect="1" noMove="1" noResize="1" noEditPoints="1" noAdjustHandles="1" noChangeArrowheads="1" noChangeShapeType="1" noTextEdit="1"/>
              </p:cNvSpPr>
              <p:nvPr/>
            </p:nvSpPr>
            <p:spPr>
              <a:xfrm>
                <a:off x="986718" y="4669038"/>
                <a:ext cx="8982547" cy="474938"/>
              </a:xfrm>
              <a:prstGeom prst="rect">
                <a:avLst/>
              </a:prstGeom>
              <a:blipFill>
                <a:blip r:embed="rId8"/>
                <a:stretch>
                  <a:fillRect l="-1222" b="-24359"/>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0" name="HQET for heavy quarks and diquarks">
            <a:extLst>
              <a:ext uri="{FF2B5EF4-FFF2-40B4-BE49-F238E27FC236}">
                <a16:creationId xmlns:a16="http://schemas.microsoft.com/office/drawing/2014/main" id="{0A96FE9B-8E0D-2870-DA6E-5300CC06B781}"/>
              </a:ext>
            </a:extLst>
          </p:cNvPr>
          <p:cNvSpPr txBox="1"/>
          <p:nvPr/>
        </p:nvSpPr>
        <p:spPr>
          <a:xfrm>
            <a:off x="517305" y="2971003"/>
            <a:ext cx="8982547" cy="441146"/>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Electrons instantaneously adjust as </a:t>
            </a:r>
            <a:r>
              <a:rPr lang="en-US" sz="2200" b="1" dirty="0">
                <a:latin typeface="Bell MT" panose="02020503060305020303" pitchFamily="18" charset="0"/>
              </a:rPr>
              <a:t>r</a:t>
            </a:r>
            <a:r>
              <a:rPr lang="en-US" sz="2200" dirty="0">
                <a:latin typeface="Bell MT" panose="02020503060305020303" pitchFamily="18" charset="0"/>
              </a:rPr>
              <a:t> changes</a:t>
            </a:r>
            <a:endParaRPr sz="2200" dirty="0">
              <a:latin typeface="Bell MT" panose="02020503060305020303" pitchFamily="18" charset="0"/>
            </a:endParaRPr>
          </a:p>
        </p:txBody>
      </p:sp>
      <p:pic>
        <p:nvPicPr>
          <p:cNvPr id="42" name="Picture 41">
            <a:extLst>
              <a:ext uri="{FF2B5EF4-FFF2-40B4-BE49-F238E27FC236}">
                <a16:creationId xmlns:a16="http://schemas.microsoft.com/office/drawing/2014/main" id="{BAF6E600-D7EF-77ED-7E1A-90AF1EF52A51}"/>
              </a:ext>
            </a:extLst>
          </p:cNvPr>
          <p:cNvPicPr>
            <a:picLocks noChangeAspect="1"/>
          </p:cNvPicPr>
          <p:nvPr/>
        </p:nvPicPr>
        <p:blipFill>
          <a:blip r:embed="rId9"/>
          <a:stretch>
            <a:fillRect/>
          </a:stretch>
        </p:blipFill>
        <p:spPr>
          <a:xfrm>
            <a:off x="3322162" y="4107957"/>
            <a:ext cx="4217016" cy="392280"/>
          </a:xfrm>
          <a:prstGeom prst="rect">
            <a:avLst/>
          </a:prstGeom>
        </p:spPr>
      </p:pic>
      <p:sp>
        <p:nvSpPr>
          <p:cNvPr id="46" name="TextBox 45">
            <a:extLst>
              <a:ext uri="{FF2B5EF4-FFF2-40B4-BE49-F238E27FC236}">
                <a16:creationId xmlns:a16="http://schemas.microsoft.com/office/drawing/2014/main" id="{B0FBAE92-41A0-4B54-2DBC-986D02EF54E1}"/>
              </a:ext>
            </a:extLst>
          </p:cNvPr>
          <p:cNvSpPr txBox="1"/>
          <p:nvPr/>
        </p:nvSpPr>
        <p:spPr>
          <a:xfrm>
            <a:off x="215067" y="5454994"/>
            <a:ext cx="11976933" cy="404983"/>
          </a:xfrm>
          <a:prstGeom prst="rect">
            <a:avLst/>
          </a:prstGeom>
          <a:noFill/>
        </p:spPr>
        <p:txBody>
          <a:bodyPr wrap="none" lIns="0" tIns="0" rIns="0" bIns="0" rtlCol="0">
            <a:spAutoFit/>
          </a:bodyPr>
          <a:lstStyle/>
          <a:p>
            <a:pPr>
              <a:lnSpc>
                <a:spcPct val="114000"/>
              </a:lnSpc>
            </a:pPr>
            <a:r>
              <a:rPr lang="en-US" sz="2400" dirty="0">
                <a:solidFill>
                  <a:srgbClr val="FF0000"/>
                </a:solidFill>
                <a:latin typeface="Bell MT" panose="02020503060305020303" pitchFamily="18" charset="0"/>
              </a:rPr>
              <a:t>QCD states with 2-heavy quarks (XYZ mesons): analogous of molecules in atomic systems !!!</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7B130F1-7C5F-9D54-612F-FC7AD6801170}"/>
                  </a:ext>
                </a:extLst>
              </p:cNvPr>
              <p:cNvSpPr txBox="1"/>
              <p:nvPr/>
            </p:nvSpPr>
            <p:spPr>
              <a:xfrm>
                <a:off x="2397229" y="6115453"/>
                <a:ext cx="2306593" cy="300403"/>
              </a:xfrm>
              <a:prstGeom prst="rect">
                <a:avLst/>
              </a:prstGeom>
              <a:noFill/>
            </p:spPr>
            <p:txBody>
              <a:bodyPr wrap="none" lIns="0" tIns="0" rIns="0" bIns="0" rtlCol="0">
                <a:spAutoFit/>
              </a:bodyPr>
              <a:lstStyle/>
              <a:p>
                <a:pPr>
                  <a:lnSpc>
                    <a:spcPct val="114000"/>
                  </a:lnSpc>
                </a:pPr>
                <a:r>
                  <a:rPr lang="en-US" b="1" dirty="0">
                    <a:solidFill>
                      <a:srgbClr val="0070C0"/>
                    </a:solidFill>
                    <a:latin typeface="Bell MT" panose="02020503060305020303" pitchFamily="18" charset="0"/>
                  </a:rPr>
                  <a:t>Heavy quarks </a:t>
                </a:r>
                <a14:m>
                  <m:oMath xmlns:m="http://schemas.openxmlformats.org/officeDocument/2006/math">
                    <m:r>
                      <a:rPr lang="en-US" b="1" i="1" smtClean="0">
                        <a:solidFill>
                          <a:srgbClr val="0070C0"/>
                        </a:solidFill>
                        <a:latin typeface="Cambria Math" panose="02040503050406030204" pitchFamily="18" charset="0"/>
                      </a:rPr>
                      <m:t>↔</m:t>
                    </m:r>
                  </m:oMath>
                </a14:m>
                <a:r>
                  <a:rPr lang="en-US" b="1" dirty="0">
                    <a:solidFill>
                      <a:srgbClr val="0070C0"/>
                    </a:solidFill>
                    <a:latin typeface="Bell MT" panose="02020503060305020303" pitchFamily="18" charset="0"/>
                  </a:rPr>
                  <a:t> nuclei</a:t>
                </a:r>
              </a:p>
            </p:txBody>
          </p:sp>
        </mc:Choice>
        <mc:Fallback xmlns="">
          <p:sp>
            <p:nvSpPr>
              <p:cNvPr id="49" name="TextBox 48">
                <a:extLst>
                  <a:ext uri="{FF2B5EF4-FFF2-40B4-BE49-F238E27FC236}">
                    <a16:creationId xmlns:a16="http://schemas.microsoft.com/office/drawing/2014/main" id="{F129110C-4547-992D-5338-67CE67412CE8}"/>
                  </a:ext>
                </a:extLst>
              </p:cNvPr>
              <p:cNvSpPr txBox="1">
                <a:spLocks noRot="1" noChangeAspect="1" noMove="1" noResize="1" noEditPoints="1" noAdjustHandles="1" noChangeArrowheads="1" noChangeShapeType="1" noTextEdit="1"/>
              </p:cNvSpPr>
              <p:nvPr/>
            </p:nvSpPr>
            <p:spPr>
              <a:xfrm>
                <a:off x="2397229" y="6115453"/>
                <a:ext cx="2306593" cy="300403"/>
              </a:xfrm>
              <a:prstGeom prst="rect">
                <a:avLst/>
              </a:prstGeom>
              <a:blipFill>
                <a:blip r:embed="rId10"/>
                <a:stretch>
                  <a:fillRect l="-6069" t="-18367" r="-5541" b="-48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9965F81-5D99-4B69-41F9-3DC93047E0F8}"/>
                  </a:ext>
                </a:extLst>
              </p:cNvPr>
              <p:cNvSpPr txBox="1"/>
              <p:nvPr/>
            </p:nvSpPr>
            <p:spPr>
              <a:xfrm>
                <a:off x="5522091" y="6115453"/>
                <a:ext cx="3511154" cy="300403"/>
              </a:xfrm>
              <a:prstGeom prst="rect">
                <a:avLst/>
              </a:prstGeom>
              <a:noFill/>
            </p:spPr>
            <p:txBody>
              <a:bodyPr wrap="none" lIns="0" tIns="0" rIns="0" bIns="0" rtlCol="0">
                <a:spAutoFit/>
              </a:bodyPr>
              <a:lstStyle/>
              <a:p>
                <a:pPr>
                  <a:lnSpc>
                    <a:spcPct val="114000"/>
                  </a:lnSpc>
                </a:pPr>
                <a:r>
                  <a:rPr lang="en-US" b="1" dirty="0">
                    <a:solidFill>
                      <a:srgbClr val="0070C0"/>
                    </a:solidFill>
                    <a:latin typeface="Bell MT" panose="02020503060305020303" pitchFamily="18" charset="0"/>
                  </a:rPr>
                  <a:t>Gluons &amp; light quarks </a:t>
                </a:r>
                <a14:m>
                  <m:oMath xmlns:m="http://schemas.openxmlformats.org/officeDocument/2006/math">
                    <m:r>
                      <a:rPr lang="en-US" b="1" i="1" smtClean="0">
                        <a:solidFill>
                          <a:srgbClr val="0070C0"/>
                        </a:solidFill>
                        <a:latin typeface="Cambria Math" panose="02040503050406030204" pitchFamily="18" charset="0"/>
                      </a:rPr>
                      <m:t>↔</m:t>
                    </m:r>
                  </m:oMath>
                </a14:m>
                <a:r>
                  <a:rPr lang="en-US" b="1" dirty="0">
                    <a:solidFill>
                      <a:srgbClr val="0070C0"/>
                    </a:solidFill>
                    <a:latin typeface="Bell MT" panose="02020503060305020303" pitchFamily="18" charset="0"/>
                  </a:rPr>
                  <a:t> electrons</a:t>
                </a:r>
              </a:p>
            </p:txBody>
          </p:sp>
        </mc:Choice>
        <mc:Fallback xmlns="">
          <p:sp>
            <p:nvSpPr>
              <p:cNvPr id="50" name="TextBox 49">
                <a:extLst>
                  <a:ext uri="{FF2B5EF4-FFF2-40B4-BE49-F238E27FC236}">
                    <a16:creationId xmlns:a16="http://schemas.microsoft.com/office/drawing/2014/main" id="{8FCDABCB-5626-1B4E-D7EA-DA83D985D00B}"/>
                  </a:ext>
                </a:extLst>
              </p:cNvPr>
              <p:cNvSpPr txBox="1">
                <a:spLocks noRot="1" noChangeAspect="1" noMove="1" noResize="1" noEditPoints="1" noAdjustHandles="1" noChangeArrowheads="1" noChangeShapeType="1" noTextEdit="1"/>
              </p:cNvSpPr>
              <p:nvPr/>
            </p:nvSpPr>
            <p:spPr>
              <a:xfrm>
                <a:off x="5522091" y="6115453"/>
                <a:ext cx="3511154" cy="300403"/>
              </a:xfrm>
              <a:prstGeom prst="rect">
                <a:avLst/>
              </a:prstGeom>
              <a:blipFill>
                <a:blip r:embed="rId11"/>
                <a:stretch>
                  <a:fillRect l="-4167" t="-18367" r="-3472" b="-48980"/>
                </a:stretch>
              </a:blipFill>
            </p:spPr>
            <p:txBody>
              <a:bodyPr/>
              <a:lstStyle/>
              <a:p>
                <a:r>
                  <a:rPr lang="en-US">
                    <a:noFill/>
                  </a:rPr>
                  <a:t> </a:t>
                </a:r>
              </a:p>
            </p:txBody>
          </p:sp>
        </mc:Fallback>
      </mc:AlternateContent>
    </p:spTree>
    <p:extLst>
      <p:ext uri="{BB962C8B-B14F-4D97-AF65-F5344CB8AC3E}">
        <p14:creationId xmlns:p14="http://schemas.microsoft.com/office/powerpoint/2010/main" val="809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9" grpId="0" animBg="1"/>
      <p:bldP spid="40" grpId="0" animBg="1"/>
      <p:bldP spid="46"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662F72-AD5D-ADE8-7382-EB278639B862}"/>
              </a:ext>
            </a:extLst>
          </p:cNvPr>
          <p:cNvSpPr>
            <a:spLocks noGrp="1"/>
          </p:cNvSpPr>
          <p:nvPr>
            <p:ph type="sldNum" sz="quarter" idx="12"/>
          </p:nvPr>
        </p:nvSpPr>
        <p:spPr/>
        <p:txBody>
          <a:bodyPr/>
          <a:lstStyle/>
          <a:p>
            <a:fld id="{F625E1C1-922A-47A9-AF37-A2DFACD4FCD7}" type="slidenum">
              <a:rPr lang="en-US" smtClean="0"/>
              <a:t>47</a:t>
            </a:fld>
            <a:endParaRPr lang="en-US"/>
          </a:p>
        </p:txBody>
      </p:sp>
      <p:sp>
        <p:nvSpPr>
          <p:cNvPr id="13" name="TextBox 12">
            <a:extLst>
              <a:ext uri="{FF2B5EF4-FFF2-40B4-BE49-F238E27FC236}">
                <a16:creationId xmlns:a16="http://schemas.microsoft.com/office/drawing/2014/main" id="{3689A9D3-55EE-0D8E-16F8-46FD7E76A732}"/>
              </a:ext>
            </a:extLst>
          </p:cNvPr>
          <p:cNvSpPr txBox="1"/>
          <p:nvPr/>
        </p:nvSpPr>
        <p:spPr>
          <a:xfrm>
            <a:off x="3017470" y="190374"/>
            <a:ext cx="5723811" cy="584775"/>
          </a:xfrm>
          <a:prstGeom prst="rect">
            <a:avLst/>
          </a:prstGeom>
          <a:noFill/>
        </p:spPr>
        <p:txBody>
          <a:bodyPr wrap="none" rtlCol="0">
            <a:spAutoFit/>
          </a:bodyPr>
          <a:lstStyle/>
          <a:p>
            <a:r>
              <a:rPr lang="en-US" sz="3200" b="1" dirty="0">
                <a:latin typeface="Bell MT" panose="02020503060305020303" pitchFamily="18" charset="0"/>
              </a:rPr>
              <a:t>Born-Oppenheimer Philosophy</a:t>
            </a:r>
          </a:p>
        </p:txBody>
      </p:sp>
      <p:pic>
        <p:nvPicPr>
          <p:cNvPr id="6" name="Picture 5">
            <a:extLst>
              <a:ext uri="{FF2B5EF4-FFF2-40B4-BE49-F238E27FC236}">
                <a16:creationId xmlns:a16="http://schemas.microsoft.com/office/drawing/2014/main" id="{DAE7A54D-6447-53BA-374A-7B9271D88064}"/>
              </a:ext>
            </a:extLst>
          </p:cNvPr>
          <p:cNvPicPr>
            <a:picLocks noChangeAspect="1"/>
          </p:cNvPicPr>
          <p:nvPr/>
        </p:nvPicPr>
        <p:blipFill>
          <a:blip r:embed="rId3"/>
          <a:stretch>
            <a:fillRect/>
          </a:stretch>
        </p:blipFill>
        <p:spPr>
          <a:xfrm>
            <a:off x="404509" y="1338308"/>
            <a:ext cx="7243200" cy="1883046"/>
          </a:xfrm>
          <a:prstGeom prst="rect">
            <a:avLst/>
          </a:prstGeom>
        </p:spPr>
      </p:pic>
      <p:sp>
        <p:nvSpPr>
          <p:cNvPr id="7" name="TextBox 6">
            <a:extLst>
              <a:ext uri="{FF2B5EF4-FFF2-40B4-BE49-F238E27FC236}">
                <a16:creationId xmlns:a16="http://schemas.microsoft.com/office/drawing/2014/main" id="{8AED66B3-11A8-698A-8C57-0C02F0F2BDCF}"/>
              </a:ext>
            </a:extLst>
          </p:cNvPr>
          <p:cNvSpPr txBox="1"/>
          <p:nvPr/>
        </p:nvSpPr>
        <p:spPr>
          <a:xfrm>
            <a:off x="119208" y="918406"/>
            <a:ext cx="3725059" cy="371192"/>
          </a:xfrm>
          <a:prstGeom prst="rect">
            <a:avLst/>
          </a:prstGeom>
          <a:noFill/>
        </p:spPr>
        <p:txBody>
          <a:bodyPr wrap="none" lIns="0" tIns="0" rIns="0" bIns="0" rtlCol="0">
            <a:spAutoFit/>
          </a:bodyPr>
          <a:lstStyle/>
          <a:p>
            <a:pPr>
              <a:lnSpc>
                <a:spcPct val="114000"/>
              </a:lnSpc>
            </a:pPr>
            <a:r>
              <a:rPr lang="en-US" sz="2200" dirty="0">
                <a:solidFill>
                  <a:srgbClr val="FF0000"/>
                </a:solidFill>
                <a:latin typeface="Bell MT" panose="02020503060305020303" pitchFamily="18" charset="0"/>
              </a:rPr>
              <a:t>Full Hamiltonian of the system:</a:t>
            </a:r>
          </a:p>
        </p:txBody>
      </p:sp>
      <p:pic>
        <p:nvPicPr>
          <p:cNvPr id="14" name="Picture 13">
            <a:extLst>
              <a:ext uri="{FF2B5EF4-FFF2-40B4-BE49-F238E27FC236}">
                <a16:creationId xmlns:a16="http://schemas.microsoft.com/office/drawing/2014/main" id="{62F876F1-5B6B-B883-3546-565683F5F1E2}"/>
              </a:ext>
            </a:extLst>
          </p:cNvPr>
          <p:cNvPicPr>
            <a:picLocks noChangeAspect="1"/>
          </p:cNvPicPr>
          <p:nvPr/>
        </p:nvPicPr>
        <p:blipFill>
          <a:blip r:embed="rId4"/>
          <a:stretch>
            <a:fillRect/>
          </a:stretch>
        </p:blipFill>
        <p:spPr>
          <a:xfrm>
            <a:off x="8084127" y="1397843"/>
            <a:ext cx="3581889" cy="217738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8A5945-1B18-8A48-54AE-DDBC581ED0F5}"/>
                  </a:ext>
                </a:extLst>
              </p:cNvPr>
              <p:cNvSpPr txBox="1"/>
              <p:nvPr/>
            </p:nvSpPr>
            <p:spPr>
              <a:xfrm>
                <a:off x="9171087" y="1213177"/>
                <a:ext cx="1407968" cy="369332"/>
              </a:xfrm>
              <a:prstGeom prst="rect">
                <a:avLst/>
              </a:prstGeom>
              <a:noFill/>
            </p:spPr>
            <p:txBody>
              <a:bodyPr wrap="square">
                <a:spAutoFit/>
              </a:bodyPr>
              <a:lstStyle/>
              <a:p>
                <a14:m>
                  <m:oMath xmlns:m="http://schemas.openxmlformats.org/officeDocument/2006/math">
                    <m:sSubSup>
                      <m:sSubSupPr>
                        <m:ctrlPr>
                          <a:rPr lang="ar-AE" sz="1800" b="0" i="1" smtClean="0">
                            <a:solidFill>
                              <a:schemeClr val="tx1"/>
                            </a:solidFill>
                            <a:latin typeface="Cambria Math" panose="02040503050406030204" pitchFamily="18" charset="0"/>
                          </a:rPr>
                        </m:ctrlPr>
                      </m:sSubSupPr>
                      <m:e>
                        <m:r>
                          <m:rPr>
                            <m:sty m:val="p"/>
                          </m:rPr>
                          <a:rPr lang="en-US" sz="1800" b="0" i="0" smtClean="0">
                            <a:solidFill>
                              <a:schemeClr val="tx1"/>
                            </a:solidFill>
                            <a:latin typeface="Cambria Math" panose="02040503050406030204" pitchFamily="18" charset="0"/>
                          </a:rPr>
                          <m:t>H</m:t>
                        </m:r>
                      </m:e>
                      <m:sub>
                        <m:r>
                          <a:rPr lang="ar-AE" sz="1800" b="0" i="0" smtClean="0">
                            <a:solidFill>
                              <a:schemeClr val="tx1"/>
                            </a:solidFill>
                            <a:latin typeface="Cambria Math" panose="02040503050406030204" pitchFamily="18" charset="0"/>
                          </a:rPr>
                          <m:t>2</m:t>
                        </m:r>
                      </m:sub>
                      <m:sup>
                        <m:r>
                          <a:rPr lang="ar-AE" sz="1800" b="0" i="0" smtClean="0">
                            <a:solidFill>
                              <a:schemeClr val="tx1"/>
                            </a:solidFill>
                            <a:latin typeface="Cambria Math" panose="02040503050406030204" pitchFamily="18" charset="0"/>
                          </a:rPr>
                          <m:t>+</m:t>
                        </m:r>
                      </m:sup>
                    </m:sSubSup>
                  </m:oMath>
                </a14:m>
                <a:r>
                  <a:rPr lang="en-US" dirty="0"/>
                  <a:t> ion </a:t>
                </a:r>
              </a:p>
            </p:txBody>
          </p:sp>
        </mc:Choice>
        <mc:Fallback xmlns="">
          <p:sp>
            <p:nvSpPr>
              <p:cNvPr id="16" name="TextBox 15">
                <a:extLst>
                  <a:ext uri="{FF2B5EF4-FFF2-40B4-BE49-F238E27FC236}">
                    <a16:creationId xmlns:a16="http://schemas.microsoft.com/office/drawing/2014/main" id="{388A5945-1B18-8A48-54AE-DDBC581ED0F5}"/>
                  </a:ext>
                </a:extLst>
              </p:cNvPr>
              <p:cNvSpPr txBox="1">
                <a:spLocks noRot="1" noChangeAspect="1" noMove="1" noResize="1" noEditPoints="1" noAdjustHandles="1" noChangeArrowheads="1" noChangeShapeType="1" noTextEdit="1"/>
              </p:cNvSpPr>
              <p:nvPr/>
            </p:nvSpPr>
            <p:spPr>
              <a:xfrm>
                <a:off x="9171087" y="1213177"/>
                <a:ext cx="1407968" cy="369332"/>
              </a:xfrm>
              <a:prstGeom prst="rect">
                <a:avLst/>
              </a:prstGeom>
              <a:blipFill>
                <a:blip r:embed="rId5"/>
                <a:stretch>
                  <a:fillRect t="-8197" b="-24590"/>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6CA81768-D0CA-CE16-F53C-876CB877B8F5}"/>
              </a:ext>
            </a:extLst>
          </p:cNvPr>
          <p:cNvPicPr>
            <a:picLocks noChangeAspect="1"/>
          </p:cNvPicPr>
          <p:nvPr/>
        </p:nvPicPr>
        <p:blipFill>
          <a:blip r:embed="rId6"/>
          <a:stretch>
            <a:fillRect/>
          </a:stretch>
        </p:blipFill>
        <p:spPr>
          <a:xfrm>
            <a:off x="2876087" y="3415249"/>
            <a:ext cx="3995016" cy="828754"/>
          </a:xfrm>
          <a:prstGeom prst="rect">
            <a:avLst/>
          </a:prstGeom>
        </p:spPr>
      </p:pic>
      <p:sp>
        <p:nvSpPr>
          <p:cNvPr id="19" name="TextBox 18">
            <a:extLst>
              <a:ext uri="{FF2B5EF4-FFF2-40B4-BE49-F238E27FC236}">
                <a16:creationId xmlns:a16="http://schemas.microsoft.com/office/drawing/2014/main" id="{0B1EE8B5-B418-8B56-341A-C76BD2FA41A7}"/>
              </a:ext>
            </a:extLst>
          </p:cNvPr>
          <p:cNvSpPr txBox="1"/>
          <p:nvPr/>
        </p:nvSpPr>
        <p:spPr>
          <a:xfrm>
            <a:off x="119208" y="3622081"/>
            <a:ext cx="2652970" cy="371192"/>
          </a:xfrm>
          <a:prstGeom prst="rect">
            <a:avLst/>
          </a:prstGeom>
          <a:noFill/>
        </p:spPr>
        <p:txBody>
          <a:bodyPr wrap="none" lIns="0" tIns="0" rIns="0" bIns="0" rtlCol="0">
            <a:spAutoFit/>
          </a:bodyPr>
          <a:lstStyle/>
          <a:p>
            <a:pPr>
              <a:lnSpc>
                <a:spcPct val="114000"/>
              </a:lnSpc>
            </a:pPr>
            <a:r>
              <a:rPr lang="en-US" sz="2200" dirty="0">
                <a:solidFill>
                  <a:srgbClr val="FF0000"/>
                </a:solidFill>
                <a:latin typeface="Bell MT" panose="02020503060305020303" pitchFamily="18" charset="0"/>
              </a:rPr>
              <a:t>Electron Hamiltonian:</a:t>
            </a:r>
          </a:p>
        </p:txBody>
      </p:sp>
      <p:sp>
        <p:nvSpPr>
          <p:cNvPr id="21" name="HQET for heavy quarks and diquarks">
            <a:extLst>
              <a:ext uri="{FF2B5EF4-FFF2-40B4-BE49-F238E27FC236}">
                <a16:creationId xmlns:a16="http://schemas.microsoft.com/office/drawing/2014/main" id="{7D3D11DA-B11D-850E-B405-F66EA479EB5E}"/>
              </a:ext>
            </a:extLst>
          </p:cNvPr>
          <p:cNvSpPr txBox="1"/>
          <p:nvPr/>
        </p:nvSpPr>
        <p:spPr>
          <a:xfrm>
            <a:off x="892524" y="4308958"/>
            <a:ext cx="8982547" cy="441146"/>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457200" indent="-457200">
              <a:buFont typeface="+mj-lt"/>
              <a:buAutoNum type="arabicPeriod"/>
              <a:defRPr sz="2400"/>
            </a:pPr>
            <a:r>
              <a:rPr lang="en-US" sz="2200" dirty="0">
                <a:latin typeface="Bell MT" panose="02020503060305020303" pitchFamily="18" charset="0"/>
              </a:rPr>
              <a:t>Solve electron Schrödinger eq. for fixed </a:t>
            </a:r>
            <a:r>
              <a:rPr lang="en-US" sz="2200" b="1" dirty="0">
                <a:latin typeface="Bell MT" panose="02020503060305020303" pitchFamily="18" charset="0"/>
              </a:rPr>
              <a:t>R</a:t>
            </a:r>
            <a:r>
              <a:rPr lang="en-US" sz="2200" dirty="0">
                <a:latin typeface="Bell MT" panose="02020503060305020303" pitchFamily="18" charset="0"/>
              </a:rPr>
              <a:t> </a:t>
            </a:r>
            <a:endParaRPr sz="2200" dirty="0">
              <a:latin typeface="Bell MT" panose="02020503060305020303" pitchFamily="18" charset="0"/>
            </a:endParaRPr>
          </a:p>
        </p:txBody>
      </p:sp>
      <mc:AlternateContent xmlns:mc="http://schemas.openxmlformats.org/markup-compatibility/2006" xmlns:a14="http://schemas.microsoft.com/office/drawing/2010/main">
        <mc:Choice Requires="a14">
          <p:sp>
            <p:nvSpPr>
              <p:cNvPr id="22" name="HQET for heavy quarks and diquarks">
                <a:extLst>
                  <a:ext uri="{FF2B5EF4-FFF2-40B4-BE49-F238E27FC236}">
                    <a16:creationId xmlns:a16="http://schemas.microsoft.com/office/drawing/2014/main" id="{B3264041-B7F1-A6E0-9BCE-CF2BF51B77E8}"/>
                  </a:ext>
                </a:extLst>
              </p:cNvPr>
              <p:cNvSpPr txBox="1"/>
              <p:nvPr/>
            </p:nvSpPr>
            <p:spPr>
              <a:xfrm>
                <a:off x="892523" y="5500726"/>
                <a:ext cx="8982547"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457200" indent="-457200">
                  <a:buFont typeface="+mj-lt"/>
                  <a:buAutoNum type="arabicPeriod" startAt="2"/>
                  <a:defRPr sz="2400"/>
                </a:pPr>
                <a:r>
                  <a:rPr lang="en-US" sz="2200" dirty="0">
                    <a:latin typeface="Bell MT" panose="02020503060305020303" pitchFamily="18" charset="0"/>
                  </a:rPr>
                  <a:t>Solve nuclei (proton) Schrödinger eq. with </a:t>
                </a:r>
                <a14:m>
                  <m:oMath xmlns:m="http://schemas.openxmlformats.org/officeDocument/2006/math">
                    <m:r>
                      <m:rPr>
                        <m:sty m:val="p"/>
                      </m:rPr>
                      <a:rPr lang="en-US" sz="2200" b="0" i="0" smtClean="0">
                        <a:latin typeface="Cambria Math" panose="02040503050406030204" pitchFamily="18" charset="0"/>
                      </a:rPr>
                      <m:t>U</m:t>
                    </m:r>
                    <m:r>
                      <a:rPr lang="en-US" sz="2200" b="1" i="1" smtClean="0">
                        <a:latin typeface="Cambria Math" panose="02040503050406030204" pitchFamily="18" charset="0"/>
                      </a:rPr>
                      <m:t>(</m:t>
                    </m:r>
                    <m:r>
                      <a:rPr lang="en-US" sz="2200" b="1" i="1" smtClean="0">
                        <a:latin typeface="Cambria Math" panose="02040503050406030204" pitchFamily="18" charset="0"/>
                      </a:rPr>
                      <m:t>𝑹</m:t>
                    </m:r>
                    <m:r>
                      <a:rPr lang="en-US" sz="2200" b="1" i="1" smtClean="0">
                        <a:latin typeface="Cambria Math" panose="02040503050406030204" pitchFamily="18" charset="0"/>
                      </a:rPr>
                      <m:t>)</m:t>
                    </m:r>
                  </m:oMath>
                </a14:m>
                <a:r>
                  <a:rPr lang="en-US" sz="2200" dirty="0">
                    <a:latin typeface="Bell MT" panose="02020503060305020303" pitchFamily="18" charset="0"/>
                  </a:rPr>
                  <a:t> as </a:t>
                </a:r>
                <a:r>
                  <a:rPr lang="en-US" sz="2200" b="1" u="sng" dirty="0">
                    <a:latin typeface="Bell MT" panose="02020503060305020303" pitchFamily="18" charset="0"/>
                  </a:rPr>
                  <a:t>potential</a:t>
                </a:r>
                <a:r>
                  <a:rPr lang="en-US" sz="2200" dirty="0">
                    <a:latin typeface="Bell MT" panose="02020503060305020303" pitchFamily="18" charset="0"/>
                  </a:rPr>
                  <a:t>.</a:t>
                </a:r>
                <a:endParaRPr sz="2200" dirty="0">
                  <a:latin typeface="Bell MT" panose="02020503060305020303" pitchFamily="18" charset="0"/>
                </a:endParaRPr>
              </a:p>
            </p:txBody>
          </p:sp>
        </mc:Choice>
        <mc:Fallback xmlns="">
          <p:sp>
            <p:nvSpPr>
              <p:cNvPr id="22" name="HQET for heavy quarks and diquarks">
                <a:extLst>
                  <a:ext uri="{FF2B5EF4-FFF2-40B4-BE49-F238E27FC236}">
                    <a16:creationId xmlns:a16="http://schemas.microsoft.com/office/drawing/2014/main" id="{B3264041-B7F1-A6E0-9BCE-CF2BF51B77E8}"/>
                  </a:ext>
                </a:extLst>
              </p:cNvPr>
              <p:cNvSpPr txBox="1">
                <a:spLocks noRot="1" noChangeAspect="1" noMove="1" noResize="1" noEditPoints="1" noAdjustHandles="1" noChangeArrowheads="1" noChangeShapeType="1" noTextEdit="1"/>
              </p:cNvSpPr>
              <p:nvPr/>
            </p:nvSpPr>
            <p:spPr>
              <a:xfrm>
                <a:off x="892523" y="5500726"/>
                <a:ext cx="8982547" cy="441146"/>
              </a:xfrm>
              <a:prstGeom prst="rect">
                <a:avLst/>
              </a:prstGeom>
              <a:blipFill>
                <a:blip r:embed="rId7"/>
                <a:stretch>
                  <a:fillRect l="-1153" t="-6849" b="-2602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24" name="Picture 23">
            <a:extLst>
              <a:ext uri="{FF2B5EF4-FFF2-40B4-BE49-F238E27FC236}">
                <a16:creationId xmlns:a16="http://schemas.microsoft.com/office/drawing/2014/main" id="{26F646D4-9864-7C95-95A8-65F3B71F52E9}"/>
              </a:ext>
            </a:extLst>
          </p:cNvPr>
          <p:cNvPicPr>
            <a:picLocks noChangeAspect="1"/>
          </p:cNvPicPr>
          <p:nvPr/>
        </p:nvPicPr>
        <p:blipFill>
          <a:blip r:embed="rId8"/>
          <a:stretch>
            <a:fillRect/>
          </a:stretch>
        </p:blipFill>
        <p:spPr>
          <a:xfrm>
            <a:off x="3844267" y="4823407"/>
            <a:ext cx="2757154" cy="579003"/>
          </a:xfrm>
          <a:prstGeom prst="rect">
            <a:avLst/>
          </a:prstGeom>
        </p:spPr>
      </p:pic>
      <p:pic>
        <p:nvPicPr>
          <p:cNvPr id="26" name="Picture 25">
            <a:extLst>
              <a:ext uri="{FF2B5EF4-FFF2-40B4-BE49-F238E27FC236}">
                <a16:creationId xmlns:a16="http://schemas.microsoft.com/office/drawing/2014/main" id="{C5E39A4B-8D03-9AFC-1588-AAFF031BEF3E}"/>
              </a:ext>
            </a:extLst>
          </p:cNvPr>
          <p:cNvPicPr>
            <a:picLocks noChangeAspect="1"/>
          </p:cNvPicPr>
          <p:nvPr/>
        </p:nvPicPr>
        <p:blipFill>
          <a:blip r:embed="rId9"/>
          <a:stretch>
            <a:fillRect/>
          </a:stretch>
        </p:blipFill>
        <p:spPr>
          <a:xfrm>
            <a:off x="3533954" y="6010166"/>
            <a:ext cx="3750074" cy="728937"/>
          </a:xfrm>
          <a:prstGeom prst="rect">
            <a:avLst/>
          </a:prstGeom>
        </p:spPr>
      </p:pic>
    </p:spTree>
    <p:extLst>
      <p:ext uri="{BB962C8B-B14F-4D97-AF65-F5344CB8AC3E}">
        <p14:creationId xmlns:p14="http://schemas.microsoft.com/office/powerpoint/2010/main" val="21718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QET for heavy quarks and diquarks">
            <a:extLst>
              <a:ext uri="{FF2B5EF4-FFF2-40B4-BE49-F238E27FC236}">
                <a16:creationId xmlns:a16="http://schemas.microsoft.com/office/drawing/2014/main" id="{BA3CCC79-8288-94FA-7E7E-CE8085D5CAB9}"/>
              </a:ext>
            </a:extLst>
          </p:cNvPr>
          <p:cNvSpPr txBox="1"/>
          <p:nvPr/>
        </p:nvSpPr>
        <p:spPr>
          <a:xfrm>
            <a:off x="9319462" y="1958846"/>
            <a:ext cx="2083358" cy="1087477"/>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1600" dirty="0">
                <a:latin typeface="Bell MT" panose="02020503060305020303" pitchFamily="18" charset="0"/>
              </a:rPr>
              <a:t>Here mesons not included from other experiments BESIII, Belle etc.</a:t>
            </a:r>
            <a:endParaRPr sz="1600" dirty="0">
              <a:latin typeface="Bell MT" panose="02020503060305020303" pitchFamily="18" charset="0"/>
            </a:endParaRPr>
          </a:p>
        </p:txBody>
      </p:sp>
      <p:pic>
        <p:nvPicPr>
          <p:cNvPr id="1026" name="Picture 2">
            <a:extLst>
              <a:ext uri="{FF2B5EF4-FFF2-40B4-BE49-F238E27FC236}">
                <a16:creationId xmlns:a16="http://schemas.microsoft.com/office/drawing/2014/main" id="{08DF43A8-3971-F592-0E42-78BDD0C59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8" y="1389528"/>
            <a:ext cx="7588080" cy="421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3"/>
            <a:extLst>
              <a:ext uri="{FF2B5EF4-FFF2-40B4-BE49-F238E27FC236}">
                <a16:creationId xmlns:a16="http://schemas.microsoft.com/office/drawing/2014/main" id="{182D2204-EF21-1C57-4528-629E6F461B58}"/>
              </a:ext>
            </a:extLst>
          </p:cNvPr>
          <p:cNvSpPr txBox="1"/>
          <p:nvPr/>
        </p:nvSpPr>
        <p:spPr>
          <a:xfrm>
            <a:off x="666210" y="6403676"/>
            <a:ext cx="5104861" cy="369332"/>
          </a:xfrm>
          <a:prstGeom prst="rect">
            <a:avLst/>
          </a:prstGeom>
          <a:noFill/>
        </p:spPr>
        <p:txBody>
          <a:bodyPr wrap="square">
            <a:spAutoFit/>
          </a:bodyPr>
          <a:lstStyle/>
          <a:p>
            <a:r>
              <a:rPr lang="en-US" dirty="0">
                <a:latin typeface="Bell MT" panose="02020503060305020303" pitchFamily="18" charset="0"/>
              </a:rPr>
              <a:t>https://www.nikhef.nl/~pkoppenb/particles.html</a:t>
            </a:r>
          </a:p>
        </p:txBody>
      </p:sp>
      <p:pic>
        <p:nvPicPr>
          <p:cNvPr id="1030" name="Picture 6">
            <a:extLst>
              <a:ext uri="{FF2B5EF4-FFF2-40B4-BE49-F238E27FC236}">
                <a16:creationId xmlns:a16="http://schemas.microsoft.com/office/drawing/2014/main" id="{F0B0BD4F-F0BF-54B4-A577-8018BB9D8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627" y="3539079"/>
            <a:ext cx="4321089" cy="3240817"/>
          </a:xfrm>
          <a:prstGeom prst="rect">
            <a:avLst/>
          </a:prstGeom>
          <a:noFill/>
          <a:extLst>
            <a:ext uri="{909E8E84-426E-40DD-AFC4-6F175D3DCCD1}">
              <a14:hiddenFill xmlns:a14="http://schemas.microsoft.com/office/drawing/2010/main">
                <a:solidFill>
                  <a:srgbClr val="FFFFFF"/>
                </a:solidFill>
              </a14:hiddenFill>
            </a:ext>
          </a:extLst>
        </p:spPr>
      </p:pic>
      <p:sp>
        <p:nvSpPr>
          <p:cNvPr id="5" name="HQET for heavy quarks and diquarks">
            <a:extLst>
              <a:ext uri="{FF2B5EF4-FFF2-40B4-BE49-F238E27FC236}">
                <a16:creationId xmlns:a16="http://schemas.microsoft.com/office/drawing/2014/main" id="{6FE09FCB-6107-DCAE-307A-CDE3807277D2}"/>
              </a:ext>
            </a:extLst>
          </p:cNvPr>
          <p:cNvSpPr txBox="1"/>
          <p:nvPr/>
        </p:nvSpPr>
        <p:spPr>
          <a:xfrm>
            <a:off x="965007" y="824463"/>
            <a:ext cx="9050447" cy="410369"/>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000" dirty="0">
                <a:latin typeface="Bell MT" panose="02020503060305020303" pitchFamily="18" charset="0"/>
              </a:rPr>
              <a:t>70 new hadrons with at least one heavy quark ( charm or bottom) observed till now!</a:t>
            </a:r>
            <a:endParaRPr sz="2000" dirty="0">
              <a:latin typeface="Bell MT" panose="02020503060305020303" pitchFamily="18" charset="0"/>
            </a:endParaRPr>
          </a:p>
        </p:txBody>
      </p:sp>
      <p:sp>
        <p:nvSpPr>
          <p:cNvPr id="6" name="HQET for heavy quarks and diquarks">
            <a:extLst>
              <a:ext uri="{FF2B5EF4-FFF2-40B4-BE49-F238E27FC236}">
                <a16:creationId xmlns:a16="http://schemas.microsoft.com/office/drawing/2014/main" id="{8ACC0B8A-1D84-E4E8-EDB9-51007AC88818}"/>
              </a:ext>
            </a:extLst>
          </p:cNvPr>
          <p:cNvSpPr txBox="1"/>
          <p:nvPr/>
        </p:nvSpPr>
        <p:spPr>
          <a:xfrm>
            <a:off x="119618" y="5838925"/>
            <a:ext cx="7117944" cy="379591"/>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1800" dirty="0">
                <a:latin typeface="Bell MT" panose="02020503060305020303" pitchFamily="18" charset="0"/>
              </a:rPr>
              <a:t>More heavy hadrons are expected  in the near future !!</a:t>
            </a:r>
            <a:endParaRPr sz="1800" dirty="0">
              <a:latin typeface="Bell MT" panose="02020503060305020303" pitchFamily="18" charset="0"/>
            </a:endParaRPr>
          </a:p>
        </p:txBody>
      </p:sp>
      <p:sp>
        <p:nvSpPr>
          <p:cNvPr id="8" name="TextBox 7">
            <a:extLst>
              <a:ext uri="{FF2B5EF4-FFF2-40B4-BE49-F238E27FC236}">
                <a16:creationId xmlns:a16="http://schemas.microsoft.com/office/drawing/2014/main" id="{E1FA0365-D977-8F83-73F5-E429644154F4}"/>
              </a:ext>
            </a:extLst>
          </p:cNvPr>
          <p:cNvSpPr txBox="1"/>
          <p:nvPr/>
        </p:nvSpPr>
        <p:spPr>
          <a:xfrm>
            <a:off x="2981875" y="84992"/>
            <a:ext cx="6228250" cy="584775"/>
          </a:xfrm>
          <a:prstGeom prst="rect">
            <a:avLst/>
          </a:prstGeom>
          <a:noFill/>
        </p:spPr>
        <p:txBody>
          <a:bodyPr wrap="square" rtlCol="0">
            <a:spAutoFit/>
          </a:bodyPr>
          <a:lstStyle/>
          <a:p>
            <a:r>
              <a:rPr lang="en-US" sz="3200" b="1" dirty="0">
                <a:latin typeface="Bell MT" panose="02020503060305020303" pitchFamily="18" charset="0"/>
              </a:rPr>
              <a:t>50+ New Hadrons seen at LHC</a:t>
            </a:r>
          </a:p>
        </p:txBody>
      </p:sp>
    </p:spTree>
    <p:extLst>
      <p:ext uri="{BB962C8B-B14F-4D97-AF65-F5344CB8AC3E}">
        <p14:creationId xmlns:p14="http://schemas.microsoft.com/office/powerpoint/2010/main" val="2204901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E7CDF8-B6A3-77EC-01CA-50C53AEE2DFE}"/>
              </a:ext>
            </a:extLst>
          </p:cNvPr>
          <p:cNvSpPr txBox="1"/>
          <p:nvPr/>
        </p:nvSpPr>
        <p:spPr>
          <a:xfrm>
            <a:off x="4706709" y="28626"/>
            <a:ext cx="1914498" cy="584775"/>
          </a:xfrm>
          <a:prstGeom prst="rect">
            <a:avLst/>
          </a:prstGeom>
          <a:noFill/>
        </p:spPr>
        <p:txBody>
          <a:bodyPr wrap="none" rtlCol="0">
            <a:spAutoFit/>
          </a:bodyPr>
          <a:lstStyle/>
          <a:p>
            <a:r>
              <a:rPr lang="en-US" sz="3200" b="1" dirty="0" err="1">
                <a:latin typeface="Bell MT" panose="02020503060305020303" pitchFamily="18" charset="0"/>
              </a:rPr>
              <a:t>pNRQCD</a:t>
            </a:r>
            <a:endParaRPr lang="en-US" sz="3200" b="1" dirty="0">
              <a:latin typeface="Bell MT" panose="02020503060305020303" pitchFamily="18" charset="0"/>
            </a:endParaRPr>
          </a:p>
        </p:txBody>
      </p:sp>
      <p:pic>
        <p:nvPicPr>
          <p:cNvPr id="3" name="Picture 2">
            <a:extLst>
              <a:ext uri="{FF2B5EF4-FFF2-40B4-BE49-F238E27FC236}">
                <a16:creationId xmlns:a16="http://schemas.microsoft.com/office/drawing/2014/main" id="{73ECF0F0-808E-74B9-C65B-5D284D015E76}"/>
              </a:ext>
            </a:extLst>
          </p:cNvPr>
          <p:cNvPicPr>
            <a:picLocks noChangeAspect="1"/>
          </p:cNvPicPr>
          <p:nvPr/>
        </p:nvPicPr>
        <p:blipFill>
          <a:blip r:embed="rId3"/>
          <a:stretch>
            <a:fillRect/>
          </a:stretch>
        </p:blipFill>
        <p:spPr>
          <a:xfrm>
            <a:off x="795505" y="508585"/>
            <a:ext cx="10080018" cy="6130691"/>
          </a:xfrm>
          <a:prstGeom prst="rect">
            <a:avLst/>
          </a:prstGeom>
        </p:spPr>
      </p:pic>
    </p:spTree>
    <p:extLst>
      <p:ext uri="{BB962C8B-B14F-4D97-AF65-F5344CB8AC3E}">
        <p14:creationId xmlns:p14="http://schemas.microsoft.com/office/powerpoint/2010/main" val="157014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aph with numbers and dots">
            <a:extLst>
              <a:ext uri="{FF2B5EF4-FFF2-40B4-BE49-F238E27FC236}">
                <a16:creationId xmlns:a16="http://schemas.microsoft.com/office/drawing/2014/main" id="{EDCA2ABE-3BCF-DDDE-7A6E-D07C981A2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88" y="1095983"/>
            <a:ext cx="11763924" cy="3779574"/>
          </a:xfrm>
          <a:prstGeom prst="rect">
            <a:avLst/>
          </a:prstGeom>
        </p:spPr>
      </p:pic>
      <p:sp>
        <p:nvSpPr>
          <p:cNvPr id="19" name="HQET for heavy quarks and diquarks">
            <a:extLst>
              <a:ext uri="{FF2B5EF4-FFF2-40B4-BE49-F238E27FC236}">
                <a16:creationId xmlns:a16="http://schemas.microsoft.com/office/drawing/2014/main" id="{70891887-DF04-CB36-C5D8-72A306CC2B86}"/>
              </a:ext>
            </a:extLst>
          </p:cNvPr>
          <p:cNvSpPr txBox="1"/>
          <p:nvPr/>
        </p:nvSpPr>
        <p:spPr>
          <a:xfrm>
            <a:off x="1206230" y="4987461"/>
            <a:ext cx="11618068" cy="487313"/>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500" dirty="0">
                <a:solidFill>
                  <a:srgbClr val="FF0000"/>
                </a:solidFill>
                <a:latin typeface="Bell MT" panose="02020503060305020303" pitchFamily="18" charset="0"/>
              </a:rPr>
              <a:t>Observation of many newer heavy hadrons are expected  in the near future !!</a:t>
            </a:r>
            <a:endParaRPr sz="2500" dirty="0">
              <a:solidFill>
                <a:srgbClr val="FF0000"/>
              </a:solidFill>
              <a:latin typeface="Bell MT" panose="02020503060305020303" pitchFamily="18" charset="0"/>
            </a:endParaRPr>
          </a:p>
        </p:txBody>
      </p:sp>
      <p:sp>
        <p:nvSpPr>
          <p:cNvPr id="20" name="TextBox 19">
            <a:hlinkClick r:id="rId4"/>
            <a:extLst>
              <a:ext uri="{FF2B5EF4-FFF2-40B4-BE49-F238E27FC236}">
                <a16:creationId xmlns:a16="http://schemas.microsoft.com/office/drawing/2014/main" id="{D1DB4C44-47D2-43CC-6E40-33355AAB98CA}"/>
              </a:ext>
            </a:extLst>
          </p:cNvPr>
          <p:cNvSpPr txBox="1"/>
          <p:nvPr/>
        </p:nvSpPr>
        <p:spPr>
          <a:xfrm>
            <a:off x="212750" y="942094"/>
            <a:ext cx="3228096" cy="307777"/>
          </a:xfrm>
          <a:prstGeom prst="rect">
            <a:avLst/>
          </a:prstGeom>
          <a:noFill/>
        </p:spPr>
        <p:txBody>
          <a:bodyPr wrap="square">
            <a:spAutoFit/>
          </a:bodyPr>
          <a:lstStyle/>
          <a:p>
            <a:r>
              <a:rPr lang="en-US" sz="1400" dirty="0">
                <a:latin typeface="Bell MT" panose="02020503060305020303" pitchFamily="18" charset="0"/>
              </a:rPr>
              <a:t>https://qwg.ph.nat.tum.de/exoticshub/</a:t>
            </a:r>
          </a:p>
        </p:txBody>
      </p:sp>
      <p:sp>
        <p:nvSpPr>
          <p:cNvPr id="2" name="TextBox 1">
            <a:extLst>
              <a:ext uri="{FF2B5EF4-FFF2-40B4-BE49-F238E27FC236}">
                <a16:creationId xmlns:a16="http://schemas.microsoft.com/office/drawing/2014/main" id="{CEDE5191-F42F-7DDE-96D0-837BEE628B5D}"/>
              </a:ext>
            </a:extLst>
          </p:cNvPr>
          <p:cNvSpPr txBox="1"/>
          <p:nvPr/>
        </p:nvSpPr>
        <p:spPr>
          <a:xfrm>
            <a:off x="8546155" y="1008843"/>
            <a:ext cx="2299034" cy="605230"/>
          </a:xfrm>
          <a:prstGeom prst="rect">
            <a:avLst/>
          </a:prstGeom>
          <a:noFill/>
        </p:spPr>
        <p:txBody>
          <a:bodyPr wrap="square" lIns="0" tIns="0" rIns="0" bIns="0" rtlCol="0">
            <a:spAutoFit/>
          </a:bodyPr>
          <a:lstStyle/>
          <a:p>
            <a:pPr>
              <a:lnSpc>
                <a:spcPct val="114000"/>
              </a:lnSpc>
            </a:pPr>
            <a:r>
              <a:rPr lang="en-US" dirty="0">
                <a:solidFill>
                  <a:srgbClr val="7030A0"/>
                </a:solidFill>
                <a:latin typeface="+mn-lt"/>
              </a:rPr>
              <a:t>BESIII experiment</a:t>
            </a:r>
          </a:p>
          <a:p>
            <a:pPr>
              <a:lnSpc>
                <a:spcPct val="114000"/>
              </a:lnSpc>
            </a:pPr>
            <a:r>
              <a:rPr lang="en-US" dirty="0">
                <a:solidFill>
                  <a:srgbClr val="7030A0"/>
                </a:solidFill>
              </a:rPr>
              <a:t>China</a:t>
            </a:r>
            <a:endParaRPr lang="en-US" dirty="0">
              <a:solidFill>
                <a:srgbClr val="7030A0"/>
              </a:solidFill>
              <a:latin typeface="+mn-lt"/>
            </a:endParaRPr>
          </a:p>
        </p:txBody>
      </p:sp>
      <p:sp>
        <p:nvSpPr>
          <p:cNvPr id="3" name="HQET for heavy quarks and diquarks">
            <a:extLst>
              <a:ext uri="{FF2B5EF4-FFF2-40B4-BE49-F238E27FC236}">
                <a16:creationId xmlns:a16="http://schemas.microsoft.com/office/drawing/2014/main" id="{31F5B877-26AD-7B97-38E6-BAC6D8FD1E31}"/>
              </a:ext>
            </a:extLst>
          </p:cNvPr>
          <p:cNvSpPr txBox="1"/>
          <p:nvPr/>
        </p:nvSpPr>
        <p:spPr>
          <a:xfrm>
            <a:off x="624616" y="5667134"/>
            <a:ext cx="10649742" cy="872034"/>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a:defRPr sz="2400"/>
            </a:pPr>
            <a:r>
              <a:rPr lang="en-US" sz="2500" dirty="0">
                <a:solidFill>
                  <a:srgbClr val="00B050"/>
                </a:solidFill>
                <a:latin typeface="Bell MT" panose="02020503060305020303" pitchFamily="18" charset="0"/>
              </a:rPr>
              <a:t>                                                   BIG QUESTION: </a:t>
            </a:r>
          </a:p>
          <a:p>
            <a:pPr>
              <a:defRPr sz="2400"/>
            </a:pPr>
            <a:r>
              <a:rPr lang="en-US" sz="2500" dirty="0">
                <a:latin typeface="Bell MT" panose="02020503060305020303" pitchFamily="18" charset="0"/>
              </a:rPr>
              <a:t>How to understand XYZ states ? Can we theoretically predict the spectrum ??</a:t>
            </a:r>
            <a:r>
              <a:rPr lang="en-US" sz="2500" dirty="0">
                <a:solidFill>
                  <a:srgbClr val="00B050"/>
                </a:solidFill>
                <a:latin typeface="Bell MT" panose="02020503060305020303" pitchFamily="18" charset="0"/>
              </a:rPr>
              <a:t> </a:t>
            </a:r>
            <a:endParaRPr sz="2500" dirty="0">
              <a:solidFill>
                <a:srgbClr val="00B050"/>
              </a:solidFill>
              <a:latin typeface="Bell MT" panose="02020503060305020303" pitchFamily="18" charset="0"/>
            </a:endParaRPr>
          </a:p>
        </p:txBody>
      </p:sp>
      <p:sp>
        <p:nvSpPr>
          <p:cNvPr id="4" name="TextBox 3">
            <a:extLst>
              <a:ext uri="{FF2B5EF4-FFF2-40B4-BE49-F238E27FC236}">
                <a16:creationId xmlns:a16="http://schemas.microsoft.com/office/drawing/2014/main" id="{2467992C-BBD3-74F3-88F5-956DAD5A1A2A}"/>
              </a:ext>
            </a:extLst>
          </p:cNvPr>
          <p:cNvSpPr txBox="1"/>
          <p:nvPr/>
        </p:nvSpPr>
        <p:spPr>
          <a:xfrm>
            <a:off x="3215338" y="79997"/>
            <a:ext cx="6228250" cy="584775"/>
          </a:xfrm>
          <a:prstGeom prst="rect">
            <a:avLst/>
          </a:prstGeom>
          <a:noFill/>
        </p:spPr>
        <p:txBody>
          <a:bodyPr wrap="square" rtlCol="0">
            <a:spAutoFit/>
          </a:bodyPr>
          <a:lstStyle/>
          <a:p>
            <a:r>
              <a:rPr lang="en-US" sz="3200" b="1" dirty="0">
                <a:latin typeface="Bell MT" panose="02020503060305020303" pitchFamily="18" charset="0"/>
              </a:rPr>
              <a:t>New Hadrons: XYZ mesons</a:t>
            </a:r>
          </a:p>
        </p:txBody>
      </p:sp>
    </p:spTree>
    <p:extLst>
      <p:ext uri="{BB962C8B-B14F-4D97-AF65-F5344CB8AC3E}">
        <p14:creationId xmlns:p14="http://schemas.microsoft.com/office/powerpoint/2010/main" val="38980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E7CDF8-B6A3-77EC-01CA-50C53AEE2DFE}"/>
              </a:ext>
            </a:extLst>
          </p:cNvPr>
          <p:cNvSpPr txBox="1"/>
          <p:nvPr/>
        </p:nvSpPr>
        <p:spPr>
          <a:xfrm>
            <a:off x="4706709" y="28626"/>
            <a:ext cx="1914498" cy="584775"/>
          </a:xfrm>
          <a:prstGeom prst="rect">
            <a:avLst/>
          </a:prstGeom>
          <a:noFill/>
        </p:spPr>
        <p:txBody>
          <a:bodyPr wrap="none" rtlCol="0">
            <a:spAutoFit/>
          </a:bodyPr>
          <a:lstStyle/>
          <a:p>
            <a:r>
              <a:rPr lang="en-US" sz="3200" b="1" dirty="0" err="1">
                <a:latin typeface="Bell MT" panose="02020503060305020303" pitchFamily="18" charset="0"/>
              </a:rPr>
              <a:t>pNRQCD</a:t>
            </a:r>
            <a:endParaRPr lang="en-US" sz="3200" b="1" dirty="0">
              <a:latin typeface="Bell MT" panose="02020503060305020303" pitchFamily="18" charset="0"/>
            </a:endParaRPr>
          </a:p>
        </p:txBody>
      </p:sp>
      <p:pic>
        <p:nvPicPr>
          <p:cNvPr id="4" name="Picture 3">
            <a:extLst>
              <a:ext uri="{FF2B5EF4-FFF2-40B4-BE49-F238E27FC236}">
                <a16:creationId xmlns:a16="http://schemas.microsoft.com/office/drawing/2014/main" id="{9FD20837-EFED-027F-E269-0EF842C7EF99}"/>
              </a:ext>
            </a:extLst>
          </p:cNvPr>
          <p:cNvPicPr>
            <a:picLocks noChangeAspect="1"/>
          </p:cNvPicPr>
          <p:nvPr/>
        </p:nvPicPr>
        <p:blipFill>
          <a:blip r:embed="rId3"/>
          <a:stretch>
            <a:fillRect/>
          </a:stretch>
        </p:blipFill>
        <p:spPr>
          <a:xfrm>
            <a:off x="822848" y="785714"/>
            <a:ext cx="10023492" cy="5753018"/>
          </a:xfrm>
          <a:prstGeom prst="rect">
            <a:avLst/>
          </a:prstGeom>
        </p:spPr>
      </p:pic>
    </p:spTree>
    <p:extLst>
      <p:ext uri="{BB962C8B-B14F-4D97-AF65-F5344CB8AC3E}">
        <p14:creationId xmlns:p14="http://schemas.microsoft.com/office/powerpoint/2010/main" val="3736371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7B6950-0FA4-4F24-82EC-C6C1B6691946}"/>
              </a:ext>
            </a:extLst>
          </p:cNvPr>
          <p:cNvSpPr txBox="1"/>
          <p:nvPr/>
        </p:nvSpPr>
        <p:spPr>
          <a:xfrm>
            <a:off x="4069554" y="110853"/>
            <a:ext cx="3538341" cy="584775"/>
          </a:xfrm>
          <a:prstGeom prst="rect">
            <a:avLst/>
          </a:prstGeom>
          <a:noFill/>
        </p:spPr>
        <p:txBody>
          <a:bodyPr wrap="none" rtlCol="0">
            <a:spAutoFit/>
          </a:bodyPr>
          <a:lstStyle/>
          <a:p>
            <a:r>
              <a:rPr lang="en-US" sz="3200" b="1" dirty="0" err="1">
                <a:latin typeface="Bell MT" panose="02020503060305020303" pitchFamily="18" charset="0"/>
              </a:rPr>
              <a:t>pNRQCD</a:t>
            </a:r>
            <a:r>
              <a:rPr lang="en-US" sz="3200" b="1" dirty="0">
                <a:latin typeface="Bell MT" panose="02020503060305020303" pitchFamily="18" charset="0"/>
              </a:rPr>
              <a:t>/BOEFT</a:t>
            </a:r>
          </a:p>
        </p:txBody>
      </p:sp>
      <mc:AlternateContent xmlns:mc="http://schemas.openxmlformats.org/markup-compatibility/2006" xmlns:a14="http://schemas.microsoft.com/office/drawing/2010/main">
        <mc:Choice Requires="a14">
          <p:sp>
            <p:nvSpPr>
              <p:cNvPr id="7" name="HQET for heavy quarks and diquarks">
                <a:extLst>
                  <a:ext uri="{FF2B5EF4-FFF2-40B4-BE49-F238E27FC236}">
                    <a16:creationId xmlns:a16="http://schemas.microsoft.com/office/drawing/2014/main" id="{84806EFA-90B6-4067-983B-6F820E668612}"/>
                  </a:ext>
                </a:extLst>
              </p:cNvPr>
              <p:cNvSpPr txBox="1"/>
              <p:nvPr/>
            </p:nvSpPr>
            <p:spPr>
              <a:xfrm>
                <a:off x="72033" y="803899"/>
                <a:ext cx="10326835"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Behavior of heavy quark-antiquark pair at short </a:t>
                </a:r>
                <a14:m>
                  <m:oMath xmlns:m="http://schemas.openxmlformats.org/officeDocument/2006/math">
                    <m:r>
                      <a:rPr lang="en-US" sz="2200" b="0" i="0" smtClean="0">
                        <a:latin typeface="Cambria Math" panose="02040503050406030204" pitchFamily="18" charset="0"/>
                      </a:rPr>
                      <m:t>(</m:t>
                    </m:r>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0</m:t>
                    </m:r>
                    <m:r>
                      <a:rPr lang="en-US" sz="2200" b="0" i="1" smtClean="0">
                        <a:latin typeface="Cambria Math" panose="02040503050406030204" pitchFamily="18" charset="0"/>
                      </a:rPr>
                      <m:t>)</m:t>
                    </m:r>
                  </m:oMath>
                </a14:m>
                <a:r>
                  <a:rPr lang="en-US" sz="2200" dirty="0">
                    <a:latin typeface="Bell MT" panose="02020503060305020303" pitchFamily="18" charset="0"/>
                  </a:rPr>
                  <a:t> and large </a:t>
                </a:r>
                <a14:m>
                  <m:oMath xmlns:m="http://schemas.openxmlformats.org/officeDocument/2006/math">
                    <m:r>
                      <a:rPr lang="en-US" sz="2200">
                        <a:latin typeface="Cambria Math" panose="02040503050406030204" pitchFamily="18" charset="0"/>
                      </a:rPr>
                      <m:t>(</m:t>
                    </m:r>
                    <m:r>
                      <a:rPr lang="en-US" sz="2200" i="1">
                        <a:latin typeface="Cambria Math" panose="02040503050406030204" pitchFamily="18" charset="0"/>
                      </a:rPr>
                      <m:t>𝑟</m:t>
                    </m:r>
                    <m:r>
                      <a:rPr lang="en-US" sz="2200" i="1">
                        <a:latin typeface="Cambria Math" panose="02040503050406030204" pitchFamily="18" charset="0"/>
                      </a:rPr>
                      <m:t>→</m:t>
                    </m:r>
                    <m:r>
                      <a:rPr lang="en-US" sz="2200" i="1">
                        <a:latin typeface="Cambria Math" panose="02040503050406030204" pitchFamily="18" charset="0"/>
                      </a:rPr>
                      <m:t>∞</m:t>
                    </m:r>
                    <m:r>
                      <a:rPr lang="en-US" sz="2200" i="1">
                        <a:latin typeface="Cambria Math" panose="02040503050406030204" pitchFamily="18" charset="0"/>
                      </a:rPr>
                      <m:t>) </m:t>
                    </m:r>
                  </m:oMath>
                </a14:m>
                <a:r>
                  <a:rPr lang="en-US" sz="2200" dirty="0">
                    <a:latin typeface="Bell MT" panose="02020503060305020303" pitchFamily="18" charset="0"/>
                  </a:rPr>
                  <a:t>distance:</a:t>
                </a:r>
                <a:endParaRPr sz="2200" dirty="0">
                  <a:latin typeface="Bell MT" panose="02020503060305020303" pitchFamily="18" charset="0"/>
                </a:endParaRPr>
              </a:p>
            </p:txBody>
          </p:sp>
        </mc:Choice>
        <mc:Fallback xmlns="">
          <p:sp>
            <p:nvSpPr>
              <p:cNvPr id="7" name="HQET for heavy quarks and diquarks">
                <a:extLst>
                  <a:ext uri="{FF2B5EF4-FFF2-40B4-BE49-F238E27FC236}">
                    <a16:creationId xmlns:a16="http://schemas.microsoft.com/office/drawing/2014/main" id="{84806EFA-90B6-4067-983B-6F820E668612}"/>
                  </a:ext>
                </a:extLst>
              </p:cNvPr>
              <p:cNvSpPr txBox="1">
                <a:spLocks noRot="1" noChangeAspect="1" noMove="1" noResize="1" noEditPoints="1" noAdjustHandles="1" noChangeArrowheads="1" noChangeShapeType="1" noTextEdit="1"/>
              </p:cNvSpPr>
              <p:nvPr/>
            </p:nvSpPr>
            <p:spPr>
              <a:xfrm>
                <a:off x="72033" y="803899"/>
                <a:ext cx="10326835" cy="441146"/>
              </a:xfrm>
              <a:prstGeom prst="rect">
                <a:avLst/>
              </a:prstGeom>
              <a:blipFill>
                <a:blip r:embed="rId3"/>
                <a:stretch>
                  <a:fillRect l="-1063" t="-8333" b="-27778"/>
                </a:stretch>
              </a:blipFill>
              <a:ln w="12700">
                <a:miter lim="400000"/>
              </a:ln>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F625E1C1-922A-47A9-AF37-A2DFACD4FCD7}" type="slidenum">
              <a:rPr lang="en-US" smtClean="0"/>
              <a:t>51</a:t>
            </a:fld>
            <a:endParaRPr lang="en-US"/>
          </a:p>
        </p:txBody>
      </p:sp>
      <p:sp>
        <p:nvSpPr>
          <p:cNvPr id="14" name="HQET for heavy quarks and diquarks">
            <a:extLst>
              <a:ext uri="{FF2B5EF4-FFF2-40B4-BE49-F238E27FC236}">
                <a16:creationId xmlns:a16="http://schemas.microsoft.com/office/drawing/2014/main" id="{FA89770F-A715-ED0F-7DD7-028B7CC79051}"/>
              </a:ext>
            </a:extLst>
          </p:cNvPr>
          <p:cNvSpPr txBox="1"/>
          <p:nvPr/>
        </p:nvSpPr>
        <p:spPr>
          <a:xfrm>
            <a:off x="-33560" y="1376074"/>
            <a:ext cx="11969551"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 Consider example of quarkonium:</a:t>
            </a:r>
            <a:endParaRPr sz="2200" dirty="0">
              <a:latin typeface="Bell MT" panose="02020503060305020303"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B031CE6-4AD9-9DE0-07AA-F933B669690F}"/>
                  </a:ext>
                </a:extLst>
              </p:cNvPr>
              <p:cNvSpPr txBox="1"/>
              <p:nvPr/>
            </p:nvSpPr>
            <p:spPr>
              <a:xfrm>
                <a:off x="403656" y="1899905"/>
                <a:ext cx="9095362" cy="430887"/>
              </a:xfrm>
              <a:prstGeom prst="rect">
                <a:avLst/>
              </a:prstGeom>
              <a:noFill/>
            </p:spPr>
            <p:txBody>
              <a:bodyPr wrap="square">
                <a:spAutoFit/>
              </a:bodyPr>
              <a:lstStyle/>
              <a:p>
                <a:r>
                  <a:rPr lang="en-US" sz="2200" b="1" dirty="0">
                    <a:solidFill>
                      <a:srgbClr val="7030A0"/>
                    </a:solidFill>
                    <a:latin typeface="Bell MT" panose="02020503060305020303" pitchFamily="18" charset="0"/>
                  </a:rPr>
                  <a:t>Short-distance </a:t>
                </a:r>
                <a14:m>
                  <m:oMath xmlns:m="http://schemas.openxmlformats.org/officeDocument/2006/math">
                    <m:r>
                      <a:rPr lang="en-US" sz="2200">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𝑟</m:t>
                    </m:r>
                    <m:r>
                      <a:rPr lang="en-US" sz="2200" i="1">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0</m:t>
                    </m:r>
                    <m:r>
                      <a:rPr lang="en-US" sz="2200" i="1">
                        <a:solidFill>
                          <a:srgbClr val="7030A0"/>
                        </a:solidFill>
                        <a:latin typeface="Cambria Math" panose="02040503050406030204" pitchFamily="18" charset="0"/>
                      </a:rPr>
                      <m:t>) </m:t>
                    </m:r>
                  </m:oMath>
                </a14:m>
                <a:r>
                  <a:rPr lang="en-US" sz="2200" b="1" dirty="0">
                    <a:solidFill>
                      <a:srgbClr val="7030A0"/>
                    </a:solidFill>
                    <a:latin typeface="Bell MT" panose="02020503060305020303" pitchFamily="18" charset="0"/>
                  </a:rPr>
                  <a:t>: </a:t>
                </a:r>
              </a:p>
            </p:txBody>
          </p:sp>
        </mc:Choice>
        <mc:Fallback xmlns="">
          <p:sp>
            <p:nvSpPr>
              <p:cNvPr id="16" name="TextBox 15">
                <a:extLst>
                  <a:ext uri="{FF2B5EF4-FFF2-40B4-BE49-F238E27FC236}">
                    <a16:creationId xmlns:a16="http://schemas.microsoft.com/office/drawing/2014/main" id="{2B031CE6-4AD9-9DE0-07AA-F933B669690F}"/>
                  </a:ext>
                </a:extLst>
              </p:cNvPr>
              <p:cNvSpPr txBox="1">
                <a:spLocks noRot="1" noChangeAspect="1" noMove="1" noResize="1" noEditPoints="1" noAdjustHandles="1" noChangeArrowheads="1" noChangeShapeType="1" noTextEdit="1"/>
              </p:cNvSpPr>
              <p:nvPr/>
            </p:nvSpPr>
            <p:spPr>
              <a:xfrm>
                <a:off x="403656" y="1899905"/>
                <a:ext cx="9095362" cy="430887"/>
              </a:xfrm>
              <a:prstGeom prst="rect">
                <a:avLst/>
              </a:prstGeom>
              <a:blipFill>
                <a:blip r:embed="rId4"/>
                <a:stretch>
                  <a:fillRect l="-871" t="-10000" b="-28571"/>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3C351734-A3F0-2308-8B0B-348641AD2604}"/>
              </a:ext>
            </a:extLst>
          </p:cNvPr>
          <p:cNvGrpSpPr/>
          <p:nvPr/>
        </p:nvGrpSpPr>
        <p:grpSpPr>
          <a:xfrm>
            <a:off x="8167110" y="1943691"/>
            <a:ext cx="1590460" cy="682797"/>
            <a:chOff x="5453093" y="2064557"/>
            <a:chExt cx="1590460" cy="682797"/>
          </a:xfrm>
        </p:grpSpPr>
        <mc:AlternateContent xmlns:mc="http://schemas.openxmlformats.org/markup-compatibility/2006" xmlns:a14="http://schemas.microsoft.com/office/drawing/2010/main">
          <mc:Choice Requires="a14">
            <p:sp>
              <p:nvSpPr>
                <p:cNvPr id="60" name="Oval 59">
                  <a:extLst>
                    <a:ext uri="{FF2B5EF4-FFF2-40B4-BE49-F238E27FC236}">
                      <a16:creationId xmlns:a16="http://schemas.microsoft.com/office/drawing/2014/main" id="{03925582-D351-13DA-DA87-430F55DE3A44}"/>
                    </a:ext>
                  </a:extLst>
                </p:cNvPr>
                <p:cNvSpPr/>
                <p:nvPr/>
              </p:nvSpPr>
              <p:spPr>
                <a:xfrm>
                  <a:off x="6248323" y="2091448"/>
                  <a:ext cx="795230" cy="6559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b="1" dirty="0">
                      <a:solidFill>
                        <a:schemeClr val="bg1"/>
                      </a:solidFill>
                    </a:rPr>
                    <a:t>  </a:t>
                  </a:r>
                  <a14:m>
                    <m:oMath xmlns:m="http://schemas.openxmlformats.org/officeDocument/2006/math">
                      <m:acc>
                        <m:accPr>
                          <m:chr m:val="̅"/>
                          <m:ctrlPr>
                            <a:rPr lang="en-US"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𝑸</m:t>
                          </m:r>
                        </m:e>
                      </m:acc>
                    </m:oMath>
                  </a14:m>
                  <a:endParaRPr lang="en-US" b="1" dirty="0">
                    <a:solidFill>
                      <a:schemeClr val="bg1"/>
                    </a:solidFill>
                  </a:endParaRPr>
                </a:p>
              </p:txBody>
            </p:sp>
          </mc:Choice>
          <mc:Fallback xmlns="">
            <p:sp>
              <p:nvSpPr>
                <p:cNvPr id="60" name="Oval 59">
                  <a:extLst>
                    <a:ext uri="{FF2B5EF4-FFF2-40B4-BE49-F238E27FC236}">
                      <a16:creationId xmlns:a16="http://schemas.microsoft.com/office/drawing/2014/main" id="{03925582-D351-13DA-DA87-430F55DE3A44}"/>
                    </a:ext>
                  </a:extLst>
                </p:cNvPr>
                <p:cNvSpPr>
                  <a:spLocks noRot="1" noChangeAspect="1" noMove="1" noResize="1" noEditPoints="1" noAdjustHandles="1" noChangeArrowheads="1" noChangeShapeType="1" noTextEdit="1"/>
                </p:cNvSpPr>
                <p:nvPr/>
              </p:nvSpPr>
              <p:spPr>
                <a:xfrm>
                  <a:off x="6248323" y="2091448"/>
                  <a:ext cx="795230" cy="655906"/>
                </a:xfrm>
                <a:prstGeom prst="ellipse">
                  <a:avLst/>
                </a:prstGeom>
                <a:blipFill>
                  <a:blip r:embed="rId5"/>
                  <a:stretch>
                    <a:fillRect r="-7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Oval 62">
                  <a:extLst>
                    <a:ext uri="{FF2B5EF4-FFF2-40B4-BE49-F238E27FC236}">
                      <a16:creationId xmlns:a16="http://schemas.microsoft.com/office/drawing/2014/main" id="{52619621-4826-7EA5-5766-1831DAC47EC9}"/>
                    </a:ext>
                  </a:extLst>
                </p:cNvPr>
                <p:cNvSpPr/>
                <p:nvPr/>
              </p:nvSpPr>
              <p:spPr>
                <a:xfrm>
                  <a:off x="5453093" y="2064557"/>
                  <a:ext cx="795230" cy="6827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𝑸</m:t>
                        </m:r>
                      </m:oMath>
                    </m:oMathPara>
                  </a14:m>
                  <a:endParaRPr lang="en-US" b="1" dirty="0">
                    <a:solidFill>
                      <a:schemeClr val="bg1"/>
                    </a:solidFill>
                  </a:endParaRPr>
                </a:p>
              </p:txBody>
            </p:sp>
          </mc:Choice>
          <mc:Fallback xmlns="">
            <p:sp>
              <p:nvSpPr>
                <p:cNvPr id="63" name="Oval 62">
                  <a:extLst>
                    <a:ext uri="{FF2B5EF4-FFF2-40B4-BE49-F238E27FC236}">
                      <a16:creationId xmlns:a16="http://schemas.microsoft.com/office/drawing/2014/main" id="{52619621-4826-7EA5-5766-1831DAC47EC9}"/>
                    </a:ext>
                  </a:extLst>
                </p:cNvPr>
                <p:cNvSpPr>
                  <a:spLocks noRot="1" noChangeAspect="1" noMove="1" noResize="1" noEditPoints="1" noAdjustHandles="1" noChangeArrowheads="1" noChangeShapeType="1" noTextEdit="1"/>
                </p:cNvSpPr>
                <p:nvPr/>
              </p:nvSpPr>
              <p:spPr>
                <a:xfrm>
                  <a:off x="5453093" y="2064557"/>
                  <a:ext cx="795230" cy="682797"/>
                </a:xfrm>
                <a:prstGeom prst="ellipse">
                  <a:avLst/>
                </a:prstGeom>
                <a:blipFill>
                  <a:blip r:embed="rId6"/>
                  <a:stretch>
                    <a:fillRect/>
                  </a:stretch>
                </a:blipFill>
                <a:ln>
                  <a:no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DB7D1EAB-0A1B-8333-2197-4AC0EED24463}"/>
                </a:ext>
              </a:extLst>
            </p:cNvPr>
            <p:cNvCxnSpPr>
              <a:cxnSpLocks/>
            </p:cNvCxnSpPr>
            <p:nvPr/>
          </p:nvCxnSpPr>
          <p:spPr>
            <a:xfrm>
              <a:off x="5850708" y="2405955"/>
              <a:ext cx="79523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11B40677-C655-B200-D70F-46B602B44084}"/>
                </a:ext>
              </a:extLst>
            </p:cNvPr>
            <p:cNvSpPr txBox="1"/>
            <p:nvPr/>
          </p:nvSpPr>
          <p:spPr>
            <a:xfrm>
              <a:off x="6205843" y="2084392"/>
              <a:ext cx="84960" cy="321563"/>
            </a:xfrm>
            <a:prstGeom prst="rect">
              <a:avLst/>
            </a:prstGeom>
            <a:noFill/>
          </p:spPr>
          <p:txBody>
            <a:bodyPr wrap="none" lIns="0" tIns="0" rIns="0" bIns="0" rtlCol="0">
              <a:spAutoFit/>
            </a:bodyPr>
            <a:lstStyle/>
            <a:p>
              <a:pPr>
                <a:lnSpc>
                  <a:spcPct val="114000"/>
                </a:lnSpc>
              </a:pPr>
              <a:r>
                <a:rPr lang="en-US" sz="2000" dirty="0">
                  <a:latin typeface="+mn-lt"/>
                </a:rPr>
                <a:t>r</a:t>
              </a:r>
            </a:p>
          </p:txBody>
        </p:sp>
      </p:grpSp>
      <p:sp>
        <p:nvSpPr>
          <p:cNvPr id="23" name="TextBox 22">
            <a:extLst>
              <a:ext uri="{FF2B5EF4-FFF2-40B4-BE49-F238E27FC236}">
                <a16:creationId xmlns:a16="http://schemas.microsoft.com/office/drawing/2014/main" id="{E3A809B4-128B-3771-5010-C4910A954AEF}"/>
              </a:ext>
            </a:extLst>
          </p:cNvPr>
          <p:cNvSpPr txBox="1"/>
          <p:nvPr/>
        </p:nvSpPr>
        <p:spPr>
          <a:xfrm>
            <a:off x="403656" y="2411968"/>
            <a:ext cx="7763454" cy="303738"/>
          </a:xfrm>
          <a:prstGeom prst="rect">
            <a:avLst/>
          </a:prstGeom>
          <a:noFill/>
        </p:spPr>
        <p:txBody>
          <a:bodyPr wrap="square" lIns="0" tIns="0" rIns="0" bIns="0" rtlCol="0">
            <a:spAutoFit/>
          </a:bodyPr>
          <a:lstStyle/>
          <a:p>
            <a:pPr marL="285750" indent="-285750">
              <a:lnSpc>
                <a:spcPct val="114000"/>
              </a:lnSpc>
              <a:buFont typeface="Wingdings" panose="05000000000000000000" pitchFamily="2" charset="2"/>
              <a:buChar char="ü"/>
            </a:pPr>
            <a:r>
              <a:rPr lang="en-US" dirty="0">
                <a:latin typeface="Bell MT" panose="02020503060305020303" pitchFamily="18" charset="0"/>
              </a:rPr>
              <a:t>The 2 heavy quarks are close together in color singlet configuration. </a:t>
            </a:r>
          </a:p>
        </p:txBody>
      </p:sp>
      <p:sp>
        <p:nvSpPr>
          <p:cNvPr id="26" name="TextBox 25">
            <a:extLst>
              <a:ext uri="{FF2B5EF4-FFF2-40B4-BE49-F238E27FC236}">
                <a16:creationId xmlns:a16="http://schemas.microsoft.com/office/drawing/2014/main" id="{8B34FF3C-8807-9E26-15CF-F66567D8A010}"/>
              </a:ext>
            </a:extLst>
          </p:cNvPr>
          <p:cNvSpPr txBox="1"/>
          <p:nvPr/>
        </p:nvSpPr>
        <p:spPr>
          <a:xfrm>
            <a:off x="846306" y="3767086"/>
            <a:ext cx="750205" cy="257250"/>
          </a:xfrm>
          <a:prstGeom prst="rect">
            <a:avLst/>
          </a:prstGeom>
          <a:noFill/>
        </p:spPr>
        <p:txBody>
          <a:bodyPr wrap="none" lIns="0" tIns="0" rIns="0" bIns="0" rtlCol="0">
            <a:spAutoFit/>
          </a:bodyPr>
          <a:lstStyle/>
          <a:p>
            <a:pPr>
              <a:lnSpc>
                <a:spcPct val="114000"/>
              </a:lnSpc>
            </a:pPr>
            <a:r>
              <a:rPr lang="en-US" sz="1600" dirty="0">
                <a:solidFill>
                  <a:srgbClr val="0070C0"/>
                </a:solidFill>
                <a:latin typeface="+mn-lt"/>
              </a:rPr>
              <a:t>NRQCD</a:t>
            </a:r>
          </a:p>
        </p:txBody>
      </p:sp>
      <p:sp>
        <p:nvSpPr>
          <p:cNvPr id="27" name="TextBox 26">
            <a:extLst>
              <a:ext uri="{FF2B5EF4-FFF2-40B4-BE49-F238E27FC236}">
                <a16:creationId xmlns:a16="http://schemas.microsoft.com/office/drawing/2014/main" id="{50DFD2DF-D873-6051-535B-CB7B20401BC5}"/>
              </a:ext>
            </a:extLst>
          </p:cNvPr>
          <p:cNvSpPr txBox="1"/>
          <p:nvPr/>
        </p:nvSpPr>
        <p:spPr>
          <a:xfrm>
            <a:off x="3064388" y="3755352"/>
            <a:ext cx="1442190" cy="537968"/>
          </a:xfrm>
          <a:prstGeom prst="rect">
            <a:avLst/>
          </a:prstGeom>
          <a:noFill/>
        </p:spPr>
        <p:txBody>
          <a:bodyPr wrap="none" lIns="0" tIns="0" rIns="0" bIns="0" rtlCol="0">
            <a:spAutoFit/>
          </a:bodyPr>
          <a:lstStyle/>
          <a:p>
            <a:pPr>
              <a:lnSpc>
                <a:spcPct val="114000"/>
              </a:lnSpc>
            </a:pPr>
            <a:r>
              <a:rPr lang="en-US" sz="1600" dirty="0">
                <a:solidFill>
                  <a:srgbClr val="00B050"/>
                </a:solidFill>
                <a:latin typeface="+mn-lt"/>
              </a:rPr>
              <a:t>Weakly coupled</a:t>
            </a:r>
          </a:p>
          <a:p>
            <a:pPr>
              <a:lnSpc>
                <a:spcPct val="114000"/>
              </a:lnSpc>
            </a:pPr>
            <a:r>
              <a:rPr lang="en-US" sz="1600" dirty="0" err="1">
                <a:solidFill>
                  <a:srgbClr val="00B050"/>
                </a:solidFill>
              </a:rPr>
              <a:t>p</a:t>
            </a:r>
            <a:r>
              <a:rPr lang="en-US" sz="1600" dirty="0" err="1">
                <a:solidFill>
                  <a:srgbClr val="00B050"/>
                </a:solidFill>
                <a:latin typeface="+mn-lt"/>
              </a:rPr>
              <a:t>NRQCD</a:t>
            </a:r>
            <a:endParaRPr lang="en-US" sz="1600" dirty="0">
              <a:solidFill>
                <a:srgbClr val="00B050"/>
              </a:solidFill>
              <a:latin typeface="+mn-lt"/>
            </a:endParaRPr>
          </a:p>
        </p:txBody>
      </p:sp>
      <p:sp>
        <p:nvSpPr>
          <p:cNvPr id="28" name="TextBox 27">
            <a:extLst>
              <a:ext uri="{FF2B5EF4-FFF2-40B4-BE49-F238E27FC236}">
                <a16:creationId xmlns:a16="http://schemas.microsoft.com/office/drawing/2014/main" id="{A77411CA-D73F-C4AA-E278-5EDEA3273606}"/>
              </a:ext>
            </a:extLst>
          </p:cNvPr>
          <p:cNvSpPr txBox="1"/>
          <p:nvPr/>
        </p:nvSpPr>
        <p:spPr>
          <a:xfrm>
            <a:off x="5730540" y="3755352"/>
            <a:ext cx="1720023" cy="537968"/>
          </a:xfrm>
          <a:prstGeom prst="rect">
            <a:avLst/>
          </a:prstGeom>
          <a:noFill/>
        </p:spPr>
        <p:txBody>
          <a:bodyPr wrap="none" lIns="0" tIns="0" rIns="0" bIns="0" rtlCol="0">
            <a:spAutoFit/>
          </a:bodyPr>
          <a:lstStyle/>
          <a:p>
            <a:pPr>
              <a:lnSpc>
                <a:spcPct val="114000"/>
              </a:lnSpc>
            </a:pPr>
            <a:r>
              <a:rPr lang="en-US" sz="1600" dirty="0">
                <a:latin typeface="+mn-lt"/>
              </a:rPr>
              <a:t>strongly coupled</a:t>
            </a:r>
          </a:p>
          <a:p>
            <a:pPr>
              <a:lnSpc>
                <a:spcPct val="114000"/>
              </a:lnSpc>
            </a:pPr>
            <a:r>
              <a:rPr lang="en-US" sz="1600" dirty="0" err="1"/>
              <a:t>p</a:t>
            </a:r>
            <a:r>
              <a:rPr lang="en-US" sz="1600" dirty="0" err="1">
                <a:latin typeface="+mn-lt"/>
              </a:rPr>
              <a:t>NRQCD</a:t>
            </a:r>
            <a:r>
              <a:rPr lang="en-US" sz="1600" dirty="0">
                <a:latin typeface="+mn-lt"/>
              </a:rPr>
              <a:t> / BOEFT</a:t>
            </a:r>
          </a:p>
        </p:txBody>
      </p:sp>
      <p:pic>
        <p:nvPicPr>
          <p:cNvPr id="32" name="Picture 31">
            <a:extLst>
              <a:ext uri="{FF2B5EF4-FFF2-40B4-BE49-F238E27FC236}">
                <a16:creationId xmlns:a16="http://schemas.microsoft.com/office/drawing/2014/main" id="{42225E09-2FAC-3111-20E9-4921EDFBF5B8}"/>
              </a:ext>
            </a:extLst>
          </p:cNvPr>
          <p:cNvPicPr>
            <a:picLocks noChangeAspect="1"/>
          </p:cNvPicPr>
          <p:nvPr/>
        </p:nvPicPr>
        <p:blipFill>
          <a:blip r:embed="rId7"/>
          <a:stretch>
            <a:fillRect/>
          </a:stretch>
        </p:blipFill>
        <p:spPr>
          <a:xfrm>
            <a:off x="262648" y="3081828"/>
            <a:ext cx="7191158" cy="504717"/>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798696E-14E2-09E5-8779-86FBB426F108}"/>
                  </a:ext>
                </a:extLst>
              </p:cNvPr>
              <p:cNvSpPr txBox="1"/>
              <p:nvPr/>
            </p:nvSpPr>
            <p:spPr>
              <a:xfrm>
                <a:off x="403656" y="4620320"/>
                <a:ext cx="9095362" cy="430887"/>
              </a:xfrm>
              <a:prstGeom prst="rect">
                <a:avLst/>
              </a:prstGeom>
              <a:noFill/>
            </p:spPr>
            <p:txBody>
              <a:bodyPr wrap="square">
                <a:spAutoFit/>
              </a:bodyPr>
              <a:lstStyle/>
              <a:p>
                <a:r>
                  <a:rPr lang="en-US" sz="2200" b="1" dirty="0">
                    <a:solidFill>
                      <a:srgbClr val="7030A0"/>
                    </a:solidFill>
                    <a:latin typeface="Bell MT" panose="02020503060305020303" pitchFamily="18" charset="0"/>
                  </a:rPr>
                  <a:t>Large-distance </a:t>
                </a:r>
                <a14:m>
                  <m:oMath xmlns:m="http://schemas.openxmlformats.org/officeDocument/2006/math">
                    <m:r>
                      <a:rPr lang="en-US" sz="2200">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𝑟</m:t>
                    </m:r>
                    <m:r>
                      <a:rPr lang="en-US" sz="2200" i="1">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m:t>
                    </m:r>
                  </m:oMath>
                </a14:m>
                <a:r>
                  <a:rPr lang="en-US" sz="2200" b="1" dirty="0">
                    <a:solidFill>
                      <a:srgbClr val="7030A0"/>
                    </a:solidFill>
                    <a:latin typeface="Bell MT" panose="02020503060305020303" pitchFamily="18" charset="0"/>
                  </a:rPr>
                  <a:t>: </a:t>
                </a:r>
              </a:p>
            </p:txBody>
          </p:sp>
        </mc:Choice>
        <mc:Fallback xmlns="">
          <p:sp>
            <p:nvSpPr>
              <p:cNvPr id="33" name="TextBox 32">
                <a:extLst>
                  <a:ext uri="{FF2B5EF4-FFF2-40B4-BE49-F238E27FC236}">
                    <a16:creationId xmlns:a16="http://schemas.microsoft.com/office/drawing/2014/main" id="{7798696E-14E2-09E5-8779-86FBB426F108}"/>
                  </a:ext>
                </a:extLst>
              </p:cNvPr>
              <p:cNvSpPr txBox="1">
                <a:spLocks noRot="1" noChangeAspect="1" noMove="1" noResize="1" noEditPoints="1" noAdjustHandles="1" noChangeArrowheads="1" noChangeShapeType="1" noTextEdit="1"/>
              </p:cNvSpPr>
              <p:nvPr/>
            </p:nvSpPr>
            <p:spPr>
              <a:xfrm>
                <a:off x="403656" y="4620320"/>
                <a:ext cx="9095362" cy="430887"/>
              </a:xfrm>
              <a:prstGeom prst="rect">
                <a:avLst/>
              </a:prstGeom>
              <a:blipFill>
                <a:blip r:embed="rId8"/>
                <a:stretch>
                  <a:fillRect l="-871" t="-9859" b="-26761"/>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7B9873AB-7A9D-017E-4940-EC4B5F9F2A8B}"/>
              </a:ext>
            </a:extLst>
          </p:cNvPr>
          <p:cNvSpPr txBox="1"/>
          <p:nvPr/>
        </p:nvSpPr>
        <p:spPr>
          <a:xfrm>
            <a:off x="262648" y="5226338"/>
            <a:ext cx="7763454" cy="303738"/>
          </a:xfrm>
          <a:prstGeom prst="rect">
            <a:avLst/>
          </a:prstGeom>
          <a:noFill/>
        </p:spPr>
        <p:txBody>
          <a:bodyPr wrap="square" lIns="0" tIns="0" rIns="0" bIns="0" rtlCol="0">
            <a:spAutoFit/>
          </a:bodyPr>
          <a:lstStyle/>
          <a:p>
            <a:pPr marL="285750" indent="-285750">
              <a:lnSpc>
                <a:spcPct val="114000"/>
              </a:lnSpc>
              <a:buFont typeface="Wingdings" panose="05000000000000000000" pitchFamily="2" charset="2"/>
              <a:buChar char="ü"/>
            </a:pPr>
            <a:r>
              <a:rPr lang="en-US" dirty="0">
                <a:latin typeface="Bell MT" panose="02020503060305020303" pitchFamily="18" charset="0"/>
              </a:rPr>
              <a:t>The 2 heavy quarks are far apart connected  by a flux tube. </a:t>
            </a:r>
          </a:p>
        </p:txBody>
      </p:sp>
      <p:grpSp>
        <p:nvGrpSpPr>
          <p:cNvPr id="5" name="Group 4">
            <a:extLst>
              <a:ext uri="{FF2B5EF4-FFF2-40B4-BE49-F238E27FC236}">
                <a16:creationId xmlns:a16="http://schemas.microsoft.com/office/drawing/2014/main" id="{1843315C-4C34-CFD7-02CC-0BC917D67D62}"/>
              </a:ext>
            </a:extLst>
          </p:cNvPr>
          <p:cNvGrpSpPr/>
          <p:nvPr/>
        </p:nvGrpSpPr>
        <p:grpSpPr>
          <a:xfrm>
            <a:off x="8124630" y="4720550"/>
            <a:ext cx="3273345" cy="1409552"/>
            <a:chOff x="8124630" y="4720550"/>
            <a:chExt cx="3273345" cy="1409552"/>
          </a:xfrm>
        </p:grpSpPr>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37685921-8653-B499-13DD-4769EEED823A}"/>
                    </a:ext>
                  </a:extLst>
                </p:cNvPr>
                <p:cNvSpPr/>
                <p:nvPr/>
              </p:nvSpPr>
              <p:spPr>
                <a:xfrm>
                  <a:off x="10602745" y="4964394"/>
                  <a:ext cx="795230" cy="6559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b="1" dirty="0">
                      <a:solidFill>
                        <a:schemeClr val="bg1"/>
                      </a:solidFill>
                    </a:rPr>
                    <a:t>  </a:t>
                  </a:r>
                  <a14:m>
                    <m:oMath xmlns:m="http://schemas.openxmlformats.org/officeDocument/2006/math">
                      <m:acc>
                        <m:accPr>
                          <m:chr m:val="̅"/>
                          <m:ctrlPr>
                            <a:rPr lang="en-US"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𝑸</m:t>
                          </m:r>
                        </m:e>
                      </m:acc>
                    </m:oMath>
                  </a14:m>
                  <a:endParaRPr lang="en-US" b="1" dirty="0">
                    <a:solidFill>
                      <a:schemeClr val="bg1"/>
                    </a:solidFill>
                  </a:endParaRPr>
                </a:p>
              </p:txBody>
            </p:sp>
          </mc:Choice>
          <mc:Fallback xmlns="">
            <p:sp>
              <p:nvSpPr>
                <p:cNvPr id="36" name="Oval 35">
                  <a:extLst>
                    <a:ext uri="{FF2B5EF4-FFF2-40B4-BE49-F238E27FC236}">
                      <a16:creationId xmlns:a16="http://schemas.microsoft.com/office/drawing/2014/main" id="{37685921-8653-B499-13DD-4769EEED823A}"/>
                    </a:ext>
                  </a:extLst>
                </p:cNvPr>
                <p:cNvSpPr>
                  <a:spLocks noRot="1" noChangeAspect="1" noMove="1" noResize="1" noEditPoints="1" noAdjustHandles="1" noChangeArrowheads="1" noChangeShapeType="1" noTextEdit="1"/>
                </p:cNvSpPr>
                <p:nvPr/>
              </p:nvSpPr>
              <p:spPr>
                <a:xfrm>
                  <a:off x="10602745" y="4964394"/>
                  <a:ext cx="795230" cy="655906"/>
                </a:xfrm>
                <a:prstGeom prst="ellipse">
                  <a:avLst/>
                </a:prstGeom>
                <a:blipFill>
                  <a:blip r:embed="rId9"/>
                  <a:stretch>
                    <a:fillRect r="-7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636B9BE6-C607-9056-E0DB-8DD054062E69}"/>
                    </a:ext>
                  </a:extLst>
                </p:cNvPr>
                <p:cNvSpPr/>
                <p:nvPr/>
              </p:nvSpPr>
              <p:spPr>
                <a:xfrm>
                  <a:off x="8124630" y="4964394"/>
                  <a:ext cx="795230" cy="6827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𝑸</m:t>
                        </m:r>
                      </m:oMath>
                    </m:oMathPara>
                  </a14:m>
                  <a:endParaRPr lang="en-US" b="1" dirty="0">
                    <a:solidFill>
                      <a:schemeClr val="bg1"/>
                    </a:solidFill>
                  </a:endParaRPr>
                </a:p>
              </p:txBody>
            </p:sp>
          </mc:Choice>
          <mc:Fallback xmlns="">
            <p:sp>
              <p:nvSpPr>
                <p:cNvPr id="37" name="Oval 36">
                  <a:extLst>
                    <a:ext uri="{FF2B5EF4-FFF2-40B4-BE49-F238E27FC236}">
                      <a16:creationId xmlns:a16="http://schemas.microsoft.com/office/drawing/2014/main" id="{636B9BE6-C607-9056-E0DB-8DD054062E69}"/>
                    </a:ext>
                  </a:extLst>
                </p:cNvPr>
                <p:cNvSpPr>
                  <a:spLocks noRot="1" noChangeAspect="1" noMove="1" noResize="1" noEditPoints="1" noAdjustHandles="1" noChangeArrowheads="1" noChangeShapeType="1" noTextEdit="1"/>
                </p:cNvSpPr>
                <p:nvPr/>
              </p:nvSpPr>
              <p:spPr>
                <a:xfrm>
                  <a:off x="8124630" y="4964394"/>
                  <a:ext cx="795230" cy="682797"/>
                </a:xfrm>
                <a:prstGeom prst="ellipse">
                  <a:avLst/>
                </a:prstGeom>
                <a:blipFill>
                  <a:blip r:embed="rId10"/>
                  <a:stretch>
                    <a:fillRect/>
                  </a:stretch>
                </a:blipFill>
                <a:ln>
                  <a:no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2D1B17D1-7789-B455-AFC2-6617315C8692}"/>
                </a:ext>
              </a:extLst>
            </p:cNvPr>
            <p:cNvCxnSpPr>
              <a:cxnSpLocks/>
            </p:cNvCxnSpPr>
            <p:nvPr/>
          </p:nvCxnSpPr>
          <p:spPr>
            <a:xfrm flipV="1">
              <a:off x="8559445" y="5788561"/>
              <a:ext cx="2478115" cy="1344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46E2EAA4-7F08-829D-0E30-83510FEB8560}"/>
                </a:ext>
              </a:extLst>
            </p:cNvPr>
            <p:cNvSpPr txBox="1"/>
            <p:nvPr/>
          </p:nvSpPr>
          <p:spPr>
            <a:xfrm>
              <a:off x="9672610" y="5808539"/>
              <a:ext cx="84960" cy="321563"/>
            </a:xfrm>
            <a:prstGeom prst="rect">
              <a:avLst/>
            </a:prstGeom>
            <a:noFill/>
          </p:spPr>
          <p:txBody>
            <a:bodyPr wrap="none" lIns="0" tIns="0" rIns="0" bIns="0" rtlCol="0">
              <a:spAutoFit/>
            </a:bodyPr>
            <a:lstStyle/>
            <a:p>
              <a:pPr>
                <a:lnSpc>
                  <a:spcPct val="114000"/>
                </a:lnSpc>
              </a:pPr>
              <a:r>
                <a:rPr lang="en-US" sz="2000" dirty="0">
                  <a:latin typeface="+mn-lt"/>
                </a:rPr>
                <a:t>r</a:t>
              </a:r>
            </a:p>
          </p:txBody>
        </p:sp>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B484D92F-6C4E-54E9-0DC4-E7F76F891278}"/>
                    </a:ext>
                  </a:extLst>
                </p14:cNvPr>
                <p14:cNvContentPartPr/>
                <p14:nvPr/>
              </p14:nvContentPartPr>
              <p14:xfrm>
                <a:off x="9785543" y="5301590"/>
                <a:ext cx="360" cy="360"/>
              </p14:xfrm>
            </p:contentPart>
          </mc:Choice>
          <mc:Fallback xmlns="">
            <p:pic>
              <p:nvPicPr>
                <p:cNvPr id="41" name="Ink 40">
                  <a:extLst>
                    <a:ext uri="{FF2B5EF4-FFF2-40B4-BE49-F238E27FC236}">
                      <a16:creationId xmlns:a16="http://schemas.microsoft.com/office/drawing/2014/main" id="{B484D92F-6C4E-54E9-0DC4-E7F76F891278}"/>
                    </a:ext>
                  </a:extLst>
                </p:cNvPr>
                <p:cNvPicPr/>
                <p:nvPr/>
              </p:nvPicPr>
              <p:blipFill>
                <a:blip r:embed="rId12"/>
                <a:stretch>
                  <a:fillRect/>
                </a:stretch>
              </p:blipFill>
              <p:spPr>
                <a:xfrm>
                  <a:off x="9776543" y="52925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a:extLst>
                    <a:ext uri="{FF2B5EF4-FFF2-40B4-BE49-F238E27FC236}">
                      <a16:creationId xmlns:a16="http://schemas.microsoft.com/office/drawing/2014/main" id="{21707788-CF18-841D-2AEB-306713095012}"/>
                    </a:ext>
                  </a:extLst>
                </p14:cNvPr>
                <p14:cNvContentPartPr/>
                <p14:nvPr/>
              </p14:nvContentPartPr>
              <p14:xfrm>
                <a:off x="8706263" y="5448830"/>
                <a:ext cx="2184480" cy="183960"/>
              </p14:xfrm>
            </p:contentPart>
          </mc:Choice>
          <mc:Fallback xmlns="">
            <p:pic>
              <p:nvPicPr>
                <p:cNvPr id="42" name="Ink 41">
                  <a:extLst>
                    <a:ext uri="{FF2B5EF4-FFF2-40B4-BE49-F238E27FC236}">
                      <a16:creationId xmlns:a16="http://schemas.microsoft.com/office/drawing/2014/main" id="{21707788-CF18-841D-2AEB-306713095012}"/>
                    </a:ext>
                  </a:extLst>
                </p:cNvPr>
                <p:cNvPicPr/>
                <p:nvPr/>
              </p:nvPicPr>
              <p:blipFill>
                <a:blip r:embed="rId14"/>
                <a:stretch>
                  <a:fillRect/>
                </a:stretch>
              </p:blipFill>
              <p:spPr>
                <a:xfrm>
                  <a:off x="8697263" y="5439830"/>
                  <a:ext cx="220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Ink 42">
                  <a:extLst>
                    <a:ext uri="{FF2B5EF4-FFF2-40B4-BE49-F238E27FC236}">
                      <a16:creationId xmlns:a16="http://schemas.microsoft.com/office/drawing/2014/main" id="{CBFF7CF7-D5BC-83A9-681D-B5553978D029}"/>
                    </a:ext>
                  </a:extLst>
                </p14:cNvPr>
                <p14:cNvContentPartPr/>
                <p14:nvPr/>
              </p14:nvContentPartPr>
              <p14:xfrm>
                <a:off x="8667023" y="4720550"/>
                <a:ext cx="2232000" cy="338040"/>
              </p14:xfrm>
            </p:contentPart>
          </mc:Choice>
          <mc:Fallback xmlns="">
            <p:pic>
              <p:nvPicPr>
                <p:cNvPr id="43" name="Ink 42">
                  <a:extLst>
                    <a:ext uri="{FF2B5EF4-FFF2-40B4-BE49-F238E27FC236}">
                      <a16:creationId xmlns:a16="http://schemas.microsoft.com/office/drawing/2014/main" id="{CBFF7CF7-D5BC-83A9-681D-B5553978D029}"/>
                    </a:ext>
                  </a:extLst>
                </p:cNvPr>
                <p:cNvPicPr/>
                <p:nvPr/>
              </p:nvPicPr>
              <p:blipFill>
                <a:blip r:embed="rId16"/>
                <a:stretch>
                  <a:fillRect/>
                </a:stretch>
              </p:blipFill>
              <p:spPr>
                <a:xfrm>
                  <a:off x="8658023" y="4711540"/>
                  <a:ext cx="2249640" cy="355699"/>
                </a:xfrm>
                <a:prstGeom prst="rect">
                  <a:avLst/>
                </a:prstGeom>
              </p:spPr>
            </p:pic>
          </mc:Fallback>
        </mc:AlternateContent>
        <p:grpSp>
          <p:nvGrpSpPr>
            <p:cNvPr id="53" name="Group 52">
              <a:extLst>
                <a:ext uri="{FF2B5EF4-FFF2-40B4-BE49-F238E27FC236}">
                  <a16:creationId xmlns:a16="http://schemas.microsoft.com/office/drawing/2014/main" id="{5983C39C-1971-6AE4-1A91-F92CBD24173A}"/>
                </a:ext>
              </a:extLst>
            </p:cNvPr>
            <p:cNvGrpSpPr/>
            <p:nvPr/>
          </p:nvGrpSpPr>
          <p:grpSpPr>
            <a:xfrm>
              <a:off x="8686823" y="4939790"/>
              <a:ext cx="2278080" cy="605160"/>
              <a:chOff x="8686823" y="4939790"/>
              <a:chExt cx="2278080" cy="605160"/>
            </a:xfrm>
          </p:grpSpPr>
          <mc:AlternateContent xmlns:mc="http://schemas.openxmlformats.org/markup-compatibility/2006" xmlns:p14="http://schemas.microsoft.com/office/powerpoint/2010/main">
            <mc:Choice Requires="p14">
              <p:contentPart p14:bwMode="auto" r:id="rId17">
                <p14:nvContentPartPr>
                  <p14:cNvPr id="44" name="Ink 43">
                    <a:extLst>
                      <a:ext uri="{FF2B5EF4-FFF2-40B4-BE49-F238E27FC236}">
                        <a16:creationId xmlns:a16="http://schemas.microsoft.com/office/drawing/2014/main" id="{EE09FC4C-9131-D1DD-5715-CDBE6AC474B1}"/>
                      </a:ext>
                    </a:extLst>
                  </p14:cNvPr>
                  <p14:cNvContentPartPr/>
                  <p14:nvPr/>
                </p14:nvContentPartPr>
                <p14:xfrm>
                  <a:off x="8686823" y="5222390"/>
                  <a:ext cx="2183400" cy="256680"/>
                </p14:xfrm>
              </p:contentPart>
            </mc:Choice>
            <mc:Fallback xmlns="">
              <p:pic>
                <p:nvPicPr>
                  <p:cNvPr id="44" name="Ink 43">
                    <a:extLst>
                      <a:ext uri="{FF2B5EF4-FFF2-40B4-BE49-F238E27FC236}">
                        <a16:creationId xmlns:a16="http://schemas.microsoft.com/office/drawing/2014/main" id="{EE09FC4C-9131-D1DD-5715-CDBE6AC474B1}"/>
                      </a:ext>
                    </a:extLst>
                  </p:cNvPr>
                  <p:cNvPicPr/>
                  <p:nvPr/>
                </p:nvPicPr>
                <p:blipFill>
                  <a:blip r:embed="rId18"/>
                  <a:stretch>
                    <a:fillRect/>
                  </a:stretch>
                </p:blipFill>
                <p:spPr>
                  <a:xfrm>
                    <a:off x="8677823" y="5213403"/>
                    <a:ext cx="2201040" cy="27429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Ink 44">
                    <a:extLst>
                      <a:ext uri="{FF2B5EF4-FFF2-40B4-BE49-F238E27FC236}">
                        <a16:creationId xmlns:a16="http://schemas.microsoft.com/office/drawing/2014/main" id="{29B02477-E983-F71C-3095-E65F0DF34D49}"/>
                      </a:ext>
                    </a:extLst>
                  </p14:cNvPr>
                  <p14:cNvContentPartPr/>
                  <p14:nvPr/>
                </p14:nvContentPartPr>
                <p14:xfrm>
                  <a:off x="8813183" y="5016830"/>
                  <a:ext cx="2045880" cy="169200"/>
                </p14:xfrm>
              </p:contentPart>
            </mc:Choice>
            <mc:Fallback xmlns="">
              <p:pic>
                <p:nvPicPr>
                  <p:cNvPr id="45" name="Ink 44">
                    <a:extLst>
                      <a:ext uri="{FF2B5EF4-FFF2-40B4-BE49-F238E27FC236}">
                        <a16:creationId xmlns:a16="http://schemas.microsoft.com/office/drawing/2014/main" id="{29B02477-E983-F71C-3095-E65F0DF34D49}"/>
                      </a:ext>
                    </a:extLst>
                  </p:cNvPr>
                  <p:cNvPicPr/>
                  <p:nvPr/>
                </p:nvPicPr>
                <p:blipFill>
                  <a:blip r:embed="rId20"/>
                  <a:stretch>
                    <a:fillRect/>
                  </a:stretch>
                </p:blipFill>
                <p:spPr>
                  <a:xfrm>
                    <a:off x="8804183" y="5007830"/>
                    <a:ext cx="2063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Ink 46">
                    <a:extLst>
                      <a:ext uri="{FF2B5EF4-FFF2-40B4-BE49-F238E27FC236}">
                        <a16:creationId xmlns:a16="http://schemas.microsoft.com/office/drawing/2014/main" id="{604419BC-0671-EDFF-B1F6-1075AD508164}"/>
                      </a:ext>
                    </a:extLst>
                  </p14:cNvPr>
                  <p14:cNvContentPartPr/>
                  <p14:nvPr/>
                </p14:nvContentPartPr>
                <p14:xfrm>
                  <a:off x="8725343" y="4939790"/>
                  <a:ext cx="2070720" cy="256320"/>
                </p14:xfrm>
              </p:contentPart>
            </mc:Choice>
            <mc:Fallback xmlns="">
              <p:pic>
                <p:nvPicPr>
                  <p:cNvPr id="47" name="Ink 46">
                    <a:extLst>
                      <a:ext uri="{FF2B5EF4-FFF2-40B4-BE49-F238E27FC236}">
                        <a16:creationId xmlns:a16="http://schemas.microsoft.com/office/drawing/2014/main" id="{604419BC-0671-EDFF-B1F6-1075AD508164}"/>
                      </a:ext>
                    </a:extLst>
                  </p:cNvPr>
                  <p:cNvPicPr/>
                  <p:nvPr/>
                </p:nvPicPr>
                <p:blipFill>
                  <a:blip r:embed="rId22"/>
                  <a:stretch>
                    <a:fillRect/>
                  </a:stretch>
                </p:blipFill>
                <p:spPr>
                  <a:xfrm>
                    <a:off x="8716343" y="4930790"/>
                    <a:ext cx="20883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 name="Ink 48">
                    <a:extLst>
                      <a:ext uri="{FF2B5EF4-FFF2-40B4-BE49-F238E27FC236}">
                        <a16:creationId xmlns:a16="http://schemas.microsoft.com/office/drawing/2014/main" id="{893B6B08-F740-E92F-BC50-0C897084C4E4}"/>
                      </a:ext>
                    </a:extLst>
                  </p14:cNvPr>
                  <p14:cNvContentPartPr/>
                  <p14:nvPr/>
                </p14:nvContentPartPr>
                <p14:xfrm>
                  <a:off x="8774303" y="5187110"/>
                  <a:ext cx="2081520" cy="116280"/>
                </p14:xfrm>
              </p:contentPart>
            </mc:Choice>
            <mc:Fallback xmlns="">
              <p:pic>
                <p:nvPicPr>
                  <p:cNvPr id="49" name="Ink 48">
                    <a:extLst>
                      <a:ext uri="{FF2B5EF4-FFF2-40B4-BE49-F238E27FC236}">
                        <a16:creationId xmlns:a16="http://schemas.microsoft.com/office/drawing/2014/main" id="{893B6B08-F740-E92F-BC50-0C897084C4E4}"/>
                      </a:ext>
                    </a:extLst>
                  </p:cNvPr>
                  <p:cNvPicPr/>
                  <p:nvPr/>
                </p:nvPicPr>
                <p:blipFill>
                  <a:blip r:embed="rId24"/>
                  <a:stretch>
                    <a:fillRect/>
                  </a:stretch>
                </p:blipFill>
                <p:spPr>
                  <a:xfrm>
                    <a:off x="8765303" y="5178082"/>
                    <a:ext cx="2099160" cy="13397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Ink 49">
                    <a:extLst>
                      <a:ext uri="{FF2B5EF4-FFF2-40B4-BE49-F238E27FC236}">
                        <a16:creationId xmlns:a16="http://schemas.microsoft.com/office/drawing/2014/main" id="{0A8D82BF-B67B-7402-EE73-8A998ABC5F7E}"/>
                      </a:ext>
                    </a:extLst>
                  </p14:cNvPr>
                  <p14:cNvContentPartPr/>
                  <p14:nvPr/>
                </p14:nvContentPartPr>
                <p14:xfrm>
                  <a:off x="8841983" y="5398430"/>
                  <a:ext cx="1407600" cy="146520"/>
                </p14:xfrm>
              </p:contentPart>
            </mc:Choice>
            <mc:Fallback xmlns="">
              <p:pic>
                <p:nvPicPr>
                  <p:cNvPr id="50" name="Ink 49">
                    <a:extLst>
                      <a:ext uri="{FF2B5EF4-FFF2-40B4-BE49-F238E27FC236}">
                        <a16:creationId xmlns:a16="http://schemas.microsoft.com/office/drawing/2014/main" id="{0A8D82BF-B67B-7402-EE73-8A998ABC5F7E}"/>
                      </a:ext>
                    </a:extLst>
                  </p:cNvPr>
                  <p:cNvPicPr/>
                  <p:nvPr/>
                </p:nvPicPr>
                <p:blipFill>
                  <a:blip r:embed="rId26"/>
                  <a:stretch>
                    <a:fillRect/>
                  </a:stretch>
                </p:blipFill>
                <p:spPr>
                  <a:xfrm>
                    <a:off x="8832983" y="5389430"/>
                    <a:ext cx="1425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2" name="Ink 51">
                    <a:extLst>
                      <a:ext uri="{FF2B5EF4-FFF2-40B4-BE49-F238E27FC236}">
                        <a16:creationId xmlns:a16="http://schemas.microsoft.com/office/drawing/2014/main" id="{40D2FE47-4DE8-4FA0-E889-DC388A4862A9}"/>
                      </a:ext>
                    </a:extLst>
                  </p14:cNvPr>
                  <p14:cNvContentPartPr/>
                  <p14:nvPr/>
                </p14:nvContentPartPr>
                <p14:xfrm>
                  <a:off x="10145903" y="5289350"/>
                  <a:ext cx="819000" cy="187560"/>
                </p14:xfrm>
              </p:contentPart>
            </mc:Choice>
            <mc:Fallback xmlns="">
              <p:pic>
                <p:nvPicPr>
                  <p:cNvPr id="52" name="Ink 51">
                    <a:extLst>
                      <a:ext uri="{FF2B5EF4-FFF2-40B4-BE49-F238E27FC236}">
                        <a16:creationId xmlns:a16="http://schemas.microsoft.com/office/drawing/2014/main" id="{40D2FE47-4DE8-4FA0-E889-DC388A4862A9}"/>
                      </a:ext>
                    </a:extLst>
                  </p:cNvPr>
                  <p:cNvPicPr/>
                  <p:nvPr/>
                </p:nvPicPr>
                <p:blipFill>
                  <a:blip r:embed="rId28"/>
                  <a:stretch>
                    <a:fillRect/>
                  </a:stretch>
                </p:blipFill>
                <p:spPr>
                  <a:xfrm>
                    <a:off x="10136903" y="5280350"/>
                    <a:ext cx="836640" cy="205200"/>
                  </a:xfrm>
                  <a:prstGeom prst="rect">
                    <a:avLst/>
                  </a:prstGeom>
                </p:spPr>
              </p:pic>
            </mc:Fallback>
          </mc:AlternateContent>
        </p:grpSp>
      </p:grpSp>
      <p:pic>
        <p:nvPicPr>
          <p:cNvPr id="61" name="Picture 60">
            <a:extLst>
              <a:ext uri="{FF2B5EF4-FFF2-40B4-BE49-F238E27FC236}">
                <a16:creationId xmlns:a16="http://schemas.microsoft.com/office/drawing/2014/main" id="{6E7C122A-2697-4B95-F473-0B0FFF566C7E}"/>
              </a:ext>
            </a:extLst>
          </p:cNvPr>
          <p:cNvPicPr>
            <a:picLocks noChangeAspect="1"/>
          </p:cNvPicPr>
          <p:nvPr/>
        </p:nvPicPr>
        <p:blipFill>
          <a:blip r:embed="rId29"/>
          <a:stretch>
            <a:fillRect/>
          </a:stretch>
        </p:blipFill>
        <p:spPr>
          <a:xfrm>
            <a:off x="846306" y="5793200"/>
            <a:ext cx="5410233" cy="431490"/>
          </a:xfrm>
          <a:prstGeom prst="rect">
            <a:avLst/>
          </a:prstGeom>
        </p:spPr>
      </p:pic>
      <p:sp>
        <p:nvSpPr>
          <p:cNvPr id="62" name="TextBox 61">
            <a:extLst>
              <a:ext uri="{FF2B5EF4-FFF2-40B4-BE49-F238E27FC236}">
                <a16:creationId xmlns:a16="http://schemas.microsoft.com/office/drawing/2014/main" id="{A31104FE-6CB9-1CAE-A0EC-2EC9E8481766}"/>
              </a:ext>
            </a:extLst>
          </p:cNvPr>
          <p:cNvSpPr txBox="1"/>
          <p:nvPr/>
        </p:nvSpPr>
        <p:spPr>
          <a:xfrm>
            <a:off x="1679642" y="6344689"/>
            <a:ext cx="750205" cy="257250"/>
          </a:xfrm>
          <a:prstGeom prst="rect">
            <a:avLst/>
          </a:prstGeom>
          <a:noFill/>
        </p:spPr>
        <p:txBody>
          <a:bodyPr wrap="none" lIns="0" tIns="0" rIns="0" bIns="0" rtlCol="0">
            <a:spAutoFit/>
          </a:bodyPr>
          <a:lstStyle/>
          <a:p>
            <a:pPr>
              <a:lnSpc>
                <a:spcPct val="114000"/>
              </a:lnSpc>
            </a:pPr>
            <a:r>
              <a:rPr lang="en-US" sz="1600" dirty="0">
                <a:solidFill>
                  <a:srgbClr val="0070C0"/>
                </a:solidFill>
                <a:latin typeface="+mn-lt"/>
              </a:rPr>
              <a:t>NRQCD</a:t>
            </a:r>
          </a:p>
        </p:txBody>
      </p:sp>
      <p:sp>
        <p:nvSpPr>
          <p:cNvPr id="64" name="TextBox 63">
            <a:extLst>
              <a:ext uri="{FF2B5EF4-FFF2-40B4-BE49-F238E27FC236}">
                <a16:creationId xmlns:a16="http://schemas.microsoft.com/office/drawing/2014/main" id="{A88212DD-B75A-E1A9-7B7B-7560816F6E41}"/>
              </a:ext>
            </a:extLst>
          </p:cNvPr>
          <p:cNvSpPr txBox="1"/>
          <p:nvPr/>
        </p:nvSpPr>
        <p:spPr>
          <a:xfrm>
            <a:off x="4637800" y="6287152"/>
            <a:ext cx="1720023" cy="537968"/>
          </a:xfrm>
          <a:prstGeom prst="rect">
            <a:avLst/>
          </a:prstGeom>
          <a:noFill/>
        </p:spPr>
        <p:txBody>
          <a:bodyPr wrap="none" lIns="0" tIns="0" rIns="0" bIns="0" rtlCol="0">
            <a:spAutoFit/>
          </a:bodyPr>
          <a:lstStyle/>
          <a:p>
            <a:pPr>
              <a:lnSpc>
                <a:spcPct val="114000"/>
              </a:lnSpc>
            </a:pPr>
            <a:r>
              <a:rPr lang="en-US" sz="1600" dirty="0">
                <a:latin typeface="+mn-lt"/>
              </a:rPr>
              <a:t>strongly coupled</a:t>
            </a:r>
          </a:p>
          <a:p>
            <a:pPr>
              <a:lnSpc>
                <a:spcPct val="114000"/>
              </a:lnSpc>
            </a:pPr>
            <a:r>
              <a:rPr lang="en-US" sz="1600" dirty="0" err="1"/>
              <a:t>p</a:t>
            </a:r>
            <a:r>
              <a:rPr lang="en-US" sz="1600" dirty="0" err="1">
                <a:latin typeface="+mn-lt"/>
              </a:rPr>
              <a:t>NRQCD</a:t>
            </a:r>
            <a:r>
              <a:rPr lang="en-US" sz="1600" dirty="0">
                <a:latin typeface="+mn-lt"/>
              </a:rPr>
              <a:t> / BOEFT</a:t>
            </a:r>
          </a:p>
        </p:txBody>
      </p:sp>
      <p:sp>
        <p:nvSpPr>
          <p:cNvPr id="3" name="TextBox 2">
            <a:extLst>
              <a:ext uri="{FF2B5EF4-FFF2-40B4-BE49-F238E27FC236}">
                <a16:creationId xmlns:a16="http://schemas.microsoft.com/office/drawing/2014/main" id="{683A0F07-4956-BCF9-E580-8B1492404104}"/>
              </a:ext>
            </a:extLst>
          </p:cNvPr>
          <p:cNvSpPr txBox="1"/>
          <p:nvPr/>
        </p:nvSpPr>
        <p:spPr>
          <a:xfrm>
            <a:off x="262648" y="4293320"/>
            <a:ext cx="1796967" cy="257250"/>
          </a:xfrm>
          <a:prstGeom prst="rect">
            <a:avLst/>
          </a:prstGeom>
          <a:noFill/>
        </p:spPr>
        <p:txBody>
          <a:bodyPr wrap="none" lIns="0" tIns="0" rIns="0" bIns="0" rtlCol="0">
            <a:spAutoFit/>
          </a:bodyPr>
          <a:lstStyle/>
          <a:p>
            <a:pPr>
              <a:lnSpc>
                <a:spcPct val="114000"/>
              </a:lnSpc>
            </a:pPr>
            <a:r>
              <a:rPr lang="en-US" sz="1600" dirty="0"/>
              <a:t>a</a:t>
            </a:r>
            <a:r>
              <a:rPr lang="en-US" sz="1600" dirty="0">
                <a:latin typeface="+mn-lt"/>
              </a:rPr>
              <a:t>=1,2,3: color index</a:t>
            </a:r>
          </a:p>
        </p:txBody>
      </p:sp>
      <p:sp>
        <p:nvSpPr>
          <p:cNvPr id="4" name="TextBox 3">
            <a:extLst>
              <a:ext uri="{FF2B5EF4-FFF2-40B4-BE49-F238E27FC236}">
                <a16:creationId xmlns:a16="http://schemas.microsoft.com/office/drawing/2014/main" id="{4D904C4E-837C-DFD2-E826-733A4F91ED3D}"/>
              </a:ext>
            </a:extLst>
          </p:cNvPr>
          <p:cNvSpPr txBox="1"/>
          <p:nvPr/>
        </p:nvSpPr>
        <p:spPr>
          <a:xfrm>
            <a:off x="8107121" y="3318864"/>
            <a:ext cx="3440044" cy="385811"/>
          </a:xfrm>
          <a:prstGeom prst="rect">
            <a:avLst/>
          </a:prstGeom>
          <a:noFill/>
        </p:spPr>
        <p:txBody>
          <a:bodyPr wrap="none" lIns="0" tIns="0" rIns="0" bIns="0" rtlCol="0">
            <a:spAutoFit/>
          </a:bodyPr>
          <a:lstStyle/>
          <a:p>
            <a:pPr>
              <a:lnSpc>
                <a:spcPct val="114000"/>
              </a:lnSpc>
            </a:pPr>
            <a:r>
              <a:rPr lang="en-US" sz="2400" dirty="0">
                <a:solidFill>
                  <a:srgbClr val="FF0000"/>
                </a:solidFill>
                <a:latin typeface="+mn-lt"/>
              </a:rPr>
              <a:t>What does this tell us???</a:t>
            </a:r>
          </a:p>
        </p:txBody>
      </p:sp>
    </p:spTree>
    <p:extLst>
      <p:ext uri="{BB962C8B-B14F-4D97-AF65-F5344CB8AC3E}">
        <p14:creationId xmlns:p14="http://schemas.microsoft.com/office/powerpoint/2010/main" val="11210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6" grpId="0"/>
      <p:bldP spid="27" grpId="0"/>
      <p:bldP spid="28" grpId="0"/>
      <p:bldP spid="33" grpId="0"/>
      <p:bldP spid="34" grpId="0"/>
      <p:bldP spid="62" grpId="0"/>
      <p:bldP spid="64" grpId="0"/>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25E1C1-922A-47A9-AF37-A2DFACD4FCD7}" type="slidenum">
              <a:rPr lang="en-US" smtClean="0"/>
              <a:t>52</a:t>
            </a:fld>
            <a:endParaRPr lang="en-US"/>
          </a:p>
        </p:txBody>
      </p:sp>
      <p:sp>
        <p:nvSpPr>
          <p:cNvPr id="2" name="TextBox 1">
            <a:extLst>
              <a:ext uri="{FF2B5EF4-FFF2-40B4-BE49-F238E27FC236}">
                <a16:creationId xmlns:a16="http://schemas.microsoft.com/office/drawing/2014/main" id="{2825EE8A-2AA3-EC42-530F-42E85CEAB67D}"/>
              </a:ext>
            </a:extLst>
          </p:cNvPr>
          <p:cNvSpPr txBox="1"/>
          <p:nvPr/>
        </p:nvSpPr>
        <p:spPr>
          <a:xfrm>
            <a:off x="4729151" y="128063"/>
            <a:ext cx="1590500" cy="584775"/>
          </a:xfrm>
          <a:prstGeom prst="rect">
            <a:avLst/>
          </a:prstGeom>
          <a:noFill/>
        </p:spPr>
        <p:txBody>
          <a:bodyPr wrap="none" rtlCol="0">
            <a:spAutoFit/>
          </a:bodyPr>
          <a:lstStyle/>
          <a:p>
            <a:r>
              <a:rPr lang="en-US" sz="3200" b="1" dirty="0">
                <a:latin typeface="Bell MT" panose="02020503060305020303" pitchFamily="18" charset="0"/>
              </a:rPr>
              <a:t>BOEFT</a:t>
            </a:r>
          </a:p>
        </p:txBody>
      </p:sp>
      <p:grpSp>
        <p:nvGrpSpPr>
          <p:cNvPr id="14" name="Group 13">
            <a:extLst>
              <a:ext uri="{FF2B5EF4-FFF2-40B4-BE49-F238E27FC236}">
                <a16:creationId xmlns:a16="http://schemas.microsoft.com/office/drawing/2014/main" id="{37D58783-4CE0-5E6C-C798-0DB8E912861D}"/>
              </a:ext>
            </a:extLst>
          </p:cNvPr>
          <p:cNvGrpSpPr/>
          <p:nvPr/>
        </p:nvGrpSpPr>
        <p:grpSpPr>
          <a:xfrm>
            <a:off x="111223" y="809269"/>
            <a:ext cx="11969551" cy="524435"/>
            <a:chOff x="111223" y="1007232"/>
            <a:chExt cx="11969551" cy="524435"/>
          </a:xfrm>
        </p:grpSpPr>
        <p:sp>
          <p:nvSpPr>
            <p:cNvPr id="10" name="HQET for heavy quarks and diquarks">
              <a:extLst>
                <a:ext uri="{FF2B5EF4-FFF2-40B4-BE49-F238E27FC236}">
                  <a16:creationId xmlns:a16="http://schemas.microsoft.com/office/drawing/2014/main" id="{DBC3917E-5CC2-CD86-FBD9-5766B0537A10}"/>
                </a:ext>
              </a:extLst>
            </p:cNvPr>
            <p:cNvSpPr txBox="1"/>
            <p:nvPr/>
          </p:nvSpPr>
          <p:spPr>
            <a:xfrm>
              <a:off x="111223" y="1007232"/>
              <a:ext cx="11969551"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solidFill>
                    <a:schemeClr val="tx1"/>
                  </a:solidFill>
                  <a:latin typeface="Bell MT" panose="02020503060305020303" pitchFamily="18" charset="0"/>
                </a:rPr>
                <a:t>Quarkonium static potential:  </a:t>
              </a:r>
            </a:p>
          </p:txBody>
        </p:sp>
        <p:pic>
          <p:nvPicPr>
            <p:cNvPr id="12" name="Picture 11">
              <a:extLst>
                <a:ext uri="{FF2B5EF4-FFF2-40B4-BE49-F238E27FC236}">
                  <a16:creationId xmlns:a16="http://schemas.microsoft.com/office/drawing/2014/main" id="{E5AECD22-FEE0-CEA2-D45F-CEB3CF32654E}"/>
                </a:ext>
              </a:extLst>
            </p:cNvPr>
            <p:cNvPicPr>
              <a:picLocks noChangeAspect="1"/>
            </p:cNvPicPr>
            <p:nvPr/>
          </p:nvPicPr>
          <p:blipFill>
            <a:blip r:embed="rId3">
              <a:duotone>
                <a:schemeClr val="accent1">
                  <a:shade val="45000"/>
                  <a:satMod val="135000"/>
                </a:schemeClr>
                <a:prstClr val="white"/>
              </a:duotone>
            </a:blip>
            <a:stretch>
              <a:fillRect/>
            </a:stretch>
          </p:blipFill>
          <p:spPr>
            <a:xfrm>
              <a:off x="4038282" y="1095092"/>
              <a:ext cx="2356702" cy="436575"/>
            </a:xfrm>
            <a:prstGeom prst="rect">
              <a:avLst/>
            </a:prstGeom>
          </p:spPr>
        </p:pic>
      </p:grpSp>
      <p:sp>
        <p:nvSpPr>
          <p:cNvPr id="13" name="HQET for heavy quarks and diquarks">
            <a:extLst>
              <a:ext uri="{FF2B5EF4-FFF2-40B4-BE49-F238E27FC236}">
                <a16:creationId xmlns:a16="http://schemas.microsoft.com/office/drawing/2014/main" id="{A8CA0E01-F06E-5D8B-CD4D-FE1C93331B13}"/>
              </a:ext>
            </a:extLst>
          </p:cNvPr>
          <p:cNvSpPr txBox="1"/>
          <p:nvPr/>
        </p:nvSpPr>
        <p:spPr>
          <a:xfrm>
            <a:off x="111223" y="1606417"/>
            <a:ext cx="11969551"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solidFill>
                  <a:schemeClr val="tx1"/>
                </a:solidFill>
                <a:latin typeface="Bell MT" panose="02020503060305020303" pitchFamily="18" charset="0"/>
              </a:rPr>
              <a:t>Hybrid static potential:  </a:t>
            </a:r>
          </a:p>
        </p:txBody>
      </p:sp>
      <p:pic>
        <p:nvPicPr>
          <p:cNvPr id="19" name="Picture 18">
            <a:extLst>
              <a:ext uri="{FF2B5EF4-FFF2-40B4-BE49-F238E27FC236}">
                <a16:creationId xmlns:a16="http://schemas.microsoft.com/office/drawing/2014/main" id="{F0E2ADAC-6D51-2726-B12E-7474C65482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526753" y="1576443"/>
            <a:ext cx="1922701" cy="665551"/>
          </a:xfrm>
          <a:prstGeom prst="rect">
            <a:avLst/>
          </a:prstGeom>
        </p:spPr>
      </p:pic>
      <p:sp>
        <p:nvSpPr>
          <p:cNvPr id="20" name="TextBox 19">
            <a:extLst>
              <a:ext uri="{FF2B5EF4-FFF2-40B4-BE49-F238E27FC236}">
                <a16:creationId xmlns:a16="http://schemas.microsoft.com/office/drawing/2014/main" id="{753E3669-0955-04E7-F1D5-4EFF10515138}"/>
              </a:ext>
            </a:extLst>
          </p:cNvPr>
          <p:cNvSpPr txBox="1"/>
          <p:nvPr/>
        </p:nvSpPr>
        <p:spPr>
          <a:xfrm>
            <a:off x="7613501" y="2894927"/>
            <a:ext cx="1819601" cy="36933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rgbClr val="FF0000"/>
                </a:solidFill>
                <a:latin typeface="Bell MT" panose="02020503060305020303" pitchFamily="18" charset="0"/>
              </a:rPr>
              <a:t>Hybrid Potential:</a:t>
            </a:r>
          </a:p>
        </p:txBody>
      </p:sp>
      <p:pic>
        <p:nvPicPr>
          <p:cNvPr id="22" name="Picture 3">
            <a:extLst>
              <a:ext uri="{FF2B5EF4-FFF2-40B4-BE49-F238E27FC236}">
                <a16:creationId xmlns:a16="http://schemas.microsoft.com/office/drawing/2014/main" id="{5C895D6E-689E-06D7-9288-BA4EEBCD28DF}"/>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9610" y="4458061"/>
            <a:ext cx="7255262" cy="7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HQET for heavy quarks and diquarks">
                <a:extLst>
                  <a:ext uri="{FF2B5EF4-FFF2-40B4-BE49-F238E27FC236}">
                    <a16:creationId xmlns:a16="http://schemas.microsoft.com/office/drawing/2014/main" id="{53CC9A90-6AEB-C8AD-6532-909F6EEEB990}"/>
                  </a:ext>
                </a:extLst>
              </p:cNvPr>
              <p:cNvSpPr txBox="1"/>
              <p:nvPr/>
            </p:nvSpPr>
            <p:spPr>
              <a:xfrm>
                <a:off x="4181629" y="6199459"/>
                <a:ext cx="7445582" cy="35471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Wingdings" panose="05000000000000000000" pitchFamily="2" charset="2"/>
                  <a:buChar char="ü"/>
                  <a:defRPr sz="2400"/>
                </a:pPr>
                <a:r>
                  <a:rPr lang="en-US" sz="1600" dirty="0">
                    <a:latin typeface="Bell MT" panose="02020503060305020303" pitchFamily="18" charset="0"/>
                  </a:rPr>
                  <a:t>Perturbative  RS-scheme potentials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b="0" i="1" smtClean="0">
                            <a:latin typeface="Cambria Math" panose="02040503050406030204" pitchFamily="18" charset="0"/>
                          </a:rPr>
                          <m:t>𝑜</m:t>
                        </m:r>
                      </m:sub>
                      <m:sup>
                        <m:r>
                          <m:rPr>
                            <m:sty m:val="p"/>
                          </m:rPr>
                          <a:rPr lang="en-US" sz="1600">
                            <a:latin typeface="Cambria Math" panose="02040503050406030204" pitchFamily="18" charset="0"/>
                          </a:rPr>
                          <m:t>RS</m:t>
                        </m:r>
                      </m:sup>
                    </m:sSubSup>
                  </m:oMath>
                </a14:m>
                <a:r>
                  <a:rPr lang="en-US" sz="1600" dirty="0">
                    <a:solidFill>
                      <a:schemeClr val="tx1"/>
                    </a:solidFill>
                    <a:latin typeface="Bell MT" panose="02020503060305020303" pitchFamily="18" charset="0"/>
                  </a:rPr>
                  <a:t> </a:t>
                </a:r>
                <a:r>
                  <a:rPr lang="en-US" sz="1600" dirty="0" err="1">
                    <a:solidFill>
                      <a:schemeClr val="tx1"/>
                    </a:solidFill>
                    <a:latin typeface="Bell MT" panose="02020503060305020303" pitchFamily="18" charset="0"/>
                  </a:rPr>
                  <a:t>upto</a:t>
                </a:r>
                <a:r>
                  <a:rPr lang="en-US" sz="1600" dirty="0">
                    <a:solidFill>
                      <a:schemeClr val="tx1"/>
                    </a:solidFill>
                    <a:latin typeface="Bell MT" panose="02020503060305020303" pitchFamily="18" charset="0"/>
                  </a:rPr>
                  <a:t> order</a:t>
                </a:r>
                <a14:m>
                  <m:oMath xmlns:m="http://schemas.openxmlformats.org/officeDocument/2006/math">
                    <m:r>
                      <a:rPr lang="en-US" sz="1600" i="1" dirty="0" smtClean="0">
                        <a:latin typeface="Cambria Math" panose="02040503050406030204" pitchFamily="18" charset="0"/>
                        <a:ea typeface="Cambria Math" panose="02040503050406030204" pitchFamily="18" charset="0"/>
                      </a:rPr>
                      <m:t> </m:t>
                    </m:r>
                    <m:sSubSup>
                      <m:sSubSupPr>
                        <m:ctrlPr>
                          <a:rPr lang="en-US" sz="1600" b="0" i="1" dirty="0" smtClean="0">
                            <a:latin typeface="Cambria Math" panose="02040503050406030204" pitchFamily="18" charset="0"/>
                            <a:ea typeface="Cambria Math" panose="02040503050406030204" pitchFamily="18" charset="0"/>
                          </a:rPr>
                        </m:ctrlPr>
                      </m:sSubSupPr>
                      <m:e>
                        <m:r>
                          <a:rPr lang="en-US" sz="1600" b="0" i="1" dirty="0" smtClean="0">
                            <a:latin typeface="Cambria Math" panose="02040503050406030204" pitchFamily="18" charset="0"/>
                            <a:ea typeface="Cambria Math" panose="02040503050406030204" pitchFamily="18" charset="0"/>
                          </a:rPr>
                          <m:t>𝛼</m:t>
                        </m:r>
                      </m:e>
                      <m:sub>
                        <m:r>
                          <a:rPr lang="en-US" sz="1600" b="0" i="1" dirty="0" smtClean="0">
                            <a:latin typeface="Cambria Math" panose="02040503050406030204" pitchFamily="18" charset="0"/>
                            <a:ea typeface="Cambria Math" panose="02040503050406030204" pitchFamily="18" charset="0"/>
                          </a:rPr>
                          <m:t>𝑠</m:t>
                        </m:r>
                      </m:sub>
                      <m:sup>
                        <m:r>
                          <a:rPr lang="en-US" sz="1600" b="0" i="1" dirty="0" smtClean="0">
                            <a:latin typeface="Cambria Math" panose="02040503050406030204" pitchFamily="18" charset="0"/>
                            <a:ea typeface="Cambria Math" panose="02040503050406030204" pitchFamily="18" charset="0"/>
                          </a:rPr>
                          <m:t>3</m:t>
                        </m:r>
                      </m:sup>
                    </m:sSubSup>
                    <m:r>
                      <a:rPr lang="en-US" sz="1600" b="0" i="0" smtClean="0">
                        <a:solidFill>
                          <a:schemeClr val="tx1"/>
                        </a:solidFill>
                        <a:latin typeface="Cambria Math" panose="02040503050406030204" pitchFamily="18" charset="0"/>
                        <a:ea typeface="Cambria Math" panose="02040503050406030204" pitchFamily="18" charset="0"/>
                      </a:rPr>
                      <m:t>.</m:t>
                    </m:r>
                  </m:oMath>
                </a14:m>
                <a:endParaRPr lang="en-US" sz="1600" dirty="0">
                  <a:solidFill>
                    <a:schemeClr val="tx1"/>
                  </a:solidFill>
                  <a:latin typeface="Bell MT" panose="02020503060305020303" pitchFamily="18" charset="0"/>
                </a:endParaRPr>
              </a:p>
            </p:txBody>
          </p:sp>
        </mc:Choice>
        <mc:Fallback xmlns="">
          <p:sp>
            <p:nvSpPr>
              <p:cNvPr id="23" name="HQET for heavy quarks and diquarks">
                <a:extLst>
                  <a:ext uri="{FF2B5EF4-FFF2-40B4-BE49-F238E27FC236}">
                    <a16:creationId xmlns:a16="http://schemas.microsoft.com/office/drawing/2014/main" id="{53CC9A90-6AEB-C8AD-6532-909F6EEEB990}"/>
                  </a:ext>
                </a:extLst>
              </p:cNvPr>
              <p:cNvSpPr txBox="1">
                <a:spLocks noRot="1" noChangeAspect="1" noMove="1" noResize="1" noEditPoints="1" noAdjustHandles="1" noChangeArrowheads="1" noChangeShapeType="1" noTextEdit="1"/>
              </p:cNvSpPr>
              <p:nvPr/>
            </p:nvSpPr>
            <p:spPr>
              <a:xfrm>
                <a:off x="4181629" y="6199459"/>
                <a:ext cx="7445582" cy="354712"/>
              </a:xfrm>
              <a:prstGeom prst="rect">
                <a:avLst/>
              </a:prstGeom>
              <a:blipFill>
                <a:blip r:embed="rId7"/>
                <a:stretch>
                  <a:fillRect l="-901" b="-22414"/>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24" name="Picture 23">
            <a:extLst>
              <a:ext uri="{FF2B5EF4-FFF2-40B4-BE49-F238E27FC236}">
                <a16:creationId xmlns:a16="http://schemas.microsoft.com/office/drawing/2014/main" id="{CD52084A-C62A-A9D0-BC98-212E6A84102E}"/>
              </a:ext>
            </a:extLst>
          </p:cNvPr>
          <p:cNvPicPr>
            <a:picLocks noChangeAspect="1"/>
          </p:cNvPicPr>
          <p:nvPr/>
        </p:nvPicPr>
        <p:blipFill>
          <a:blip r:embed="rId8">
            <a:duotone>
              <a:schemeClr val="accent1">
                <a:shade val="45000"/>
                <a:satMod val="135000"/>
              </a:schemeClr>
              <a:prstClr val="white"/>
            </a:duotone>
          </a:blip>
          <a:stretch>
            <a:fillRect/>
          </a:stretch>
        </p:blipFill>
        <p:spPr>
          <a:xfrm>
            <a:off x="9921006" y="1529551"/>
            <a:ext cx="1817365" cy="533094"/>
          </a:xfrm>
          <a:prstGeom prst="rect">
            <a:avLst/>
          </a:prstGeom>
          <a:effectLst>
            <a:innerShdw blurRad="114300">
              <a:prstClr val="black"/>
            </a:innerShdw>
          </a:effectLst>
        </p:spPr>
      </p:pic>
      <p:sp>
        <p:nvSpPr>
          <p:cNvPr id="25" name="TextBox 24">
            <a:extLst>
              <a:ext uri="{FF2B5EF4-FFF2-40B4-BE49-F238E27FC236}">
                <a16:creationId xmlns:a16="http://schemas.microsoft.com/office/drawing/2014/main" id="{4072E90B-AC71-0A4B-AE12-38F806B44EF0}"/>
              </a:ext>
            </a:extLst>
          </p:cNvPr>
          <p:cNvSpPr txBox="1"/>
          <p:nvPr/>
        </p:nvSpPr>
        <p:spPr>
          <a:xfrm>
            <a:off x="6821081" y="1270230"/>
            <a:ext cx="2382832" cy="36933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rgbClr val="FF0000"/>
                </a:solidFill>
                <a:latin typeface="Bell MT" panose="02020503060305020303" pitchFamily="18" charset="0"/>
              </a:rPr>
              <a:t> Quarkonium Potential:</a:t>
            </a:r>
          </a:p>
        </p:txBody>
      </p:sp>
      <p:pic>
        <p:nvPicPr>
          <p:cNvPr id="26" name="Picture 25">
            <a:extLst>
              <a:ext uri="{FF2B5EF4-FFF2-40B4-BE49-F238E27FC236}">
                <a16:creationId xmlns:a16="http://schemas.microsoft.com/office/drawing/2014/main" id="{7B514B92-71BF-9792-F10D-B4B33D62AA8D}"/>
              </a:ext>
            </a:extLst>
          </p:cNvPr>
          <p:cNvPicPr>
            <a:picLocks noChangeAspect="1"/>
          </p:cNvPicPr>
          <p:nvPr/>
        </p:nvPicPr>
        <p:blipFill>
          <a:blip r:embed="rId9"/>
          <a:stretch>
            <a:fillRect/>
          </a:stretch>
        </p:blipFill>
        <p:spPr>
          <a:xfrm>
            <a:off x="6321774" y="1752530"/>
            <a:ext cx="3365396" cy="518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a:extLst>
              <a:ext uri="{FF2B5EF4-FFF2-40B4-BE49-F238E27FC236}">
                <a16:creationId xmlns:a16="http://schemas.microsoft.com/office/drawing/2014/main" id="{724CAB02-35BB-77BC-03E4-7754F9D51046}"/>
              </a:ext>
            </a:extLst>
          </p:cNvPr>
          <p:cNvPicPr>
            <a:picLocks noChangeAspect="1"/>
          </p:cNvPicPr>
          <p:nvPr/>
        </p:nvPicPr>
        <p:blipFill>
          <a:blip r:embed="rId10">
            <a:duotone>
              <a:schemeClr val="accent2">
                <a:shade val="45000"/>
                <a:satMod val="135000"/>
              </a:schemeClr>
              <a:prstClr val="white"/>
            </a:duotone>
          </a:blip>
          <a:stretch>
            <a:fillRect/>
          </a:stretch>
        </p:blipFill>
        <p:spPr>
          <a:xfrm>
            <a:off x="4448181" y="2558057"/>
            <a:ext cx="2606933" cy="236994"/>
          </a:xfrm>
          <a:prstGeom prst="rect">
            <a:avLst/>
          </a:prstGeom>
        </p:spPr>
      </p:pic>
      <p:pic>
        <p:nvPicPr>
          <p:cNvPr id="28" name="Picture 27">
            <a:extLst>
              <a:ext uri="{FF2B5EF4-FFF2-40B4-BE49-F238E27FC236}">
                <a16:creationId xmlns:a16="http://schemas.microsoft.com/office/drawing/2014/main" id="{1C485F81-6C0A-F58E-91E9-EEB00D18E303}"/>
              </a:ext>
            </a:extLst>
          </p:cNvPr>
          <p:cNvPicPr>
            <a:picLocks noChangeAspect="1"/>
          </p:cNvPicPr>
          <p:nvPr/>
        </p:nvPicPr>
        <p:blipFill>
          <a:blip r:embed="rId11">
            <a:duotone>
              <a:schemeClr val="accent2">
                <a:shade val="45000"/>
                <a:satMod val="135000"/>
              </a:schemeClr>
              <a:prstClr val="white"/>
            </a:duotone>
          </a:blip>
          <a:stretch>
            <a:fillRect/>
          </a:stretch>
        </p:blipFill>
        <p:spPr>
          <a:xfrm>
            <a:off x="7695798" y="2549880"/>
            <a:ext cx="3016229" cy="249046"/>
          </a:xfrm>
          <a:prstGeom prst="rect">
            <a:avLst/>
          </a:prstGeom>
        </p:spPr>
      </p:pic>
      <p:pic>
        <p:nvPicPr>
          <p:cNvPr id="30" name="Picture 29">
            <a:extLst>
              <a:ext uri="{FF2B5EF4-FFF2-40B4-BE49-F238E27FC236}">
                <a16:creationId xmlns:a16="http://schemas.microsoft.com/office/drawing/2014/main" id="{82720E69-A4BB-A430-743E-55E9EB100DC0}"/>
              </a:ext>
            </a:extLst>
          </p:cNvPr>
          <p:cNvPicPr>
            <a:picLocks noChangeAspect="1"/>
          </p:cNvPicPr>
          <p:nvPr/>
        </p:nvPicPr>
        <p:blipFill>
          <a:blip r:embed="rId12"/>
          <a:stretch>
            <a:fillRect/>
          </a:stretch>
        </p:blipFill>
        <p:spPr>
          <a:xfrm>
            <a:off x="111224" y="2778077"/>
            <a:ext cx="3429721" cy="4060362"/>
          </a:xfrm>
          <a:prstGeom prst="rect">
            <a:avLst/>
          </a:prstGeom>
        </p:spPr>
      </p:pic>
      <p:sp>
        <p:nvSpPr>
          <p:cNvPr id="31" name="TextBox 30">
            <a:extLst>
              <a:ext uri="{FF2B5EF4-FFF2-40B4-BE49-F238E27FC236}">
                <a16:creationId xmlns:a16="http://schemas.microsoft.com/office/drawing/2014/main" id="{3FDC8579-AC77-2619-967D-6C872BC394B1}"/>
              </a:ext>
            </a:extLst>
          </p:cNvPr>
          <p:cNvSpPr txBox="1"/>
          <p:nvPr/>
        </p:nvSpPr>
        <p:spPr>
          <a:xfrm>
            <a:off x="223408" y="2403565"/>
            <a:ext cx="356828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a:latin typeface="Bell MT" panose="02020503060305020303" pitchFamily="18" charset="0"/>
              </a:rPr>
              <a:t>Gluonic</a:t>
            </a:r>
            <a:r>
              <a:rPr lang="en-US" dirty="0">
                <a:latin typeface="Bell MT" panose="02020503060305020303" pitchFamily="18" charset="0"/>
              </a:rPr>
              <a:t> Static energies from lattice:</a:t>
            </a:r>
          </a:p>
        </p:txBody>
      </p:sp>
      <p:pic>
        <p:nvPicPr>
          <p:cNvPr id="34" name="Picture 33">
            <a:extLst>
              <a:ext uri="{FF2B5EF4-FFF2-40B4-BE49-F238E27FC236}">
                <a16:creationId xmlns:a16="http://schemas.microsoft.com/office/drawing/2014/main" id="{3DA3FC6B-FC57-C9E6-2465-7B1A53F99017}"/>
              </a:ext>
            </a:extLst>
          </p:cNvPr>
          <p:cNvPicPr>
            <a:picLocks noChangeAspect="1"/>
          </p:cNvPicPr>
          <p:nvPr/>
        </p:nvPicPr>
        <p:blipFill>
          <a:blip r:embed="rId13"/>
          <a:stretch>
            <a:fillRect/>
          </a:stretch>
        </p:blipFill>
        <p:spPr>
          <a:xfrm>
            <a:off x="4699713" y="3418685"/>
            <a:ext cx="7069532" cy="829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Rectangle 34">
            <a:extLst>
              <a:ext uri="{FF2B5EF4-FFF2-40B4-BE49-F238E27FC236}">
                <a16:creationId xmlns:a16="http://schemas.microsoft.com/office/drawing/2014/main" id="{18767F08-A7EE-7146-C327-793E1C97080C}"/>
              </a:ext>
            </a:extLst>
          </p:cNvPr>
          <p:cNvSpPr/>
          <p:nvPr/>
        </p:nvSpPr>
        <p:spPr>
          <a:xfrm>
            <a:off x="7188094" y="6472870"/>
            <a:ext cx="2808388"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Mod val="50000"/>
                  </a:schemeClr>
                </a:solidFill>
                <a:latin typeface="Bodoni MT" panose="02070603080606020203" pitchFamily="18" charset="0"/>
                <a:cs typeface="Helvetica" panose="020B0604020202020204" pitchFamily="34" charset="0"/>
              </a:rPr>
              <a:t>Bali and Pineda  Phys. Rev. D. 69, (2004)</a:t>
            </a:r>
          </a:p>
        </p:txBody>
      </p:sp>
      <p:sp>
        <p:nvSpPr>
          <p:cNvPr id="36" name="Rectangle 35">
            <a:extLst>
              <a:ext uri="{FF2B5EF4-FFF2-40B4-BE49-F238E27FC236}">
                <a16:creationId xmlns:a16="http://schemas.microsoft.com/office/drawing/2014/main" id="{7DEA1EB5-AF86-39CB-27D8-7D09320C2E60}"/>
              </a:ext>
            </a:extLst>
          </p:cNvPr>
          <p:cNvSpPr/>
          <p:nvPr/>
        </p:nvSpPr>
        <p:spPr>
          <a:xfrm>
            <a:off x="3135832" y="6492257"/>
            <a:ext cx="3568286"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err="1">
                <a:solidFill>
                  <a:schemeClr val="accent6">
                    <a:lumMod val="50000"/>
                  </a:schemeClr>
                </a:solidFill>
                <a:latin typeface="Bodoni MT" panose="02070603080606020203" pitchFamily="18" charset="0"/>
                <a:cs typeface="Helvetica" panose="020B0604020202020204" pitchFamily="34" charset="0"/>
              </a:rPr>
              <a:t>Berwein</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Brambilla</a:t>
            </a:r>
            <a:r>
              <a:rPr lang="en-US" sz="1000" dirty="0">
                <a:solidFill>
                  <a:schemeClr val="accent6">
                    <a:lumMod val="50000"/>
                  </a:schemeClr>
                </a:solidFill>
                <a:latin typeface="Bodoni MT" panose="02070603080606020203" pitchFamily="18" charset="0"/>
                <a:cs typeface="Helvetica" panose="020B0604020202020204" pitchFamily="34" charset="0"/>
              </a:rPr>
              <a:t>, </a:t>
            </a:r>
            <a:r>
              <a:rPr lang="en-US" sz="1000" dirty="0" err="1">
                <a:solidFill>
                  <a:schemeClr val="accent6">
                    <a:lumMod val="50000"/>
                  </a:schemeClr>
                </a:solidFill>
                <a:latin typeface="Bodoni MT" panose="02070603080606020203" pitchFamily="18" charset="0"/>
                <a:cs typeface="Helvetica" panose="020B0604020202020204" pitchFamily="34" charset="0"/>
              </a:rPr>
              <a:t>Castell</a:t>
            </a:r>
            <a:r>
              <a:rPr lang="en-US" sz="1000" dirty="0" err="1">
                <a:solidFill>
                  <a:schemeClr val="accent6">
                    <a:lumMod val="50000"/>
                  </a:schemeClr>
                </a:solidFill>
                <a:latin typeface="Bodoni MT" panose="02070603080606020203" pitchFamily="18" charset="0"/>
                <a:cs typeface="Arial" panose="020B0604020202020204" pitchFamily="34" charset="0"/>
              </a:rPr>
              <a:t>à</a:t>
            </a:r>
            <a:r>
              <a:rPr lang="en-US" sz="1000" dirty="0">
                <a:solidFill>
                  <a:schemeClr val="accent6">
                    <a:lumMod val="50000"/>
                  </a:schemeClr>
                </a:solidFill>
                <a:latin typeface="Bodoni MT" panose="02070603080606020203" pitchFamily="18" charset="0"/>
                <a:cs typeface="Helvetica" panose="020B0604020202020204" pitchFamily="34" charset="0"/>
              </a:rPr>
              <a:t> , </a:t>
            </a:r>
            <a:r>
              <a:rPr lang="en-US" sz="1000" dirty="0" err="1">
                <a:solidFill>
                  <a:schemeClr val="accent6">
                    <a:lumMod val="50000"/>
                  </a:schemeClr>
                </a:solidFill>
                <a:latin typeface="Bodoni MT" panose="02070603080606020203" pitchFamily="18" charset="0"/>
                <a:cs typeface="Helvetica" panose="020B0604020202020204" pitchFamily="34" charset="0"/>
              </a:rPr>
              <a:t>Vairo</a:t>
            </a:r>
            <a:r>
              <a:rPr lang="en-US" sz="1000" dirty="0">
                <a:solidFill>
                  <a:schemeClr val="accent6">
                    <a:lumMod val="50000"/>
                  </a:schemeClr>
                </a:solidFill>
                <a:latin typeface="Bodoni MT" panose="02070603080606020203" pitchFamily="18" charset="0"/>
                <a:cs typeface="Helvetica" panose="020B0604020202020204" pitchFamily="34" charset="0"/>
              </a:rPr>
              <a:t>  Phys. Rev. D. 92, (2015)</a:t>
            </a:r>
          </a:p>
        </p:txBody>
      </p:sp>
      <p:sp>
        <p:nvSpPr>
          <p:cNvPr id="37" name="Rectangle 36">
            <a:extLst>
              <a:ext uri="{FF2B5EF4-FFF2-40B4-BE49-F238E27FC236}">
                <a16:creationId xmlns:a16="http://schemas.microsoft.com/office/drawing/2014/main" id="{08CCD319-66F9-FBFA-DC30-5901A711C546}"/>
              </a:ext>
            </a:extLst>
          </p:cNvPr>
          <p:cNvSpPr/>
          <p:nvPr/>
        </p:nvSpPr>
        <p:spPr>
          <a:xfrm>
            <a:off x="7369529" y="608116"/>
            <a:ext cx="3736700"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0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000" dirty="0">
              <a:solidFill>
                <a:schemeClr val="accent6">
                  <a:lumMod val="50000"/>
                </a:schemeClr>
              </a:solidFill>
              <a:latin typeface="Bodoni MT" panose="02070603080606020203" pitchFamily="18" charset="0"/>
              <a:cs typeface="Helvetica" panose="020B0604020202020204" pitchFamily="34" charset="0"/>
            </a:endParaRPr>
          </a:p>
        </p:txBody>
      </p:sp>
      <p:sp>
        <p:nvSpPr>
          <p:cNvPr id="38" name="Rectangle 37">
            <a:extLst>
              <a:ext uri="{FF2B5EF4-FFF2-40B4-BE49-F238E27FC236}">
                <a16:creationId xmlns:a16="http://schemas.microsoft.com/office/drawing/2014/main" id="{84834DE3-4047-F0DC-5543-01AB423E1AE4}"/>
              </a:ext>
            </a:extLst>
          </p:cNvPr>
          <p:cNvSpPr/>
          <p:nvPr/>
        </p:nvSpPr>
        <p:spPr>
          <a:xfrm>
            <a:off x="564789" y="6001832"/>
            <a:ext cx="2976156"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accent6">
                    <a:lumMod val="50000"/>
                  </a:schemeClr>
                </a:solidFill>
                <a:latin typeface="Bodoni MT" panose="02070603080606020203" pitchFamily="18" charset="0"/>
                <a:cs typeface="Helvetica" panose="020B0604020202020204" pitchFamily="34" charset="0"/>
              </a:rPr>
              <a:t>Schlosser and Wagner  Phys. Rev. D. 105, (2022)</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EBCD512A-694B-8C2C-6538-9DF03048AF74}"/>
                  </a:ext>
                </a:extLst>
              </p:cNvPr>
              <p:cNvSpPr/>
              <p:nvPr/>
            </p:nvSpPr>
            <p:spPr>
              <a:xfrm>
                <a:off x="8815841" y="5020672"/>
                <a:ext cx="1742657" cy="307777"/>
              </a:xfrm>
              <a:prstGeom prst="rect">
                <a:avLst/>
              </a:prstGeom>
            </p:spPr>
            <p:txBody>
              <a:bodyPr wrap="none">
                <a:spAutoFit/>
              </a:bodyPr>
              <a:lstStyle/>
              <a:p>
                <a14:m>
                  <m:oMath xmlns:m="http://schemas.openxmlformats.org/officeDocument/2006/math">
                    <m:sSub>
                      <m:sSubPr>
                        <m:ctrlPr>
                          <a:rPr lang="en-US" sz="1400" b="0" i="1" smtClean="0">
                            <a:solidFill>
                              <a:schemeClr val="accent1">
                                <a:lumMod val="75000"/>
                              </a:schemeClr>
                            </a:solidFill>
                            <a:latin typeface="Cambria Math" panose="02040503050406030204" pitchFamily="18" charset="0"/>
                          </a:rPr>
                        </m:ctrlPr>
                      </m:sSubPr>
                      <m:e>
                        <m:r>
                          <m:rPr>
                            <m:sty m:val="p"/>
                          </m:rPr>
                          <a:rPr lang="en-US" sz="1400" b="0" i="0" smtClean="0">
                            <a:solidFill>
                              <a:schemeClr val="accent1">
                                <a:lumMod val="75000"/>
                              </a:schemeClr>
                            </a:solidFill>
                            <a:latin typeface="Cambria Math" panose="02040503050406030204" pitchFamily="18" charset="0"/>
                          </a:rPr>
                          <m:t>Λ</m:t>
                        </m:r>
                      </m:e>
                      <m:sub>
                        <m:r>
                          <m:rPr>
                            <m:sty m:val="p"/>
                          </m:rPr>
                          <a:rPr lang="en-US" sz="1400" b="0" i="0" smtClean="0">
                            <a:solidFill>
                              <a:schemeClr val="accent1">
                                <a:lumMod val="75000"/>
                              </a:schemeClr>
                            </a:solidFill>
                            <a:latin typeface="Cambria Math" panose="02040503050406030204" pitchFamily="18" charset="0"/>
                          </a:rPr>
                          <m:t>RS</m:t>
                        </m:r>
                      </m:sub>
                    </m:sSub>
                  </m:oMath>
                </a14:m>
                <a:r>
                  <a:rPr lang="en-US" sz="1400" dirty="0">
                    <a:solidFill>
                      <a:schemeClr val="accent1">
                        <a:lumMod val="75000"/>
                      </a:schemeClr>
                    </a:solidFill>
                  </a:rPr>
                  <a:t> : 0.87 (15) GeV</a:t>
                </a:r>
              </a:p>
            </p:txBody>
          </p:sp>
        </mc:Choice>
        <mc:Fallback xmlns="">
          <p:sp>
            <p:nvSpPr>
              <p:cNvPr id="39" name="Rectangle 38">
                <a:extLst>
                  <a:ext uri="{FF2B5EF4-FFF2-40B4-BE49-F238E27FC236}">
                    <a16:creationId xmlns:a16="http://schemas.microsoft.com/office/drawing/2014/main" id="{EBCD512A-694B-8C2C-6538-9DF03048AF74}"/>
                  </a:ext>
                </a:extLst>
              </p:cNvPr>
              <p:cNvSpPr>
                <a:spLocks noRot="1" noChangeAspect="1" noMove="1" noResize="1" noEditPoints="1" noAdjustHandles="1" noChangeArrowheads="1" noChangeShapeType="1" noTextEdit="1"/>
              </p:cNvSpPr>
              <p:nvPr/>
            </p:nvSpPr>
            <p:spPr>
              <a:xfrm>
                <a:off x="8815841" y="5020672"/>
                <a:ext cx="1742657" cy="307777"/>
              </a:xfrm>
              <a:prstGeom prst="rect">
                <a:avLst/>
              </a:prstGeom>
              <a:blipFill>
                <a:blip r:embed="rId14"/>
                <a:stretch>
                  <a:fillRect t="-4000" b="-2000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58476AF5-0F6C-0FA3-2047-45CE29AE0ABC}"/>
              </a:ext>
            </a:extLst>
          </p:cNvPr>
          <p:cNvPicPr>
            <a:picLocks noChangeAspect="1"/>
          </p:cNvPicPr>
          <p:nvPr/>
        </p:nvPicPr>
        <p:blipFill>
          <a:blip r:embed="rId15"/>
          <a:stretch>
            <a:fillRect/>
          </a:stretch>
        </p:blipFill>
        <p:spPr>
          <a:xfrm>
            <a:off x="5632885" y="5712333"/>
            <a:ext cx="5918805" cy="307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4C007EB5-8CE4-2DE6-7C74-ED9438DEC9A6}"/>
              </a:ext>
            </a:extLst>
          </p:cNvPr>
          <p:cNvSpPr txBox="1"/>
          <p:nvPr/>
        </p:nvSpPr>
        <p:spPr>
          <a:xfrm>
            <a:off x="5970775" y="5437390"/>
            <a:ext cx="2362826" cy="268663"/>
          </a:xfrm>
          <a:prstGeom prst="rect">
            <a:avLst/>
          </a:prstGeom>
          <a:noFill/>
        </p:spPr>
        <p:txBody>
          <a:bodyPr wrap="none" lIns="0" tIns="0" rIns="0" bIns="0" rtlCol="0">
            <a:spAutoFit/>
          </a:bodyPr>
          <a:lstStyle/>
          <a:p>
            <a:pPr>
              <a:lnSpc>
                <a:spcPct val="114000"/>
              </a:lnSpc>
            </a:pPr>
            <a:r>
              <a:rPr lang="en-US" sz="1600" b="1" dirty="0">
                <a:latin typeface="Bell MT" panose="02020503060305020303" pitchFamily="18" charset="0"/>
              </a:rPr>
              <a:t>Gluelump mass definition:</a:t>
            </a:r>
          </a:p>
        </p:txBody>
      </p:sp>
    </p:spTree>
    <p:extLst>
      <p:ext uri="{BB962C8B-B14F-4D97-AF65-F5344CB8AC3E}">
        <p14:creationId xmlns:p14="http://schemas.microsoft.com/office/powerpoint/2010/main" val="3401155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11AFEC2-5576-8D71-6A59-C10CC5A164E8}"/>
              </a:ext>
            </a:extLst>
          </p:cNvPr>
          <p:cNvPicPr>
            <a:picLocks noChangeAspect="1"/>
          </p:cNvPicPr>
          <p:nvPr/>
        </p:nvPicPr>
        <p:blipFill>
          <a:blip r:embed="rId3"/>
          <a:stretch>
            <a:fillRect/>
          </a:stretch>
        </p:blipFill>
        <p:spPr>
          <a:xfrm>
            <a:off x="0" y="1117944"/>
            <a:ext cx="9362550" cy="5684405"/>
          </a:xfrm>
          <a:prstGeom prst="rect">
            <a:avLst/>
          </a:prstGeom>
        </p:spPr>
      </p:pic>
      <p:sp>
        <p:nvSpPr>
          <p:cNvPr id="41" name="Slide Number Placeholder 40">
            <a:extLst>
              <a:ext uri="{FF2B5EF4-FFF2-40B4-BE49-F238E27FC236}">
                <a16:creationId xmlns:a16="http://schemas.microsoft.com/office/drawing/2014/main" id="{40893E99-5819-C14C-5439-AF83C4780C31}"/>
              </a:ext>
            </a:extLst>
          </p:cNvPr>
          <p:cNvSpPr>
            <a:spLocks noGrp="1"/>
          </p:cNvSpPr>
          <p:nvPr>
            <p:ph type="sldNum" sz="quarter" idx="12"/>
          </p:nvPr>
        </p:nvSpPr>
        <p:spPr/>
        <p:txBody>
          <a:bodyPr/>
          <a:lstStyle/>
          <a:p>
            <a:fld id="{F625E1C1-922A-47A9-AF37-A2DFACD4FCD7}" type="slidenum">
              <a:rPr lang="en-US" smtClean="0"/>
              <a:t>53</a:t>
            </a:fld>
            <a:endParaRPr lang="en-US"/>
          </a:p>
        </p:txBody>
      </p:sp>
      <p:cxnSp>
        <p:nvCxnSpPr>
          <p:cNvPr id="10" name="Straight Arrow Connector 9">
            <a:extLst>
              <a:ext uri="{FF2B5EF4-FFF2-40B4-BE49-F238E27FC236}">
                <a16:creationId xmlns:a16="http://schemas.microsoft.com/office/drawing/2014/main" id="{64681EC5-6AFD-9577-51C3-510BFD352A6C}"/>
              </a:ext>
            </a:extLst>
          </p:cNvPr>
          <p:cNvCxnSpPr>
            <a:cxnSpLocks/>
            <a:stCxn id="33" idx="0"/>
            <a:endCxn id="11" idx="1"/>
          </p:cNvCxnSpPr>
          <p:nvPr/>
        </p:nvCxnSpPr>
        <p:spPr>
          <a:xfrm flipV="1">
            <a:off x="4213099" y="1403909"/>
            <a:ext cx="5653362" cy="2196471"/>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AB65E1-11D0-67AF-AB79-777A9C193C3A}"/>
              </a:ext>
            </a:extLst>
          </p:cNvPr>
          <p:cNvSpPr txBox="1"/>
          <p:nvPr/>
        </p:nvSpPr>
        <p:spPr>
          <a:xfrm>
            <a:off x="9866461" y="942244"/>
            <a:ext cx="2161473" cy="923330"/>
          </a:xfrm>
          <a:prstGeom prst="rect">
            <a:avLst/>
          </a:prstGeom>
          <a:noFill/>
          <a:ln>
            <a:solidFill>
              <a:srgbClr val="FF0000"/>
            </a:solidFill>
          </a:ln>
        </p:spPr>
        <p:txBody>
          <a:bodyPr wrap="square" rtlCol="0">
            <a:spAutoFit/>
          </a:bodyPr>
          <a:lstStyle/>
          <a:p>
            <a:r>
              <a:rPr lang="en-US" dirty="0">
                <a:latin typeface="Bell MT" panose="02020503060305020303" pitchFamily="18" charset="0"/>
              </a:rPr>
              <a:t>Could  have a significant hybrid component.</a:t>
            </a:r>
          </a:p>
        </p:txBody>
      </p:sp>
      <p:sp>
        <p:nvSpPr>
          <p:cNvPr id="7" name="Rectangle 6">
            <a:extLst>
              <a:ext uri="{FF2B5EF4-FFF2-40B4-BE49-F238E27FC236}">
                <a16:creationId xmlns:a16="http://schemas.microsoft.com/office/drawing/2014/main" id="{FE2BAC92-D54B-ED83-4FEE-0ABE63654BA9}"/>
              </a:ext>
            </a:extLst>
          </p:cNvPr>
          <p:cNvSpPr/>
          <p:nvPr/>
        </p:nvSpPr>
        <p:spPr>
          <a:xfrm>
            <a:off x="7609084" y="90362"/>
            <a:ext cx="373670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pic>
        <p:nvPicPr>
          <p:cNvPr id="8" name="Picture 7">
            <a:extLst>
              <a:ext uri="{FF2B5EF4-FFF2-40B4-BE49-F238E27FC236}">
                <a16:creationId xmlns:a16="http://schemas.microsoft.com/office/drawing/2014/main" id="{6D24327E-0FBC-4B19-5240-F68A2F9F86C4}"/>
              </a:ext>
            </a:extLst>
          </p:cNvPr>
          <p:cNvPicPr>
            <a:picLocks noChangeAspect="1"/>
          </p:cNvPicPr>
          <p:nvPr/>
        </p:nvPicPr>
        <p:blipFill>
          <a:blip r:embed="rId4"/>
          <a:stretch>
            <a:fillRect/>
          </a:stretch>
        </p:blipFill>
        <p:spPr>
          <a:xfrm>
            <a:off x="4479465" y="0"/>
            <a:ext cx="1810669" cy="859611"/>
          </a:xfrm>
          <a:prstGeom prst="rect">
            <a:avLst/>
          </a:prstGeom>
        </p:spPr>
      </p:pic>
      <p:sp>
        <p:nvSpPr>
          <p:cNvPr id="37" name="HQET for heavy quarks and diquarks">
            <a:extLst>
              <a:ext uri="{FF2B5EF4-FFF2-40B4-BE49-F238E27FC236}">
                <a16:creationId xmlns:a16="http://schemas.microsoft.com/office/drawing/2014/main" id="{7ED29F6E-2A07-F3A9-5A70-6428C08C6DED}"/>
              </a:ext>
            </a:extLst>
          </p:cNvPr>
          <p:cNvSpPr txBox="1"/>
          <p:nvPr/>
        </p:nvSpPr>
        <p:spPr>
          <a:xfrm>
            <a:off x="110851" y="596335"/>
            <a:ext cx="6724058" cy="410369"/>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Hybrid-to-</a:t>
            </a:r>
            <a:r>
              <a:rPr lang="en-US" sz="2000" dirty="0" err="1">
                <a:latin typeface="Bell MT" panose="02020503060305020303" pitchFamily="18" charset="0"/>
              </a:rPr>
              <a:t>quarkoniunium</a:t>
            </a:r>
            <a:r>
              <a:rPr lang="en-US" sz="2000" dirty="0">
                <a:latin typeface="Bell MT" panose="02020503060305020303" pitchFamily="18" charset="0"/>
              </a:rPr>
              <a:t> transition widths:</a:t>
            </a:r>
            <a:endParaRPr lang="en-US" sz="2000" dirty="0">
              <a:solidFill>
                <a:schemeClr val="tx1"/>
              </a:solidFill>
              <a:latin typeface="Bell MT" panose="02020503060305020303" pitchFamily="18" charset="0"/>
            </a:endParaRPr>
          </a:p>
        </p:txBody>
      </p:sp>
      <p:cxnSp>
        <p:nvCxnSpPr>
          <p:cNvPr id="44" name="Straight Arrow Connector 43">
            <a:extLst>
              <a:ext uri="{FF2B5EF4-FFF2-40B4-BE49-F238E27FC236}">
                <a16:creationId xmlns:a16="http://schemas.microsoft.com/office/drawing/2014/main" id="{D5375FC4-1CAC-09E1-1D89-ED75D4C37403}"/>
              </a:ext>
            </a:extLst>
          </p:cNvPr>
          <p:cNvCxnSpPr>
            <a:cxnSpLocks/>
            <a:stCxn id="34" idx="0"/>
            <a:endCxn id="11" idx="1"/>
          </p:cNvCxnSpPr>
          <p:nvPr/>
        </p:nvCxnSpPr>
        <p:spPr>
          <a:xfrm flipV="1">
            <a:off x="6036425" y="1403909"/>
            <a:ext cx="3830036" cy="79110"/>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7C0F4CA3-74C9-CE8F-6A08-9BBB52D8FB65}"/>
              </a:ext>
            </a:extLst>
          </p:cNvPr>
          <p:cNvCxnSpPr>
            <a:cxnSpLocks/>
            <a:endCxn id="11" idx="1"/>
          </p:cNvCxnSpPr>
          <p:nvPr/>
        </p:nvCxnSpPr>
        <p:spPr>
          <a:xfrm flipV="1">
            <a:off x="9405231" y="1403909"/>
            <a:ext cx="461230" cy="572905"/>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C04F39C-8F14-ACD0-9677-7191B324ACB2}"/>
              </a:ext>
            </a:extLst>
          </p:cNvPr>
          <p:cNvCxnSpPr>
            <a:cxnSpLocks/>
            <a:stCxn id="31" idx="0"/>
            <a:endCxn id="11" idx="1"/>
          </p:cNvCxnSpPr>
          <p:nvPr/>
        </p:nvCxnSpPr>
        <p:spPr>
          <a:xfrm flipV="1">
            <a:off x="1751772" y="1403909"/>
            <a:ext cx="8114689" cy="1723461"/>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A70960-0E14-8B16-485D-AEDE24CDA255}"/>
              </a:ext>
            </a:extLst>
          </p:cNvPr>
          <p:cNvCxnSpPr>
            <a:cxnSpLocks/>
            <a:endCxn id="11" idx="1"/>
          </p:cNvCxnSpPr>
          <p:nvPr/>
        </p:nvCxnSpPr>
        <p:spPr>
          <a:xfrm flipV="1">
            <a:off x="3528238" y="1403909"/>
            <a:ext cx="6338223" cy="2103105"/>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9E1B4CB-C2C5-07E5-592C-FA1F160BBC5F}"/>
                  </a:ext>
                </a:extLst>
              </p:cNvPr>
              <p:cNvSpPr txBox="1"/>
              <p:nvPr/>
            </p:nvSpPr>
            <p:spPr>
              <a:xfrm>
                <a:off x="9542481" y="2784705"/>
                <a:ext cx="2544889" cy="3323987"/>
              </a:xfrm>
              <a:prstGeom prst="rect">
                <a:avLst/>
              </a:prstGeom>
              <a:noFill/>
              <a:ln>
                <a:solidFill>
                  <a:srgbClr val="FF0000"/>
                </a:solidFill>
              </a:ln>
            </p:spPr>
            <p:txBody>
              <a:bodyPr wrap="square" rtlCol="0">
                <a:spAutoFit/>
              </a:bodyPr>
              <a:lstStyle/>
              <a:p>
                <a:pPr marL="285750" indent="-285750">
                  <a:buFont typeface="Wingdings" panose="05000000000000000000" pitchFamily="2" charset="2"/>
                  <a:buChar char="ü"/>
                </a:pPr>
                <a:r>
                  <a:rPr lang="en-US" sz="1400" dirty="0">
                    <a:latin typeface="Bell MT" panose="02020503060305020303" pitchFamily="18" charset="0"/>
                  </a:rPr>
                  <a:t>Decay to open-threshold states could be significant or expected to be large (?).</a:t>
                </a:r>
                <a:endParaRPr lang="en-US" sz="1400" b="1" dirty="0">
                  <a:latin typeface="Bell MT" panose="02020503060305020303" pitchFamily="18" charset="0"/>
                </a:endParaRPr>
              </a:p>
              <a:p>
                <a:endParaRPr lang="en-US" sz="1400" dirty="0">
                  <a:latin typeface="Bell MT" panose="02020503060305020303" pitchFamily="18" charset="0"/>
                </a:endParaRPr>
              </a:p>
              <a:p>
                <a:pPr marL="285750" indent="-285750">
                  <a:buFont typeface="Wingdings" panose="05000000000000000000" pitchFamily="2" charset="2"/>
                  <a:buChar char="ü"/>
                </a:pPr>
                <a:r>
                  <a:rPr lang="en-US" sz="1400" dirty="0">
                    <a:latin typeface="Bell MT" panose="02020503060305020303" pitchFamily="18" charset="0"/>
                  </a:rPr>
                  <a:t>See </a:t>
                </a:r>
                <a:r>
                  <a:rPr lang="it-IT" sz="1400" dirty="0">
                    <a:solidFill>
                      <a:schemeClr val="accent6">
                        <a:lumMod val="50000"/>
                      </a:schemeClr>
                    </a:solidFill>
                    <a:latin typeface="Bodoni MT" panose="02070603080606020203" pitchFamily="18" charset="0"/>
                    <a:cs typeface="Helvetica" panose="020B0604020202020204" pitchFamily="34" charset="0"/>
                  </a:rPr>
                  <a:t>Farina, Tecocoatzi, Giachino, Santopinto &amp; Swanson, Phys Rev D 102 (2020) for </a:t>
                </a:r>
                <a14:m>
                  <m:oMath xmlns:m="http://schemas.openxmlformats.org/officeDocument/2006/math">
                    <m:sSup>
                      <m:sSupPr>
                        <m:ctrlPr>
                          <a:rPr lang="en-US" sz="1400" b="0" i="1" smtClean="0">
                            <a:solidFill>
                              <a:schemeClr val="accent6">
                                <a:lumMod val="50000"/>
                              </a:schemeClr>
                            </a:solidFill>
                            <a:latin typeface="Cambria Math" panose="02040503050406030204" pitchFamily="18" charset="0"/>
                            <a:cs typeface="Helvetica" panose="020B0604020202020204" pitchFamily="34" charset="0"/>
                          </a:rPr>
                        </m:ctrlPr>
                      </m:sSupPr>
                      <m:e>
                        <m:r>
                          <a:rPr lang="en-US" sz="1400" b="0" i="1" smtClean="0">
                            <a:solidFill>
                              <a:schemeClr val="accent6">
                                <a:lumMod val="50000"/>
                              </a:schemeClr>
                            </a:solidFill>
                            <a:latin typeface="Cambria Math" panose="02040503050406030204" pitchFamily="18" charset="0"/>
                            <a:cs typeface="Helvetica" panose="020B0604020202020204" pitchFamily="34" charset="0"/>
                          </a:rPr>
                          <m:t>1</m:t>
                        </m:r>
                      </m:e>
                      <m:sup>
                        <m:r>
                          <a:rPr lang="en-US" sz="1400" b="0" i="1" smtClean="0">
                            <a:solidFill>
                              <a:schemeClr val="accent6">
                                <a:lumMod val="50000"/>
                              </a:schemeClr>
                            </a:solidFill>
                            <a:latin typeface="Cambria Math" panose="02040503050406030204" pitchFamily="18" charset="0"/>
                            <a:cs typeface="Helvetica" panose="020B0604020202020204" pitchFamily="34" charset="0"/>
                          </a:rPr>
                          <m:t>−−</m:t>
                        </m:r>
                      </m:sup>
                    </m:sSup>
                  </m:oMath>
                </a14:m>
                <a:r>
                  <a:rPr lang="en-US" sz="1400" dirty="0">
                    <a:solidFill>
                      <a:schemeClr val="accent6">
                        <a:lumMod val="50000"/>
                      </a:schemeClr>
                    </a:solidFill>
                    <a:latin typeface="Bodoni MT" panose="02070603080606020203" pitchFamily="18" charset="0"/>
                    <a:cs typeface="Helvetica" panose="020B0604020202020204" pitchFamily="34" charset="0"/>
                  </a:rPr>
                  <a:t> hybrid decay to threshold states.</a:t>
                </a:r>
              </a:p>
              <a:p>
                <a:endParaRPr lang="en-US" sz="1400" dirty="0">
                  <a:latin typeface="Bell MT" panose="02020503060305020303" pitchFamily="18" charset="0"/>
                </a:endParaRPr>
              </a:p>
              <a:p>
                <a:pPr marL="285750" indent="-285750">
                  <a:buFont typeface="Wingdings" panose="05000000000000000000" pitchFamily="2" charset="2"/>
                  <a:buChar char="ü"/>
                </a:pPr>
                <a:r>
                  <a:rPr lang="en-US" sz="1400" dirty="0">
                    <a:latin typeface="Bell MT" panose="02020503060305020303" pitchFamily="18" charset="0"/>
                  </a:rPr>
                  <a:t>No information on branching ratio (BR) for decays to threshold states in PDG. </a:t>
                </a:r>
              </a:p>
              <a:p>
                <a:endParaRPr lang="en-US" sz="1400" dirty="0">
                  <a:latin typeface="Bell MT" panose="02020503060305020303" pitchFamily="18" charset="0"/>
                </a:endParaRPr>
              </a:p>
            </p:txBody>
          </p:sp>
        </mc:Choice>
        <mc:Fallback xmlns="">
          <p:sp>
            <p:nvSpPr>
              <p:cNvPr id="28" name="TextBox 27">
                <a:extLst>
                  <a:ext uri="{FF2B5EF4-FFF2-40B4-BE49-F238E27FC236}">
                    <a16:creationId xmlns:a16="http://schemas.microsoft.com/office/drawing/2014/main" id="{39E1B4CB-C2C5-07E5-592C-FA1F160BBC5F}"/>
                  </a:ext>
                </a:extLst>
              </p:cNvPr>
              <p:cNvSpPr txBox="1">
                <a:spLocks noRot="1" noChangeAspect="1" noMove="1" noResize="1" noEditPoints="1" noAdjustHandles="1" noChangeArrowheads="1" noChangeShapeType="1" noTextEdit="1"/>
              </p:cNvSpPr>
              <p:nvPr/>
            </p:nvSpPr>
            <p:spPr>
              <a:xfrm>
                <a:off x="9542481" y="2784705"/>
                <a:ext cx="2544889" cy="3323987"/>
              </a:xfrm>
              <a:prstGeom prst="rect">
                <a:avLst/>
              </a:prstGeom>
              <a:blipFill>
                <a:blip r:embed="rId5"/>
                <a:stretch>
                  <a:fillRect r="-1667"/>
                </a:stretch>
              </a:blipFill>
              <a:ln>
                <a:solidFill>
                  <a:srgbClr val="FF0000"/>
                </a:solidFill>
              </a:ln>
            </p:spPr>
            <p:txBody>
              <a:bodyPr/>
              <a:lstStyle/>
              <a:p>
                <a:r>
                  <a:rPr lang="en-US">
                    <a:noFill/>
                  </a:rPr>
                  <a:t> </a:t>
                </a:r>
              </a:p>
            </p:txBody>
          </p:sp>
        </mc:Fallback>
      </mc:AlternateContent>
      <p:sp>
        <p:nvSpPr>
          <p:cNvPr id="29" name="Arrow: Up 28">
            <a:extLst>
              <a:ext uri="{FF2B5EF4-FFF2-40B4-BE49-F238E27FC236}">
                <a16:creationId xmlns:a16="http://schemas.microsoft.com/office/drawing/2014/main" id="{B74DEE61-1B90-4C19-F892-085689A15C6C}"/>
              </a:ext>
            </a:extLst>
          </p:cNvPr>
          <p:cNvSpPr/>
          <p:nvPr/>
        </p:nvSpPr>
        <p:spPr>
          <a:xfrm>
            <a:off x="10584310" y="1944870"/>
            <a:ext cx="461230" cy="728595"/>
          </a:xfrm>
          <a:prstGeom prst="upArrow">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1" name="Rectangle 30">
            <a:extLst>
              <a:ext uri="{FF2B5EF4-FFF2-40B4-BE49-F238E27FC236}">
                <a16:creationId xmlns:a16="http://schemas.microsoft.com/office/drawing/2014/main" id="{07A236A6-6466-6981-B3F6-505A1D635669}"/>
              </a:ext>
            </a:extLst>
          </p:cNvPr>
          <p:cNvSpPr/>
          <p:nvPr/>
        </p:nvSpPr>
        <p:spPr>
          <a:xfrm>
            <a:off x="1460183" y="3127370"/>
            <a:ext cx="583178" cy="370205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2EF1DC4-16DF-537C-D168-BB961E39A87A}"/>
              </a:ext>
            </a:extLst>
          </p:cNvPr>
          <p:cNvSpPr/>
          <p:nvPr/>
        </p:nvSpPr>
        <p:spPr>
          <a:xfrm>
            <a:off x="3309696" y="3489141"/>
            <a:ext cx="576475" cy="331320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11B1EAD-232E-E869-58BB-A0A67D5F5E29}"/>
              </a:ext>
            </a:extLst>
          </p:cNvPr>
          <p:cNvSpPr/>
          <p:nvPr/>
        </p:nvSpPr>
        <p:spPr>
          <a:xfrm>
            <a:off x="3933614" y="3600380"/>
            <a:ext cx="558969" cy="318060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7726A44-822F-162A-FFC8-E779346A8871}"/>
              </a:ext>
            </a:extLst>
          </p:cNvPr>
          <p:cNvSpPr/>
          <p:nvPr/>
        </p:nvSpPr>
        <p:spPr>
          <a:xfrm>
            <a:off x="5768144" y="1483019"/>
            <a:ext cx="536561" cy="53493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6018DEF-62E1-0701-DB69-2D8D157A69C0}"/>
              </a:ext>
            </a:extLst>
          </p:cNvPr>
          <p:cNvSpPr/>
          <p:nvPr/>
        </p:nvSpPr>
        <p:spPr>
          <a:xfrm>
            <a:off x="8774545" y="1303364"/>
            <a:ext cx="635448" cy="552605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404D9B7-9DF9-87D5-B6C6-F08B1BC88D19}"/>
              </a:ext>
            </a:extLst>
          </p:cNvPr>
          <p:cNvPicPr>
            <a:picLocks noChangeAspect="1"/>
          </p:cNvPicPr>
          <p:nvPr/>
        </p:nvPicPr>
        <p:blipFill>
          <a:blip r:embed="rId6"/>
          <a:stretch>
            <a:fillRect/>
          </a:stretch>
        </p:blipFill>
        <p:spPr>
          <a:xfrm>
            <a:off x="950379" y="1027647"/>
            <a:ext cx="2445371" cy="1880493"/>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7DAF35-1617-5274-01BF-FE7BCBE27D61}"/>
                  </a:ext>
                </a:extLst>
              </p:cNvPr>
              <p:cNvSpPr txBox="1"/>
              <p:nvPr/>
            </p:nvSpPr>
            <p:spPr>
              <a:xfrm>
                <a:off x="1498424" y="6142652"/>
                <a:ext cx="965986" cy="201081"/>
              </a:xfrm>
              <a:prstGeom prst="rect">
                <a:avLst/>
              </a:prstGeom>
              <a:noFill/>
              <a:ln w="28575">
                <a:noFill/>
                <a:prstDash val="sysDot"/>
              </a:ln>
            </p:spPr>
            <p:txBody>
              <a:bodyPr wrap="square" lIns="0" tIns="0" rIns="0" bIns="0" rtlCol="0">
                <a:spAutoFit/>
              </a:bodyPr>
              <a:lstStyle/>
              <a:p>
                <a:pPr>
                  <a:lnSpc>
                    <a:spcPct val="114000"/>
                  </a:lnSpc>
                </a:pPr>
                <a:r>
                  <a:rPr lang="en-US" sz="1200" b="1" dirty="0">
                    <a:latin typeface="Bell MT" panose="02020503060305020303" pitchFamily="18" charset="0"/>
                  </a:rPr>
                  <a:t>J</a:t>
                </a:r>
                <a:r>
                  <a:rPr lang="en-US" sz="1200" b="1" baseline="60000" dirty="0">
                    <a:latin typeface="Bell MT" panose="02020503060305020303" pitchFamily="18" charset="0"/>
                  </a:rPr>
                  <a:t>PC</a:t>
                </a:r>
                <a:r>
                  <a:rPr lang="en-US" sz="1200" b="1" dirty="0">
                    <a:latin typeface="Bell MT" panose="02020503060305020303" pitchFamily="18" charset="0"/>
                  </a:rPr>
                  <a:t> </a:t>
                </a:r>
                <a14:m>
                  <m:oMath xmlns:m="http://schemas.openxmlformats.org/officeDocument/2006/math">
                    <m:r>
                      <a:rPr lang="en-US" sz="1200" b="1" i="1" smtClean="0">
                        <a:latin typeface="Cambria Math" panose="02040503050406030204" pitchFamily="18" charset="0"/>
                      </a:rPr>
                      <m:t>=</m:t>
                    </m:r>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𝟐</m:t>
                        </m:r>
                        <m:r>
                          <a:rPr lang="en-US" sz="1200" b="1" i="1" smtClean="0">
                            <a:latin typeface="Cambria Math" panose="02040503050406030204" pitchFamily="18" charset="0"/>
                          </a:rPr>
                          <m:t> </m:t>
                        </m:r>
                      </m:e>
                      <m:sup>
                        <m:r>
                          <a:rPr lang="en-US" sz="1200" b="1" i="1" smtClean="0">
                            <a:latin typeface="Cambria Math" panose="02040503050406030204" pitchFamily="18" charset="0"/>
                          </a:rPr>
                          <m:t>− +</m:t>
                        </m:r>
                      </m:sup>
                    </m:sSup>
                  </m:oMath>
                </a14:m>
                <a:r>
                  <a:rPr lang="en-US" sz="1200" b="1" baseline="60000" dirty="0">
                    <a:latin typeface="Bell MT" panose="02020503060305020303" pitchFamily="18" charset="0"/>
                  </a:rPr>
                  <a:t> </a:t>
                </a:r>
                <a:endParaRPr lang="en-US" sz="1200" b="1" dirty="0">
                  <a:latin typeface="Bell MT" panose="02020503060305020303" pitchFamily="18" charset="0"/>
                </a:endParaRPr>
              </a:p>
            </p:txBody>
          </p:sp>
        </mc:Choice>
        <mc:Fallback xmlns="">
          <p:sp>
            <p:nvSpPr>
              <p:cNvPr id="40" name="TextBox 39">
                <a:extLst>
                  <a:ext uri="{FF2B5EF4-FFF2-40B4-BE49-F238E27FC236}">
                    <a16:creationId xmlns:a16="http://schemas.microsoft.com/office/drawing/2014/main" id="{4E7DAF35-1617-5274-01BF-FE7BCBE27D61}"/>
                  </a:ext>
                </a:extLst>
              </p:cNvPr>
              <p:cNvSpPr txBox="1">
                <a:spLocks noRot="1" noChangeAspect="1" noMove="1" noResize="1" noEditPoints="1" noAdjustHandles="1" noChangeArrowheads="1" noChangeShapeType="1" noTextEdit="1"/>
              </p:cNvSpPr>
              <p:nvPr/>
            </p:nvSpPr>
            <p:spPr>
              <a:xfrm>
                <a:off x="1498424" y="6142652"/>
                <a:ext cx="965986" cy="201081"/>
              </a:xfrm>
              <a:prstGeom prst="rect">
                <a:avLst/>
              </a:prstGeom>
              <a:blipFill>
                <a:blip r:embed="rId7"/>
                <a:stretch>
                  <a:fillRect l="-10127" t="-30303" b="-45455"/>
                </a:stretch>
              </a:blipFill>
              <a:ln w="28575">
                <a:noFill/>
                <a:prstDash val="sysDot"/>
              </a:ln>
            </p:spPr>
            <p:txBody>
              <a:bodyPr/>
              <a:lstStyle/>
              <a:p>
                <a:r>
                  <a:rPr lang="en-US">
                    <a:noFill/>
                  </a:rPr>
                  <a:t> </a:t>
                </a:r>
              </a:p>
            </p:txBody>
          </p:sp>
        </mc:Fallback>
      </mc:AlternateContent>
    </p:spTree>
    <p:extLst>
      <p:ext uri="{BB962C8B-B14F-4D97-AF65-F5344CB8AC3E}">
        <p14:creationId xmlns:p14="http://schemas.microsoft.com/office/powerpoint/2010/main" val="4284407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8D919-C4D0-51F6-8B49-D1F41C721A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68BE8C-75FF-89B5-DEEF-CA3474580990}"/>
              </a:ext>
            </a:extLst>
          </p:cNvPr>
          <p:cNvPicPr>
            <a:picLocks noChangeAspect="1"/>
          </p:cNvPicPr>
          <p:nvPr/>
        </p:nvPicPr>
        <p:blipFill>
          <a:blip r:embed="rId2"/>
          <a:stretch>
            <a:fillRect/>
          </a:stretch>
        </p:blipFill>
        <p:spPr>
          <a:xfrm>
            <a:off x="5855639" y="1252847"/>
            <a:ext cx="6236951" cy="5090963"/>
          </a:xfrm>
          <a:prstGeom prst="rect">
            <a:avLst/>
          </a:prstGeom>
        </p:spPr>
      </p:pic>
      <p:sp>
        <p:nvSpPr>
          <p:cNvPr id="2" name="Slide Number Placeholder 1">
            <a:extLst>
              <a:ext uri="{FF2B5EF4-FFF2-40B4-BE49-F238E27FC236}">
                <a16:creationId xmlns:a16="http://schemas.microsoft.com/office/drawing/2014/main" id="{73B48B79-1576-7F66-8977-872B4E02641B}"/>
              </a:ext>
            </a:extLst>
          </p:cNvPr>
          <p:cNvSpPr>
            <a:spLocks noGrp="1"/>
          </p:cNvSpPr>
          <p:nvPr>
            <p:ph type="sldNum" sz="quarter" idx="12"/>
          </p:nvPr>
        </p:nvSpPr>
        <p:spPr/>
        <p:txBody>
          <a:bodyPr/>
          <a:lstStyle/>
          <a:p>
            <a:fld id="{F625E1C1-922A-47A9-AF37-A2DFACD4FCD7}" type="slidenum">
              <a:rPr lang="en-US" smtClean="0"/>
              <a:t>54</a:t>
            </a:fld>
            <a:endParaRPr lang="en-US"/>
          </a:p>
        </p:txBody>
      </p:sp>
      <p:pic>
        <p:nvPicPr>
          <p:cNvPr id="7" name="Picture 6">
            <a:extLst>
              <a:ext uri="{FF2B5EF4-FFF2-40B4-BE49-F238E27FC236}">
                <a16:creationId xmlns:a16="http://schemas.microsoft.com/office/drawing/2014/main" id="{D0216395-8504-7537-CF2A-E6324442F013}"/>
              </a:ext>
            </a:extLst>
          </p:cNvPr>
          <p:cNvPicPr>
            <a:picLocks noChangeAspect="1"/>
          </p:cNvPicPr>
          <p:nvPr/>
        </p:nvPicPr>
        <p:blipFill>
          <a:blip r:embed="rId3"/>
          <a:stretch>
            <a:fillRect/>
          </a:stretch>
        </p:blipFill>
        <p:spPr>
          <a:xfrm>
            <a:off x="7091097" y="6473314"/>
            <a:ext cx="4175035" cy="235621"/>
          </a:xfrm>
          <a:prstGeom prst="rect">
            <a:avLst/>
          </a:prstGeom>
        </p:spPr>
      </p:pic>
      <p:pic>
        <p:nvPicPr>
          <p:cNvPr id="6" name="Picture 5">
            <a:extLst>
              <a:ext uri="{FF2B5EF4-FFF2-40B4-BE49-F238E27FC236}">
                <a16:creationId xmlns:a16="http://schemas.microsoft.com/office/drawing/2014/main" id="{09583210-1551-B9A9-019A-DE1F12133CC2}"/>
              </a:ext>
            </a:extLst>
          </p:cNvPr>
          <p:cNvPicPr>
            <a:picLocks noChangeAspect="1"/>
          </p:cNvPicPr>
          <p:nvPr/>
        </p:nvPicPr>
        <p:blipFill>
          <a:blip r:embed="rId4"/>
          <a:stretch>
            <a:fillRect/>
          </a:stretch>
        </p:blipFill>
        <p:spPr>
          <a:xfrm>
            <a:off x="7995478" y="749862"/>
            <a:ext cx="1957271" cy="502985"/>
          </a:xfrm>
          <a:prstGeom prst="rect">
            <a:avLst/>
          </a:prstGeom>
        </p:spPr>
      </p:pic>
      <p:sp>
        <p:nvSpPr>
          <p:cNvPr id="20" name="Google Shape;902;p94">
            <a:extLst>
              <a:ext uri="{FF2B5EF4-FFF2-40B4-BE49-F238E27FC236}">
                <a16:creationId xmlns:a16="http://schemas.microsoft.com/office/drawing/2014/main" id="{34E24490-78E8-612A-D577-767BD5E2EDF7}"/>
              </a:ext>
            </a:extLst>
          </p:cNvPr>
          <p:cNvSpPr txBox="1"/>
          <p:nvPr/>
        </p:nvSpPr>
        <p:spPr>
          <a:xfrm>
            <a:off x="51360" y="1006641"/>
            <a:ext cx="6094378"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000" dirty="0">
                <a:ea typeface="Roboto"/>
                <a:cs typeface="Roboto"/>
                <a:sym typeface="Roboto"/>
              </a:rPr>
              <a:t>First </a:t>
            </a:r>
            <a:r>
              <a:rPr lang="it" sz="2000" dirty="0">
                <a:solidFill>
                  <a:srgbClr val="FF0000"/>
                </a:solidFill>
                <a:ea typeface="Roboto"/>
                <a:cs typeface="Roboto"/>
                <a:sym typeface="Roboto"/>
              </a:rPr>
              <a:t>doubly charmed tetraquark </a:t>
            </a:r>
            <a:r>
              <a:rPr lang="it" sz="2000" dirty="0">
                <a:ea typeface="Roboto"/>
                <a:cs typeface="Roboto"/>
                <a:sym typeface="Roboto"/>
              </a:rPr>
              <a:t>seen by LHCb</a:t>
            </a:r>
            <a:endParaRPr sz="2000" dirty="0">
              <a:ea typeface="Roboto"/>
              <a:cs typeface="Roboto"/>
              <a:sym typeface="Roboto"/>
            </a:endParaRPr>
          </a:p>
        </p:txBody>
      </p:sp>
      <p:pic>
        <p:nvPicPr>
          <p:cNvPr id="26" name="Picture 25">
            <a:extLst>
              <a:ext uri="{FF2B5EF4-FFF2-40B4-BE49-F238E27FC236}">
                <a16:creationId xmlns:a16="http://schemas.microsoft.com/office/drawing/2014/main" id="{463AEEA3-D34E-45C7-2C56-8498198543B8}"/>
              </a:ext>
            </a:extLst>
          </p:cNvPr>
          <p:cNvPicPr>
            <a:picLocks noChangeAspect="1"/>
          </p:cNvPicPr>
          <p:nvPr/>
        </p:nvPicPr>
        <p:blipFill>
          <a:blip r:embed="rId5"/>
          <a:stretch>
            <a:fillRect/>
          </a:stretch>
        </p:blipFill>
        <p:spPr>
          <a:xfrm>
            <a:off x="5034730" y="178218"/>
            <a:ext cx="1285352" cy="444245"/>
          </a:xfrm>
          <a:prstGeom prst="rect">
            <a:avLst/>
          </a:prstGeom>
        </p:spPr>
      </p:pic>
      <p:sp>
        <p:nvSpPr>
          <p:cNvPr id="28" name="TextBox 27">
            <a:extLst>
              <a:ext uri="{FF2B5EF4-FFF2-40B4-BE49-F238E27FC236}">
                <a16:creationId xmlns:a16="http://schemas.microsoft.com/office/drawing/2014/main" id="{6A0C47D2-19EE-BC5C-F06F-988D78386C03}"/>
              </a:ext>
            </a:extLst>
          </p:cNvPr>
          <p:cNvSpPr txBox="1"/>
          <p:nvPr/>
        </p:nvSpPr>
        <p:spPr>
          <a:xfrm>
            <a:off x="488908" y="3672803"/>
            <a:ext cx="6094378" cy="369332"/>
          </a:xfrm>
          <a:prstGeom prst="rect">
            <a:avLst/>
          </a:prstGeom>
          <a:noFill/>
        </p:spPr>
        <p:txBody>
          <a:bodyPr wrap="square">
            <a:spAutoFit/>
          </a:bodyPr>
          <a:lstStyle/>
          <a:p>
            <a:pPr marL="0" lvl="0" indent="0" algn="l" rtl="0">
              <a:spcBef>
                <a:spcPts val="0"/>
              </a:spcBef>
              <a:spcAft>
                <a:spcPts val="0"/>
              </a:spcAft>
              <a:buNone/>
            </a:pPr>
            <a:r>
              <a:rPr lang="en-US" dirty="0">
                <a:latin typeface="Roboto"/>
                <a:ea typeface="Roboto"/>
                <a:cs typeface="Roboto"/>
                <a:sym typeface="Roboto"/>
              </a:rPr>
              <a:t>Mass below D</a:t>
            </a:r>
            <a:r>
              <a:rPr lang="en-US" baseline="30000" dirty="0">
                <a:latin typeface="Roboto"/>
                <a:ea typeface="Roboto"/>
                <a:cs typeface="Roboto"/>
                <a:sym typeface="Roboto"/>
              </a:rPr>
              <a:t>*+</a:t>
            </a:r>
            <a:r>
              <a:rPr lang="en-US" dirty="0">
                <a:latin typeface="Roboto"/>
                <a:ea typeface="Roboto"/>
                <a:cs typeface="Roboto"/>
                <a:sym typeface="Roboto"/>
              </a:rPr>
              <a:t>D</a:t>
            </a:r>
            <a:r>
              <a:rPr lang="en-US" baseline="30000" dirty="0">
                <a:latin typeface="Roboto"/>
                <a:ea typeface="Roboto"/>
                <a:cs typeface="Roboto"/>
                <a:sym typeface="Roboto"/>
              </a:rPr>
              <a:t>0</a:t>
            </a:r>
            <a:r>
              <a:rPr lang="en-US" dirty="0">
                <a:latin typeface="Roboto"/>
                <a:ea typeface="Roboto"/>
                <a:cs typeface="Roboto"/>
                <a:sym typeface="Roboto"/>
              </a:rPr>
              <a:t> threshold and very narrow</a:t>
            </a:r>
          </a:p>
        </p:txBody>
      </p:sp>
      <p:sp>
        <p:nvSpPr>
          <p:cNvPr id="30" name="TextBox 29">
            <a:extLst>
              <a:ext uri="{FF2B5EF4-FFF2-40B4-BE49-F238E27FC236}">
                <a16:creationId xmlns:a16="http://schemas.microsoft.com/office/drawing/2014/main" id="{A2666C64-639B-ADA6-8291-1EF0E1BC6DE5}"/>
              </a:ext>
            </a:extLst>
          </p:cNvPr>
          <p:cNvSpPr txBox="1"/>
          <p:nvPr/>
        </p:nvSpPr>
        <p:spPr>
          <a:xfrm>
            <a:off x="488908" y="2702016"/>
            <a:ext cx="6094378" cy="369332"/>
          </a:xfrm>
          <a:prstGeom prst="rect">
            <a:avLst/>
          </a:prstGeom>
          <a:noFill/>
        </p:spPr>
        <p:txBody>
          <a:bodyPr wrap="square">
            <a:spAutoFit/>
          </a:bodyPr>
          <a:lstStyle/>
          <a:p>
            <a:pPr marL="285750" lvl="0" indent="-285750" algn="l" rtl="0">
              <a:spcBef>
                <a:spcPts val="0"/>
              </a:spcBef>
              <a:spcAft>
                <a:spcPts val="0"/>
              </a:spcAft>
              <a:buFont typeface="Wingdings" panose="05000000000000000000" pitchFamily="2" charset="2"/>
              <a:buChar char="Ø"/>
            </a:pPr>
            <a:r>
              <a:rPr lang="en-US" dirty="0">
                <a:ea typeface="Roboto"/>
                <a:cs typeface="Roboto"/>
                <a:sym typeface="Roboto"/>
              </a:rPr>
              <a:t>Consistent with </a:t>
            </a:r>
            <a:r>
              <a:rPr lang="en-US" b="1" dirty="0" err="1">
                <a:ea typeface="Roboto"/>
                <a:cs typeface="Roboto"/>
                <a:sym typeface="Roboto"/>
              </a:rPr>
              <a:t>isoscalar</a:t>
            </a:r>
            <a:r>
              <a:rPr lang="en-US" b="1" dirty="0">
                <a:ea typeface="Roboto"/>
                <a:cs typeface="Roboto"/>
                <a:sym typeface="Roboto"/>
              </a:rPr>
              <a:t> </a:t>
            </a:r>
            <a:r>
              <a:rPr lang="en-US" dirty="0">
                <a:ea typeface="Roboto"/>
                <a:cs typeface="Roboto"/>
                <a:sym typeface="Roboto"/>
              </a:rPr>
              <a:t>with</a:t>
            </a:r>
            <a:r>
              <a:rPr lang="en-US" b="1" dirty="0">
                <a:ea typeface="Roboto"/>
                <a:cs typeface="Roboto"/>
                <a:sym typeface="Roboto"/>
              </a:rPr>
              <a:t> J</a:t>
            </a:r>
            <a:r>
              <a:rPr lang="en-US" b="1" baseline="30000" dirty="0">
                <a:ea typeface="Roboto"/>
                <a:cs typeface="Roboto"/>
                <a:sym typeface="Roboto"/>
              </a:rPr>
              <a:t>P</a:t>
            </a:r>
            <a:r>
              <a:rPr lang="en-US" b="1" dirty="0">
                <a:ea typeface="Roboto"/>
                <a:cs typeface="Roboto"/>
                <a:sym typeface="Roboto"/>
              </a:rPr>
              <a:t>=1</a:t>
            </a:r>
            <a:r>
              <a:rPr lang="en-US" b="1" baseline="30000" dirty="0">
                <a:ea typeface="Roboto"/>
                <a:cs typeface="Roboto"/>
                <a:sym typeface="Roboto"/>
              </a:rPr>
              <a:t>+</a:t>
            </a:r>
            <a:endParaRPr lang="en-US" b="1" dirty="0">
              <a:ea typeface="Roboto"/>
              <a:cs typeface="Roboto"/>
              <a:sym typeface="Roboto"/>
            </a:endParaRPr>
          </a:p>
        </p:txBody>
      </p:sp>
      <p:pic>
        <p:nvPicPr>
          <p:cNvPr id="34" name="Picture 33">
            <a:extLst>
              <a:ext uri="{FF2B5EF4-FFF2-40B4-BE49-F238E27FC236}">
                <a16:creationId xmlns:a16="http://schemas.microsoft.com/office/drawing/2014/main" id="{D6413346-07A5-2066-A58B-D25B5E48B4DA}"/>
              </a:ext>
            </a:extLst>
          </p:cNvPr>
          <p:cNvPicPr>
            <a:picLocks noChangeAspect="1"/>
          </p:cNvPicPr>
          <p:nvPr/>
        </p:nvPicPr>
        <p:blipFill>
          <a:blip r:embed="rId6"/>
          <a:stretch>
            <a:fillRect/>
          </a:stretch>
        </p:blipFill>
        <p:spPr>
          <a:xfrm>
            <a:off x="1519223" y="1608174"/>
            <a:ext cx="2984210" cy="369332"/>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D4F9F74-B758-38DE-D98D-049EB66AAC86}"/>
                  </a:ext>
                </a:extLst>
              </p:cNvPr>
              <p:cNvSpPr txBox="1"/>
              <p:nvPr/>
            </p:nvSpPr>
            <p:spPr>
              <a:xfrm>
                <a:off x="594971" y="2263154"/>
                <a:ext cx="2941126" cy="294376"/>
              </a:xfrm>
              <a:prstGeom prst="rect">
                <a:avLst/>
              </a:prstGeom>
              <a:noFill/>
            </p:spPr>
            <p:txBody>
              <a:bodyPr wrap="none" lIns="0" tIns="0" rIns="0" bIns="0" rtlCol="0">
                <a:spAutoFit/>
              </a:bodyPr>
              <a:lstStyle/>
              <a:p>
                <a:pPr marL="285750" indent="-285750">
                  <a:lnSpc>
                    <a:spcPct val="114000"/>
                  </a:lnSpc>
                  <a:buFont typeface="Wingdings" panose="05000000000000000000" pitchFamily="2" charset="2"/>
                  <a:buChar char="Ø"/>
                </a:pPr>
                <a:r>
                  <a:rPr lang="en-US" b="0" dirty="0"/>
                  <a:t>Exotic quark content </a:t>
                </a:r>
                <a14:m>
                  <m:oMath xmlns:m="http://schemas.openxmlformats.org/officeDocument/2006/math">
                    <m:r>
                      <a:rPr lang="en-US" b="0" i="1" smtClean="0">
                        <a:latin typeface="Cambria Math" panose="02040503050406030204" pitchFamily="18" charset="0"/>
                      </a:rPr>
                      <m:t>𝑐𝑐</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oMath>
                </a14:m>
                <a:endParaRPr lang="en-US" dirty="0" err="1"/>
              </a:p>
            </p:txBody>
          </p:sp>
        </mc:Choice>
        <mc:Fallback xmlns="">
          <p:sp>
            <p:nvSpPr>
              <p:cNvPr id="37" name="TextBox 36">
                <a:extLst>
                  <a:ext uri="{FF2B5EF4-FFF2-40B4-BE49-F238E27FC236}">
                    <a16:creationId xmlns:a16="http://schemas.microsoft.com/office/drawing/2014/main" id="{3488BB85-F36C-3F81-9666-0E4F1C2D162B}"/>
                  </a:ext>
                </a:extLst>
              </p:cNvPr>
              <p:cNvSpPr txBox="1">
                <a:spLocks noRot="1" noChangeAspect="1" noMove="1" noResize="1" noEditPoints="1" noAdjustHandles="1" noChangeArrowheads="1" noChangeShapeType="1" noTextEdit="1"/>
              </p:cNvSpPr>
              <p:nvPr/>
            </p:nvSpPr>
            <p:spPr>
              <a:xfrm>
                <a:off x="594971" y="2263154"/>
                <a:ext cx="2941126" cy="294376"/>
              </a:xfrm>
              <a:prstGeom prst="rect">
                <a:avLst/>
              </a:prstGeom>
              <a:blipFill>
                <a:blip r:embed="rId7"/>
                <a:stretch>
                  <a:fillRect l="-4564" t="-20408" r="-11411" b="-46939"/>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51277C79-CBEA-BF7C-FF47-AF2BE25563E5}"/>
              </a:ext>
            </a:extLst>
          </p:cNvPr>
          <p:cNvPicPr>
            <a:picLocks noChangeAspect="1"/>
          </p:cNvPicPr>
          <p:nvPr/>
        </p:nvPicPr>
        <p:blipFill>
          <a:blip r:embed="rId8"/>
          <a:stretch>
            <a:fillRect/>
          </a:stretch>
        </p:blipFill>
        <p:spPr>
          <a:xfrm>
            <a:off x="502663" y="4293627"/>
            <a:ext cx="5017329" cy="312022"/>
          </a:xfrm>
          <a:prstGeom prst="rect">
            <a:avLst/>
          </a:prstGeom>
        </p:spPr>
      </p:pic>
    </p:spTree>
    <p:extLst>
      <p:ext uri="{BB962C8B-B14F-4D97-AF65-F5344CB8AC3E}">
        <p14:creationId xmlns:p14="http://schemas.microsoft.com/office/powerpoint/2010/main" val="1885276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AFC33-5C80-D1A2-5052-A6AF3777876C}"/>
              </a:ext>
            </a:extLst>
          </p:cNvPr>
          <p:cNvPicPr>
            <a:picLocks noChangeAspect="1"/>
          </p:cNvPicPr>
          <p:nvPr/>
        </p:nvPicPr>
        <p:blipFill>
          <a:blip r:embed="rId3"/>
          <a:stretch>
            <a:fillRect/>
          </a:stretch>
        </p:blipFill>
        <p:spPr>
          <a:xfrm>
            <a:off x="4479465" y="0"/>
            <a:ext cx="1810669" cy="859611"/>
          </a:xfrm>
          <a:prstGeom prst="rect">
            <a:avLst/>
          </a:prstGeom>
        </p:spPr>
      </p:pic>
      <p:sp>
        <p:nvSpPr>
          <p:cNvPr id="6" name="Rectangle 5">
            <a:extLst>
              <a:ext uri="{FF2B5EF4-FFF2-40B4-BE49-F238E27FC236}">
                <a16:creationId xmlns:a16="http://schemas.microsoft.com/office/drawing/2014/main" id="{5E853FD2-5C15-C692-747E-FAFF3235DBE6}"/>
              </a:ext>
            </a:extLst>
          </p:cNvPr>
          <p:cNvSpPr/>
          <p:nvPr/>
        </p:nvSpPr>
        <p:spPr>
          <a:xfrm>
            <a:off x="7609084" y="90362"/>
            <a:ext cx="373670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arXiv:2212.09187</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2" name="HQET for heavy quarks and diquarks">
                <a:extLst>
                  <a:ext uri="{FF2B5EF4-FFF2-40B4-BE49-F238E27FC236}">
                    <a16:creationId xmlns:a16="http://schemas.microsoft.com/office/drawing/2014/main" id="{0B392D11-3D01-296A-AC0C-7173A9B482CB}"/>
                  </a:ext>
                </a:extLst>
              </p:cNvPr>
              <p:cNvSpPr txBox="1"/>
              <p:nvPr/>
            </p:nvSpPr>
            <p:spPr>
              <a:xfrm>
                <a:off x="37324" y="1429549"/>
                <a:ext cx="11748358" cy="44114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Relative comparison between </a:t>
                </a:r>
                <a:r>
                  <a:rPr lang="en-US" sz="2200" b="1" dirty="0">
                    <a:solidFill>
                      <a:srgbClr val="FF0000"/>
                    </a:solidFill>
                    <a:latin typeface="Bell MT" panose="02020503060305020303" pitchFamily="18" charset="0"/>
                  </a:rPr>
                  <a:t>spin-conserving</a:t>
                </a:r>
                <a:r>
                  <a:rPr lang="en-US" sz="2200" dirty="0">
                    <a:latin typeface="Bell MT" panose="02020503060305020303" pitchFamily="18" charset="0"/>
                  </a:rPr>
                  <a:t> and </a:t>
                </a:r>
                <a:r>
                  <a:rPr lang="en-US" sz="2200" b="1" dirty="0">
                    <a:solidFill>
                      <a:srgbClr val="00B050"/>
                    </a:solidFill>
                    <a:latin typeface="Bell MT" panose="02020503060305020303" pitchFamily="18" charset="0"/>
                  </a:rPr>
                  <a:t>spin-flipping decays</a:t>
                </a:r>
                <a:r>
                  <a:rPr lang="en-US" sz="2200" b="1" dirty="0">
                    <a:latin typeface="Bell MT" panose="02020503060305020303" pitchFamily="18" charset="0"/>
                  </a:rPr>
                  <a:t>:</a:t>
                </a:r>
                <a:r>
                  <a:rPr lang="en-US" sz="2200" dirty="0">
                    <a:latin typeface="Bell MT" panose="02020503060305020303" pitchFamily="18" charset="0"/>
                  </a:rPr>
                  <a:t> </a:t>
                </a:r>
                <a14:m>
                  <m:oMath xmlns:m="http://schemas.openxmlformats.org/officeDocument/2006/math">
                    <m:sSub>
                      <m:sSubPr>
                        <m:ctrlPr>
                          <a:rPr lang="en-US" sz="2200" b="1" i="1" smtClean="0">
                            <a:solidFill>
                              <a:srgbClr val="FF0000"/>
                            </a:solidFill>
                            <a:latin typeface="Cambria Math" panose="02040503050406030204" pitchFamily="18" charset="0"/>
                          </a:rPr>
                        </m:ctrlPr>
                      </m:sSubPr>
                      <m:e>
                        <m:r>
                          <a:rPr lang="en-US" sz="2200" b="1" i="1" smtClean="0">
                            <a:solidFill>
                              <a:srgbClr val="FF0000"/>
                            </a:solidFill>
                            <a:latin typeface="Cambria Math" panose="02040503050406030204" pitchFamily="18" charset="0"/>
                          </a:rPr>
                          <m:t>𝑯</m:t>
                        </m:r>
                      </m:e>
                      <m:sub>
                        <m:r>
                          <a:rPr lang="en-US" sz="2200" b="1" i="1" smtClean="0">
                            <a:solidFill>
                              <a:srgbClr val="FF0000"/>
                            </a:solidFill>
                            <a:latin typeface="Cambria Math" panose="02040503050406030204" pitchFamily="18" charset="0"/>
                          </a:rPr>
                          <m:t>𝒎</m:t>
                        </m:r>
                      </m:sub>
                    </m:sSub>
                    <m:r>
                      <a:rPr lang="en-US" sz="2200" b="1" i="1" smtClean="0">
                        <a:solidFill>
                          <a:srgbClr val="FF0000"/>
                        </a:solidFill>
                        <a:latin typeface="Cambria Math" panose="02040503050406030204" pitchFamily="18" charset="0"/>
                      </a:rPr>
                      <m:t>→</m:t>
                    </m:r>
                    <m:sSub>
                      <m:sSubPr>
                        <m:ctrlPr>
                          <a:rPr lang="en-US" sz="2200" b="1" i="1" smtClean="0">
                            <a:solidFill>
                              <a:srgbClr val="FF0000"/>
                            </a:solidFill>
                            <a:latin typeface="Cambria Math" panose="02040503050406030204" pitchFamily="18" charset="0"/>
                          </a:rPr>
                        </m:ctrlPr>
                      </m:sSubPr>
                      <m:e>
                        <m:r>
                          <a:rPr lang="en-US" sz="2200" b="1" i="1" smtClean="0">
                            <a:solidFill>
                              <a:srgbClr val="FF0000"/>
                            </a:solidFill>
                            <a:latin typeface="Cambria Math" panose="02040503050406030204" pitchFamily="18" charset="0"/>
                          </a:rPr>
                          <m:t>𝑸</m:t>
                        </m:r>
                      </m:e>
                      <m:sub>
                        <m:r>
                          <a:rPr lang="en-US" sz="2200" b="1" i="1" smtClean="0">
                            <a:solidFill>
                              <a:srgbClr val="FF0000"/>
                            </a:solidFill>
                            <a:latin typeface="Cambria Math" panose="02040503050406030204" pitchFamily="18" charset="0"/>
                          </a:rPr>
                          <m:t>𝒏</m:t>
                        </m:r>
                      </m:sub>
                    </m:sSub>
                    <m:r>
                      <a:rPr lang="en-US" sz="2200" b="1" i="1" smtClean="0">
                        <a:solidFill>
                          <a:srgbClr val="FF0000"/>
                        </a:solidFill>
                        <a:latin typeface="Cambria Math" panose="02040503050406030204" pitchFamily="18" charset="0"/>
                      </a:rPr>
                      <m:t>+</m:t>
                    </m:r>
                    <m:r>
                      <a:rPr lang="en-US" sz="2200" b="1" i="1" smtClean="0">
                        <a:solidFill>
                          <a:srgbClr val="FF0000"/>
                        </a:solidFill>
                        <a:latin typeface="Cambria Math" panose="02040503050406030204" pitchFamily="18" charset="0"/>
                      </a:rPr>
                      <m:t>𝑿</m:t>
                    </m:r>
                  </m:oMath>
                </a14:m>
                <a:r>
                  <a:rPr lang="en-US" sz="2200" dirty="0">
                    <a:latin typeface="Bell MT" panose="02020503060305020303" pitchFamily="18" charset="0"/>
                  </a:rPr>
                  <a:t> :</a:t>
                </a:r>
                <a:endParaRPr lang="en-US" sz="2200" dirty="0">
                  <a:solidFill>
                    <a:schemeClr val="tx1"/>
                  </a:solidFill>
                  <a:latin typeface="Bell MT" panose="02020503060305020303" pitchFamily="18" charset="0"/>
                </a:endParaRPr>
              </a:p>
            </p:txBody>
          </p:sp>
        </mc:Choice>
        <mc:Fallback xmlns="">
          <p:sp>
            <p:nvSpPr>
              <p:cNvPr id="2" name="HQET for heavy quarks and diquarks">
                <a:extLst>
                  <a:ext uri="{FF2B5EF4-FFF2-40B4-BE49-F238E27FC236}">
                    <a16:creationId xmlns:a16="http://schemas.microsoft.com/office/drawing/2014/main" id="{0B392D11-3D01-296A-AC0C-7173A9B482CB}"/>
                  </a:ext>
                </a:extLst>
              </p:cNvPr>
              <p:cNvSpPr txBox="1">
                <a:spLocks noRot="1" noChangeAspect="1" noMove="1" noResize="1" noEditPoints="1" noAdjustHandles="1" noChangeArrowheads="1" noChangeShapeType="1" noTextEdit="1"/>
              </p:cNvSpPr>
              <p:nvPr/>
            </p:nvSpPr>
            <p:spPr>
              <a:xfrm>
                <a:off x="37324" y="1429549"/>
                <a:ext cx="11748358" cy="441146"/>
              </a:xfrm>
              <a:prstGeom prst="rect">
                <a:avLst/>
              </a:prstGeom>
              <a:blipFill>
                <a:blip r:embed="rId4"/>
                <a:stretch>
                  <a:fillRect l="-934" t="-8333" b="-26389"/>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QET for heavy quarks and diquarks">
                <a:extLst>
                  <a:ext uri="{FF2B5EF4-FFF2-40B4-BE49-F238E27FC236}">
                    <a16:creationId xmlns:a16="http://schemas.microsoft.com/office/drawing/2014/main" id="{133B4CAD-5C09-B467-7B02-FD3986838EDF}"/>
                  </a:ext>
                </a:extLst>
              </p:cNvPr>
              <p:cNvSpPr txBox="1"/>
              <p:nvPr/>
            </p:nvSpPr>
            <p:spPr>
              <a:xfrm>
                <a:off x="37324" y="5554358"/>
                <a:ext cx="12154677" cy="41036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000" dirty="0">
                    <a:latin typeface="Bell MT" panose="02020503060305020303" pitchFamily="18" charset="0"/>
                  </a:rPr>
                  <a:t>Q</a:t>
                </a:r>
                <a:r>
                  <a:rPr lang="en-US" sz="2000" b="0" dirty="0">
                    <a:solidFill>
                      <a:schemeClr val="tx1"/>
                    </a:solidFill>
                    <a:latin typeface="Bell MT" panose="02020503060305020303" pitchFamily="18" charset="0"/>
                  </a:rPr>
                  <a:t>uarkonium transition: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𝑄</m:t>
                        </m:r>
                      </m:e>
                      <m:sub>
                        <m:r>
                          <a:rPr lang="en-US" sz="2000" b="0" i="1" smtClean="0">
                            <a:solidFill>
                              <a:schemeClr val="tx1"/>
                            </a:solidFill>
                            <a:latin typeface="Cambria Math" panose="02040503050406030204" pitchFamily="18" charset="0"/>
                          </a:rPr>
                          <m:t>𝑚</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𝑄</m:t>
                        </m:r>
                      </m:e>
                      <m:sub>
                        <m:r>
                          <a:rPr lang="en-US" sz="2000" b="0" i="1" smtClean="0">
                            <a:solidFill>
                              <a:schemeClr val="tx1"/>
                            </a:solidFill>
                            <a:latin typeface="Cambria Math" panose="02040503050406030204" pitchFamily="18" charset="0"/>
                          </a:rPr>
                          <m:t>𝑛</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𝑋</m:t>
                    </m:r>
                  </m:oMath>
                </a14:m>
                <a:r>
                  <a:rPr lang="en-US" sz="2000" dirty="0">
                    <a:solidFill>
                      <a:schemeClr val="tx1"/>
                    </a:solidFill>
                    <a:latin typeface="Bell MT" panose="02020503060305020303" pitchFamily="18" charset="0"/>
                  </a:rPr>
                  <a:t> :spin-flipping decay suppressed </a:t>
                </a:r>
                <a:r>
                  <a:rPr lang="en-US" sz="2000" dirty="0">
                    <a:latin typeface="Bell MT" panose="02020503060305020303" pitchFamily="18" charset="0"/>
                  </a:rPr>
                  <a:t>by </a:t>
                </a:r>
                <a14:m>
                  <m:oMath xmlns:m="http://schemas.openxmlformats.org/officeDocument/2006/math">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𝑂</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𝑣</m:t>
                            </m:r>
                          </m:e>
                        </m:d>
                      </m:e>
                      <m:sup>
                        <m:r>
                          <a:rPr lang="en-US" sz="2000" i="1">
                            <a:solidFill>
                              <a:srgbClr val="FF0000"/>
                            </a:solidFill>
                            <a:latin typeface="Cambria Math" panose="02040503050406030204" pitchFamily="18" charset="0"/>
                          </a:rPr>
                          <m:t>2</m:t>
                        </m:r>
                      </m:sup>
                    </m:sSup>
                  </m:oMath>
                </a14:m>
                <a:r>
                  <a:rPr lang="en-US" sz="2000" dirty="0">
                    <a:solidFill>
                      <a:schemeClr val="tx1"/>
                    </a:solidFill>
                    <a:latin typeface="Bell MT" panose="02020503060305020303" pitchFamily="18" charset="0"/>
                  </a:rPr>
                  <a:t> compared to spin- conserving</a:t>
                </a:r>
                <a:r>
                  <a:rPr lang="en-US" sz="2000" dirty="0">
                    <a:latin typeface="Bell MT" panose="02020503060305020303" pitchFamily="18" charset="0"/>
                  </a:rPr>
                  <a:t>.</a:t>
                </a:r>
                <a:endParaRPr lang="en-US" sz="2000" dirty="0">
                  <a:solidFill>
                    <a:schemeClr val="tx1"/>
                  </a:solidFill>
                  <a:latin typeface="Bell MT" panose="02020503060305020303" pitchFamily="18" charset="0"/>
                </a:endParaRPr>
              </a:p>
            </p:txBody>
          </p:sp>
        </mc:Choice>
        <mc:Fallback xmlns="">
          <p:sp>
            <p:nvSpPr>
              <p:cNvPr id="7" name="HQET for heavy quarks and diquarks">
                <a:extLst>
                  <a:ext uri="{FF2B5EF4-FFF2-40B4-BE49-F238E27FC236}">
                    <a16:creationId xmlns:a16="http://schemas.microsoft.com/office/drawing/2014/main" id="{133B4CAD-5C09-B467-7B02-FD3986838EDF}"/>
                  </a:ext>
                </a:extLst>
              </p:cNvPr>
              <p:cNvSpPr txBox="1">
                <a:spLocks noRot="1" noChangeAspect="1" noMove="1" noResize="1" noEditPoints="1" noAdjustHandles="1" noChangeArrowheads="1" noChangeShapeType="1" noTextEdit="1"/>
              </p:cNvSpPr>
              <p:nvPr/>
            </p:nvSpPr>
            <p:spPr>
              <a:xfrm>
                <a:off x="37324" y="5554358"/>
                <a:ext cx="12154677" cy="410369"/>
              </a:xfrm>
              <a:prstGeom prst="rect">
                <a:avLst/>
              </a:prstGeom>
              <a:blipFill>
                <a:blip r:embed="rId5"/>
                <a:stretch>
                  <a:fillRect l="-802" t="-4478" b="-26866"/>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78DDAB5-381F-C84D-B9DC-CE86458F12CE}"/>
                  </a:ext>
                </a:extLst>
              </p:cNvPr>
              <p:cNvSpPr txBox="1"/>
              <p:nvPr/>
            </p:nvSpPr>
            <p:spPr>
              <a:xfrm>
                <a:off x="452099" y="2362259"/>
                <a:ext cx="8893973"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Depends on relative magnitude of matrix element (radial): </a:t>
                </a:r>
                <a14:m>
                  <m:oMath xmlns:m="http://schemas.openxmlformats.org/officeDocument/2006/math">
                    <m:d>
                      <m:dPr>
                        <m:begChr m:val="|"/>
                        <m:endChr m:val="|"/>
                        <m:ctrlPr>
                          <a:rPr lang="en-US" b="1" i="1" smtClean="0">
                            <a:solidFill>
                              <a:srgbClr val="FF0000"/>
                            </a:solidFill>
                            <a:latin typeface="Cambria Math" panose="02040503050406030204" pitchFamily="18" charset="0"/>
                          </a:rPr>
                        </m:ctrlPr>
                      </m:dPr>
                      <m:e>
                        <m:d>
                          <m:dPr>
                            <m:begChr m:val="⟨"/>
                            <m:endChr m:val="|"/>
                            <m:ctrlPr>
                              <a:rPr lang="en-US" b="1" i="1" smtClean="0">
                                <a:solidFill>
                                  <a:srgbClr val="FF0000"/>
                                </a:solidFill>
                                <a:latin typeface="Cambria Math" panose="02040503050406030204" pitchFamily="18" charset="0"/>
                              </a:rPr>
                            </m:ctrlPr>
                          </m:dP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𝑸</m:t>
                                </m:r>
                              </m:e>
                              <m:sub>
                                <m:r>
                                  <a:rPr lang="en-US" b="1" i="1" smtClean="0">
                                    <a:solidFill>
                                      <a:srgbClr val="FF0000"/>
                                    </a:solidFill>
                                    <a:latin typeface="Cambria Math" panose="02040503050406030204" pitchFamily="18" charset="0"/>
                                  </a:rPr>
                                  <m:t>𝒏</m:t>
                                </m:r>
                              </m:sub>
                            </m:sSub>
                          </m:e>
                        </m:d>
                        <m:r>
                          <a:rPr lang="en-US" b="1" i="1" smtClean="0">
                            <a:solidFill>
                              <a:srgbClr val="FF0000"/>
                            </a:solidFill>
                            <a:latin typeface="Cambria Math" panose="02040503050406030204" pitchFamily="18" charset="0"/>
                          </a:rPr>
                          <m:t>𝒓</m:t>
                        </m:r>
                      </m:e>
                    </m:d>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𝑯</m:t>
                        </m:r>
                      </m:e>
                      <m:sub>
                        <m:r>
                          <a:rPr lang="en-US" b="1" i="1" smtClean="0">
                            <a:solidFill>
                              <a:srgbClr val="FF0000"/>
                            </a:solidFill>
                            <a:latin typeface="Cambria Math" panose="02040503050406030204" pitchFamily="18" charset="0"/>
                          </a:rPr>
                          <m:t>𝒎</m:t>
                        </m:r>
                      </m:sub>
                    </m:sSub>
                    <m:r>
                      <a:rPr lang="en-US" b="1" i="1" smtClean="0">
                        <a:solidFill>
                          <a:srgbClr val="FF0000"/>
                        </a:solidFill>
                        <a:latin typeface="Cambria Math" panose="02040503050406030204" pitchFamily="18" charset="0"/>
                      </a:rPr>
                      <m:t>⟩|</m:t>
                    </m:r>
                  </m:oMath>
                </a14:m>
                <a:r>
                  <a:rPr lang="en-US" b="1" dirty="0">
                    <a:latin typeface="Bell MT" panose="02020503060305020303" pitchFamily="18" charset="0"/>
                  </a:rPr>
                  <a:t> &amp; </a:t>
                </a:r>
                <a14:m>
                  <m:oMath xmlns:m="http://schemas.openxmlformats.org/officeDocument/2006/math">
                    <m:d>
                      <m:dPr>
                        <m:begChr m:val="|"/>
                        <m:endChr m:val="|"/>
                        <m:ctrlPr>
                          <a:rPr lang="en-US" b="1" i="1" dirty="0" smtClean="0">
                            <a:solidFill>
                              <a:srgbClr val="00B050"/>
                            </a:solidFill>
                            <a:latin typeface="Cambria Math" panose="02040503050406030204" pitchFamily="18" charset="0"/>
                          </a:rPr>
                        </m:ctrlPr>
                      </m:dPr>
                      <m:e>
                        <m:d>
                          <m:dPr>
                            <m:begChr m:val="⟨"/>
                            <m:endChr m:val="⟩"/>
                            <m:ctrlPr>
                              <a:rPr lang="en-US" b="1" i="1" dirty="0" smtClean="0">
                                <a:solidFill>
                                  <a:srgbClr val="00B050"/>
                                </a:solidFill>
                                <a:latin typeface="Cambria Math" panose="02040503050406030204" pitchFamily="18" charset="0"/>
                              </a:rPr>
                            </m:ctrlPr>
                          </m:dPr>
                          <m:e>
                            <m:sSub>
                              <m:sSubPr>
                                <m:ctrlPr>
                                  <a:rPr lang="en-US" b="1" i="1" dirty="0" smtClean="0">
                                    <a:solidFill>
                                      <a:srgbClr val="00B050"/>
                                    </a:solidFill>
                                    <a:latin typeface="Cambria Math" panose="02040503050406030204" pitchFamily="18" charset="0"/>
                                  </a:rPr>
                                </m:ctrlPr>
                              </m:sSubPr>
                              <m:e>
                                <m:r>
                                  <a:rPr lang="en-US" b="1" i="1" dirty="0" smtClean="0">
                                    <a:solidFill>
                                      <a:srgbClr val="00B050"/>
                                    </a:solidFill>
                                    <a:latin typeface="Cambria Math" panose="02040503050406030204" pitchFamily="18" charset="0"/>
                                  </a:rPr>
                                  <m:t>𝑸</m:t>
                                </m:r>
                              </m:e>
                              <m:sub>
                                <m:r>
                                  <a:rPr lang="en-US" b="1" i="1" dirty="0" smtClean="0">
                                    <a:solidFill>
                                      <a:srgbClr val="00B050"/>
                                    </a:solidFill>
                                    <a:latin typeface="Cambria Math" panose="02040503050406030204" pitchFamily="18" charset="0"/>
                                  </a:rPr>
                                  <m:t>𝒏</m:t>
                                </m:r>
                              </m:sub>
                            </m:sSub>
                          </m:e>
                          <m:e>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𝑯</m:t>
                                </m:r>
                              </m:e>
                              <m:sub>
                                <m:r>
                                  <a:rPr lang="en-US" b="1" i="1">
                                    <a:solidFill>
                                      <a:srgbClr val="00B050"/>
                                    </a:solidFill>
                                    <a:latin typeface="Cambria Math" panose="02040503050406030204" pitchFamily="18" charset="0"/>
                                  </a:rPr>
                                  <m:t>𝒎</m:t>
                                </m:r>
                              </m:sub>
                            </m:sSub>
                          </m:e>
                        </m:d>
                      </m:e>
                    </m:d>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𝒎</m:t>
                    </m:r>
                  </m:oMath>
                </a14:m>
                <a:endParaRPr lang="en-US" b="1" dirty="0">
                  <a:latin typeface="Bell MT" panose="02020503060305020303" pitchFamily="18" charset="0"/>
                </a:endParaRPr>
              </a:p>
            </p:txBody>
          </p:sp>
        </mc:Choice>
        <mc:Fallback xmlns="">
          <p:sp>
            <p:nvSpPr>
              <p:cNvPr id="12" name="TextBox 11">
                <a:extLst>
                  <a:ext uri="{FF2B5EF4-FFF2-40B4-BE49-F238E27FC236}">
                    <a16:creationId xmlns:a16="http://schemas.microsoft.com/office/drawing/2014/main" id="{B78DDAB5-381F-C84D-B9DC-CE86458F12CE}"/>
                  </a:ext>
                </a:extLst>
              </p:cNvPr>
              <p:cNvSpPr txBox="1">
                <a:spLocks noRot="1" noChangeAspect="1" noMove="1" noResize="1" noEditPoints="1" noAdjustHandles="1" noChangeArrowheads="1" noChangeShapeType="1" noTextEdit="1"/>
              </p:cNvSpPr>
              <p:nvPr/>
            </p:nvSpPr>
            <p:spPr>
              <a:xfrm>
                <a:off x="452099" y="2362259"/>
                <a:ext cx="8893973" cy="369332"/>
              </a:xfrm>
              <a:prstGeom prst="rect">
                <a:avLst/>
              </a:prstGeom>
              <a:blipFill>
                <a:blip r:embed="rId6"/>
                <a:stretch>
                  <a:fillRect l="-411" t="-10000" b="-2666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3F14AAD7-FDCF-D2B8-B183-6E6C362E4690}"/>
              </a:ext>
            </a:extLst>
          </p:cNvPr>
          <p:cNvPicPr>
            <a:picLocks noChangeAspect="1"/>
          </p:cNvPicPr>
          <p:nvPr/>
        </p:nvPicPr>
        <p:blipFill>
          <a:blip r:embed="rId7">
            <a:duotone>
              <a:schemeClr val="accent1">
                <a:shade val="45000"/>
                <a:satMod val="135000"/>
              </a:schemeClr>
              <a:prstClr val="white"/>
            </a:duotone>
          </a:blip>
          <a:stretch>
            <a:fillRect/>
          </a:stretch>
        </p:blipFill>
        <p:spPr>
          <a:xfrm>
            <a:off x="6475476" y="3213622"/>
            <a:ext cx="2850142" cy="253549"/>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5375E3E-13B1-CAF1-1690-AF94B966E8C8}"/>
                  </a:ext>
                </a:extLst>
              </p:cNvPr>
              <p:cNvSpPr txBox="1"/>
              <p:nvPr/>
            </p:nvSpPr>
            <p:spPr>
              <a:xfrm>
                <a:off x="452099" y="1893139"/>
                <a:ext cx="8579593"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Size of energy gap </a:t>
                </a:r>
                <a14:m>
                  <m:oMath xmlns:m="http://schemas.openxmlformats.org/officeDocument/2006/math">
                    <m:r>
                      <a:rPr lang="en-US" b="1" i="0" smtClean="0">
                        <a:latin typeface="Cambria Math" panose="02040503050406030204" pitchFamily="18" charset="0"/>
                      </a:rPr>
                      <m:t>𝚫</m:t>
                    </m:r>
                    <m:r>
                      <a:rPr lang="en-US" b="1" i="0" smtClean="0">
                        <a:latin typeface="Cambria Math" panose="02040503050406030204" pitchFamily="18" charset="0"/>
                      </a:rPr>
                      <m:t>𝐄</m:t>
                    </m:r>
                  </m:oMath>
                </a14:m>
                <a:r>
                  <a:rPr lang="en-US" dirty="0">
                    <a:latin typeface="Bell MT" panose="02020503060305020303" pitchFamily="18" charset="0"/>
                  </a:rPr>
                  <a:t>: final quarkonium states are different in both the decay process.</a:t>
                </a:r>
              </a:p>
            </p:txBody>
          </p:sp>
        </mc:Choice>
        <mc:Fallback xmlns="">
          <p:sp>
            <p:nvSpPr>
              <p:cNvPr id="15" name="TextBox 14">
                <a:extLst>
                  <a:ext uri="{FF2B5EF4-FFF2-40B4-BE49-F238E27FC236}">
                    <a16:creationId xmlns:a16="http://schemas.microsoft.com/office/drawing/2014/main" id="{F5375E3E-13B1-CAF1-1690-AF94B966E8C8}"/>
                  </a:ext>
                </a:extLst>
              </p:cNvPr>
              <p:cNvSpPr txBox="1">
                <a:spLocks noRot="1" noChangeAspect="1" noMove="1" noResize="1" noEditPoints="1" noAdjustHandles="1" noChangeArrowheads="1" noChangeShapeType="1" noTextEdit="1"/>
              </p:cNvSpPr>
              <p:nvPr/>
            </p:nvSpPr>
            <p:spPr>
              <a:xfrm>
                <a:off x="452099" y="1893139"/>
                <a:ext cx="8579593" cy="369332"/>
              </a:xfrm>
              <a:prstGeom prst="rect">
                <a:avLst/>
              </a:prstGeom>
              <a:blipFill>
                <a:blip r:embed="rId8"/>
                <a:stretch>
                  <a:fillRect l="-426" t="-10000" b="-2666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D511C23-F0CE-9AF0-168D-451003F635DE}"/>
              </a:ext>
            </a:extLst>
          </p:cNvPr>
          <p:cNvSpPr txBox="1"/>
          <p:nvPr/>
        </p:nvSpPr>
        <p:spPr>
          <a:xfrm>
            <a:off x="19170" y="612190"/>
            <a:ext cx="11122089" cy="76944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Bell MT" panose="02020503060305020303" pitchFamily="18" charset="0"/>
              </a:rPr>
              <a:t>Spin-flipping transitions: suppressed by powers of the heavy-quark mass due to the heavy-quark spin symmetry;</a:t>
            </a:r>
          </a:p>
        </p:txBody>
      </p:sp>
      <p:sp>
        <p:nvSpPr>
          <p:cNvPr id="21" name="Left Brace 20">
            <a:extLst>
              <a:ext uri="{FF2B5EF4-FFF2-40B4-BE49-F238E27FC236}">
                <a16:creationId xmlns:a16="http://schemas.microsoft.com/office/drawing/2014/main" id="{8CB9847A-7953-16EE-B21C-DF34439FB456}"/>
              </a:ext>
            </a:extLst>
          </p:cNvPr>
          <p:cNvSpPr/>
          <p:nvPr/>
        </p:nvSpPr>
        <p:spPr>
          <a:xfrm rot="16200000">
            <a:off x="7606782" y="2085001"/>
            <a:ext cx="279919" cy="17308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854CC65A-2B30-141B-471D-7D571DBD1B5C}"/>
              </a:ext>
            </a:extLst>
          </p:cNvPr>
          <p:cNvSpPr txBox="1"/>
          <p:nvPr/>
        </p:nvSpPr>
        <p:spPr>
          <a:xfrm>
            <a:off x="5612983" y="3169239"/>
            <a:ext cx="3992202" cy="369332"/>
          </a:xfrm>
          <a:prstGeom prst="rect">
            <a:avLst/>
          </a:prstGeom>
          <a:noFill/>
        </p:spPr>
        <p:txBody>
          <a:bodyPr wrap="square">
            <a:spAutoFit/>
          </a:bodyPr>
          <a:lstStyle/>
          <a:p>
            <a:r>
              <a:rPr lang="en-US" dirty="0">
                <a:latin typeface="Bell MT" panose="02020503060305020303" pitchFamily="18" charset="0"/>
              </a:rPr>
              <a:t> Ratio :</a:t>
            </a:r>
            <a:endParaRPr lang="en-US" dirty="0"/>
          </a:p>
        </p:txBody>
      </p:sp>
      <p:sp>
        <p:nvSpPr>
          <p:cNvPr id="24" name="TextBox 23">
            <a:extLst>
              <a:ext uri="{FF2B5EF4-FFF2-40B4-BE49-F238E27FC236}">
                <a16:creationId xmlns:a16="http://schemas.microsoft.com/office/drawing/2014/main" id="{248CD5AB-4F25-F1DC-254F-C1E4F2C65236}"/>
              </a:ext>
            </a:extLst>
          </p:cNvPr>
          <p:cNvSpPr txBox="1"/>
          <p:nvPr/>
        </p:nvSpPr>
        <p:spPr>
          <a:xfrm>
            <a:off x="5138334" y="3626562"/>
            <a:ext cx="6002925" cy="369332"/>
          </a:xfrm>
          <a:prstGeom prst="rect">
            <a:avLst/>
          </a:prstGeom>
          <a:noFill/>
        </p:spPr>
        <p:txBody>
          <a:bodyPr wrap="none" rtlCol="0">
            <a:spAutoFit/>
          </a:bodyPr>
          <a:lstStyle/>
          <a:p>
            <a:r>
              <a:rPr lang="en-US" dirty="0">
                <a:latin typeface="Bell MT" panose="02020503060305020303" pitchFamily="18" charset="0"/>
              </a:rPr>
              <a:t>No obvious hierarchy relation between the two-decay process.</a:t>
            </a:r>
          </a:p>
        </p:txBody>
      </p:sp>
      <p:sp>
        <p:nvSpPr>
          <p:cNvPr id="26" name="Arrow: Bent 25">
            <a:extLst>
              <a:ext uri="{FF2B5EF4-FFF2-40B4-BE49-F238E27FC236}">
                <a16:creationId xmlns:a16="http://schemas.microsoft.com/office/drawing/2014/main" id="{F8169443-908F-A456-374F-D91D67D07629}"/>
              </a:ext>
            </a:extLst>
          </p:cNvPr>
          <p:cNvSpPr/>
          <p:nvPr/>
        </p:nvSpPr>
        <p:spPr>
          <a:xfrm rot="5400000">
            <a:off x="9384611" y="3249896"/>
            <a:ext cx="441147" cy="455816"/>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chemeClr val="tx1"/>
              </a:solidFill>
            </a:endParaRPr>
          </a:p>
        </p:txBody>
      </p:sp>
      <p:sp>
        <p:nvSpPr>
          <p:cNvPr id="27" name="TextBox 26">
            <a:extLst>
              <a:ext uri="{FF2B5EF4-FFF2-40B4-BE49-F238E27FC236}">
                <a16:creationId xmlns:a16="http://schemas.microsoft.com/office/drawing/2014/main" id="{DBBCC5B4-27DB-023E-BB65-8E6D3D26F26A}"/>
              </a:ext>
            </a:extLst>
          </p:cNvPr>
          <p:cNvSpPr txBox="1"/>
          <p:nvPr/>
        </p:nvSpPr>
        <p:spPr>
          <a:xfrm>
            <a:off x="452098" y="4026120"/>
            <a:ext cx="8639866"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For bottom hybrids: spin-flipping transitions are smaller compared to spin-conserving.</a:t>
            </a:r>
          </a:p>
        </p:txBody>
      </p:sp>
      <p:sp>
        <p:nvSpPr>
          <p:cNvPr id="28" name="TextBox 27">
            <a:extLst>
              <a:ext uri="{FF2B5EF4-FFF2-40B4-BE49-F238E27FC236}">
                <a16:creationId xmlns:a16="http://schemas.microsoft.com/office/drawing/2014/main" id="{E4878FF5-D2F0-FC33-541A-83EB43D24AA1}"/>
              </a:ext>
            </a:extLst>
          </p:cNvPr>
          <p:cNvSpPr txBox="1"/>
          <p:nvPr/>
        </p:nvSpPr>
        <p:spPr>
          <a:xfrm>
            <a:off x="452098" y="4464755"/>
            <a:ext cx="7138749"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For charm hybrids: spin-flipping transitions are not necessarily small: </a:t>
            </a:r>
          </a:p>
        </p:txBody>
      </p:sp>
      <p:pic>
        <p:nvPicPr>
          <p:cNvPr id="30" name="Picture 29">
            <a:extLst>
              <a:ext uri="{FF2B5EF4-FFF2-40B4-BE49-F238E27FC236}">
                <a16:creationId xmlns:a16="http://schemas.microsoft.com/office/drawing/2014/main" id="{B3B9C1C5-E3A2-A9B8-A46F-15366AC0CD24}"/>
              </a:ext>
            </a:extLst>
          </p:cNvPr>
          <p:cNvPicPr>
            <a:picLocks noChangeAspect="1"/>
          </p:cNvPicPr>
          <p:nvPr/>
        </p:nvPicPr>
        <p:blipFill>
          <a:blip r:embed="rId9"/>
          <a:stretch>
            <a:fillRect/>
          </a:stretch>
        </p:blipFill>
        <p:spPr>
          <a:xfrm>
            <a:off x="7418423" y="4532434"/>
            <a:ext cx="2966549" cy="225479"/>
          </a:xfrm>
          <a:prstGeom prst="rect">
            <a:avLst/>
          </a:prstGeom>
        </p:spPr>
      </p:pic>
      <p:sp>
        <p:nvSpPr>
          <p:cNvPr id="32" name="Arrow: Down 31">
            <a:extLst>
              <a:ext uri="{FF2B5EF4-FFF2-40B4-BE49-F238E27FC236}">
                <a16:creationId xmlns:a16="http://schemas.microsoft.com/office/drawing/2014/main" id="{DDCBA9F3-982E-F8D4-560B-A7F4B151C4B2}"/>
              </a:ext>
            </a:extLst>
          </p:cNvPr>
          <p:cNvSpPr/>
          <p:nvPr/>
        </p:nvSpPr>
        <p:spPr>
          <a:xfrm>
            <a:off x="8117633" y="4834087"/>
            <a:ext cx="391885" cy="270010"/>
          </a:xfrm>
          <a:prstGeom prst="down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3" name="TextBox 32">
            <a:extLst>
              <a:ext uri="{FF2B5EF4-FFF2-40B4-BE49-F238E27FC236}">
                <a16:creationId xmlns:a16="http://schemas.microsoft.com/office/drawing/2014/main" id="{163BAC46-D91B-6AE4-0F63-05376628C6C3}"/>
              </a:ext>
            </a:extLst>
          </p:cNvPr>
          <p:cNvSpPr txBox="1"/>
          <p:nvPr/>
        </p:nvSpPr>
        <p:spPr>
          <a:xfrm>
            <a:off x="4137081" y="5056840"/>
            <a:ext cx="6907532" cy="270010"/>
          </a:xfrm>
          <a:prstGeom prst="rect">
            <a:avLst/>
          </a:prstGeom>
          <a:noFill/>
        </p:spPr>
        <p:txBody>
          <a:bodyPr wrap="none" lIns="0" tIns="0" rIns="0" bIns="0" rtlCol="0">
            <a:spAutoFit/>
          </a:bodyPr>
          <a:lstStyle/>
          <a:p>
            <a:pPr>
              <a:lnSpc>
                <a:spcPct val="114000"/>
              </a:lnSpc>
            </a:pPr>
            <a:r>
              <a:rPr lang="en-US" sz="1600" dirty="0">
                <a:solidFill>
                  <a:srgbClr val="C00000"/>
                </a:solidFill>
                <a:latin typeface="Bell MT" panose="02020503060305020303" pitchFamily="18" charset="0"/>
              </a:rPr>
              <a:t>Spin-flipping ~ spin-conversing: indicating heavy-quark spin-symmetry violations!</a:t>
            </a:r>
          </a:p>
        </p:txBody>
      </p:sp>
      <p:pic>
        <p:nvPicPr>
          <p:cNvPr id="5" name="Picture 4">
            <a:extLst>
              <a:ext uri="{FF2B5EF4-FFF2-40B4-BE49-F238E27FC236}">
                <a16:creationId xmlns:a16="http://schemas.microsoft.com/office/drawing/2014/main" id="{DCAD79E2-88C9-161B-19B9-72C48DBE09EC}"/>
              </a:ext>
            </a:extLst>
          </p:cNvPr>
          <p:cNvPicPr>
            <a:picLocks noChangeAspect="1"/>
          </p:cNvPicPr>
          <p:nvPr/>
        </p:nvPicPr>
        <p:blipFill>
          <a:blip r:embed="rId10"/>
          <a:stretch>
            <a:fillRect/>
          </a:stretch>
        </p:blipFill>
        <p:spPr>
          <a:xfrm>
            <a:off x="3780341" y="6068191"/>
            <a:ext cx="4578630" cy="355238"/>
          </a:xfrm>
          <a:prstGeom prst="rect">
            <a:avLst/>
          </a:prstGeom>
        </p:spPr>
      </p:pic>
    </p:spTree>
    <p:extLst>
      <p:ext uri="{BB962C8B-B14F-4D97-AF65-F5344CB8AC3E}">
        <p14:creationId xmlns:p14="http://schemas.microsoft.com/office/powerpoint/2010/main" val="3337946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05016"/>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F625E1C1-922A-47A9-AF37-A2DFACD4FCD7}" type="slidenum">
              <a:rPr lang="en-US" smtClean="0"/>
              <a:t>56</a:t>
            </a:fld>
            <a:endParaRPr lang="en-US"/>
          </a:p>
        </p:txBody>
      </p:sp>
      <p:sp>
        <p:nvSpPr>
          <p:cNvPr id="5" name="TextBox 4">
            <a:extLst>
              <a:ext uri="{FF2B5EF4-FFF2-40B4-BE49-F238E27FC236}">
                <a16:creationId xmlns:a16="http://schemas.microsoft.com/office/drawing/2014/main" id="{E1ABDD0C-BB03-47F1-90F0-9103FB5F36AE}"/>
              </a:ext>
            </a:extLst>
          </p:cNvPr>
          <p:cNvSpPr txBox="1"/>
          <p:nvPr/>
        </p:nvSpPr>
        <p:spPr>
          <a:xfrm>
            <a:off x="4477133" y="155740"/>
            <a:ext cx="2557110" cy="584775"/>
          </a:xfrm>
          <a:prstGeom prst="rect">
            <a:avLst/>
          </a:prstGeom>
          <a:noFill/>
        </p:spPr>
        <p:txBody>
          <a:bodyPr wrap="none" rtlCol="0">
            <a:spAutoFit/>
          </a:bodyPr>
          <a:lstStyle/>
          <a:p>
            <a:r>
              <a:rPr lang="en-US" sz="3200" b="1" dirty="0">
                <a:latin typeface="Bell MT" panose="02020503060305020303" pitchFamily="18" charset="0"/>
              </a:rPr>
              <a:t>Exotic Hadron</a:t>
            </a:r>
          </a:p>
        </p:txBody>
      </p:sp>
      <p:pic>
        <p:nvPicPr>
          <p:cNvPr id="16" name="Picture 15">
            <a:extLst>
              <a:ext uri="{FF2B5EF4-FFF2-40B4-BE49-F238E27FC236}">
                <a16:creationId xmlns:a16="http://schemas.microsoft.com/office/drawing/2014/main" id="{E10F03E3-3794-50A1-8415-E7B510D5353E}"/>
              </a:ext>
            </a:extLst>
          </p:cNvPr>
          <p:cNvPicPr>
            <a:picLocks noChangeAspect="1"/>
          </p:cNvPicPr>
          <p:nvPr/>
        </p:nvPicPr>
        <p:blipFill>
          <a:blip r:embed="rId3"/>
          <a:stretch>
            <a:fillRect/>
          </a:stretch>
        </p:blipFill>
        <p:spPr>
          <a:xfrm>
            <a:off x="304800" y="1095133"/>
            <a:ext cx="8002833" cy="4449193"/>
          </a:xfrm>
          <a:prstGeom prst="rect">
            <a:avLst/>
          </a:prstGeom>
        </p:spPr>
      </p:pic>
      <p:pic>
        <p:nvPicPr>
          <p:cNvPr id="17" name="Picture 16">
            <a:extLst>
              <a:ext uri="{FF2B5EF4-FFF2-40B4-BE49-F238E27FC236}">
                <a16:creationId xmlns:a16="http://schemas.microsoft.com/office/drawing/2014/main" id="{27939020-82AB-3B15-6CE4-078D30735A0C}"/>
              </a:ext>
            </a:extLst>
          </p:cNvPr>
          <p:cNvPicPr>
            <a:picLocks noChangeAspect="1"/>
          </p:cNvPicPr>
          <p:nvPr/>
        </p:nvPicPr>
        <p:blipFill>
          <a:blip r:embed="rId4"/>
          <a:stretch>
            <a:fillRect/>
          </a:stretch>
        </p:blipFill>
        <p:spPr>
          <a:xfrm>
            <a:off x="7998314" y="1313674"/>
            <a:ext cx="4030155" cy="2867188"/>
          </a:xfrm>
          <a:prstGeom prst="rect">
            <a:avLst/>
          </a:prstGeom>
        </p:spPr>
      </p:pic>
      <p:sp>
        <p:nvSpPr>
          <p:cNvPr id="18" name="TextBox 17">
            <a:extLst>
              <a:ext uri="{FF2B5EF4-FFF2-40B4-BE49-F238E27FC236}">
                <a16:creationId xmlns:a16="http://schemas.microsoft.com/office/drawing/2014/main" id="{ED997407-4AB6-4384-8985-5C80821B3B94}"/>
              </a:ext>
            </a:extLst>
          </p:cNvPr>
          <p:cNvSpPr txBox="1"/>
          <p:nvPr/>
        </p:nvSpPr>
        <p:spPr>
          <a:xfrm>
            <a:off x="9927728" y="4721858"/>
            <a:ext cx="1324990" cy="289438"/>
          </a:xfrm>
          <a:prstGeom prst="rect">
            <a:avLst/>
          </a:prstGeom>
          <a:noFill/>
        </p:spPr>
        <p:txBody>
          <a:bodyPr wrap="square" lIns="0" tIns="0" rIns="0" bIns="0" rtlCol="0">
            <a:spAutoFit/>
          </a:bodyPr>
          <a:lstStyle/>
          <a:p>
            <a:pPr>
              <a:lnSpc>
                <a:spcPct val="114000"/>
              </a:lnSpc>
            </a:pPr>
            <a:r>
              <a:rPr lang="en-US" dirty="0">
                <a:solidFill>
                  <a:srgbClr val="FF0000"/>
                </a:solidFill>
                <a:latin typeface="+mn-lt"/>
              </a:rPr>
              <a:t>……….</a:t>
            </a:r>
          </a:p>
        </p:txBody>
      </p:sp>
      <p:sp>
        <p:nvSpPr>
          <p:cNvPr id="20" name="TextBox 19">
            <a:extLst>
              <a:ext uri="{FF2B5EF4-FFF2-40B4-BE49-F238E27FC236}">
                <a16:creationId xmlns:a16="http://schemas.microsoft.com/office/drawing/2014/main" id="{C274823F-A18F-03F5-0930-4BCF3631FBC0}"/>
              </a:ext>
            </a:extLst>
          </p:cNvPr>
          <p:cNvSpPr txBox="1"/>
          <p:nvPr/>
        </p:nvSpPr>
        <p:spPr>
          <a:xfrm>
            <a:off x="1186740" y="5609699"/>
            <a:ext cx="3693170" cy="246221"/>
          </a:xfrm>
          <a:prstGeom prst="rect">
            <a:avLst/>
          </a:prstGeom>
          <a:noFill/>
        </p:spPr>
        <p:txBody>
          <a:bodyPr wrap="square">
            <a:spAutoFit/>
          </a:bodyPr>
          <a:lstStyle/>
          <a:p>
            <a:r>
              <a:rPr lang="en-US" sz="1000" dirty="0">
                <a:latin typeface="Bodoni MT" panose="02070603080606020203" pitchFamily="18" charset="0"/>
                <a:cs typeface="Helvetica" panose="020B0604020202020204" pitchFamily="34" charset="0"/>
              </a:rPr>
              <a:t>Braaten, </a:t>
            </a:r>
            <a:r>
              <a:rPr lang="en-US" sz="1000" dirty="0" err="1">
                <a:latin typeface="Bodoni MT" panose="02070603080606020203" pitchFamily="18" charset="0"/>
                <a:cs typeface="Helvetica" panose="020B0604020202020204" pitchFamily="34" charset="0"/>
              </a:rPr>
              <a:t>Langmack</a:t>
            </a:r>
            <a:r>
              <a:rPr lang="en-US" sz="1000" dirty="0">
                <a:latin typeface="Bodoni MT" panose="02070603080606020203" pitchFamily="18" charset="0"/>
                <a:cs typeface="Helvetica" panose="020B0604020202020204" pitchFamily="34" charset="0"/>
              </a:rPr>
              <a:t>, and Smith Phys. Rev. D90, 014044 (2014)</a:t>
            </a:r>
          </a:p>
        </p:txBody>
      </p:sp>
      <p:sp>
        <p:nvSpPr>
          <p:cNvPr id="21" name="Rectangle 20">
            <a:extLst>
              <a:ext uri="{FF2B5EF4-FFF2-40B4-BE49-F238E27FC236}">
                <a16:creationId xmlns:a16="http://schemas.microsoft.com/office/drawing/2014/main" id="{BB70D2AB-F6AB-ABCC-7B4E-016BE400533F}"/>
              </a:ext>
            </a:extLst>
          </p:cNvPr>
          <p:cNvSpPr/>
          <p:nvPr/>
        </p:nvSpPr>
        <p:spPr>
          <a:xfrm>
            <a:off x="9447614" y="4139414"/>
            <a:ext cx="1440873" cy="482120"/>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900" dirty="0">
                <a:latin typeface="Helvetica" panose="020B0604020202020204" pitchFamily="34" charset="0"/>
                <a:cs typeface="Helvetica" panose="020B0604020202020204" pitchFamily="34" charset="0"/>
              </a:rPr>
              <a:t>Figure from Nat Rev Phys 1, 480-494 (2019)</a:t>
            </a:r>
          </a:p>
        </p:txBody>
      </p:sp>
      <p:pic>
        <p:nvPicPr>
          <p:cNvPr id="23" name="Picture 22">
            <a:extLst>
              <a:ext uri="{FF2B5EF4-FFF2-40B4-BE49-F238E27FC236}">
                <a16:creationId xmlns:a16="http://schemas.microsoft.com/office/drawing/2014/main" id="{D74E064C-4D8D-2F03-1D38-B88BD00D9839}"/>
              </a:ext>
            </a:extLst>
          </p:cNvPr>
          <p:cNvPicPr>
            <a:picLocks noChangeAspect="1"/>
          </p:cNvPicPr>
          <p:nvPr/>
        </p:nvPicPr>
        <p:blipFill>
          <a:blip r:embed="rId5"/>
          <a:stretch>
            <a:fillRect/>
          </a:stretch>
        </p:blipFill>
        <p:spPr>
          <a:xfrm>
            <a:off x="8307633" y="5314853"/>
            <a:ext cx="3033023" cy="1082134"/>
          </a:xfrm>
          <a:prstGeom prst="rect">
            <a:avLst/>
          </a:prstGeom>
        </p:spPr>
      </p:pic>
    </p:spTree>
    <p:extLst>
      <p:ext uri="{BB962C8B-B14F-4D97-AF65-F5344CB8AC3E}">
        <p14:creationId xmlns:p14="http://schemas.microsoft.com/office/powerpoint/2010/main" val="3618832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A94D8CEE-EB31-6EE5-5AB0-02CE927288C1}"/>
              </a:ext>
            </a:extLst>
          </p:cNvPr>
          <p:cNvPicPr>
            <a:picLocks noChangeAspect="1"/>
          </p:cNvPicPr>
          <p:nvPr/>
        </p:nvPicPr>
        <p:blipFill>
          <a:blip r:embed="rId3"/>
          <a:stretch>
            <a:fillRect/>
          </a:stretch>
        </p:blipFill>
        <p:spPr>
          <a:xfrm>
            <a:off x="8691986" y="5491414"/>
            <a:ext cx="2032261" cy="1304804"/>
          </a:xfrm>
          <a:prstGeom prst="rect">
            <a:avLst/>
          </a:prstGeom>
        </p:spPr>
      </p:pic>
      <p:sp>
        <p:nvSpPr>
          <p:cNvPr id="7" name="Slide Number Placeholder 6"/>
          <p:cNvSpPr>
            <a:spLocks noGrp="1"/>
          </p:cNvSpPr>
          <p:nvPr>
            <p:ph type="sldNum" sz="quarter" idx="12"/>
          </p:nvPr>
        </p:nvSpPr>
        <p:spPr/>
        <p:txBody>
          <a:bodyPr/>
          <a:lstStyle/>
          <a:p>
            <a:fld id="{F625E1C1-922A-47A9-AF37-A2DFACD4FCD7}" type="slidenum">
              <a:rPr lang="en-US" smtClean="0"/>
              <a:t>57</a:t>
            </a:fld>
            <a:endParaRPr lang="en-US"/>
          </a:p>
        </p:txBody>
      </p:sp>
      <p:sp>
        <p:nvSpPr>
          <p:cNvPr id="5" name="TextBox 4">
            <a:extLst>
              <a:ext uri="{FF2B5EF4-FFF2-40B4-BE49-F238E27FC236}">
                <a16:creationId xmlns:a16="http://schemas.microsoft.com/office/drawing/2014/main" id="{A993272D-BCED-D622-E98C-366E16F5DB4E}"/>
              </a:ext>
            </a:extLst>
          </p:cNvPr>
          <p:cNvSpPr txBox="1"/>
          <p:nvPr/>
        </p:nvSpPr>
        <p:spPr>
          <a:xfrm>
            <a:off x="3851071" y="192924"/>
            <a:ext cx="4328301" cy="584775"/>
          </a:xfrm>
          <a:prstGeom prst="rect">
            <a:avLst/>
          </a:prstGeom>
          <a:noFill/>
        </p:spPr>
        <p:txBody>
          <a:bodyPr wrap="none" rtlCol="0">
            <a:spAutoFit/>
          </a:bodyPr>
          <a:lstStyle/>
          <a:p>
            <a:r>
              <a:rPr lang="en-US" sz="3200" b="1" dirty="0">
                <a:latin typeface="Bell MT" panose="02020503060305020303" pitchFamily="18" charset="0"/>
              </a:rPr>
              <a:t>Lattice: Static energies</a:t>
            </a:r>
          </a:p>
        </p:txBody>
      </p:sp>
      <p:sp>
        <p:nvSpPr>
          <p:cNvPr id="2" name="HQET for heavy quarks and diquarks">
            <a:extLst>
              <a:ext uri="{FF2B5EF4-FFF2-40B4-BE49-F238E27FC236}">
                <a16:creationId xmlns:a16="http://schemas.microsoft.com/office/drawing/2014/main" id="{67F20D7C-205B-1E10-7A4C-77C081328331}"/>
              </a:ext>
            </a:extLst>
          </p:cNvPr>
          <p:cNvSpPr txBox="1"/>
          <p:nvPr/>
        </p:nvSpPr>
        <p:spPr>
          <a:xfrm>
            <a:off x="30445" y="845195"/>
            <a:ext cx="11969551" cy="441146"/>
          </a:xfrm>
          <a:prstGeom prst="rect">
            <a:avLst/>
          </a:prstGeom>
          <a:ln w="12700">
            <a:miter lim="400000"/>
          </a:ln>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Based on spectral decomposition: </a:t>
            </a:r>
            <a:endParaRPr lang="en-US" sz="2200" dirty="0">
              <a:solidFill>
                <a:schemeClr val="tx1"/>
              </a:solidFill>
              <a:latin typeface="Bell MT" panose="02020503060305020303" pitchFamily="18" charset="0"/>
            </a:endParaRPr>
          </a:p>
        </p:txBody>
      </p:sp>
      <p:pic>
        <p:nvPicPr>
          <p:cNvPr id="6" name="Picture 5">
            <a:extLst>
              <a:ext uri="{FF2B5EF4-FFF2-40B4-BE49-F238E27FC236}">
                <a16:creationId xmlns:a16="http://schemas.microsoft.com/office/drawing/2014/main" id="{9825456A-FE80-2B57-7DD8-B1DD6559A6C1}"/>
              </a:ext>
            </a:extLst>
          </p:cNvPr>
          <p:cNvPicPr>
            <a:picLocks noChangeAspect="1"/>
          </p:cNvPicPr>
          <p:nvPr/>
        </p:nvPicPr>
        <p:blipFill>
          <a:blip r:embed="rId4"/>
          <a:stretch>
            <a:fillRect/>
          </a:stretch>
        </p:blipFill>
        <p:spPr>
          <a:xfrm>
            <a:off x="4042089" y="2478362"/>
            <a:ext cx="3655203" cy="441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07CEB809-DD40-B1D3-59B9-AC0DA2BBC230}"/>
              </a:ext>
            </a:extLst>
          </p:cNvPr>
          <p:cNvGrpSpPr/>
          <p:nvPr/>
        </p:nvGrpSpPr>
        <p:grpSpPr>
          <a:xfrm>
            <a:off x="4121658" y="1251772"/>
            <a:ext cx="2775651" cy="508828"/>
            <a:chOff x="3991030" y="1327651"/>
            <a:chExt cx="2775651" cy="508828"/>
          </a:xfrm>
        </p:grpSpPr>
        <p:pic>
          <p:nvPicPr>
            <p:cNvPr id="9" name="Picture 8">
              <a:extLst>
                <a:ext uri="{FF2B5EF4-FFF2-40B4-BE49-F238E27FC236}">
                  <a16:creationId xmlns:a16="http://schemas.microsoft.com/office/drawing/2014/main" id="{30F7B017-782F-386A-A399-4A2818A526AB}"/>
                </a:ext>
              </a:extLst>
            </p:cNvPr>
            <p:cNvPicPr>
              <a:picLocks noChangeAspect="1"/>
            </p:cNvPicPr>
            <p:nvPr/>
          </p:nvPicPr>
          <p:blipFill>
            <a:blip r:embed="rId5"/>
            <a:stretch>
              <a:fillRect/>
            </a:stretch>
          </p:blipFill>
          <p:spPr>
            <a:xfrm>
              <a:off x="4972702" y="1327651"/>
              <a:ext cx="1793979" cy="508828"/>
            </a:xfrm>
            <a:prstGeom prst="rect">
              <a:avLst/>
            </a:prstGeom>
          </p:spPr>
        </p:pic>
        <p:sp>
          <p:nvSpPr>
            <p:cNvPr id="10" name="TextBox 9">
              <a:extLst>
                <a:ext uri="{FF2B5EF4-FFF2-40B4-BE49-F238E27FC236}">
                  <a16:creationId xmlns:a16="http://schemas.microsoft.com/office/drawing/2014/main" id="{223DE42C-26E4-A3B7-7F2A-2E9E502C667A}"/>
                </a:ext>
              </a:extLst>
            </p:cNvPr>
            <p:cNvSpPr txBox="1"/>
            <p:nvPr/>
          </p:nvSpPr>
          <p:spPr>
            <a:xfrm>
              <a:off x="3991030" y="1353837"/>
              <a:ext cx="830677" cy="268535"/>
            </a:xfrm>
            <a:prstGeom prst="rect">
              <a:avLst/>
            </a:prstGeom>
            <a:noFill/>
          </p:spPr>
          <p:txBody>
            <a:bodyPr wrap="none" lIns="0" tIns="0" rIns="0" bIns="0" rtlCol="0">
              <a:spAutoFit/>
            </a:bodyPr>
            <a:lstStyle/>
            <a:p>
              <a:pPr>
                <a:lnSpc>
                  <a:spcPct val="114000"/>
                </a:lnSpc>
              </a:pPr>
              <a:r>
                <a:rPr lang="en-US" sz="1600" dirty="0">
                  <a:latin typeface="Bodoni MT" panose="02070603080606020203" pitchFamily="18" charset="0"/>
                </a:rPr>
                <a:t>Any state</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180FB23-C223-2D35-0889-BA69769D8CB5}"/>
                  </a:ext>
                </a:extLst>
              </p:cNvPr>
              <p:cNvSpPr txBox="1"/>
              <p:nvPr/>
            </p:nvSpPr>
            <p:spPr>
              <a:xfrm>
                <a:off x="7936692" y="1112743"/>
                <a:ext cx="2879378" cy="583878"/>
              </a:xfrm>
              <a:prstGeom prst="rect">
                <a:avLst/>
              </a:prstGeom>
              <a:noFill/>
            </p:spPr>
            <p:txBody>
              <a:bodyPr wrap="none" lIns="0" tIns="0" rIns="0" bIns="0" rtlCol="0">
                <a:spAutoFit/>
              </a:bodyPr>
              <a:lstStyle/>
              <a:p>
                <a:pPr>
                  <a:lnSpc>
                    <a:spcPct val="114000"/>
                  </a:lnSpc>
                </a:pPr>
                <a14:m>
                  <m:oMath xmlns:m="http://schemas.openxmlformats.org/officeDocument/2006/math">
                    <m:d>
                      <m:dPr>
                        <m:begChr m:val="|"/>
                        <m:endChr m:val="⟩"/>
                        <m:ctrlPr>
                          <a:rPr lang="en-US" sz="1600" b="0" i="1" smtClean="0">
                            <a:latin typeface="Cambria Math" panose="02040503050406030204" pitchFamily="18" charset="0"/>
                          </a:rPr>
                        </m:ctrlPr>
                      </m:dPr>
                      <m:e>
                        <m:bar>
                          <m:barPr>
                            <m:ctrlPr>
                              <a:rPr lang="en-US" sz="1600" b="0" i="1" smtClean="0">
                                <a:latin typeface="Cambria Math" panose="02040503050406030204" pitchFamily="18" charset="0"/>
                              </a:rPr>
                            </m:ctrlPr>
                          </m:barPr>
                          <m:e>
                            <m:r>
                              <a:rPr lang="en-US" sz="1600" b="0" i="1" smtClean="0">
                                <a:latin typeface="Cambria Math" panose="02040503050406030204" pitchFamily="18" charset="0"/>
                              </a:rPr>
                              <m:t>𝑛</m:t>
                            </m:r>
                          </m:e>
                        </m:bar>
                      </m:e>
                    </m:d>
                    <m:r>
                      <a:rPr lang="en-US" sz="1600" b="0" i="1" smtClean="0">
                        <a:latin typeface="Cambria Math" panose="02040503050406030204" pitchFamily="18" charset="0"/>
                      </a:rPr>
                      <m:t>:</m:t>
                    </m:r>
                  </m:oMath>
                </a14:m>
                <a:r>
                  <a:rPr lang="en-US" sz="1600" dirty="0">
                    <a:latin typeface="Bodoni MT" panose="02070603080606020203" pitchFamily="18" charset="0"/>
                  </a:rPr>
                  <a:t> Eigenstate of static NRQCD </a:t>
                </a:r>
              </a:p>
              <a:p>
                <a:pPr>
                  <a:lnSpc>
                    <a:spcPct val="114000"/>
                  </a:lnSpc>
                </a:pPr>
                <a:r>
                  <a:rPr lang="en-US" sz="1600" dirty="0">
                    <a:latin typeface="Bodoni MT" panose="02070603080606020203" pitchFamily="18" charset="0"/>
                  </a:rPr>
                  <a:t>Hamiltonian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m:t>
                    </m:r>
                    <m:r>
                      <a:rPr lang="en-US" sz="1600" b="0" i="1" smtClean="0">
                        <a:latin typeface="Cambria Math" panose="02040503050406030204" pitchFamily="18" charset="0"/>
                      </a:rPr>
                      <m:t>)</m:t>
                    </m:r>
                  </m:oMath>
                </a14:m>
                <a:r>
                  <a:rPr lang="en-US" sz="1600" dirty="0">
                    <a:latin typeface="Bodoni MT" panose="02070603080606020203" pitchFamily="18" charset="0"/>
                  </a:rPr>
                  <a:t>.</a:t>
                </a:r>
              </a:p>
            </p:txBody>
          </p:sp>
        </mc:Choice>
        <mc:Fallback xmlns="">
          <p:sp>
            <p:nvSpPr>
              <p:cNvPr id="14" name="TextBox 13">
                <a:extLst>
                  <a:ext uri="{FF2B5EF4-FFF2-40B4-BE49-F238E27FC236}">
                    <a16:creationId xmlns:a16="http://schemas.microsoft.com/office/drawing/2014/main" id="{5180FB23-C223-2D35-0889-BA69769D8CB5}"/>
                  </a:ext>
                </a:extLst>
              </p:cNvPr>
              <p:cNvSpPr txBox="1">
                <a:spLocks noRot="1" noChangeAspect="1" noMove="1" noResize="1" noEditPoints="1" noAdjustHandles="1" noChangeArrowheads="1" noChangeShapeType="1" noTextEdit="1"/>
              </p:cNvSpPr>
              <p:nvPr/>
            </p:nvSpPr>
            <p:spPr>
              <a:xfrm>
                <a:off x="7936692" y="1112743"/>
                <a:ext cx="2879378" cy="583878"/>
              </a:xfrm>
              <a:prstGeom prst="rect">
                <a:avLst/>
              </a:prstGeom>
              <a:blipFill>
                <a:blip r:embed="rId6"/>
                <a:stretch>
                  <a:fillRect l="-4449" t="-3158" r="-3390" b="-21053"/>
                </a:stretch>
              </a:blipFill>
            </p:spPr>
            <p:txBody>
              <a:bodyPr/>
              <a:lstStyle/>
              <a:p>
                <a:r>
                  <a:rPr lang="en-US">
                    <a:noFill/>
                  </a:rPr>
                  <a:t> </a:t>
                </a:r>
              </a:p>
            </p:txBody>
          </p:sp>
        </mc:Fallback>
      </mc:AlternateContent>
      <p:sp>
        <p:nvSpPr>
          <p:cNvPr id="15" name="HQET for heavy quarks and diquarks">
            <a:extLst>
              <a:ext uri="{FF2B5EF4-FFF2-40B4-BE49-F238E27FC236}">
                <a16:creationId xmlns:a16="http://schemas.microsoft.com/office/drawing/2014/main" id="{749BF073-C266-3445-101A-EA1CCF54D920}"/>
              </a:ext>
            </a:extLst>
          </p:cNvPr>
          <p:cNvSpPr txBox="1"/>
          <p:nvPr/>
        </p:nvSpPr>
        <p:spPr>
          <a:xfrm>
            <a:off x="30445" y="1932101"/>
            <a:ext cx="11969551" cy="441146"/>
          </a:xfrm>
          <a:prstGeom prst="rect">
            <a:avLst/>
          </a:prstGeom>
          <a:ln w="12700">
            <a:miter lim="400000"/>
          </a:ln>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In large time limit, the NRQCD correlator (Heisenberg picture) gives: </a:t>
            </a:r>
            <a:endParaRPr lang="en-US" sz="2200" dirty="0">
              <a:solidFill>
                <a:schemeClr val="tx1"/>
              </a:solidFill>
              <a:latin typeface="Bell MT" panose="02020503060305020303"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CE43723-5C5B-4626-B445-B3C44F261CAD}"/>
                  </a:ext>
                </a:extLst>
              </p:cNvPr>
              <p:cNvSpPr txBox="1"/>
              <p:nvPr/>
            </p:nvSpPr>
            <p:spPr>
              <a:xfrm>
                <a:off x="8455300" y="2491588"/>
                <a:ext cx="2598404" cy="505138"/>
              </a:xfrm>
              <a:prstGeom prst="rect">
                <a:avLst/>
              </a:prstGeom>
              <a:noFill/>
            </p:spPr>
            <p:txBody>
              <a:bodyPr wrap="none" lIns="0" tIns="0" rIns="0" bIns="0" rtlCol="0">
                <a:spAutoFit/>
              </a:bodyPr>
              <a:lstStyle/>
              <a:p>
                <a:pPr>
                  <a:lnSpc>
                    <a:spcPct val="114000"/>
                  </a:lnSpc>
                </a:pPr>
                <a14:m>
                  <m:oMath xmlns:m="http://schemas.openxmlformats.org/officeDocument/2006/math">
                    <m:r>
                      <m:rPr>
                        <m:sty m:val="p"/>
                      </m:rPr>
                      <a:rPr lang="en-US" sz="1400" b="0" i="0" smtClean="0">
                        <a:latin typeface="Cambria Math" panose="02040503050406030204" pitchFamily="18" charset="0"/>
                      </a:rPr>
                      <m:t>Γ</m:t>
                    </m:r>
                  </m:oMath>
                </a14:m>
                <a:r>
                  <a:rPr lang="en-US" sz="1400" dirty="0">
                    <a:latin typeface="Bodoni MT" panose="02070603080606020203" pitchFamily="18" charset="0"/>
                  </a:rPr>
                  <a:t>: quantum #’s corresponding to </a:t>
                </a:r>
              </a:p>
              <a:p>
                <a:pPr>
                  <a:lnSpc>
                    <a:spcPct val="114000"/>
                  </a:lnSpc>
                </a:pPr>
                <a:r>
                  <a:rPr lang="en-US" sz="1400" dirty="0">
                    <a:latin typeface="Bodoni MT" panose="02070603080606020203" pitchFamily="18" charset="0"/>
                  </a:rPr>
                  <a:t>    representation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m:t>
                        </m:r>
                        <m:r>
                          <a:rPr lang="en-US" sz="1400" i="1">
                            <a:latin typeface="Cambria Math" panose="02040503050406030204" pitchFamily="18" charset="0"/>
                          </a:rPr>
                          <m:t>h</m:t>
                        </m:r>
                      </m:sub>
                    </m:sSub>
                  </m:oMath>
                </a14:m>
                <a:r>
                  <a:rPr lang="en-US" sz="1400" dirty="0">
                    <a:latin typeface="Bodoni MT" panose="02070603080606020203" pitchFamily="18" charset="0"/>
                  </a:rPr>
                  <a:t>: </a:t>
                </a:r>
                <a14:m>
                  <m:oMath xmlns:m="http://schemas.openxmlformats.org/officeDocument/2006/math">
                    <m:sSubSup>
                      <m:sSubSupPr>
                        <m:ctrlPr>
                          <a:rPr lang="en-US" sz="1400" b="1" i="1">
                            <a:latin typeface="Cambria Math" panose="02040503050406030204" pitchFamily="18" charset="0"/>
                          </a:rPr>
                        </m:ctrlPr>
                      </m:sSubSupPr>
                      <m:e>
                        <m:r>
                          <a:rPr lang="en-US" sz="1400" b="1">
                            <a:latin typeface="Cambria Math" panose="02040503050406030204" pitchFamily="18" charset="0"/>
                          </a:rPr>
                          <m:t>𝚲</m:t>
                        </m:r>
                      </m:e>
                      <m:sub>
                        <m:r>
                          <a:rPr lang="en-US" sz="1400" b="1" i="1">
                            <a:latin typeface="Cambria Math" panose="02040503050406030204" pitchFamily="18" charset="0"/>
                          </a:rPr>
                          <m:t>𝜼</m:t>
                        </m:r>
                      </m:sub>
                      <m:sup>
                        <m:r>
                          <a:rPr lang="en-US" sz="1400" b="1" i="1">
                            <a:latin typeface="Cambria Math" panose="02040503050406030204" pitchFamily="18" charset="0"/>
                          </a:rPr>
                          <m:t>𝝈</m:t>
                        </m:r>
                      </m:sup>
                    </m:sSubSup>
                  </m:oMath>
                </a14:m>
                <a:r>
                  <a:rPr lang="en-US" sz="1400" dirty="0">
                    <a:latin typeface="Bodoni MT" panose="02070603080606020203" pitchFamily="18" charset="0"/>
                  </a:rPr>
                  <a:t> </a:t>
                </a:r>
              </a:p>
            </p:txBody>
          </p:sp>
        </mc:Choice>
        <mc:Fallback xmlns="">
          <p:sp>
            <p:nvSpPr>
              <p:cNvPr id="16" name="TextBox 15">
                <a:extLst>
                  <a:ext uri="{FF2B5EF4-FFF2-40B4-BE49-F238E27FC236}">
                    <a16:creationId xmlns:a16="http://schemas.microsoft.com/office/drawing/2014/main" id="{8CE43723-5C5B-4626-B445-B3C44F261CAD}"/>
                  </a:ext>
                </a:extLst>
              </p:cNvPr>
              <p:cNvSpPr txBox="1">
                <a:spLocks noRot="1" noChangeAspect="1" noMove="1" noResize="1" noEditPoints="1" noAdjustHandles="1" noChangeArrowheads="1" noChangeShapeType="1" noTextEdit="1"/>
              </p:cNvSpPr>
              <p:nvPr/>
            </p:nvSpPr>
            <p:spPr>
              <a:xfrm>
                <a:off x="8455300" y="2491588"/>
                <a:ext cx="2598404" cy="505138"/>
              </a:xfrm>
              <a:prstGeom prst="rect">
                <a:avLst/>
              </a:prstGeom>
              <a:blipFill>
                <a:blip r:embed="rId7"/>
                <a:stretch>
                  <a:fillRect l="-2347" t="-8434" b="-18072"/>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A9B6DD4-15F0-2C06-A4F6-510A313F4D15}"/>
              </a:ext>
            </a:extLst>
          </p:cNvPr>
          <p:cNvCxnSpPr>
            <a:cxnSpLocks/>
            <a:stCxn id="6" idx="2"/>
            <a:endCxn id="30" idx="0"/>
          </p:cNvCxnSpPr>
          <p:nvPr/>
        </p:nvCxnSpPr>
        <p:spPr>
          <a:xfrm flipH="1">
            <a:off x="2614937" y="2919508"/>
            <a:ext cx="3254754" cy="663447"/>
          </a:xfrm>
          <a:prstGeom prst="straightConnector1">
            <a:avLst/>
          </a:prstGeom>
          <a:ln w="28575">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15853F51-238B-C1F3-2CD2-5F5FC17AAAD1}"/>
              </a:ext>
            </a:extLst>
          </p:cNvPr>
          <p:cNvCxnSpPr>
            <a:cxnSpLocks/>
            <a:stCxn id="6" idx="2"/>
            <a:endCxn id="34" idx="0"/>
          </p:cNvCxnSpPr>
          <p:nvPr/>
        </p:nvCxnSpPr>
        <p:spPr>
          <a:xfrm>
            <a:off x="5869691" y="2919508"/>
            <a:ext cx="3191700" cy="620432"/>
          </a:xfrm>
          <a:prstGeom prst="straightConnector1">
            <a:avLst/>
          </a:prstGeom>
          <a:ln w="28575">
            <a:prstDash val="sysDash"/>
            <a:tailEnd type="triangle"/>
          </a:ln>
        </p:spPr>
        <p:style>
          <a:lnRef idx="1">
            <a:schemeClr val="accent6"/>
          </a:lnRef>
          <a:fillRef idx="0">
            <a:schemeClr val="accent6"/>
          </a:fillRef>
          <a:effectRef idx="0">
            <a:schemeClr val="accent6"/>
          </a:effectRef>
          <a:fontRef idx="minor">
            <a:schemeClr val="tx1"/>
          </a:fontRef>
        </p:style>
      </p:cxnSp>
      <p:sp>
        <p:nvSpPr>
          <p:cNvPr id="30" name="TextBox 29">
            <a:extLst>
              <a:ext uri="{FF2B5EF4-FFF2-40B4-BE49-F238E27FC236}">
                <a16:creationId xmlns:a16="http://schemas.microsoft.com/office/drawing/2014/main" id="{46523E75-A7F2-73A8-D21F-7849AA05EE39}"/>
              </a:ext>
            </a:extLst>
          </p:cNvPr>
          <p:cNvSpPr txBox="1"/>
          <p:nvPr/>
        </p:nvSpPr>
        <p:spPr>
          <a:xfrm>
            <a:off x="2072705" y="3582955"/>
            <a:ext cx="1084464" cy="268535"/>
          </a:xfrm>
          <a:prstGeom prst="rect">
            <a:avLst/>
          </a:prstGeom>
          <a:noFill/>
        </p:spPr>
        <p:txBody>
          <a:bodyPr wrap="none" lIns="0" tIns="0" rIns="0" bIns="0" rtlCol="0">
            <a:spAutoFit/>
          </a:bodyPr>
          <a:lstStyle/>
          <a:p>
            <a:pPr>
              <a:lnSpc>
                <a:spcPct val="114000"/>
              </a:lnSpc>
            </a:pPr>
            <a:r>
              <a:rPr lang="en-US" sz="1600" dirty="0">
                <a:latin typeface="Bodoni MT" panose="02070603080606020203" pitchFamily="18" charset="0"/>
              </a:rPr>
              <a:t>Quarkonium</a:t>
            </a:r>
          </a:p>
        </p:txBody>
      </p:sp>
      <p:sp>
        <p:nvSpPr>
          <p:cNvPr id="34" name="TextBox 33">
            <a:extLst>
              <a:ext uri="{FF2B5EF4-FFF2-40B4-BE49-F238E27FC236}">
                <a16:creationId xmlns:a16="http://schemas.microsoft.com/office/drawing/2014/main" id="{E6DBA4EA-D236-2D5B-441C-7F31C2C208B9}"/>
              </a:ext>
            </a:extLst>
          </p:cNvPr>
          <p:cNvSpPr txBox="1"/>
          <p:nvPr/>
        </p:nvSpPr>
        <p:spPr>
          <a:xfrm>
            <a:off x="8746400" y="3539940"/>
            <a:ext cx="629981" cy="268535"/>
          </a:xfrm>
          <a:prstGeom prst="rect">
            <a:avLst/>
          </a:prstGeom>
          <a:noFill/>
        </p:spPr>
        <p:txBody>
          <a:bodyPr wrap="none" lIns="0" tIns="0" rIns="0" bIns="0" rtlCol="0">
            <a:spAutoFit/>
          </a:bodyPr>
          <a:lstStyle/>
          <a:p>
            <a:pPr>
              <a:lnSpc>
                <a:spcPct val="114000"/>
              </a:lnSpc>
            </a:pPr>
            <a:r>
              <a:rPr lang="en-US" sz="1600" dirty="0">
                <a:latin typeface="Bodoni MT" panose="02070603080606020203" pitchFamily="18" charset="0"/>
              </a:rPr>
              <a:t>Hybrid</a:t>
            </a:r>
          </a:p>
        </p:txBody>
      </p:sp>
      <mc:AlternateContent xmlns:mc="http://schemas.openxmlformats.org/markup-compatibility/2006" xmlns:a14="http://schemas.microsoft.com/office/drawing/2010/main">
        <mc:Choice Requires="a14">
          <p:sp>
            <p:nvSpPr>
              <p:cNvPr id="40" name="HQET for heavy quarks and diquarks">
                <a:extLst>
                  <a:ext uri="{FF2B5EF4-FFF2-40B4-BE49-F238E27FC236}">
                    <a16:creationId xmlns:a16="http://schemas.microsoft.com/office/drawing/2014/main" id="{97F26DF7-5302-BC7A-29C1-6D39DC38163E}"/>
                  </a:ext>
                </a:extLst>
              </p:cNvPr>
              <p:cNvSpPr txBox="1"/>
              <p:nvPr/>
            </p:nvSpPr>
            <p:spPr>
              <a:xfrm>
                <a:off x="7936692" y="3849782"/>
                <a:ext cx="2802843" cy="38440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r>
                  <a:rPr lang="en-US" sz="1800" dirty="0">
                    <a:latin typeface="Bell MT" panose="02020503060305020303" pitchFamily="18" charset="0"/>
                  </a:rPr>
                  <a:t>Color octet </a:t>
                </a:r>
                <a14:m>
                  <m:oMath xmlns:m="http://schemas.openxmlformats.org/officeDocument/2006/math">
                    <m:r>
                      <m:rPr>
                        <m:nor/>
                      </m:rPr>
                      <a:rPr lang="en-US" sz="1800" smtClean="0">
                        <a:solidFill>
                          <a:srgbClr val="FF0000"/>
                        </a:solidFill>
                        <a:latin typeface="Bell MT" panose="02020503060305020303" pitchFamily="18" charset="0"/>
                      </a:rPr>
                      <m:t>Q</m:t>
                    </m:r>
                    <m:acc>
                      <m:accPr>
                        <m:chr m:val="̅"/>
                        <m:ctrlPr>
                          <a:rPr lang="en-US" sz="1800" i="1">
                            <a:solidFill>
                              <a:srgbClr val="FF0000"/>
                            </a:solidFill>
                            <a:latin typeface="Cambria Math" panose="02040503050406030204" pitchFamily="18" charset="0"/>
                          </a:rPr>
                        </m:ctrlPr>
                      </m:accPr>
                      <m:e>
                        <m:r>
                          <m:rPr>
                            <m:nor/>
                          </m:rPr>
                          <a:rPr lang="en-US" sz="1800">
                            <a:solidFill>
                              <a:srgbClr val="FF0000"/>
                            </a:solidFill>
                            <a:latin typeface="Bell MT" panose="02020503060305020303" pitchFamily="18" charset="0"/>
                          </a:rPr>
                          <m:t>Q</m:t>
                        </m:r>
                      </m:e>
                    </m:acc>
                    <m:r>
                      <a:rPr lang="en-US" sz="1800" i="1">
                        <a:solidFill>
                          <a:srgbClr val="FF0000"/>
                        </a:solidFill>
                        <a:latin typeface="Cambria Math" panose="02040503050406030204" pitchFamily="18" charset="0"/>
                      </a:rPr>
                      <m:t> </m:t>
                    </m:r>
                  </m:oMath>
                </a14:m>
                <a:r>
                  <a:rPr lang="en-US" sz="1800" dirty="0">
                    <a:latin typeface="Bell MT" panose="02020503060305020303" pitchFamily="18" charset="0"/>
                  </a:rPr>
                  <a:t>pair + gluon </a:t>
                </a:r>
                <a:endParaRPr lang="en-US" sz="1800" dirty="0">
                  <a:solidFill>
                    <a:schemeClr val="tx1"/>
                  </a:solidFill>
                  <a:latin typeface="Bell MT" panose="02020503060305020303" pitchFamily="18" charset="0"/>
                </a:endParaRPr>
              </a:p>
            </p:txBody>
          </p:sp>
        </mc:Choice>
        <mc:Fallback xmlns="">
          <p:sp>
            <p:nvSpPr>
              <p:cNvPr id="40" name="HQET for heavy quarks and diquarks">
                <a:extLst>
                  <a:ext uri="{FF2B5EF4-FFF2-40B4-BE49-F238E27FC236}">
                    <a16:creationId xmlns:a16="http://schemas.microsoft.com/office/drawing/2014/main" id="{97F26DF7-5302-BC7A-29C1-6D39DC38163E}"/>
                  </a:ext>
                </a:extLst>
              </p:cNvPr>
              <p:cNvSpPr txBox="1">
                <a:spLocks noRot="1" noChangeAspect="1" noMove="1" noResize="1" noEditPoints="1" noAdjustHandles="1" noChangeArrowheads="1" noChangeShapeType="1" noTextEdit="1"/>
              </p:cNvSpPr>
              <p:nvPr/>
            </p:nvSpPr>
            <p:spPr>
              <a:xfrm>
                <a:off x="7936692" y="3849782"/>
                <a:ext cx="2802843" cy="384401"/>
              </a:xfrm>
              <a:prstGeom prst="rect">
                <a:avLst/>
              </a:prstGeom>
              <a:blipFill>
                <a:blip r:embed="rId8"/>
                <a:stretch>
                  <a:fillRect l="-3261" t="-6349" r="-3913" b="-23810"/>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42" name="Rectangle: Rounded Corners 41">
            <a:extLst>
              <a:ext uri="{FF2B5EF4-FFF2-40B4-BE49-F238E27FC236}">
                <a16:creationId xmlns:a16="http://schemas.microsoft.com/office/drawing/2014/main" id="{246FB1D1-5B8E-6998-0EF8-22405937B9E1}"/>
              </a:ext>
            </a:extLst>
          </p:cNvPr>
          <p:cNvSpPr/>
          <p:nvPr/>
        </p:nvSpPr>
        <p:spPr>
          <a:xfrm>
            <a:off x="9657185" y="4241599"/>
            <a:ext cx="634480" cy="309842"/>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43" name="Arrow: Down 42">
            <a:extLst>
              <a:ext uri="{FF2B5EF4-FFF2-40B4-BE49-F238E27FC236}">
                <a16:creationId xmlns:a16="http://schemas.microsoft.com/office/drawing/2014/main" id="{6AAF8323-0B7B-7DFC-8656-E668FC20A7A0}"/>
              </a:ext>
            </a:extLst>
          </p:cNvPr>
          <p:cNvSpPr/>
          <p:nvPr/>
        </p:nvSpPr>
        <p:spPr>
          <a:xfrm>
            <a:off x="9906584" y="4551441"/>
            <a:ext cx="156094" cy="2557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FD7C757-9B81-A205-CB59-9375C5B82CB9}"/>
                  </a:ext>
                </a:extLst>
              </p:cNvPr>
              <p:cNvSpPr txBox="1"/>
              <p:nvPr/>
            </p:nvSpPr>
            <p:spPr>
              <a:xfrm>
                <a:off x="8104776" y="4784555"/>
                <a:ext cx="3603615" cy="268087"/>
              </a:xfrm>
              <a:prstGeom prst="rect">
                <a:avLst/>
              </a:prstGeom>
              <a:noFill/>
            </p:spPr>
            <p:txBody>
              <a:bodyPr wrap="none" lIns="0" tIns="0" rIns="0" bIns="0" rtlCol="0">
                <a:spAutoFit/>
              </a:bodyPr>
              <a:lstStyle/>
              <a:p>
                <a:pPr>
                  <a:lnSpc>
                    <a:spcPct val="114000"/>
                  </a:lnSpc>
                </a:pPr>
                <a:r>
                  <a:rPr lang="en-US" sz="1600" dirty="0">
                    <a:latin typeface="Bell MT" panose="02020503060305020303" pitchFamily="18" charset="0"/>
                  </a:rPr>
                  <a:t>gluonic operator with quantum numbers </a:t>
                </a:r>
                <a14:m>
                  <m:oMath xmlns:m="http://schemas.openxmlformats.org/officeDocument/2006/math">
                    <m:r>
                      <m:rPr>
                        <m:sty m:val="p"/>
                      </m:rPr>
                      <a:rPr lang="en-US" sz="1600" b="0" i="0" smtClean="0">
                        <a:latin typeface="Cambria Math" panose="02040503050406030204" pitchFamily="18" charset="0"/>
                      </a:rPr>
                      <m:t>Γ</m:t>
                    </m:r>
                  </m:oMath>
                </a14:m>
                <a:r>
                  <a:rPr lang="en-US" sz="1600" dirty="0">
                    <a:latin typeface="Bell MT" panose="02020503060305020303" pitchFamily="18" charset="0"/>
                  </a:rPr>
                  <a:t> </a:t>
                </a:r>
              </a:p>
            </p:txBody>
          </p:sp>
        </mc:Choice>
        <mc:Fallback xmlns="">
          <p:sp>
            <p:nvSpPr>
              <p:cNvPr id="44" name="TextBox 43">
                <a:extLst>
                  <a:ext uri="{FF2B5EF4-FFF2-40B4-BE49-F238E27FC236}">
                    <a16:creationId xmlns:a16="http://schemas.microsoft.com/office/drawing/2014/main" id="{5FD7C757-9B81-A205-CB59-9375C5B82CB9}"/>
                  </a:ext>
                </a:extLst>
              </p:cNvPr>
              <p:cNvSpPr txBox="1">
                <a:spLocks noRot="1" noChangeAspect="1" noMove="1" noResize="1" noEditPoints="1" noAdjustHandles="1" noChangeArrowheads="1" noChangeShapeType="1" noTextEdit="1"/>
              </p:cNvSpPr>
              <p:nvPr/>
            </p:nvSpPr>
            <p:spPr>
              <a:xfrm>
                <a:off x="8104776" y="4784555"/>
                <a:ext cx="3603615" cy="268087"/>
              </a:xfrm>
              <a:prstGeom prst="rect">
                <a:avLst/>
              </a:prstGeom>
              <a:blipFill>
                <a:blip r:embed="rId9"/>
                <a:stretch>
                  <a:fillRect l="-3553" t="-15909" b="-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QET for heavy quarks and diquarks">
                <a:extLst>
                  <a:ext uri="{FF2B5EF4-FFF2-40B4-BE49-F238E27FC236}">
                    <a16:creationId xmlns:a16="http://schemas.microsoft.com/office/drawing/2014/main" id="{CB0E96F8-FC9A-54F3-1A3E-154D18890E77}"/>
                  </a:ext>
                </a:extLst>
              </p:cNvPr>
              <p:cNvSpPr txBox="1"/>
              <p:nvPr/>
            </p:nvSpPr>
            <p:spPr>
              <a:xfrm>
                <a:off x="1558747" y="3849781"/>
                <a:ext cx="2802843" cy="38440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r>
                  <a:rPr lang="en-US" sz="1800" dirty="0">
                    <a:latin typeface="Bell MT" panose="02020503060305020303" pitchFamily="18" charset="0"/>
                  </a:rPr>
                  <a:t>Color singlet </a:t>
                </a:r>
                <a14:m>
                  <m:oMath xmlns:m="http://schemas.openxmlformats.org/officeDocument/2006/math">
                    <m:r>
                      <m:rPr>
                        <m:nor/>
                      </m:rPr>
                      <a:rPr lang="en-US" sz="1800" smtClean="0">
                        <a:solidFill>
                          <a:srgbClr val="FF0000"/>
                        </a:solidFill>
                        <a:latin typeface="Bell MT" panose="02020503060305020303" pitchFamily="18" charset="0"/>
                      </a:rPr>
                      <m:t>Q</m:t>
                    </m:r>
                    <m:acc>
                      <m:accPr>
                        <m:chr m:val="̅"/>
                        <m:ctrlPr>
                          <a:rPr lang="en-US" sz="1800" i="1">
                            <a:solidFill>
                              <a:srgbClr val="FF0000"/>
                            </a:solidFill>
                            <a:latin typeface="Cambria Math" panose="02040503050406030204" pitchFamily="18" charset="0"/>
                          </a:rPr>
                        </m:ctrlPr>
                      </m:accPr>
                      <m:e>
                        <m:r>
                          <m:rPr>
                            <m:nor/>
                          </m:rPr>
                          <a:rPr lang="en-US" sz="1800">
                            <a:solidFill>
                              <a:srgbClr val="FF0000"/>
                            </a:solidFill>
                            <a:latin typeface="Bell MT" panose="02020503060305020303" pitchFamily="18" charset="0"/>
                          </a:rPr>
                          <m:t>Q</m:t>
                        </m:r>
                      </m:e>
                    </m:acc>
                    <m:r>
                      <a:rPr lang="en-US" sz="1800" i="1">
                        <a:solidFill>
                          <a:srgbClr val="FF0000"/>
                        </a:solidFill>
                        <a:latin typeface="Cambria Math" panose="02040503050406030204" pitchFamily="18" charset="0"/>
                      </a:rPr>
                      <m:t> </m:t>
                    </m:r>
                  </m:oMath>
                </a14:m>
                <a:r>
                  <a:rPr lang="en-US" sz="1800" dirty="0">
                    <a:latin typeface="Bell MT" panose="02020503060305020303" pitchFamily="18" charset="0"/>
                  </a:rPr>
                  <a:t>pair</a:t>
                </a:r>
                <a:endParaRPr lang="en-US" sz="1800" dirty="0">
                  <a:solidFill>
                    <a:schemeClr val="tx1"/>
                  </a:solidFill>
                  <a:latin typeface="Bell MT" panose="02020503060305020303" pitchFamily="18" charset="0"/>
                </a:endParaRPr>
              </a:p>
            </p:txBody>
          </p:sp>
        </mc:Choice>
        <mc:Fallback xmlns="">
          <p:sp>
            <p:nvSpPr>
              <p:cNvPr id="49" name="HQET for heavy quarks and diquarks">
                <a:extLst>
                  <a:ext uri="{FF2B5EF4-FFF2-40B4-BE49-F238E27FC236}">
                    <a16:creationId xmlns:a16="http://schemas.microsoft.com/office/drawing/2014/main" id="{CB0E96F8-FC9A-54F3-1A3E-154D18890E77}"/>
                  </a:ext>
                </a:extLst>
              </p:cNvPr>
              <p:cNvSpPr txBox="1">
                <a:spLocks noRot="1" noChangeAspect="1" noMove="1" noResize="1" noEditPoints="1" noAdjustHandles="1" noChangeArrowheads="1" noChangeShapeType="1" noTextEdit="1"/>
              </p:cNvSpPr>
              <p:nvPr/>
            </p:nvSpPr>
            <p:spPr>
              <a:xfrm>
                <a:off x="1558747" y="3849781"/>
                <a:ext cx="2802843" cy="384401"/>
              </a:xfrm>
              <a:prstGeom prst="rect">
                <a:avLst/>
              </a:prstGeom>
              <a:blipFill>
                <a:blip r:embed="rId10"/>
                <a:stretch>
                  <a:fillRect l="-3268" t="-6349" b="-23810"/>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51" name="Picture 50">
            <a:extLst>
              <a:ext uri="{FF2B5EF4-FFF2-40B4-BE49-F238E27FC236}">
                <a16:creationId xmlns:a16="http://schemas.microsoft.com/office/drawing/2014/main" id="{D63AF203-40FE-7E2E-FAF4-82B7C2A3BFB5}"/>
              </a:ext>
            </a:extLst>
          </p:cNvPr>
          <p:cNvPicPr>
            <a:picLocks noChangeAspect="1"/>
          </p:cNvPicPr>
          <p:nvPr/>
        </p:nvPicPr>
        <p:blipFill>
          <a:blip r:embed="rId11"/>
          <a:stretch>
            <a:fillRect/>
          </a:stretch>
        </p:blipFill>
        <p:spPr>
          <a:xfrm>
            <a:off x="1056243" y="4265101"/>
            <a:ext cx="3358126" cy="289993"/>
          </a:xfrm>
          <a:prstGeom prst="rect">
            <a:avLst/>
          </a:prstGeom>
        </p:spPr>
      </p:pic>
      <p:pic>
        <p:nvPicPr>
          <p:cNvPr id="53" name="Picture 52">
            <a:extLst>
              <a:ext uri="{FF2B5EF4-FFF2-40B4-BE49-F238E27FC236}">
                <a16:creationId xmlns:a16="http://schemas.microsoft.com/office/drawing/2014/main" id="{23BA3D0C-0A8F-4D21-94F1-5322B464DB9A}"/>
              </a:ext>
            </a:extLst>
          </p:cNvPr>
          <p:cNvPicPr>
            <a:picLocks noChangeAspect="1"/>
          </p:cNvPicPr>
          <p:nvPr/>
        </p:nvPicPr>
        <p:blipFill>
          <a:blip r:embed="rId12"/>
          <a:stretch>
            <a:fillRect/>
          </a:stretch>
        </p:blipFill>
        <p:spPr>
          <a:xfrm>
            <a:off x="1427379" y="4784555"/>
            <a:ext cx="2024948" cy="320196"/>
          </a:xfrm>
          <a:prstGeom prst="rect">
            <a:avLst/>
          </a:prstGeom>
        </p:spPr>
      </p:pic>
      <p:pic>
        <p:nvPicPr>
          <p:cNvPr id="55" name="Picture 54">
            <a:extLst>
              <a:ext uri="{FF2B5EF4-FFF2-40B4-BE49-F238E27FC236}">
                <a16:creationId xmlns:a16="http://schemas.microsoft.com/office/drawing/2014/main" id="{D50B2C1C-C27A-A51A-039E-EAA10DB7FA9D}"/>
              </a:ext>
            </a:extLst>
          </p:cNvPr>
          <p:cNvPicPr>
            <a:picLocks noChangeAspect="1"/>
          </p:cNvPicPr>
          <p:nvPr/>
        </p:nvPicPr>
        <p:blipFill>
          <a:blip r:embed="rId13"/>
          <a:stretch>
            <a:fillRect/>
          </a:stretch>
        </p:blipFill>
        <p:spPr>
          <a:xfrm>
            <a:off x="406027" y="5194742"/>
            <a:ext cx="2659779" cy="1663258"/>
          </a:xfrm>
          <a:prstGeom prst="rect">
            <a:avLst/>
          </a:prstGeom>
        </p:spPr>
      </p:pic>
      <p:cxnSp>
        <p:nvCxnSpPr>
          <p:cNvPr id="60" name="Straight Arrow Connector 59">
            <a:extLst>
              <a:ext uri="{FF2B5EF4-FFF2-40B4-BE49-F238E27FC236}">
                <a16:creationId xmlns:a16="http://schemas.microsoft.com/office/drawing/2014/main" id="{52D28124-9ED8-22BF-0DFA-3FE14AA0B677}"/>
              </a:ext>
            </a:extLst>
          </p:cNvPr>
          <p:cNvCxnSpPr/>
          <p:nvPr/>
        </p:nvCxnSpPr>
        <p:spPr>
          <a:xfrm>
            <a:off x="3066870" y="5357174"/>
            <a:ext cx="0" cy="12950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B20BAD3-40AB-1BEC-78F6-38BB8FC341AE}"/>
              </a:ext>
            </a:extLst>
          </p:cNvPr>
          <p:cNvSpPr txBox="1"/>
          <p:nvPr/>
        </p:nvSpPr>
        <p:spPr>
          <a:xfrm>
            <a:off x="3065806" y="5710716"/>
            <a:ext cx="356826" cy="394403"/>
          </a:xfrm>
          <a:prstGeom prst="rect">
            <a:avLst/>
          </a:prstGeom>
          <a:noFill/>
        </p:spPr>
        <p:txBody>
          <a:bodyPr wrap="square">
            <a:spAutoFit/>
          </a:bodyPr>
          <a:lstStyle/>
          <a:p>
            <a:pPr>
              <a:lnSpc>
                <a:spcPct val="114000"/>
              </a:lnSpc>
            </a:pPr>
            <a:r>
              <a:rPr lang="en-US" sz="1800" b="1" dirty="0">
                <a:latin typeface="Bodoni MT" panose="02070603080606020203" pitchFamily="18" charset="0"/>
              </a:rPr>
              <a:t>r</a:t>
            </a:r>
          </a:p>
        </p:txBody>
      </p:sp>
      <p:grpSp>
        <p:nvGrpSpPr>
          <p:cNvPr id="70" name="Group 69">
            <a:extLst>
              <a:ext uri="{FF2B5EF4-FFF2-40B4-BE49-F238E27FC236}">
                <a16:creationId xmlns:a16="http://schemas.microsoft.com/office/drawing/2014/main" id="{1F899DBE-BA08-1C94-6552-9275C76DE027}"/>
              </a:ext>
            </a:extLst>
          </p:cNvPr>
          <p:cNvGrpSpPr/>
          <p:nvPr/>
        </p:nvGrpSpPr>
        <p:grpSpPr>
          <a:xfrm>
            <a:off x="4121658" y="5847869"/>
            <a:ext cx="3695016" cy="723550"/>
            <a:chOff x="4121658" y="5847869"/>
            <a:chExt cx="3695016" cy="723550"/>
          </a:xfrm>
        </p:grpSpPr>
        <p:pic>
          <p:nvPicPr>
            <p:cNvPr id="68" name="Picture 67">
              <a:extLst>
                <a:ext uri="{FF2B5EF4-FFF2-40B4-BE49-F238E27FC236}">
                  <a16:creationId xmlns:a16="http://schemas.microsoft.com/office/drawing/2014/main" id="{C90BDE01-6FD2-FDC9-FB03-EAE2A288A6FE}"/>
                </a:ext>
              </a:extLst>
            </p:cNvPr>
            <p:cNvPicPr>
              <a:picLocks noChangeAspect="1"/>
            </p:cNvPicPr>
            <p:nvPr/>
          </p:nvPicPr>
          <p:blipFill>
            <a:blip r:embed="rId14"/>
            <a:stretch>
              <a:fillRect/>
            </a:stretch>
          </p:blipFill>
          <p:spPr>
            <a:xfrm>
              <a:off x="4121658" y="6177017"/>
              <a:ext cx="3695016" cy="394402"/>
            </a:xfrm>
            <a:prstGeom prst="rect">
              <a:avLst/>
            </a:prstGeom>
          </p:spPr>
        </p:pic>
        <p:sp>
          <p:nvSpPr>
            <p:cNvPr id="69" name="TextBox 68">
              <a:extLst>
                <a:ext uri="{FF2B5EF4-FFF2-40B4-BE49-F238E27FC236}">
                  <a16:creationId xmlns:a16="http://schemas.microsoft.com/office/drawing/2014/main" id="{E95424EA-E5B8-FB5B-1234-262F6250A7B4}"/>
                </a:ext>
              </a:extLst>
            </p:cNvPr>
            <p:cNvSpPr txBox="1"/>
            <p:nvPr/>
          </p:nvSpPr>
          <p:spPr>
            <a:xfrm>
              <a:off x="5177102" y="5847869"/>
              <a:ext cx="1046761" cy="257250"/>
            </a:xfrm>
            <a:prstGeom prst="rect">
              <a:avLst/>
            </a:prstGeom>
            <a:noFill/>
          </p:spPr>
          <p:txBody>
            <a:bodyPr wrap="none" lIns="0" tIns="0" rIns="0" bIns="0" rtlCol="0">
              <a:spAutoFit/>
            </a:bodyPr>
            <a:lstStyle/>
            <a:p>
              <a:pPr>
                <a:lnSpc>
                  <a:spcPct val="114000"/>
                </a:lnSpc>
              </a:pPr>
              <a:r>
                <a:rPr lang="en-US" sz="1600" dirty="0">
                  <a:latin typeface="+mn-lt"/>
                </a:rPr>
                <a:t>Wilson line:</a:t>
              </a:r>
            </a:p>
          </p:txBody>
        </p:sp>
      </p:grpSp>
      <p:pic>
        <p:nvPicPr>
          <p:cNvPr id="74" name="Picture 73">
            <a:extLst>
              <a:ext uri="{FF2B5EF4-FFF2-40B4-BE49-F238E27FC236}">
                <a16:creationId xmlns:a16="http://schemas.microsoft.com/office/drawing/2014/main" id="{BD2EDF43-A491-6726-07EE-67E312715C37}"/>
              </a:ext>
            </a:extLst>
          </p:cNvPr>
          <p:cNvPicPr>
            <a:picLocks noChangeAspect="1"/>
          </p:cNvPicPr>
          <p:nvPr/>
        </p:nvPicPr>
        <p:blipFill>
          <a:blip r:embed="rId15"/>
          <a:stretch>
            <a:fillRect/>
          </a:stretch>
        </p:blipFill>
        <p:spPr>
          <a:xfrm>
            <a:off x="7338077" y="4248947"/>
            <a:ext cx="4740079" cy="264513"/>
          </a:xfrm>
          <a:prstGeom prst="rect">
            <a:avLst/>
          </a:prstGeom>
        </p:spPr>
      </p:pic>
      <p:pic>
        <p:nvPicPr>
          <p:cNvPr id="76" name="Picture 75">
            <a:extLst>
              <a:ext uri="{FF2B5EF4-FFF2-40B4-BE49-F238E27FC236}">
                <a16:creationId xmlns:a16="http://schemas.microsoft.com/office/drawing/2014/main" id="{1493BAD7-FEA5-BDB1-D48E-03574C6E8C10}"/>
              </a:ext>
            </a:extLst>
          </p:cNvPr>
          <p:cNvPicPr>
            <a:picLocks noChangeAspect="1"/>
          </p:cNvPicPr>
          <p:nvPr/>
        </p:nvPicPr>
        <p:blipFill>
          <a:blip r:embed="rId16"/>
          <a:stretch>
            <a:fillRect/>
          </a:stretch>
        </p:blipFill>
        <p:spPr>
          <a:xfrm>
            <a:off x="8179372" y="5187609"/>
            <a:ext cx="3564613" cy="219157"/>
          </a:xfrm>
          <a:prstGeom prst="rect">
            <a:avLst/>
          </a:prstGeom>
        </p:spPr>
      </p:pic>
      <mc:AlternateContent xmlns:mc="http://schemas.openxmlformats.org/markup-compatibility/2006" xmlns:p14="http://schemas.microsoft.com/office/powerpoint/2010/main">
        <mc:Choice Requires="p14">
          <p:contentPart p14:bwMode="auto" r:id="rId17">
            <p14:nvContentPartPr>
              <p14:cNvPr id="3" name="Ink 2">
                <a:extLst>
                  <a:ext uri="{FF2B5EF4-FFF2-40B4-BE49-F238E27FC236}">
                    <a16:creationId xmlns:a16="http://schemas.microsoft.com/office/drawing/2014/main" id="{83DEA853-2232-33EA-3887-2DAB860706C6}"/>
                  </a:ext>
                </a:extLst>
              </p14:cNvPr>
              <p14:cNvContentPartPr/>
              <p14:nvPr/>
            </p14:nvContentPartPr>
            <p14:xfrm>
              <a:off x="774720" y="5111640"/>
              <a:ext cx="2387880" cy="1486440"/>
            </p14:xfrm>
          </p:contentPart>
        </mc:Choice>
        <mc:Fallback xmlns="">
          <p:pic>
            <p:nvPicPr>
              <p:cNvPr id="3" name="Ink 2">
                <a:extLst>
                  <a:ext uri="{FF2B5EF4-FFF2-40B4-BE49-F238E27FC236}">
                    <a16:creationId xmlns:a16="http://schemas.microsoft.com/office/drawing/2014/main" id="{83DEA853-2232-33EA-3887-2DAB860706C6}"/>
                  </a:ext>
                </a:extLst>
              </p:cNvPr>
              <p:cNvPicPr/>
              <p:nvPr/>
            </p:nvPicPr>
            <p:blipFill>
              <a:blip r:embed="rId18"/>
              <a:stretch>
                <a:fillRect/>
              </a:stretch>
            </p:blipFill>
            <p:spPr>
              <a:xfrm>
                <a:off x="765360" y="5102280"/>
                <a:ext cx="2406600" cy="1505160"/>
              </a:xfrm>
              <a:prstGeom prst="rect">
                <a:avLst/>
              </a:prstGeom>
            </p:spPr>
          </p:pic>
        </mc:Fallback>
      </mc:AlternateContent>
    </p:spTree>
    <p:extLst>
      <p:ext uri="{BB962C8B-B14F-4D97-AF65-F5344CB8AC3E}">
        <p14:creationId xmlns:p14="http://schemas.microsoft.com/office/powerpoint/2010/main" val="32311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25E1C1-922A-47A9-AF37-A2DFACD4FCD7}" type="slidenum">
              <a:rPr lang="en-US" smtClean="0"/>
              <a:t>58</a:t>
            </a:fld>
            <a:endParaRPr lang="en-US"/>
          </a:p>
        </p:txBody>
      </p:sp>
      <p:sp>
        <p:nvSpPr>
          <p:cNvPr id="7" name="TextBox 6">
            <a:extLst>
              <a:ext uri="{FF2B5EF4-FFF2-40B4-BE49-F238E27FC236}">
                <a16:creationId xmlns:a16="http://schemas.microsoft.com/office/drawing/2014/main" id="{D865B989-5053-67DE-B936-90147A8F86D5}"/>
              </a:ext>
            </a:extLst>
          </p:cNvPr>
          <p:cNvSpPr txBox="1"/>
          <p:nvPr/>
        </p:nvSpPr>
        <p:spPr>
          <a:xfrm>
            <a:off x="4387492" y="6025"/>
            <a:ext cx="2771656" cy="553998"/>
          </a:xfrm>
          <a:prstGeom prst="rect">
            <a:avLst/>
          </a:prstGeom>
          <a:noFill/>
        </p:spPr>
        <p:txBody>
          <a:bodyPr wrap="none" rtlCol="0">
            <a:spAutoFit/>
          </a:bodyPr>
          <a:lstStyle/>
          <a:p>
            <a:r>
              <a:rPr lang="en-US" sz="3000" b="1" dirty="0">
                <a:latin typeface="Bell MT" panose="02020503060305020303" pitchFamily="18" charset="0"/>
              </a:rPr>
              <a:t>Hybrid  Decays</a:t>
            </a:r>
          </a:p>
        </p:txBody>
      </p:sp>
      <mc:AlternateContent xmlns:mc="http://schemas.openxmlformats.org/markup-compatibility/2006" xmlns:a14="http://schemas.microsoft.com/office/drawing/2010/main">
        <mc:Choice Requires="a14">
          <p:sp>
            <p:nvSpPr>
              <p:cNvPr id="4" name="HQET for heavy quarks and diquarks">
                <a:extLst>
                  <a:ext uri="{FF2B5EF4-FFF2-40B4-BE49-F238E27FC236}">
                    <a16:creationId xmlns:a16="http://schemas.microsoft.com/office/drawing/2014/main" id="{DD1495E7-FE61-F6AE-6FEA-31C04F6F2BA7}"/>
                  </a:ext>
                </a:extLst>
              </p:cNvPr>
              <p:cNvSpPr txBox="1"/>
              <p:nvPr/>
            </p:nvSpPr>
            <p:spPr>
              <a:xfrm>
                <a:off x="111224" y="560023"/>
                <a:ext cx="11969551" cy="44114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Connection with non-perturbative fields: quarkonium and hybrid in </a:t>
                </a:r>
                <a14:m>
                  <m:oMath xmlns:m="http://schemas.openxmlformats.org/officeDocument/2006/math">
                    <m:r>
                      <a:rPr lang="en-US" sz="2200" b="1" i="0" smtClean="0">
                        <a:latin typeface="Cambria Math" panose="02040503050406030204" pitchFamily="18" charset="0"/>
                      </a:rPr>
                      <m:t>𝐫</m:t>
                    </m:r>
                    <m:r>
                      <a:rPr lang="en-US" sz="2200" b="1" i="1" smtClean="0">
                        <a:latin typeface="Cambria Math" panose="02040503050406030204" pitchFamily="18" charset="0"/>
                      </a:rPr>
                      <m:t>→</m:t>
                    </m:r>
                    <m:r>
                      <a:rPr lang="en-US" sz="2200" b="1" i="1" smtClean="0">
                        <a:latin typeface="Cambria Math" panose="02040503050406030204" pitchFamily="18" charset="0"/>
                      </a:rPr>
                      <m:t>𝟎</m:t>
                    </m:r>
                  </m:oMath>
                </a14:m>
                <a:endParaRPr lang="en-US" sz="2200" b="1" dirty="0">
                  <a:solidFill>
                    <a:schemeClr val="tx1"/>
                  </a:solidFill>
                  <a:latin typeface="Bell MT" panose="02020503060305020303" pitchFamily="18" charset="0"/>
                </a:endParaRPr>
              </a:p>
            </p:txBody>
          </p:sp>
        </mc:Choice>
        <mc:Fallback xmlns="">
          <p:sp>
            <p:nvSpPr>
              <p:cNvPr id="4" name="HQET for heavy quarks and diquarks">
                <a:extLst>
                  <a:ext uri="{FF2B5EF4-FFF2-40B4-BE49-F238E27FC236}">
                    <a16:creationId xmlns:a16="http://schemas.microsoft.com/office/drawing/2014/main" id="{DD1495E7-FE61-F6AE-6FEA-31C04F6F2BA7}"/>
                  </a:ext>
                </a:extLst>
              </p:cNvPr>
              <p:cNvSpPr txBox="1">
                <a:spLocks noRot="1" noChangeAspect="1" noMove="1" noResize="1" noEditPoints="1" noAdjustHandles="1" noChangeArrowheads="1" noChangeShapeType="1" noTextEdit="1"/>
              </p:cNvSpPr>
              <p:nvPr/>
            </p:nvSpPr>
            <p:spPr>
              <a:xfrm>
                <a:off x="111224" y="560023"/>
                <a:ext cx="11969551" cy="441146"/>
              </a:xfrm>
              <a:prstGeom prst="rect">
                <a:avLst/>
              </a:prstGeom>
              <a:blipFill>
                <a:blip r:embed="rId4"/>
                <a:stretch>
                  <a:fillRect l="-916" t="-8333" b="-27778"/>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pic>
        <p:nvPicPr>
          <p:cNvPr id="25" name="Picture 24">
            <a:extLst>
              <a:ext uri="{FF2B5EF4-FFF2-40B4-BE49-F238E27FC236}">
                <a16:creationId xmlns:a16="http://schemas.microsoft.com/office/drawing/2014/main" id="{942D5759-EAE4-0599-2429-50D06E7B38B5}"/>
              </a:ext>
            </a:extLst>
          </p:cNvPr>
          <p:cNvPicPr>
            <a:picLocks noChangeAspect="1"/>
          </p:cNvPicPr>
          <p:nvPr/>
        </p:nvPicPr>
        <p:blipFill>
          <a:blip r:embed="rId5"/>
          <a:stretch>
            <a:fillRect/>
          </a:stretch>
        </p:blipFill>
        <p:spPr>
          <a:xfrm>
            <a:off x="3098582" y="1041023"/>
            <a:ext cx="5380399" cy="808471"/>
          </a:xfrm>
          <a:prstGeom prst="rect">
            <a:avLst/>
          </a:prstGeom>
        </p:spPr>
      </p:pic>
      <p:pic>
        <p:nvPicPr>
          <p:cNvPr id="27" name="Picture 26">
            <a:extLst>
              <a:ext uri="{FF2B5EF4-FFF2-40B4-BE49-F238E27FC236}">
                <a16:creationId xmlns:a16="http://schemas.microsoft.com/office/drawing/2014/main" id="{2AFD71BC-35A0-230F-3E4C-62D6CCAFF657}"/>
              </a:ext>
            </a:extLst>
          </p:cNvPr>
          <p:cNvPicPr>
            <a:picLocks noChangeAspect="1"/>
          </p:cNvPicPr>
          <p:nvPr/>
        </p:nvPicPr>
        <p:blipFill>
          <a:blip r:embed="rId6"/>
          <a:stretch>
            <a:fillRect/>
          </a:stretch>
        </p:blipFill>
        <p:spPr>
          <a:xfrm>
            <a:off x="3098582" y="2044776"/>
            <a:ext cx="3643964" cy="716449"/>
          </a:xfrm>
          <a:prstGeom prst="rect">
            <a:avLst/>
          </a:prstGeom>
        </p:spPr>
      </p:pic>
      <p:sp>
        <p:nvSpPr>
          <p:cNvPr id="28" name="TextBox 27">
            <a:extLst>
              <a:ext uri="{FF2B5EF4-FFF2-40B4-BE49-F238E27FC236}">
                <a16:creationId xmlns:a16="http://schemas.microsoft.com/office/drawing/2014/main" id="{50BBFF30-FAEF-F91B-B156-8303CEF3A250}"/>
              </a:ext>
            </a:extLst>
          </p:cNvPr>
          <p:cNvSpPr txBox="1"/>
          <p:nvPr/>
        </p:nvSpPr>
        <p:spPr>
          <a:xfrm>
            <a:off x="2217013" y="1246866"/>
            <a:ext cx="713337" cy="335605"/>
          </a:xfrm>
          <a:prstGeom prst="rect">
            <a:avLst/>
          </a:prstGeom>
          <a:noFill/>
        </p:spPr>
        <p:txBody>
          <a:bodyPr wrap="none" lIns="0" tIns="0" rIns="0" bIns="0" rtlCol="0">
            <a:spAutoFit/>
          </a:bodyPr>
          <a:lstStyle/>
          <a:p>
            <a:pPr>
              <a:lnSpc>
                <a:spcPct val="114000"/>
              </a:lnSpc>
            </a:pPr>
            <a:r>
              <a:rPr lang="en-US" sz="2000" dirty="0">
                <a:solidFill>
                  <a:srgbClr val="FF0000"/>
                </a:solidFill>
                <a:latin typeface="Bodoni MT" panose="02070603080606020203" pitchFamily="18" charset="0"/>
              </a:rPr>
              <a:t>Fields:</a:t>
            </a:r>
          </a:p>
        </p:txBody>
      </p:sp>
      <p:sp>
        <p:nvSpPr>
          <p:cNvPr id="29" name="TextBox 28">
            <a:extLst>
              <a:ext uri="{FF2B5EF4-FFF2-40B4-BE49-F238E27FC236}">
                <a16:creationId xmlns:a16="http://schemas.microsoft.com/office/drawing/2014/main" id="{1C211AF1-A14B-2CD4-2B8A-90D4AAB1DEE2}"/>
              </a:ext>
            </a:extLst>
          </p:cNvPr>
          <p:cNvSpPr txBox="1"/>
          <p:nvPr/>
        </p:nvSpPr>
        <p:spPr>
          <a:xfrm>
            <a:off x="1867367" y="2188830"/>
            <a:ext cx="1150380" cy="335605"/>
          </a:xfrm>
          <a:prstGeom prst="rect">
            <a:avLst/>
          </a:prstGeom>
          <a:noFill/>
        </p:spPr>
        <p:txBody>
          <a:bodyPr wrap="none" lIns="0" tIns="0" rIns="0" bIns="0" rtlCol="0">
            <a:spAutoFit/>
          </a:bodyPr>
          <a:lstStyle/>
          <a:p>
            <a:pPr>
              <a:lnSpc>
                <a:spcPct val="114000"/>
              </a:lnSpc>
            </a:pPr>
            <a:r>
              <a:rPr lang="en-US" sz="2000" dirty="0">
                <a:solidFill>
                  <a:srgbClr val="FF0000"/>
                </a:solidFill>
                <a:latin typeface="Bodoni MT" panose="02070603080606020203" pitchFamily="18" charset="0"/>
              </a:rPr>
              <a:t>Potentials:</a:t>
            </a:r>
          </a:p>
        </p:txBody>
      </p:sp>
      <p:pic>
        <p:nvPicPr>
          <p:cNvPr id="18" name="Picture 17">
            <a:extLst>
              <a:ext uri="{FF2B5EF4-FFF2-40B4-BE49-F238E27FC236}">
                <a16:creationId xmlns:a16="http://schemas.microsoft.com/office/drawing/2014/main" id="{C20AD2C0-5E21-4125-22A5-2C1D9002F73F}"/>
              </a:ext>
            </a:extLst>
          </p:cNvPr>
          <p:cNvPicPr>
            <a:picLocks noChangeAspect="1"/>
          </p:cNvPicPr>
          <p:nvPr/>
        </p:nvPicPr>
        <p:blipFill>
          <a:blip r:embed="rId7"/>
          <a:stretch>
            <a:fillRect/>
          </a:stretch>
        </p:blipFill>
        <p:spPr>
          <a:xfrm>
            <a:off x="1546984" y="3178284"/>
            <a:ext cx="8483594" cy="441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96B6863E-E5CA-FDD5-DF67-A6F7060956CE}"/>
              </a:ext>
            </a:extLst>
          </p:cNvPr>
          <p:cNvSpPr txBox="1"/>
          <p:nvPr/>
        </p:nvSpPr>
        <p:spPr>
          <a:xfrm>
            <a:off x="4607368" y="2835423"/>
            <a:ext cx="2362826" cy="268663"/>
          </a:xfrm>
          <a:prstGeom prst="rect">
            <a:avLst/>
          </a:prstGeom>
          <a:noFill/>
        </p:spPr>
        <p:txBody>
          <a:bodyPr wrap="none" lIns="0" tIns="0" rIns="0" bIns="0" rtlCol="0">
            <a:spAutoFit/>
          </a:bodyPr>
          <a:lstStyle/>
          <a:p>
            <a:pPr>
              <a:lnSpc>
                <a:spcPct val="114000"/>
              </a:lnSpc>
            </a:pPr>
            <a:r>
              <a:rPr lang="en-US" sz="1600" b="1" dirty="0">
                <a:latin typeface="Bell MT" panose="02020503060305020303" pitchFamily="18" charset="0"/>
              </a:rPr>
              <a:t>Gluelump mass definition:</a:t>
            </a:r>
          </a:p>
        </p:txBody>
      </p:sp>
      <p:pic>
        <p:nvPicPr>
          <p:cNvPr id="5" name="Picture 4">
            <a:extLst>
              <a:ext uri="{FF2B5EF4-FFF2-40B4-BE49-F238E27FC236}">
                <a16:creationId xmlns:a16="http://schemas.microsoft.com/office/drawing/2014/main" id="{AD0E4419-B272-9217-EC22-48113CF76EB9}"/>
              </a:ext>
            </a:extLst>
          </p:cNvPr>
          <p:cNvPicPr>
            <a:picLocks noChangeAspect="1"/>
          </p:cNvPicPr>
          <p:nvPr/>
        </p:nvPicPr>
        <p:blipFill>
          <a:blip r:embed="rId8"/>
          <a:stretch>
            <a:fillRect/>
          </a:stretch>
        </p:blipFill>
        <p:spPr>
          <a:xfrm>
            <a:off x="4160193" y="3870141"/>
            <a:ext cx="3871613" cy="562735"/>
          </a:xfrm>
          <a:prstGeom prst="rect">
            <a:avLst/>
          </a:prstGeom>
        </p:spPr>
      </p:pic>
      <p:pic>
        <p:nvPicPr>
          <p:cNvPr id="31" name="Picture 30">
            <a:extLst>
              <a:ext uri="{FF2B5EF4-FFF2-40B4-BE49-F238E27FC236}">
                <a16:creationId xmlns:a16="http://schemas.microsoft.com/office/drawing/2014/main" id="{13C22288-6E72-26F1-76D5-A4DE39545342}"/>
              </a:ext>
            </a:extLst>
          </p:cNvPr>
          <p:cNvPicPr>
            <a:picLocks noChangeAspect="1"/>
          </p:cNvPicPr>
          <p:nvPr/>
        </p:nvPicPr>
        <p:blipFill>
          <a:blip r:embed="rId9"/>
          <a:stretch>
            <a:fillRect/>
          </a:stretch>
        </p:blipFill>
        <p:spPr>
          <a:xfrm>
            <a:off x="4150170" y="5415256"/>
            <a:ext cx="3277222" cy="506042"/>
          </a:xfrm>
          <a:prstGeom prst="rect">
            <a:avLst/>
          </a:prstGeom>
        </p:spPr>
      </p:pic>
      <p:sp>
        <p:nvSpPr>
          <p:cNvPr id="32" name="Arrow: Curved Right 31">
            <a:extLst>
              <a:ext uri="{FF2B5EF4-FFF2-40B4-BE49-F238E27FC236}">
                <a16:creationId xmlns:a16="http://schemas.microsoft.com/office/drawing/2014/main" id="{0358E767-509C-E85F-E924-8DA5499368D3}"/>
              </a:ext>
            </a:extLst>
          </p:cNvPr>
          <p:cNvSpPr/>
          <p:nvPr/>
        </p:nvSpPr>
        <p:spPr>
          <a:xfrm>
            <a:off x="2640563" y="3651719"/>
            <a:ext cx="877078" cy="1713383"/>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chemeClr val="tx1"/>
              </a:solidFill>
            </a:endParaRPr>
          </a:p>
        </p:txBody>
      </p:sp>
      <p:sp>
        <p:nvSpPr>
          <p:cNvPr id="33" name="TextBox 32">
            <a:extLst>
              <a:ext uri="{FF2B5EF4-FFF2-40B4-BE49-F238E27FC236}">
                <a16:creationId xmlns:a16="http://schemas.microsoft.com/office/drawing/2014/main" id="{E8BC0221-4C2E-F350-1707-D0BC860956A3}"/>
              </a:ext>
            </a:extLst>
          </p:cNvPr>
          <p:cNvSpPr txBox="1"/>
          <p:nvPr/>
        </p:nvSpPr>
        <p:spPr>
          <a:xfrm>
            <a:off x="3704253" y="5107852"/>
            <a:ext cx="4193456" cy="289438"/>
          </a:xfrm>
          <a:prstGeom prst="rect">
            <a:avLst/>
          </a:prstGeom>
          <a:noFill/>
        </p:spPr>
        <p:txBody>
          <a:bodyPr wrap="none" lIns="0" tIns="0" rIns="0" bIns="0" rtlCol="0">
            <a:spAutoFit/>
          </a:bodyPr>
          <a:lstStyle/>
          <a:p>
            <a:pPr>
              <a:lnSpc>
                <a:spcPct val="114000"/>
              </a:lnSpc>
            </a:pPr>
            <a:r>
              <a:rPr lang="en-US" dirty="0">
                <a:latin typeface="+mn-lt"/>
              </a:rPr>
              <a:t>Eigenvalue of static NRQCD </a:t>
            </a:r>
            <a:r>
              <a:rPr lang="en-US" dirty="0"/>
              <a:t>H</a:t>
            </a:r>
            <a:r>
              <a:rPr lang="en-US" dirty="0">
                <a:latin typeface="+mn-lt"/>
              </a:rPr>
              <a:t>amiltonian</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634C66-920A-7359-AE17-6F74427C051A}"/>
                  </a:ext>
                </a:extLst>
              </p:cNvPr>
              <p:cNvSpPr txBox="1"/>
              <p:nvPr/>
            </p:nvSpPr>
            <p:spPr>
              <a:xfrm>
                <a:off x="8694122" y="2395810"/>
                <a:ext cx="2588144" cy="267061"/>
              </a:xfrm>
              <a:prstGeom prst="rect">
                <a:avLst/>
              </a:prstGeom>
              <a:noFill/>
            </p:spPr>
            <p:txBody>
              <a:bodyPr wrap="none" lIns="0" tIns="0" rIns="0" bIns="0" rtlCol="0">
                <a:spAutoFit/>
              </a:bodyPr>
              <a:lstStyle/>
              <a:p>
                <a:pPr>
                  <a:lnSpc>
                    <a:spcPct val="114000"/>
                  </a:lnSpc>
                </a:pPr>
                <a14:m>
                  <m:oMath xmlns:m="http://schemas.openxmlformats.org/officeDocument/2006/math">
                    <m:r>
                      <a:rPr lang="en-US" sz="1600" b="1" i="1" smtClean="0">
                        <a:latin typeface="Cambria Math" panose="02040503050406030204" pitchFamily="18" charset="0"/>
                      </a:rPr>
                      <m:t>𝜿</m:t>
                    </m:r>
                  </m:oMath>
                </a14:m>
                <a:r>
                  <a:rPr lang="en-US" sz="1600" b="1" dirty="0">
                    <a:latin typeface="Bell MT" panose="02020503060305020303" pitchFamily="18" charset="0"/>
                  </a:rPr>
                  <a:t>: denotes quantum numbers</a:t>
                </a:r>
              </a:p>
            </p:txBody>
          </p:sp>
        </mc:Choice>
        <mc:Fallback xmlns="">
          <p:sp>
            <p:nvSpPr>
              <p:cNvPr id="34" name="TextBox 33">
                <a:extLst>
                  <a:ext uri="{FF2B5EF4-FFF2-40B4-BE49-F238E27FC236}">
                    <a16:creationId xmlns:a16="http://schemas.microsoft.com/office/drawing/2014/main" id="{C1634C66-920A-7359-AE17-6F74427C051A}"/>
                  </a:ext>
                </a:extLst>
              </p:cNvPr>
              <p:cNvSpPr txBox="1">
                <a:spLocks noRot="1" noChangeAspect="1" noMove="1" noResize="1" noEditPoints="1" noAdjustHandles="1" noChangeArrowheads="1" noChangeShapeType="1" noTextEdit="1"/>
              </p:cNvSpPr>
              <p:nvPr/>
            </p:nvSpPr>
            <p:spPr>
              <a:xfrm>
                <a:off x="8694122" y="2395810"/>
                <a:ext cx="2588144" cy="267061"/>
              </a:xfrm>
              <a:prstGeom prst="rect">
                <a:avLst/>
              </a:prstGeom>
              <a:blipFill>
                <a:blip r:embed="rId10"/>
                <a:stretch>
                  <a:fillRect l="-2118" t="-15909" r="-3529" b="-45455"/>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425FCF76-08D4-F501-09EE-5790A2252682}"/>
              </a:ext>
            </a:extLst>
          </p:cNvPr>
          <p:cNvPicPr>
            <a:picLocks noChangeAspect="1"/>
          </p:cNvPicPr>
          <p:nvPr/>
        </p:nvPicPr>
        <p:blipFill>
          <a:blip r:embed="rId11"/>
          <a:stretch>
            <a:fillRect/>
          </a:stretch>
        </p:blipFill>
        <p:spPr>
          <a:xfrm>
            <a:off x="4160193" y="5969860"/>
            <a:ext cx="3033777" cy="563275"/>
          </a:xfrm>
          <a:prstGeom prst="rect">
            <a:avLst/>
          </a:prstGeom>
        </p:spPr>
      </p:pic>
    </p:spTree>
    <p:extLst>
      <p:ext uri="{BB962C8B-B14F-4D97-AF65-F5344CB8AC3E}">
        <p14:creationId xmlns:p14="http://schemas.microsoft.com/office/powerpoint/2010/main" val="306612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9763DB6-A12D-15E9-0685-267426E8E5EC}"/>
              </a:ext>
            </a:extLst>
          </p:cNvPr>
          <p:cNvGrpSpPr/>
          <p:nvPr/>
        </p:nvGrpSpPr>
        <p:grpSpPr>
          <a:xfrm>
            <a:off x="138554" y="1314283"/>
            <a:ext cx="5982538" cy="3552029"/>
            <a:chOff x="143132" y="1315805"/>
            <a:chExt cx="5982538" cy="3552029"/>
          </a:xfrm>
        </p:grpSpPr>
        <p:pic>
          <p:nvPicPr>
            <p:cNvPr id="1026" name="Picture 2" descr="Exotic hadrons">
              <a:extLst>
                <a:ext uri="{FF2B5EF4-FFF2-40B4-BE49-F238E27FC236}">
                  <a16:creationId xmlns:a16="http://schemas.microsoft.com/office/drawing/2014/main" id="{B7F49837-22E1-7C01-74F4-78D575435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32" y="1315805"/>
              <a:ext cx="5982538" cy="35520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C8C4821-234E-4982-07BA-12AA189CCB37}"/>
                </a:ext>
              </a:extLst>
            </p:cNvPr>
            <p:cNvPicPr>
              <a:picLocks noChangeAspect="1"/>
            </p:cNvPicPr>
            <p:nvPr/>
          </p:nvPicPr>
          <p:blipFill>
            <a:blip r:embed="rId4"/>
            <a:stretch>
              <a:fillRect/>
            </a:stretch>
          </p:blipFill>
          <p:spPr>
            <a:xfrm>
              <a:off x="4198347" y="1534970"/>
              <a:ext cx="1759032" cy="1714159"/>
            </a:xfrm>
            <a:prstGeom prst="rect">
              <a:avLst/>
            </a:prstGeom>
          </p:spPr>
        </p:pic>
      </p:grpSp>
      <p:sp>
        <p:nvSpPr>
          <p:cNvPr id="3" name="TextBox 2"/>
          <p:cNvSpPr txBox="1"/>
          <p:nvPr/>
        </p:nvSpPr>
        <p:spPr>
          <a:xfrm>
            <a:off x="304800" y="1005016"/>
            <a:ext cx="184731" cy="369332"/>
          </a:xfrm>
          <a:prstGeom prst="rect">
            <a:avLst/>
          </a:prstGeom>
          <a:noFill/>
        </p:spPr>
        <p:txBody>
          <a:bodyPr wrap="none" rtlCol="0">
            <a:spAutoFit/>
          </a:bodyPr>
          <a:lstStyle/>
          <a:p>
            <a:endParaRPr lang="en-US" dirty="0"/>
          </a:p>
        </p:txBody>
      </p:sp>
      <p:sp>
        <p:nvSpPr>
          <p:cNvPr id="15" name="Rectangle 14"/>
          <p:cNvSpPr/>
          <p:nvPr/>
        </p:nvSpPr>
        <p:spPr>
          <a:xfrm>
            <a:off x="37084" y="3047824"/>
            <a:ext cx="1440873" cy="718723"/>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700" dirty="0">
                <a:latin typeface="Helvetica" panose="020B0604020202020204" pitchFamily="34" charset="0"/>
                <a:cs typeface="Helvetica" panose="020B0604020202020204" pitchFamily="34" charset="0"/>
              </a:rPr>
              <a:t>Figure from https://www.fz-juelich.de/en/ias/ias-4/research/exotic-hadrons/exotics_pad.jpg</a:t>
            </a:r>
          </a:p>
        </p:txBody>
      </p:sp>
      <p:sp>
        <p:nvSpPr>
          <p:cNvPr id="7" name="Slide Number Placeholder 6"/>
          <p:cNvSpPr>
            <a:spLocks noGrp="1"/>
          </p:cNvSpPr>
          <p:nvPr>
            <p:ph type="sldNum" sz="quarter" idx="12"/>
          </p:nvPr>
        </p:nvSpPr>
        <p:spPr/>
        <p:txBody>
          <a:bodyPr/>
          <a:lstStyle/>
          <a:p>
            <a:fld id="{F625E1C1-922A-47A9-AF37-A2DFACD4FCD7}" type="slidenum">
              <a:rPr lang="en-US" smtClean="0"/>
              <a:t>6</a:t>
            </a:fld>
            <a:endParaRPr lang="en-US" dirty="0"/>
          </a:p>
        </p:txBody>
      </p:sp>
      <p:sp>
        <p:nvSpPr>
          <p:cNvPr id="6" name="TextBox 5">
            <a:extLst>
              <a:ext uri="{FF2B5EF4-FFF2-40B4-BE49-F238E27FC236}">
                <a16:creationId xmlns:a16="http://schemas.microsoft.com/office/drawing/2014/main" id="{BDBAFD3B-8F7A-5D45-7BEA-31768DE604CA}"/>
              </a:ext>
            </a:extLst>
          </p:cNvPr>
          <p:cNvSpPr txBox="1"/>
          <p:nvPr/>
        </p:nvSpPr>
        <p:spPr>
          <a:xfrm>
            <a:off x="6090585" y="4716361"/>
            <a:ext cx="756617" cy="289438"/>
          </a:xfrm>
          <a:prstGeom prst="rect">
            <a:avLst/>
          </a:prstGeom>
          <a:noFill/>
        </p:spPr>
        <p:txBody>
          <a:bodyPr wrap="none" lIns="0" tIns="0" rIns="0" bIns="0" rtlCol="0">
            <a:spAutoFit/>
          </a:bodyPr>
          <a:lstStyle/>
          <a:p>
            <a:pPr>
              <a:lnSpc>
                <a:spcPct val="114000"/>
              </a:lnSpc>
            </a:pPr>
            <a:r>
              <a:rPr lang="en-US" dirty="0">
                <a:solidFill>
                  <a:srgbClr val="FF0000"/>
                </a:solidFill>
                <a:latin typeface="+mn-lt"/>
              </a:rPr>
              <a:t>……….</a:t>
            </a:r>
          </a:p>
        </p:txBody>
      </p:sp>
      <p:sp>
        <p:nvSpPr>
          <p:cNvPr id="24" name="HQET for heavy quarks and diquarks">
            <a:extLst>
              <a:ext uri="{FF2B5EF4-FFF2-40B4-BE49-F238E27FC236}">
                <a16:creationId xmlns:a16="http://schemas.microsoft.com/office/drawing/2014/main" id="{5CFEE216-365F-1038-0824-A585A13F60CB}"/>
              </a:ext>
            </a:extLst>
          </p:cNvPr>
          <p:cNvSpPr txBox="1"/>
          <p:nvPr/>
        </p:nvSpPr>
        <p:spPr>
          <a:xfrm>
            <a:off x="114324" y="733650"/>
            <a:ext cx="9050447" cy="44114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Multiple Models for Exotics:</a:t>
            </a:r>
            <a:endParaRPr sz="2200" dirty="0">
              <a:latin typeface="Bell MT" panose="02020503060305020303" pitchFamily="18" charset="0"/>
            </a:endParaRPr>
          </a:p>
        </p:txBody>
      </p:sp>
      <p:sp>
        <p:nvSpPr>
          <p:cNvPr id="22" name="HQET for heavy quarks and diquarks">
            <a:extLst>
              <a:ext uri="{FF2B5EF4-FFF2-40B4-BE49-F238E27FC236}">
                <a16:creationId xmlns:a16="http://schemas.microsoft.com/office/drawing/2014/main" id="{251AC588-6AF3-19A8-0C19-34D9770BF656}"/>
              </a:ext>
            </a:extLst>
          </p:cNvPr>
          <p:cNvSpPr txBox="1"/>
          <p:nvPr/>
        </p:nvSpPr>
        <p:spPr>
          <a:xfrm>
            <a:off x="37084" y="5185738"/>
            <a:ext cx="12117832" cy="44114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Individual success in describing some XYZ hadrons. No success in revealing general pattern.</a:t>
            </a:r>
            <a:endParaRPr sz="2200" dirty="0">
              <a:latin typeface="Bell MT" panose="02020503060305020303" pitchFamily="18" charset="0"/>
            </a:endParaRPr>
          </a:p>
        </p:txBody>
      </p:sp>
      <p:sp>
        <p:nvSpPr>
          <p:cNvPr id="2" name="HQET for heavy quarks and diquarks">
            <a:extLst>
              <a:ext uri="{FF2B5EF4-FFF2-40B4-BE49-F238E27FC236}">
                <a16:creationId xmlns:a16="http://schemas.microsoft.com/office/drawing/2014/main" id="{14311B2C-CFC4-A95D-376A-F2B361D0BFDA}"/>
              </a:ext>
            </a:extLst>
          </p:cNvPr>
          <p:cNvSpPr txBox="1"/>
          <p:nvPr/>
        </p:nvSpPr>
        <p:spPr>
          <a:xfrm>
            <a:off x="657900" y="5925128"/>
            <a:ext cx="11111345" cy="779701"/>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200" b="1" dirty="0">
                <a:solidFill>
                  <a:srgbClr val="FF0000"/>
                </a:solidFill>
                <a:latin typeface="Bell MT" panose="02020503060305020303" pitchFamily="18" charset="0"/>
              </a:rPr>
              <a:t>                                                      BIG QUESTION:</a:t>
            </a:r>
          </a:p>
          <a:p>
            <a:pPr>
              <a:defRPr sz="2400"/>
            </a:pPr>
            <a:r>
              <a:rPr lang="en-US" sz="2200" dirty="0">
                <a:latin typeface="Bell MT" panose="02020503060305020303" pitchFamily="18" charset="0"/>
              </a:rPr>
              <a:t>Is there a</a:t>
            </a:r>
            <a:r>
              <a:rPr lang="en-US" sz="2200" b="1" dirty="0">
                <a:solidFill>
                  <a:srgbClr val="FF0000"/>
                </a:solidFill>
                <a:latin typeface="Bell MT" panose="02020503060305020303" pitchFamily="18" charset="0"/>
              </a:rPr>
              <a:t> </a:t>
            </a:r>
            <a:r>
              <a:rPr lang="en-US" sz="2200" b="1" dirty="0">
                <a:solidFill>
                  <a:srgbClr val="00B050"/>
                </a:solidFill>
                <a:latin typeface="Bell MT" panose="02020503060305020303" pitchFamily="18" charset="0"/>
              </a:rPr>
              <a:t>coherent comprehensive framework </a:t>
            </a:r>
            <a:r>
              <a:rPr lang="en-US" sz="2200" dirty="0">
                <a:latin typeface="Bell MT" panose="02020503060305020303" pitchFamily="18" charset="0"/>
              </a:rPr>
              <a:t>based on QCD for all X Y Z hadrons ???</a:t>
            </a:r>
            <a:endParaRPr sz="2200" b="1" dirty="0">
              <a:latin typeface="Bell MT" panose="02020503060305020303" pitchFamily="18" charset="0"/>
            </a:endParaRPr>
          </a:p>
        </p:txBody>
      </p:sp>
      <p:grpSp>
        <p:nvGrpSpPr>
          <p:cNvPr id="8" name="Group 7">
            <a:extLst>
              <a:ext uri="{FF2B5EF4-FFF2-40B4-BE49-F238E27FC236}">
                <a16:creationId xmlns:a16="http://schemas.microsoft.com/office/drawing/2014/main" id="{810885D0-251B-8B76-F141-A6EBEF70D3B6}"/>
              </a:ext>
            </a:extLst>
          </p:cNvPr>
          <p:cNvGrpSpPr/>
          <p:nvPr/>
        </p:nvGrpSpPr>
        <p:grpSpPr>
          <a:xfrm>
            <a:off x="6145322" y="890025"/>
            <a:ext cx="6006768" cy="3976287"/>
            <a:chOff x="6145322" y="890025"/>
            <a:chExt cx="6006768" cy="3976287"/>
          </a:xfrm>
        </p:grpSpPr>
        <p:pic>
          <p:nvPicPr>
            <p:cNvPr id="20" name="Picture 19">
              <a:extLst>
                <a:ext uri="{FF2B5EF4-FFF2-40B4-BE49-F238E27FC236}">
                  <a16:creationId xmlns:a16="http://schemas.microsoft.com/office/drawing/2014/main" id="{8F9B6542-497E-961C-9784-1359A22CBE89}"/>
                </a:ext>
              </a:extLst>
            </p:cNvPr>
            <p:cNvPicPr>
              <a:picLocks noChangeAspect="1"/>
            </p:cNvPicPr>
            <p:nvPr/>
          </p:nvPicPr>
          <p:blipFill>
            <a:blip r:embed="rId5"/>
            <a:stretch>
              <a:fillRect/>
            </a:stretch>
          </p:blipFill>
          <p:spPr>
            <a:xfrm>
              <a:off x="6145322" y="890025"/>
              <a:ext cx="5712657" cy="3976287"/>
            </a:xfrm>
            <a:prstGeom prst="rect">
              <a:avLst/>
            </a:prstGeom>
          </p:spPr>
        </p:pic>
        <p:sp>
          <p:nvSpPr>
            <p:cNvPr id="21" name="TextBox 20">
              <a:extLst>
                <a:ext uri="{FF2B5EF4-FFF2-40B4-BE49-F238E27FC236}">
                  <a16:creationId xmlns:a16="http://schemas.microsoft.com/office/drawing/2014/main" id="{7BE0EC4F-48B1-0E64-FCAE-B16AAA9DBF8A}"/>
                </a:ext>
              </a:extLst>
            </p:cNvPr>
            <p:cNvSpPr txBox="1"/>
            <p:nvPr/>
          </p:nvSpPr>
          <p:spPr>
            <a:xfrm>
              <a:off x="8855768" y="1155549"/>
              <a:ext cx="3221908" cy="549381"/>
            </a:xfrm>
            <a:prstGeom prst="rect">
              <a:avLst/>
            </a:prstGeom>
            <a:noFill/>
          </p:spPr>
          <p:txBody>
            <a:bodyPr wrap="none" lIns="0" tIns="0" rIns="0" bIns="0" rtlCol="0">
              <a:spAutoFit/>
            </a:bodyPr>
            <a:lstStyle/>
            <a:p>
              <a:pPr>
                <a:lnSpc>
                  <a:spcPct val="114000"/>
                </a:lnSpc>
              </a:pPr>
              <a:r>
                <a:rPr lang="en-US" sz="1600" dirty="0">
                  <a:latin typeface="Bell MT" panose="02020503060305020303" pitchFamily="18" charset="0"/>
                </a:rPr>
                <a:t>Major </a:t>
              </a:r>
              <a:r>
                <a:rPr lang="en-US" sz="1600" b="1" dirty="0">
                  <a:solidFill>
                    <a:srgbClr val="7030A0"/>
                  </a:solidFill>
                  <a:latin typeface="Bell MT" panose="02020503060305020303" pitchFamily="18" charset="0"/>
                </a:rPr>
                <a:t>challenge</a:t>
              </a:r>
              <a:r>
                <a:rPr lang="en-US" sz="1600" dirty="0">
                  <a:latin typeface="Bell MT" panose="02020503060305020303" pitchFamily="18" charset="0"/>
                </a:rPr>
                <a:t> to understanding of </a:t>
              </a:r>
            </a:p>
            <a:p>
              <a:pPr>
                <a:lnSpc>
                  <a:spcPct val="114000"/>
                </a:lnSpc>
              </a:pPr>
              <a:r>
                <a:rPr lang="en-US" sz="1600" b="1" dirty="0">
                  <a:solidFill>
                    <a:srgbClr val="FF0000"/>
                  </a:solidFill>
                  <a:latin typeface="Bell MT" panose="02020503060305020303" pitchFamily="18" charset="0"/>
                </a:rPr>
                <a:t>QCD spectrum!!!</a:t>
              </a:r>
            </a:p>
          </p:txBody>
        </p:sp>
        <p:sp>
          <p:nvSpPr>
            <p:cNvPr id="25" name="Rectangle 24">
              <a:extLst>
                <a:ext uri="{FF2B5EF4-FFF2-40B4-BE49-F238E27FC236}">
                  <a16:creationId xmlns:a16="http://schemas.microsoft.com/office/drawing/2014/main" id="{F648422D-D13B-E4E0-2C5C-3CD53B385CBF}"/>
                </a:ext>
              </a:extLst>
            </p:cNvPr>
            <p:cNvSpPr/>
            <p:nvPr/>
          </p:nvSpPr>
          <p:spPr>
            <a:xfrm>
              <a:off x="10342965" y="4339308"/>
              <a:ext cx="1809125" cy="482120"/>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900" dirty="0">
                  <a:latin typeface="Helvetica" panose="020B0604020202020204" pitchFamily="34" charset="0"/>
                  <a:cs typeface="Helvetica" panose="020B0604020202020204" pitchFamily="34" charset="0"/>
                </a:rPr>
                <a:t>Figure from Eric Braaten talk: Charm 2020 conference</a:t>
              </a:r>
            </a:p>
          </p:txBody>
        </p:sp>
        <p:sp>
          <p:nvSpPr>
            <p:cNvPr id="4" name="TextBox 3">
              <a:extLst>
                <a:ext uri="{FF2B5EF4-FFF2-40B4-BE49-F238E27FC236}">
                  <a16:creationId xmlns:a16="http://schemas.microsoft.com/office/drawing/2014/main" id="{C85F8939-4B47-34BF-DD6F-58FA9D396F6B}"/>
                </a:ext>
              </a:extLst>
            </p:cNvPr>
            <p:cNvSpPr txBox="1"/>
            <p:nvPr/>
          </p:nvSpPr>
          <p:spPr>
            <a:xfrm>
              <a:off x="8589523" y="2655651"/>
              <a:ext cx="505523" cy="257250"/>
            </a:xfrm>
            <a:prstGeom prst="rect">
              <a:avLst/>
            </a:prstGeom>
            <a:noFill/>
          </p:spPr>
          <p:txBody>
            <a:bodyPr wrap="none" lIns="0" tIns="0" rIns="0" bIns="0" rtlCol="0">
              <a:spAutoFit/>
            </a:bodyPr>
            <a:lstStyle/>
            <a:p>
              <a:pPr>
                <a:lnSpc>
                  <a:spcPct val="114000"/>
                </a:lnSpc>
              </a:pPr>
              <a:r>
                <a:rPr lang="en-US" sz="1600" b="1" dirty="0">
                  <a:solidFill>
                    <a:srgbClr val="FF0000"/>
                  </a:solidFill>
                  <a:latin typeface="+mn-lt"/>
                </a:rPr>
                <a:t>X Y Z</a:t>
              </a:r>
            </a:p>
          </p:txBody>
        </p:sp>
      </p:grpSp>
      <p:sp>
        <p:nvSpPr>
          <p:cNvPr id="9" name="TextBox 8">
            <a:extLst>
              <a:ext uri="{FF2B5EF4-FFF2-40B4-BE49-F238E27FC236}">
                <a16:creationId xmlns:a16="http://schemas.microsoft.com/office/drawing/2014/main" id="{F95E2371-C867-8C40-A530-E4190A83FFC6}"/>
              </a:ext>
            </a:extLst>
          </p:cNvPr>
          <p:cNvSpPr txBox="1"/>
          <p:nvPr/>
        </p:nvSpPr>
        <p:spPr>
          <a:xfrm>
            <a:off x="4477133" y="155740"/>
            <a:ext cx="2557110" cy="584775"/>
          </a:xfrm>
          <a:prstGeom prst="rect">
            <a:avLst/>
          </a:prstGeom>
          <a:noFill/>
        </p:spPr>
        <p:txBody>
          <a:bodyPr wrap="none" rtlCol="0">
            <a:spAutoFit/>
          </a:bodyPr>
          <a:lstStyle/>
          <a:p>
            <a:r>
              <a:rPr lang="en-US" sz="3200" b="1" dirty="0">
                <a:latin typeface="Bell MT" panose="02020503060305020303" pitchFamily="18" charset="0"/>
              </a:rPr>
              <a:t>Exotic Hadron</a:t>
            </a:r>
          </a:p>
        </p:txBody>
      </p:sp>
    </p:spTree>
    <p:extLst>
      <p:ext uri="{BB962C8B-B14F-4D97-AF65-F5344CB8AC3E}">
        <p14:creationId xmlns:p14="http://schemas.microsoft.com/office/powerpoint/2010/main" val="19640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9763DB6-A12D-15E9-0685-267426E8E5EC}"/>
              </a:ext>
            </a:extLst>
          </p:cNvPr>
          <p:cNvGrpSpPr/>
          <p:nvPr/>
        </p:nvGrpSpPr>
        <p:grpSpPr>
          <a:xfrm>
            <a:off x="138554" y="1314283"/>
            <a:ext cx="5982538" cy="3552029"/>
            <a:chOff x="143132" y="1315805"/>
            <a:chExt cx="5982538" cy="3552029"/>
          </a:xfrm>
        </p:grpSpPr>
        <p:pic>
          <p:nvPicPr>
            <p:cNvPr id="1026" name="Picture 2" descr="Exotic hadrons">
              <a:extLst>
                <a:ext uri="{FF2B5EF4-FFF2-40B4-BE49-F238E27FC236}">
                  <a16:creationId xmlns:a16="http://schemas.microsoft.com/office/drawing/2014/main" id="{B7F49837-22E1-7C01-74F4-78D575435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32" y="1315805"/>
              <a:ext cx="5982538" cy="35520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C8C4821-234E-4982-07BA-12AA189CCB37}"/>
                </a:ext>
              </a:extLst>
            </p:cNvPr>
            <p:cNvPicPr>
              <a:picLocks noChangeAspect="1"/>
            </p:cNvPicPr>
            <p:nvPr/>
          </p:nvPicPr>
          <p:blipFill>
            <a:blip r:embed="rId4"/>
            <a:stretch>
              <a:fillRect/>
            </a:stretch>
          </p:blipFill>
          <p:spPr>
            <a:xfrm>
              <a:off x="4198347" y="1534970"/>
              <a:ext cx="1759032" cy="1714159"/>
            </a:xfrm>
            <a:prstGeom prst="rect">
              <a:avLst/>
            </a:prstGeom>
          </p:spPr>
        </p:pic>
      </p:grpSp>
      <p:sp>
        <p:nvSpPr>
          <p:cNvPr id="3" name="TextBox 2"/>
          <p:cNvSpPr txBox="1"/>
          <p:nvPr/>
        </p:nvSpPr>
        <p:spPr>
          <a:xfrm>
            <a:off x="304800" y="1005016"/>
            <a:ext cx="184731" cy="369332"/>
          </a:xfrm>
          <a:prstGeom prst="rect">
            <a:avLst/>
          </a:prstGeom>
          <a:noFill/>
        </p:spPr>
        <p:txBody>
          <a:bodyPr wrap="none" rtlCol="0">
            <a:spAutoFit/>
          </a:bodyPr>
          <a:lstStyle/>
          <a:p>
            <a:endParaRPr lang="en-US" dirty="0"/>
          </a:p>
        </p:txBody>
      </p:sp>
      <p:sp>
        <p:nvSpPr>
          <p:cNvPr id="15" name="Rectangle 14"/>
          <p:cNvSpPr/>
          <p:nvPr/>
        </p:nvSpPr>
        <p:spPr>
          <a:xfrm>
            <a:off x="37084" y="3047824"/>
            <a:ext cx="1440873" cy="718723"/>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700" dirty="0">
                <a:latin typeface="Helvetica" panose="020B0604020202020204" pitchFamily="34" charset="0"/>
                <a:cs typeface="Helvetica" panose="020B0604020202020204" pitchFamily="34" charset="0"/>
              </a:rPr>
              <a:t>Figure from https://www.fz-juelich.de/en/ias/ias-4/research/exotic-hadrons/exotics_pad.jpg</a:t>
            </a:r>
          </a:p>
        </p:txBody>
      </p:sp>
      <p:sp>
        <p:nvSpPr>
          <p:cNvPr id="19" name="Title 18">
            <a:extLst>
              <a:ext uri="{FF2B5EF4-FFF2-40B4-BE49-F238E27FC236}">
                <a16:creationId xmlns:a16="http://schemas.microsoft.com/office/drawing/2014/main" id="{2A1E5F25-BC58-AE1F-7513-E29B8841BC07}"/>
              </a:ext>
            </a:extLst>
          </p:cNvPr>
          <p:cNvSpPr>
            <a:spLocks noGrp="1"/>
          </p:cNvSpPr>
          <p:nvPr>
            <p:ph type="title"/>
          </p:nvPr>
        </p:nvSpPr>
        <p:spPr/>
        <p:txBody>
          <a:bodyPr/>
          <a:lstStyle/>
          <a:p>
            <a:endParaRPr lang="en-US" dirty="0"/>
          </a:p>
        </p:txBody>
      </p:sp>
      <p:sp>
        <p:nvSpPr>
          <p:cNvPr id="23" name="Content Placeholder 22">
            <a:extLst>
              <a:ext uri="{FF2B5EF4-FFF2-40B4-BE49-F238E27FC236}">
                <a16:creationId xmlns:a16="http://schemas.microsoft.com/office/drawing/2014/main" id="{7123AF63-A29F-3594-35D3-13DA0B98D659}"/>
              </a:ext>
            </a:extLst>
          </p:cNvPr>
          <p:cNvSpPr>
            <a:spLocks noGrp="1"/>
          </p:cNvSpPr>
          <p:nvPr>
            <p:ph idx="1"/>
          </p:nvPr>
        </p:nvSpPr>
        <p:spPr/>
        <p:txBody>
          <a:bodyPr/>
          <a:lstStyle/>
          <a:p>
            <a:endParaRPr lang="en-US" dirty="0"/>
          </a:p>
        </p:txBody>
      </p:sp>
      <p:sp>
        <p:nvSpPr>
          <p:cNvPr id="7" name="Slide Number Placeholder 6"/>
          <p:cNvSpPr>
            <a:spLocks noGrp="1"/>
          </p:cNvSpPr>
          <p:nvPr>
            <p:ph type="sldNum" sz="quarter" idx="12"/>
          </p:nvPr>
        </p:nvSpPr>
        <p:spPr>
          <a:xfrm>
            <a:off x="9033245" y="6473314"/>
            <a:ext cx="2736000" cy="365125"/>
          </a:xfrm>
        </p:spPr>
        <p:txBody>
          <a:bodyPr/>
          <a:lstStyle/>
          <a:p>
            <a:fld id="{F625E1C1-922A-47A9-AF37-A2DFACD4FCD7}" type="slidenum">
              <a:rPr lang="en-US" smtClean="0"/>
              <a:pPr/>
              <a:t>7</a:t>
            </a:fld>
            <a:endParaRPr lang="en-US" dirty="0"/>
          </a:p>
        </p:txBody>
      </p:sp>
      <p:sp>
        <p:nvSpPr>
          <p:cNvPr id="5" name="TextBox 4">
            <a:extLst>
              <a:ext uri="{FF2B5EF4-FFF2-40B4-BE49-F238E27FC236}">
                <a16:creationId xmlns:a16="http://schemas.microsoft.com/office/drawing/2014/main" id="{E1ABDD0C-BB03-47F1-90F0-9103FB5F36AE}"/>
              </a:ext>
            </a:extLst>
          </p:cNvPr>
          <p:cNvSpPr txBox="1"/>
          <p:nvPr/>
        </p:nvSpPr>
        <p:spPr>
          <a:xfrm>
            <a:off x="4477133" y="155740"/>
            <a:ext cx="2557110" cy="584775"/>
          </a:xfrm>
          <a:prstGeom prst="rect">
            <a:avLst/>
          </a:prstGeom>
          <a:noFill/>
        </p:spPr>
        <p:txBody>
          <a:bodyPr wrap="none" rtlCol="0">
            <a:spAutoFit/>
          </a:bodyPr>
          <a:lstStyle/>
          <a:p>
            <a:r>
              <a:rPr lang="en-US" sz="3200" b="1" dirty="0">
                <a:latin typeface="Bell MT" panose="02020503060305020303" pitchFamily="18" charset="0"/>
              </a:rPr>
              <a:t>Exotic Hadron</a:t>
            </a:r>
          </a:p>
        </p:txBody>
      </p:sp>
      <p:sp>
        <p:nvSpPr>
          <p:cNvPr id="6" name="TextBox 5">
            <a:extLst>
              <a:ext uri="{FF2B5EF4-FFF2-40B4-BE49-F238E27FC236}">
                <a16:creationId xmlns:a16="http://schemas.microsoft.com/office/drawing/2014/main" id="{BDBAFD3B-8F7A-5D45-7BEA-31768DE604CA}"/>
              </a:ext>
            </a:extLst>
          </p:cNvPr>
          <p:cNvSpPr txBox="1"/>
          <p:nvPr/>
        </p:nvSpPr>
        <p:spPr>
          <a:xfrm>
            <a:off x="6090585" y="4716361"/>
            <a:ext cx="756617" cy="289438"/>
          </a:xfrm>
          <a:prstGeom prst="rect">
            <a:avLst/>
          </a:prstGeom>
          <a:noFill/>
        </p:spPr>
        <p:txBody>
          <a:bodyPr wrap="none" lIns="0" tIns="0" rIns="0" bIns="0" rtlCol="0">
            <a:spAutoFit/>
          </a:bodyPr>
          <a:lstStyle/>
          <a:p>
            <a:pPr>
              <a:lnSpc>
                <a:spcPct val="114000"/>
              </a:lnSpc>
            </a:pPr>
            <a:r>
              <a:rPr lang="en-US" dirty="0">
                <a:solidFill>
                  <a:srgbClr val="FF0000"/>
                </a:solidFill>
                <a:latin typeface="+mn-lt"/>
              </a:rPr>
              <a:t>……….</a:t>
            </a:r>
          </a:p>
        </p:txBody>
      </p:sp>
      <p:sp>
        <p:nvSpPr>
          <p:cNvPr id="17" name="Rectangle: Rounded Corners 16">
            <a:extLst>
              <a:ext uri="{FF2B5EF4-FFF2-40B4-BE49-F238E27FC236}">
                <a16:creationId xmlns:a16="http://schemas.microsoft.com/office/drawing/2014/main" id="{077F48F7-D909-F89A-98C0-DB646865321F}"/>
              </a:ext>
            </a:extLst>
          </p:cNvPr>
          <p:cNvSpPr/>
          <p:nvPr/>
        </p:nvSpPr>
        <p:spPr>
          <a:xfrm>
            <a:off x="3854456" y="3268495"/>
            <a:ext cx="2218638" cy="1482192"/>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4" name="HQET for heavy quarks and diquarks">
            <a:extLst>
              <a:ext uri="{FF2B5EF4-FFF2-40B4-BE49-F238E27FC236}">
                <a16:creationId xmlns:a16="http://schemas.microsoft.com/office/drawing/2014/main" id="{5CFEE216-365F-1038-0824-A585A13F60CB}"/>
              </a:ext>
            </a:extLst>
          </p:cNvPr>
          <p:cNvSpPr txBox="1"/>
          <p:nvPr/>
        </p:nvSpPr>
        <p:spPr>
          <a:xfrm>
            <a:off x="114324" y="733650"/>
            <a:ext cx="9050447" cy="441146"/>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Multiple Models for Exotics:</a:t>
            </a:r>
            <a:endParaRPr sz="2200" dirty="0">
              <a:latin typeface="Bell MT" panose="02020503060305020303" pitchFamily="18" charset="0"/>
            </a:endParaRPr>
          </a:p>
        </p:txBody>
      </p:sp>
      <p:sp>
        <p:nvSpPr>
          <p:cNvPr id="22" name="HQET for heavy quarks and diquarks">
            <a:extLst>
              <a:ext uri="{FF2B5EF4-FFF2-40B4-BE49-F238E27FC236}">
                <a16:creationId xmlns:a16="http://schemas.microsoft.com/office/drawing/2014/main" id="{251AC588-6AF3-19A8-0C19-34D9770BF656}"/>
              </a:ext>
            </a:extLst>
          </p:cNvPr>
          <p:cNvSpPr txBox="1"/>
          <p:nvPr/>
        </p:nvSpPr>
        <p:spPr>
          <a:xfrm>
            <a:off x="310617" y="5835541"/>
            <a:ext cx="12117832" cy="748923"/>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100" dirty="0">
                <a:latin typeface="Bell MT" panose="02020503060305020303" pitchFamily="18" charset="0"/>
              </a:rPr>
              <a:t>Non-zero isospin states. Can be described in the EFT. </a:t>
            </a:r>
          </a:p>
          <a:p>
            <a:pPr>
              <a:defRPr sz="2400"/>
            </a:pPr>
            <a:r>
              <a:rPr lang="en-US" sz="2100" dirty="0">
                <a:latin typeface="Bell MT" panose="02020503060305020303" pitchFamily="18" charset="0"/>
              </a:rPr>
              <a:t>However, lack of lattice inputs on the static energies for these states</a:t>
            </a:r>
            <a:endParaRPr sz="2100" dirty="0">
              <a:latin typeface="Bell MT" panose="02020503060305020303" pitchFamily="18" charset="0"/>
            </a:endParaRPr>
          </a:p>
        </p:txBody>
      </p:sp>
      <mc:AlternateContent xmlns:mc="http://schemas.openxmlformats.org/markup-compatibility/2006">
        <mc:Choice xmlns:a14="http://schemas.microsoft.com/office/drawing/2010/main" Requires="a14">
          <p:sp>
            <p:nvSpPr>
              <p:cNvPr id="29" name="HQET for heavy quarks and diquarks">
                <a:extLst>
                  <a:ext uri="{FF2B5EF4-FFF2-40B4-BE49-F238E27FC236}">
                    <a16:creationId xmlns:a16="http://schemas.microsoft.com/office/drawing/2014/main" id="{0E965DDE-76D0-62FA-8EC8-3760CF58E28E}"/>
                  </a:ext>
                </a:extLst>
              </p:cNvPr>
              <p:cNvSpPr txBox="1"/>
              <p:nvPr/>
            </p:nvSpPr>
            <p:spPr>
              <a:xfrm>
                <a:off x="6770495" y="2589564"/>
                <a:ext cx="5495705" cy="447110"/>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r>
                  <a:rPr lang="en-US" sz="2200" dirty="0">
                    <a:solidFill>
                      <a:srgbClr val="FF0000"/>
                    </a:solidFill>
                    <a:latin typeface="Bell MT" panose="02020503060305020303" pitchFamily="18" charset="0"/>
                  </a:rPr>
                  <a:t>Hybrids </a:t>
                </a:r>
                <a14:m>
                  <m:oMath xmlns:m="http://schemas.openxmlformats.org/officeDocument/2006/math">
                    <m:r>
                      <m:rPr>
                        <m:nor/>
                      </m:rPr>
                      <a:rPr lang="en-US" sz="2200" b="0" i="0" smtClean="0">
                        <a:solidFill>
                          <a:srgbClr val="FF0000"/>
                        </a:solidFill>
                        <a:latin typeface="Bell MT" panose="02020503060305020303" pitchFamily="18" charset="0"/>
                      </a:rPr>
                      <m:t>(</m:t>
                    </m:r>
                    <m:r>
                      <m:rPr>
                        <m:nor/>
                      </m:rPr>
                      <a:rPr lang="en-US" sz="2200" b="0" i="0" smtClean="0">
                        <a:solidFill>
                          <a:srgbClr val="FF0000"/>
                        </a:solidFill>
                        <a:latin typeface="Bell MT" panose="02020503060305020303" pitchFamily="18" charset="0"/>
                      </a:rPr>
                      <m:t>Q</m:t>
                    </m:r>
                    <m:acc>
                      <m:accPr>
                        <m:chr m:val="̅"/>
                        <m:ctrlPr>
                          <a:rPr lang="en-US" sz="2200" b="0" i="1" smtClean="0">
                            <a:solidFill>
                              <a:srgbClr val="FF0000"/>
                            </a:solidFill>
                            <a:latin typeface="Cambria Math" panose="02040503050406030204" pitchFamily="18" charset="0"/>
                          </a:rPr>
                        </m:ctrlPr>
                      </m:accPr>
                      <m:e>
                        <m:r>
                          <m:rPr>
                            <m:nor/>
                          </m:rPr>
                          <a:rPr lang="en-US" sz="2200" b="0" i="0" smtClean="0">
                            <a:solidFill>
                              <a:srgbClr val="FF0000"/>
                            </a:solidFill>
                            <a:latin typeface="Bell MT" panose="02020503060305020303" pitchFamily="18" charset="0"/>
                          </a:rPr>
                          <m:t>Q</m:t>
                        </m:r>
                      </m:e>
                    </m:acc>
                    <m:r>
                      <m:rPr>
                        <m:nor/>
                      </m:rPr>
                      <a:rPr lang="en-US" sz="2200" b="0" i="0" smtClean="0">
                        <a:solidFill>
                          <a:srgbClr val="FF0000"/>
                        </a:solidFill>
                        <a:latin typeface="Bell MT" panose="02020503060305020303" pitchFamily="18" charset="0"/>
                      </a:rPr>
                      <m:t>g</m:t>
                    </m:r>
                    <m:r>
                      <m:rPr>
                        <m:nor/>
                      </m:rPr>
                      <a:rPr lang="en-US" sz="2200" b="0" i="0" smtClean="0">
                        <a:solidFill>
                          <a:srgbClr val="FF0000"/>
                        </a:solidFill>
                        <a:latin typeface="Bell MT" panose="02020503060305020303" pitchFamily="18" charset="0"/>
                      </a:rPr>
                      <m:t>)</m:t>
                    </m:r>
                  </m:oMath>
                </a14:m>
                <a:r>
                  <a:rPr lang="en-US" sz="2200" dirty="0">
                    <a:latin typeface="Bell MT" panose="02020503060305020303" pitchFamily="18" charset="0"/>
                  </a:rPr>
                  <a:t>: Isospin scalar exotic state. </a:t>
                </a:r>
                <a:endParaRPr sz="2200" dirty="0">
                  <a:latin typeface="Bell MT" panose="02020503060305020303" pitchFamily="18" charset="0"/>
                </a:endParaRPr>
              </a:p>
            </p:txBody>
          </p:sp>
        </mc:Choice>
        <mc:Fallback>
          <p:sp>
            <p:nvSpPr>
              <p:cNvPr id="29" name="HQET for heavy quarks and diquarks">
                <a:extLst>
                  <a:ext uri="{FF2B5EF4-FFF2-40B4-BE49-F238E27FC236}">
                    <a16:creationId xmlns:a16="http://schemas.microsoft.com/office/drawing/2014/main" id="{0E965DDE-76D0-62FA-8EC8-3760CF58E28E}"/>
                  </a:ext>
                </a:extLst>
              </p:cNvPr>
              <p:cNvSpPr txBox="1">
                <a:spLocks noRot="1" noChangeAspect="1" noMove="1" noResize="1" noEditPoints="1" noAdjustHandles="1" noChangeArrowheads="1" noChangeShapeType="1" noTextEdit="1"/>
              </p:cNvSpPr>
              <p:nvPr/>
            </p:nvSpPr>
            <p:spPr>
              <a:xfrm>
                <a:off x="6770495" y="2589564"/>
                <a:ext cx="5495705" cy="447110"/>
              </a:xfrm>
              <a:prstGeom prst="rect">
                <a:avLst/>
              </a:prstGeom>
              <a:blipFill>
                <a:blip r:embed="rId5"/>
                <a:stretch>
                  <a:fillRect l="-2220" t="-6849" b="-26027"/>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30" name="Rectangle: Rounded Corners 29">
            <a:extLst>
              <a:ext uri="{FF2B5EF4-FFF2-40B4-BE49-F238E27FC236}">
                <a16:creationId xmlns:a16="http://schemas.microsoft.com/office/drawing/2014/main" id="{6ED83209-74B7-C28C-4AC6-88A19813A1BE}"/>
              </a:ext>
            </a:extLst>
          </p:cNvPr>
          <p:cNvSpPr/>
          <p:nvPr/>
        </p:nvSpPr>
        <p:spPr>
          <a:xfrm>
            <a:off x="3854456" y="3267064"/>
            <a:ext cx="2218638" cy="1482192"/>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1" name="TextBox 30">
            <a:extLst>
              <a:ext uri="{FF2B5EF4-FFF2-40B4-BE49-F238E27FC236}">
                <a16:creationId xmlns:a16="http://schemas.microsoft.com/office/drawing/2014/main" id="{817F3C0E-F5F7-19C7-654D-D82DFB014795}"/>
              </a:ext>
            </a:extLst>
          </p:cNvPr>
          <p:cNvSpPr txBox="1"/>
          <p:nvPr/>
        </p:nvSpPr>
        <p:spPr>
          <a:xfrm>
            <a:off x="7936782" y="3205951"/>
            <a:ext cx="4039957" cy="369332"/>
          </a:xfrm>
          <a:prstGeom prst="rect">
            <a:avLst/>
          </a:prstGeom>
          <a:noFill/>
        </p:spPr>
        <p:txBody>
          <a:bodyPr wrap="square">
            <a:spAutoFit/>
          </a:bodyPr>
          <a:lstStyle/>
          <a:p>
            <a:r>
              <a:rPr lang="en-US" sz="1800" dirty="0">
                <a:solidFill>
                  <a:srgbClr val="00B050"/>
                </a:solidFill>
                <a:latin typeface="Bell MT" panose="02020503060305020303" pitchFamily="18" charset="0"/>
              </a:rPr>
              <a:t>Use EFT + lattice for describing  hybr</a:t>
            </a:r>
            <a:r>
              <a:rPr lang="en-US" dirty="0">
                <a:solidFill>
                  <a:srgbClr val="00B050"/>
                </a:solidFill>
                <a:latin typeface="Bell MT" panose="02020503060305020303" pitchFamily="18" charset="0"/>
              </a:rPr>
              <a:t>id</a:t>
            </a:r>
            <a:endParaRPr lang="en-US" sz="1800" dirty="0">
              <a:solidFill>
                <a:srgbClr val="00B050"/>
              </a:solidFill>
              <a:latin typeface="Bell MT" panose="02020503060305020303" pitchFamily="18" charset="0"/>
            </a:endParaRPr>
          </a:p>
        </p:txBody>
      </p:sp>
      <p:cxnSp>
        <p:nvCxnSpPr>
          <p:cNvPr id="33" name="Straight Arrow Connector 32">
            <a:extLst>
              <a:ext uri="{FF2B5EF4-FFF2-40B4-BE49-F238E27FC236}">
                <a16:creationId xmlns:a16="http://schemas.microsoft.com/office/drawing/2014/main" id="{FF25ECD4-AD67-5B5C-9FE2-F6EA8B06F8D6}"/>
              </a:ext>
            </a:extLst>
          </p:cNvPr>
          <p:cNvCxnSpPr>
            <a:cxnSpLocks/>
          </p:cNvCxnSpPr>
          <p:nvPr/>
        </p:nvCxnSpPr>
        <p:spPr>
          <a:xfrm flipV="1">
            <a:off x="6090585" y="3333884"/>
            <a:ext cx="1196794" cy="710278"/>
          </a:xfrm>
          <a:prstGeom prst="straightConnector1">
            <a:avLst/>
          </a:prstGeom>
          <a:ln>
            <a:prstDash val="sysDash"/>
            <a:tailEnd type="triangle"/>
          </a:ln>
        </p:spPr>
        <p:style>
          <a:lnRef idx="2">
            <a:schemeClr val="accent6"/>
          </a:lnRef>
          <a:fillRef idx="0">
            <a:schemeClr val="accent6"/>
          </a:fillRef>
          <a:effectRef idx="1">
            <a:schemeClr val="accent6"/>
          </a:effectRef>
          <a:fontRef idx="minor">
            <a:schemeClr val="tx1"/>
          </a:fontRef>
        </p:style>
      </p:cxnSp>
      <p:sp>
        <p:nvSpPr>
          <p:cNvPr id="2" name="Freeform: Shape 1">
            <a:extLst>
              <a:ext uri="{FF2B5EF4-FFF2-40B4-BE49-F238E27FC236}">
                <a16:creationId xmlns:a16="http://schemas.microsoft.com/office/drawing/2014/main" id="{139A3706-F4AF-9C47-3E28-28B79BB9D558}"/>
              </a:ext>
            </a:extLst>
          </p:cNvPr>
          <p:cNvSpPr/>
          <p:nvPr/>
        </p:nvSpPr>
        <p:spPr>
          <a:xfrm>
            <a:off x="457200" y="1033272"/>
            <a:ext cx="5376733" cy="4160520"/>
          </a:xfrm>
          <a:custGeom>
            <a:avLst/>
            <a:gdLst>
              <a:gd name="connsiteX0" fmla="*/ 438912 w 5376733"/>
              <a:gd name="connsiteY0" fmla="*/ 155448 h 4160520"/>
              <a:gd name="connsiteX1" fmla="*/ 265176 w 5376733"/>
              <a:gd name="connsiteY1" fmla="*/ 256032 h 4160520"/>
              <a:gd name="connsiteX2" fmla="*/ 146304 w 5376733"/>
              <a:gd name="connsiteY2" fmla="*/ 374904 h 4160520"/>
              <a:gd name="connsiteX3" fmla="*/ 73152 w 5376733"/>
              <a:gd name="connsiteY3" fmla="*/ 484632 h 4160520"/>
              <a:gd name="connsiteX4" fmla="*/ 9144 w 5376733"/>
              <a:gd name="connsiteY4" fmla="*/ 630936 h 4160520"/>
              <a:gd name="connsiteX5" fmla="*/ 0 w 5376733"/>
              <a:gd name="connsiteY5" fmla="*/ 713232 h 4160520"/>
              <a:gd name="connsiteX6" fmla="*/ 9144 w 5376733"/>
              <a:gd name="connsiteY6" fmla="*/ 832104 h 4160520"/>
              <a:gd name="connsiteX7" fmla="*/ 54864 w 5376733"/>
              <a:gd name="connsiteY7" fmla="*/ 932688 h 4160520"/>
              <a:gd name="connsiteX8" fmla="*/ 128016 w 5376733"/>
              <a:gd name="connsiteY8" fmla="*/ 1033272 h 4160520"/>
              <a:gd name="connsiteX9" fmla="*/ 146304 w 5376733"/>
              <a:gd name="connsiteY9" fmla="*/ 1197864 h 4160520"/>
              <a:gd name="connsiteX10" fmla="*/ 173736 w 5376733"/>
              <a:gd name="connsiteY10" fmla="*/ 1307592 h 4160520"/>
              <a:gd name="connsiteX11" fmla="*/ 192024 w 5376733"/>
              <a:gd name="connsiteY11" fmla="*/ 1435608 h 4160520"/>
              <a:gd name="connsiteX12" fmla="*/ 201168 w 5376733"/>
              <a:gd name="connsiteY12" fmla="*/ 1490472 h 4160520"/>
              <a:gd name="connsiteX13" fmla="*/ 237744 w 5376733"/>
              <a:gd name="connsiteY13" fmla="*/ 1536192 h 4160520"/>
              <a:gd name="connsiteX14" fmla="*/ 265176 w 5376733"/>
              <a:gd name="connsiteY14" fmla="*/ 1581912 h 4160520"/>
              <a:gd name="connsiteX15" fmla="*/ 292608 w 5376733"/>
              <a:gd name="connsiteY15" fmla="*/ 1609344 h 4160520"/>
              <a:gd name="connsiteX16" fmla="*/ 347472 w 5376733"/>
              <a:gd name="connsiteY16" fmla="*/ 1673352 h 4160520"/>
              <a:gd name="connsiteX17" fmla="*/ 429768 w 5376733"/>
              <a:gd name="connsiteY17" fmla="*/ 1783080 h 4160520"/>
              <a:gd name="connsiteX18" fmla="*/ 502920 w 5376733"/>
              <a:gd name="connsiteY18" fmla="*/ 1901952 h 4160520"/>
              <a:gd name="connsiteX19" fmla="*/ 512064 w 5376733"/>
              <a:gd name="connsiteY19" fmla="*/ 1929384 h 4160520"/>
              <a:gd name="connsiteX20" fmla="*/ 740664 w 5376733"/>
              <a:gd name="connsiteY20" fmla="*/ 1975104 h 4160520"/>
              <a:gd name="connsiteX21" fmla="*/ 886968 w 5376733"/>
              <a:gd name="connsiteY21" fmla="*/ 2057400 h 4160520"/>
              <a:gd name="connsiteX22" fmla="*/ 914400 w 5376733"/>
              <a:gd name="connsiteY22" fmla="*/ 2093976 h 4160520"/>
              <a:gd name="connsiteX23" fmla="*/ 969264 w 5376733"/>
              <a:gd name="connsiteY23" fmla="*/ 2176272 h 4160520"/>
              <a:gd name="connsiteX24" fmla="*/ 987552 w 5376733"/>
              <a:gd name="connsiteY24" fmla="*/ 2240280 h 4160520"/>
              <a:gd name="connsiteX25" fmla="*/ 941832 w 5376733"/>
              <a:gd name="connsiteY25" fmla="*/ 2395728 h 4160520"/>
              <a:gd name="connsiteX26" fmla="*/ 841248 w 5376733"/>
              <a:gd name="connsiteY26" fmla="*/ 2542032 h 4160520"/>
              <a:gd name="connsiteX27" fmla="*/ 722376 w 5376733"/>
              <a:gd name="connsiteY27" fmla="*/ 2660904 h 4160520"/>
              <a:gd name="connsiteX28" fmla="*/ 585216 w 5376733"/>
              <a:gd name="connsiteY28" fmla="*/ 2816352 h 4160520"/>
              <a:gd name="connsiteX29" fmla="*/ 521208 w 5376733"/>
              <a:gd name="connsiteY29" fmla="*/ 2990088 h 4160520"/>
              <a:gd name="connsiteX30" fmla="*/ 466344 w 5376733"/>
              <a:gd name="connsiteY30" fmla="*/ 3300984 h 4160520"/>
              <a:gd name="connsiteX31" fmla="*/ 630936 w 5376733"/>
              <a:gd name="connsiteY31" fmla="*/ 3694176 h 4160520"/>
              <a:gd name="connsiteX32" fmla="*/ 685800 w 5376733"/>
              <a:gd name="connsiteY32" fmla="*/ 3867912 h 4160520"/>
              <a:gd name="connsiteX33" fmla="*/ 1060704 w 5376733"/>
              <a:gd name="connsiteY33" fmla="*/ 4023360 h 4160520"/>
              <a:gd name="connsiteX34" fmla="*/ 1527048 w 5376733"/>
              <a:gd name="connsiteY34" fmla="*/ 4078224 h 4160520"/>
              <a:gd name="connsiteX35" fmla="*/ 1819656 w 5376733"/>
              <a:gd name="connsiteY35" fmla="*/ 4123944 h 4160520"/>
              <a:gd name="connsiteX36" fmla="*/ 1865376 w 5376733"/>
              <a:gd name="connsiteY36" fmla="*/ 4133088 h 4160520"/>
              <a:gd name="connsiteX37" fmla="*/ 2350008 w 5376733"/>
              <a:gd name="connsiteY37" fmla="*/ 4160520 h 4160520"/>
              <a:gd name="connsiteX38" fmla="*/ 2926080 w 5376733"/>
              <a:gd name="connsiteY38" fmla="*/ 4142232 h 4160520"/>
              <a:gd name="connsiteX39" fmla="*/ 2971800 w 5376733"/>
              <a:gd name="connsiteY39" fmla="*/ 4114800 h 4160520"/>
              <a:gd name="connsiteX40" fmla="*/ 3008376 w 5376733"/>
              <a:gd name="connsiteY40" fmla="*/ 4105656 h 4160520"/>
              <a:gd name="connsiteX41" fmla="*/ 3127248 w 5376733"/>
              <a:gd name="connsiteY41" fmla="*/ 3959352 h 4160520"/>
              <a:gd name="connsiteX42" fmla="*/ 3182112 w 5376733"/>
              <a:gd name="connsiteY42" fmla="*/ 3886200 h 4160520"/>
              <a:gd name="connsiteX43" fmla="*/ 3200400 w 5376733"/>
              <a:gd name="connsiteY43" fmla="*/ 3831336 h 4160520"/>
              <a:gd name="connsiteX44" fmla="*/ 3246120 w 5376733"/>
              <a:gd name="connsiteY44" fmla="*/ 3712464 h 4160520"/>
              <a:gd name="connsiteX45" fmla="*/ 3264408 w 5376733"/>
              <a:gd name="connsiteY45" fmla="*/ 3675888 h 4160520"/>
              <a:gd name="connsiteX46" fmla="*/ 3273552 w 5376733"/>
              <a:gd name="connsiteY46" fmla="*/ 3639312 h 4160520"/>
              <a:gd name="connsiteX47" fmla="*/ 3300984 w 5376733"/>
              <a:gd name="connsiteY47" fmla="*/ 3511296 h 4160520"/>
              <a:gd name="connsiteX48" fmla="*/ 3328416 w 5376733"/>
              <a:gd name="connsiteY48" fmla="*/ 3419856 h 4160520"/>
              <a:gd name="connsiteX49" fmla="*/ 3337560 w 5376733"/>
              <a:gd name="connsiteY49" fmla="*/ 2862072 h 4160520"/>
              <a:gd name="connsiteX50" fmla="*/ 3346704 w 5376733"/>
              <a:gd name="connsiteY50" fmla="*/ 2788920 h 4160520"/>
              <a:gd name="connsiteX51" fmla="*/ 3355848 w 5376733"/>
              <a:gd name="connsiteY51" fmla="*/ 2761488 h 4160520"/>
              <a:gd name="connsiteX52" fmla="*/ 3346704 w 5376733"/>
              <a:gd name="connsiteY52" fmla="*/ 2596896 h 4160520"/>
              <a:gd name="connsiteX53" fmla="*/ 3337560 w 5376733"/>
              <a:gd name="connsiteY53" fmla="*/ 2487168 h 4160520"/>
              <a:gd name="connsiteX54" fmla="*/ 3355848 w 5376733"/>
              <a:gd name="connsiteY54" fmla="*/ 2286000 h 4160520"/>
              <a:gd name="connsiteX55" fmla="*/ 3374136 w 5376733"/>
              <a:gd name="connsiteY55" fmla="*/ 2212848 h 4160520"/>
              <a:gd name="connsiteX56" fmla="*/ 3447288 w 5376733"/>
              <a:gd name="connsiteY56" fmla="*/ 2084832 h 4160520"/>
              <a:gd name="connsiteX57" fmla="*/ 3575304 w 5376733"/>
              <a:gd name="connsiteY57" fmla="*/ 2048256 h 4160520"/>
              <a:gd name="connsiteX58" fmla="*/ 3913632 w 5376733"/>
              <a:gd name="connsiteY58" fmla="*/ 2057400 h 4160520"/>
              <a:gd name="connsiteX59" fmla="*/ 3986784 w 5376733"/>
              <a:gd name="connsiteY59" fmla="*/ 2066544 h 4160520"/>
              <a:gd name="connsiteX60" fmla="*/ 4361688 w 5376733"/>
              <a:gd name="connsiteY60" fmla="*/ 2103120 h 4160520"/>
              <a:gd name="connsiteX61" fmla="*/ 4553712 w 5376733"/>
              <a:gd name="connsiteY61" fmla="*/ 2112264 h 4160520"/>
              <a:gd name="connsiteX62" fmla="*/ 4773168 w 5376733"/>
              <a:gd name="connsiteY62" fmla="*/ 2093976 h 4160520"/>
              <a:gd name="connsiteX63" fmla="*/ 4855464 w 5376733"/>
              <a:gd name="connsiteY63" fmla="*/ 2066544 h 4160520"/>
              <a:gd name="connsiteX64" fmla="*/ 5047488 w 5376733"/>
              <a:gd name="connsiteY64" fmla="*/ 2002536 h 4160520"/>
              <a:gd name="connsiteX65" fmla="*/ 5221224 w 5376733"/>
              <a:gd name="connsiteY65" fmla="*/ 1837944 h 4160520"/>
              <a:gd name="connsiteX66" fmla="*/ 5321808 w 5376733"/>
              <a:gd name="connsiteY66" fmla="*/ 1673352 h 4160520"/>
              <a:gd name="connsiteX67" fmla="*/ 5376672 w 5376733"/>
              <a:gd name="connsiteY67" fmla="*/ 1490472 h 4160520"/>
              <a:gd name="connsiteX68" fmla="*/ 5330952 w 5376733"/>
              <a:gd name="connsiteY68" fmla="*/ 1243584 h 4160520"/>
              <a:gd name="connsiteX69" fmla="*/ 5312664 w 5376733"/>
              <a:gd name="connsiteY69" fmla="*/ 960120 h 4160520"/>
              <a:gd name="connsiteX70" fmla="*/ 5349240 w 5376733"/>
              <a:gd name="connsiteY70" fmla="*/ 822960 h 4160520"/>
              <a:gd name="connsiteX71" fmla="*/ 5202936 w 5376733"/>
              <a:gd name="connsiteY71" fmla="*/ 521208 h 4160520"/>
              <a:gd name="connsiteX72" fmla="*/ 5093208 w 5376733"/>
              <a:gd name="connsiteY72" fmla="*/ 310896 h 4160520"/>
              <a:gd name="connsiteX73" fmla="*/ 4928616 w 5376733"/>
              <a:gd name="connsiteY73" fmla="*/ 146304 h 4160520"/>
              <a:gd name="connsiteX74" fmla="*/ 4800600 w 5376733"/>
              <a:gd name="connsiteY74" fmla="*/ 45720 h 4160520"/>
              <a:gd name="connsiteX75" fmla="*/ 4544568 w 5376733"/>
              <a:gd name="connsiteY75" fmla="*/ 0 h 4160520"/>
              <a:gd name="connsiteX76" fmla="*/ 4453128 w 5376733"/>
              <a:gd name="connsiteY76" fmla="*/ 18288 h 4160520"/>
              <a:gd name="connsiteX77" fmla="*/ 4187952 w 5376733"/>
              <a:gd name="connsiteY77" fmla="*/ 45720 h 4160520"/>
              <a:gd name="connsiteX78" fmla="*/ 3877056 w 5376733"/>
              <a:gd name="connsiteY78" fmla="*/ 64008 h 4160520"/>
              <a:gd name="connsiteX79" fmla="*/ 3758184 w 5376733"/>
              <a:gd name="connsiteY79" fmla="*/ 82296 h 4160520"/>
              <a:gd name="connsiteX80" fmla="*/ 3593592 w 5376733"/>
              <a:gd name="connsiteY80" fmla="*/ 146304 h 4160520"/>
              <a:gd name="connsiteX81" fmla="*/ 3465576 w 5376733"/>
              <a:gd name="connsiteY81" fmla="*/ 164592 h 4160520"/>
              <a:gd name="connsiteX82" fmla="*/ 3291840 w 5376733"/>
              <a:gd name="connsiteY82" fmla="*/ 155448 h 4160520"/>
              <a:gd name="connsiteX83" fmla="*/ 3200400 w 5376733"/>
              <a:gd name="connsiteY83" fmla="*/ 146304 h 4160520"/>
              <a:gd name="connsiteX84" fmla="*/ 2386584 w 5376733"/>
              <a:gd name="connsiteY84" fmla="*/ 237744 h 4160520"/>
              <a:gd name="connsiteX85" fmla="*/ 1984248 w 5376733"/>
              <a:gd name="connsiteY85" fmla="*/ 228600 h 4160520"/>
              <a:gd name="connsiteX86" fmla="*/ 1874520 w 5376733"/>
              <a:gd name="connsiteY86" fmla="*/ 237744 h 4160520"/>
              <a:gd name="connsiteX87" fmla="*/ 1783080 w 5376733"/>
              <a:gd name="connsiteY87" fmla="*/ 219456 h 4160520"/>
              <a:gd name="connsiteX88" fmla="*/ 1655064 w 5376733"/>
              <a:gd name="connsiteY88" fmla="*/ 228600 h 4160520"/>
              <a:gd name="connsiteX89" fmla="*/ 1344168 w 5376733"/>
              <a:gd name="connsiteY89" fmla="*/ 201168 h 4160520"/>
              <a:gd name="connsiteX90" fmla="*/ 1252728 w 5376733"/>
              <a:gd name="connsiteY90" fmla="*/ 173736 h 4160520"/>
              <a:gd name="connsiteX91" fmla="*/ 987552 w 5376733"/>
              <a:gd name="connsiteY91" fmla="*/ 173736 h 4160520"/>
              <a:gd name="connsiteX92" fmla="*/ 886968 w 5376733"/>
              <a:gd name="connsiteY92" fmla="*/ 192024 h 4160520"/>
              <a:gd name="connsiteX93" fmla="*/ 822960 w 5376733"/>
              <a:gd name="connsiteY93" fmla="*/ 210312 h 4160520"/>
              <a:gd name="connsiteX94" fmla="*/ 694944 w 5376733"/>
              <a:gd name="connsiteY94" fmla="*/ 201168 h 4160520"/>
              <a:gd name="connsiteX95" fmla="*/ 566928 w 5376733"/>
              <a:gd name="connsiteY95" fmla="*/ 164592 h 4160520"/>
              <a:gd name="connsiteX96" fmla="*/ 530352 w 5376733"/>
              <a:gd name="connsiteY96" fmla="*/ 155448 h 4160520"/>
              <a:gd name="connsiteX97" fmla="*/ 438912 w 5376733"/>
              <a:gd name="connsiteY97" fmla="*/ 155448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376733" h="4160520">
                <a:moveTo>
                  <a:pt x="438912" y="155448"/>
                </a:moveTo>
                <a:cubicBezTo>
                  <a:pt x="394716" y="172212"/>
                  <a:pt x="312494" y="208714"/>
                  <a:pt x="265176" y="256032"/>
                </a:cubicBezTo>
                <a:cubicBezTo>
                  <a:pt x="225552" y="295656"/>
                  <a:pt x="182346" y="331996"/>
                  <a:pt x="146304" y="374904"/>
                </a:cubicBezTo>
                <a:cubicBezTo>
                  <a:pt x="118030" y="408564"/>
                  <a:pt x="94782" y="446363"/>
                  <a:pt x="73152" y="484632"/>
                </a:cubicBezTo>
                <a:cubicBezTo>
                  <a:pt x="51594" y="522772"/>
                  <a:pt x="27314" y="585511"/>
                  <a:pt x="9144" y="630936"/>
                </a:cubicBezTo>
                <a:cubicBezTo>
                  <a:pt x="6096" y="658368"/>
                  <a:pt x="0" y="685631"/>
                  <a:pt x="0" y="713232"/>
                </a:cubicBezTo>
                <a:cubicBezTo>
                  <a:pt x="0" y="752973"/>
                  <a:pt x="2946" y="792849"/>
                  <a:pt x="9144" y="832104"/>
                </a:cubicBezTo>
                <a:cubicBezTo>
                  <a:pt x="14956" y="868914"/>
                  <a:pt x="34198" y="902628"/>
                  <a:pt x="54864" y="932688"/>
                </a:cubicBezTo>
                <a:cubicBezTo>
                  <a:pt x="78351" y="966851"/>
                  <a:pt x="103632" y="999744"/>
                  <a:pt x="128016" y="1033272"/>
                </a:cubicBezTo>
                <a:cubicBezTo>
                  <a:pt x="131292" y="1069307"/>
                  <a:pt x="137405" y="1155592"/>
                  <a:pt x="146304" y="1197864"/>
                </a:cubicBezTo>
                <a:cubicBezTo>
                  <a:pt x="154071" y="1234757"/>
                  <a:pt x="166616" y="1270569"/>
                  <a:pt x="173736" y="1307592"/>
                </a:cubicBezTo>
                <a:cubicBezTo>
                  <a:pt x="181876" y="1349922"/>
                  <a:pt x="184938" y="1393089"/>
                  <a:pt x="192024" y="1435608"/>
                </a:cubicBezTo>
                <a:cubicBezTo>
                  <a:pt x="195072" y="1453896"/>
                  <a:pt x="193496" y="1473594"/>
                  <a:pt x="201168" y="1490472"/>
                </a:cubicBezTo>
                <a:cubicBezTo>
                  <a:pt x="209244" y="1508239"/>
                  <a:pt x="226552" y="1520203"/>
                  <a:pt x="237744" y="1536192"/>
                </a:cubicBezTo>
                <a:cubicBezTo>
                  <a:pt x="247936" y="1550752"/>
                  <a:pt x="254512" y="1567694"/>
                  <a:pt x="265176" y="1581912"/>
                </a:cubicBezTo>
                <a:cubicBezTo>
                  <a:pt x="272935" y="1592257"/>
                  <a:pt x="283957" y="1599732"/>
                  <a:pt x="292608" y="1609344"/>
                </a:cubicBezTo>
                <a:cubicBezTo>
                  <a:pt x="311407" y="1630231"/>
                  <a:pt x="330059" y="1651296"/>
                  <a:pt x="347472" y="1673352"/>
                </a:cubicBezTo>
                <a:cubicBezTo>
                  <a:pt x="375802" y="1709237"/>
                  <a:pt x="409321" y="1742187"/>
                  <a:pt x="429768" y="1783080"/>
                </a:cubicBezTo>
                <a:cubicBezTo>
                  <a:pt x="475072" y="1873688"/>
                  <a:pt x="449313" y="1834944"/>
                  <a:pt x="502920" y="1901952"/>
                </a:cubicBezTo>
                <a:cubicBezTo>
                  <a:pt x="505968" y="1911096"/>
                  <a:pt x="506717" y="1921364"/>
                  <a:pt x="512064" y="1929384"/>
                </a:cubicBezTo>
                <a:cubicBezTo>
                  <a:pt x="560479" y="2002007"/>
                  <a:pt x="665266" y="1968250"/>
                  <a:pt x="740664" y="1975104"/>
                </a:cubicBezTo>
                <a:cubicBezTo>
                  <a:pt x="748543" y="1979044"/>
                  <a:pt x="870324" y="2035208"/>
                  <a:pt x="886968" y="2057400"/>
                </a:cubicBezTo>
                <a:cubicBezTo>
                  <a:pt x="896112" y="2069592"/>
                  <a:pt x="905946" y="2081296"/>
                  <a:pt x="914400" y="2093976"/>
                </a:cubicBezTo>
                <a:cubicBezTo>
                  <a:pt x="984946" y="2199795"/>
                  <a:pt x="900922" y="2085149"/>
                  <a:pt x="969264" y="2176272"/>
                </a:cubicBezTo>
                <a:cubicBezTo>
                  <a:pt x="975360" y="2197608"/>
                  <a:pt x="986076" y="2218139"/>
                  <a:pt x="987552" y="2240280"/>
                </a:cubicBezTo>
                <a:cubicBezTo>
                  <a:pt x="991108" y="2293616"/>
                  <a:pt x="968326" y="2351572"/>
                  <a:pt x="941832" y="2395728"/>
                </a:cubicBezTo>
                <a:cubicBezTo>
                  <a:pt x="911383" y="2446476"/>
                  <a:pt x="887461" y="2505062"/>
                  <a:pt x="841248" y="2542032"/>
                </a:cubicBezTo>
                <a:cubicBezTo>
                  <a:pt x="756851" y="2609550"/>
                  <a:pt x="827333" y="2548950"/>
                  <a:pt x="722376" y="2660904"/>
                </a:cubicBezTo>
                <a:cubicBezTo>
                  <a:pt x="657704" y="2729888"/>
                  <a:pt x="642372" y="2730619"/>
                  <a:pt x="585216" y="2816352"/>
                </a:cubicBezTo>
                <a:cubicBezTo>
                  <a:pt x="550885" y="2867848"/>
                  <a:pt x="533139" y="2930432"/>
                  <a:pt x="521208" y="2990088"/>
                </a:cubicBezTo>
                <a:cubicBezTo>
                  <a:pt x="500570" y="3093278"/>
                  <a:pt x="466344" y="3300984"/>
                  <a:pt x="466344" y="3300984"/>
                </a:cubicBezTo>
                <a:cubicBezTo>
                  <a:pt x="521208" y="3432048"/>
                  <a:pt x="598987" y="3555731"/>
                  <a:pt x="630936" y="3694176"/>
                </a:cubicBezTo>
                <a:cubicBezTo>
                  <a:pt x="637247" y="3721526"/>
                  <a:pt x="653113" y="3832711"/>
                  <a:pt x="685800" y="3867912"/>
                </a:cubicBezTo>
                <a:cubicBezTo>
                  <a:pt x="786576" y="3976440"/>
                  <a:pt x="909880" y="3995938"/>
                  <a:pt x="1060704" y="4023360"/>
                </a:cubicBezTo>
                <a:cubicBezTo>
                  <a:pt x="1349045" y="4075786"/>
                  <a:pt x="1193878" y="4055247"/>
                  <a:pt x="1527048" y="4078224"/>
                </a:cubicBezTo>
                <a:lnTo>
                  <a:pt x="1819656" y="4123944"/>
                </a:lnTo>
                <a:cubicBezTo>
                  <a:pt x="1834997" y="4126432"/>
                  <a:pt x="1849871" y="4132019"/>
                  <a:pt x="1865376" y="4133088"/>
                </a:cubicBezTo>
                <a:cubicBezTo>
                  <a:pt x="2026795" y="4144220"/>
                  <a:pt x="2188464" y="4151376"/>
                  <a:pt x="2350008" y="4160520"/>
                </a:cubicBezTo>
                <a:cubicBezTo>
                  <a:pt x="2542032" y="4154424"/>
                  <a:pt x="2734477" y="4156320"/>
                  <a:pt x="2926080" y="4142232"/>
                </a:cubicBezTo>
                <a:cubicBezTo>
                  <a:pt x="2943805" y="4140929"/>
                  <a:pt x="2955559" y="4122018"/>
                  <a:pt x="2971800" y="4114800"/>
                </a:cubicBezTo>
                <a:cubicBezTo>
                  <a:pt x="2983284" y="4109696"/>
                  <a:pt x="2996184" y="4108704"/>
                  <a:pt x="3008376" y="4105656"/>
                </a:cubicBezTo>
                <a:cubicBezTo>
                  <a:pt x="3088988" y="4025044"/>
                  <a:pt x="3030691" y="4088095"/>
                  <a:pt x="3127248" y="3959352"/>
                </a:cubicBezTo>
                <a:cubicBezTo>
                  <a:pt x="3132335" y="3952569"/>
                  <a:pt x="3174595" y="3903114"/>
                  <a:pt x="3182112" y="3886200"/>
                </a:cubicBezTo>
                <a:cubicBezTo>
                  <a:pt x="3189941" y="3868584"/>
                  <a:pt x="3193736" y="3849425"/>
                  <a:pt x="3200400" y="3831336"/>
                </a:cubicBezTo>
                <a:cubicBezTo>
                  <a:pt x="3215076" y="3791500"/>
                  <a:pt x="3227134" y="3750436"/>
                  <a:pt x="3246120" y="3712464"/>
                </a:cubicBezTo>
                <a:cubicBezTo>
                  <a:pt x="3252216" y="3700272"/>
                  <a:pt x="3259622" y="3688651"/>
                  <a:pt x="3264408" y="3675888"/>
                </a:cubicBezTo>
                <a:cubicBezTo>
                  <a:pt x="3268821" y="3664121"/>
                  <a:pt x="3270826" y="3651580"/>
                  <a:pt x="3273552" y="3639312"/>
                </a:cubicBezTo>
                <a:cubicBezTo>
                  <a:pt x="3283019" y="3596710"/>
                  <a:pt x="3290400" y="3553634"/>
                  <a:pt x="3300984" y="3511296"/>
                </a:cubicBezTo>
                <a:cubicBezTo>
                  <a:pt x="3308702" y="3480424"/>
                  <a:pt x="3319272" y="3450336"/>
                  <a:pt x="3328416" y="3419856"/>
                </a:cubicBezTo>
                <a:cubicBezTo>
                  <a:pt x="3331464" y="3233928"/>
                  <a:pt x="3332172" y="3047947"/>
                  <a:pt x="3337560" y="2862072"/>
                </a:cubicBezTo>
                <a:cubicBezTo>
                  <a:pt x="3338272" y="2837509"/>
                  <a:pt x="3342308" y="2813097"/>
                  <a:pt x="3346704" y="2788920"/>
                </a:cubicBezTo>
                <a:cubicBezTo>
                  <a:pt x="3348428" y="2779437"/>
                  <a:pt x="3352800" y="2770632"/>
                  <a:pt x="3355848" y="2761488"/>
                </a:cubicBezTo>
                <a:cubicBezTo>
                  <a:pt x="3352800" y="2706624"/>
                  <a:pt x="3350359" y="2651723"/>
                  <a:pt x="3346704" y="2596896"/>
                </a:cubicBezTo>
                <a:cubicBezTo>
                  <a:pt x="3344263" y="2560275"/>
                  <a:pt x="3337560" y="2523871"/>
                  <a:pt x="3337560" y="2487168"/>
                </a:cubicBezTo>
                <a:cubicBezTo>
                  <a:pt x="3337560" y="2402807"/>
                  <a:pt x="3339536" y="2356687"/>
                  <a:pt x="3355848" y="2286000"/>
                </a:cubicBezTo>
                <a:cubicBezTo>
                  <a:pt x="3361500" y="2261509"/>
                  <a:pt x="3365311" y="2236382"/>
                  <a:pt x="3374136" y="2212848"/>
                </a:cubicBezTo>
                <a:cubicBezTo>
                  <a:pt x="3377200" y="2204677"/>
                  <a:pt x="3430533" y="2094141"/>
                  <a:pt x="3447288" y="2084832"/>
                </a:cubicBezTo>
                <a:cubicBezTo>
                  <a:pt x="3486083" y="2063279"/>
                  <a:pt x="3532632" y="2060448"/>
                  <a:pt x="3575304" y="2048256"/>
                </a:cubicBezTo>
                <a:lnTo>
                  <a:pt x="3913632" y="2057400"/>
                </a:lnTo>
                <a:cubicBezTo>
                  <a:pt x="3938182" y="2058491"/>
                  <a:pt x="3962337" y="2064049"/>
                  <a:pt x="3986784" y="2066544"/>
                </a:cubicBezTo>
                <a:lnTo>
                  <a:pt x="4361688" y="2103120"/>
                </a:lnTo>
                <a:cubicBezTo>
                  <a:pt x="4425561" y="2108271"/>
                  <a:pt x="4489704" y="2109216"/>
                  <a:pt x="4553712" y="2112264"/>
                </a:cubicBezTo>
                <a:cubicBezTo>
                  <a:pt x="4626864" y="2106168"/>
                  <a:pt x="4700591" y="2104973"/>
                  <a:pt x="4773168" y="2093976"/>
                </a:cubicBezTo>
                <a:cubicBezTo>
                  <a:pt x="4801758" y="2089644"/>
                  <a:pt x="4827768" y="2074853"/>
                  <a:pt x="4855464" y="2066544"/>
                </a:cubicBezTo>
                <a:cubicBezTo>
                  <a:pt x="5023789" y="2016047"/>
                  <a:pt x="4889709" y="2065648"/>
                  <a:pt x="5047488" y="2002536"/>
                </a:cubicBezTo>
                <a:cubicBezTo>
                  <a:pt x="5102854" y="1955079"/>
                  <a:pt x="5179824" y="1891943"/>
                  <a:pt x="5221224" y="1837944"/>
                </a:cubicBezTo>
                <a:cubicBezTo>
                  <a:pt x="5260345" y="1786917"/>
                  <a:pt x="5288280" y="1728216"/>
                  <a:pt x="5321808" y="1673352"/>
                </a:cubicBezTo>
                <a:cubicBezTo>
                  <a:pt x="5340096" y="1612392"/>
                  <a:pt x="5375318" y="1554102"/>
                  <a:pt x="5376672" y="1490472"/>
                </a:cubicBezTo>
                <a:cubicBezTo>
                  <a:pt x="5378452" y="1406796"/>
                  <a:pt x="5340980" y="1326676"/>
                  <a:pt x="5330952" y="1243584"/>
                </a:cubicBezTo>
                <a:cubicBezTo>
                  <a:pt x="5319607" y="1149582"/>
                  <a:pt x="5318760" y="1054608"/>
                  <a:pt x="5312664" y="960120"/>
                </a:cubicBezTo>
                <a:cubicBezTo>
                  <a:pt x="5324856" y="914400"/>
                  <a:pt x="5347551" y="870248"/>
                  <a:pt x="5349240" y="822960"/>
                </a:cubicBezTo>
                <a:cubicBezTo>
                  <a:pt x="5353572" y="701677"/>
                  <a:pt x="5257950" y="615832"/>
                  <a:pt x="5202936" y="521208"/>
                </a:cubicBezTo>
                <a:cubicBezTo>
                  <a:pt x="5163193" y="452850"/>
                  <a:pt x="5136164" y="377282"/>
                  <a:pt x="5093208" y="310896"/>
                </a:cubicBezTo>
                <a:cubicBezTo>
                  <a:pt x="5061047" y="261193"/>
                  <a:pt x="4977895" y="186623"/>
                  <a:pt x="4928616" y="146304"/>
                </a:cubicBezTo>
                <a:cubicBezTo>
                  <a:pt x="4886615" y="111939"/>
                  <a:pt x="4852468" y="61679"/>
                  <a:pt x="4800600" y="45720"/>
                </a:cubicBezTo>
                <a:cubicBezTo>
                  <a:pt x="4637933" y="-4331"/>
                  <a:pt x="4723093" y="11902"/>
                  <a:pt x="4544568" y="0"/>
                </a:cubicBezTo>
                <a:cubicBezTo>
                  <a:pt x="4514088" y="6096"/>
                  <a:pt x="4483959" y="14335"/>
                  <a:pt x="4453128" y="18288"/>
                </a:cubicBezTo>
                <a:cubicBezTo>
                  <a:pt x="4364986" y="29588"/>
                  <a:pt x="4276451" y="37675"/>
                  <a:pt x="4187952" y="45720"/>
                </a:cubicBezTo>
                <a:cubicBezTo>
                  <a:pt x="4116443" y="52221"/>
                  <a:pt x="3940228" y="60683"/>
                  <a:pt x="3877056" y="64008"/>
                </a:cubicBezTo>
                <a:cubicBezTo>
                  <a:pt x="3859132" y="66249"/>
                  <a:pt x="3783318" y="73918"/>
                  <a:pt x="3758184" y="82296"/>
                </a:cubicBezTo>
                <a:cubicBezTo>
                  <a:pt x="3668107" y="112322"/>
                  <a:pt x="3705659" y="119408"/>
                  <a:pt x="3593592" y="146304"/>
                </a:cubicBezTo>
                <a:cubicBezTo>
                  <a:pt x="3551677" y="156364"/>
                  <a:pt x="3508248" y="158496"/>
                  <a:pt x="3465576" y="164592"/>
                </a:cubicBezTo>
                <a:lnTo>
                  <a:pt x="3291840" y="155448"/>
                </a:lnTo>
                <a:cubicBezTo>
                  <a:pt x="3261281" y="153340"/>
                  <a:pt x="3230745" y="142119"/>
                  <a:pt x="3200400" y="146304"/>
                </a:cubicBezTo>
                <a:cubicBezTo>
                  <a:pt x="2393367" y="257619"/>
                  <a:pt x="3116261" y="219947"/>
                  <a:pt x="2386584" y="237744"/>
                </a:cubicBezTo>
                <a:cubicBezTo>
                  <a:pt x="2252472" y="234696"/>
                  <a:pt x="2118395" y="228600"/>
                  <a:pt x="1984248" y="228600"/>
                </a:cubicBezTo>
                <a:cubicBezTo>
                  <a:pt x="1947545" y="228600"/>
                  <a:pt x="1911223" y="237744"/>
                  <a:pt x="1874520" y="237744"/>
                </a:cubicBezTo>
                <a:cubicBezTo>
                  <a:pt x="1852100" y="237744"/>
                  <a:pt x="1807248" y="225498"/>
                  <a:pt x="1783080" y="219456"/>
                </a:cubicBezTo>
                <a:cubicBezTo>
                  <a:pt x="1740408" y="222504"/>
                  <a:pt x="1697830" y="229725"/>
                  <a:pt x="1655064" y="228600"/>
                </a:cubicBezTo>
                <a:cubicBezTo>
                  <a:pt x="1598520" y="227112"/>
                  <a:pt x="1427928" y="209544"/>
                  <a:pt x="1344168" y="201168"/>
                </a:cubicBezTo>
                <a:cubicBezTo>
                  <a:pt x="1313688" y="192024"/>
                  <a:pt x="1284079" y="179188"/>
                  <a:pt x="1252728" y="173736"/>
                </a:cubicBezTo>
                <a:cubicBezTo>
                  <a:pt x="1153892" y="156547"/>
                  <a:pt x="1088982" y="167397"/>
                  <a:pt x="987552" y="173736"/>
                </a:cubicBezTo>
                <a:cubicBezTo>
                  <a:pt x="954024" y="179832"/>
                  <a:pt x="920234" y="184632"/>
                  <a:pt x="886968" y="192024"/>
                </a:cubicBezTo>
                <a:cubicBezTo>
                  <a:pt x="865307" y="196838"/>
                  <a:pt x="845125" y="209257"/>
                  <a:pt x="822960" y="210312"/>
                </a:cubicBezTo>
                <a:cubicBezTo>
                  <a:pt x="780228" y="212347"/>
                  <a:pt x="737616" y="204216"/>
                  <a:pt x="694944" y="201168"/>
                </a:cubicBezTo>
                <a:cubicBezTo>
                  <a:pt x="582881" y="159144"/>
                  <a:pt x="662823" y="183771"/>
                  <a:pt x="566928" y="164592"/>
                </a:cubicBezTo>
                <a:cubicBezTo>
                  <a:pt x="554605" y="162127"/>
                  <a:pt x="542895" y="156232"/>
                  <a:pt x="530352" y="155448"/>
                </a:cubicBezTo>
                <a:cubicBezTo>
                  <a:pt x="493847" y="153166"/>
                  <a:pt x="483108" y="138684"/>
                  <a:pt x="438912" y="155448"/>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cxnSp>
        <p:nvCxnSpPr>
          <p:cNvPr id="8" name="Straight Arrow Connector 7">
            <a:extLst>
              <a:ext uri="{FF2B5EF4-FFF2-40B4-BE49-F238E27FC236}">
                <a16:creationId xmlns:a16="http://schemas.microsoft.com/office/drawing/2014/main" id="{0F208354-BFD7-4BF3-C1AC-E57288FA14B2}"/>
              </a:ext>
            </a:extLst>
          </p:cNvPr>
          <p:cNvCxnSpPr>
            <a:cxnSpLocks/>
          </p:cNvCxnSpPr>
          <p:nvPr/>
        </p:nvCxnSpPr>
        <p:spPr>
          <a:xfrm>
            <a:off x="2370503" y="5173742"/>
            <a:ext cx="436705" cy="661799"/>
          </a:xfrm>
          <a:prstGeom prst="straightConnector1">
            <a:avLst/>
          </a:prstGeom>
          <a:ln>
            <a:solidFill>
              <a:schemeClr val="accent1"/>
            </a:solidFill>
            <a:prstDash val="sysDash"/>
            <a:tailEnd type="triangle"/>
          </a:ln>
        </p:spPr>
        <p:style>
          <a:lnRef idx="2">
            <a:schemeClr val="accent6"/>
          </a:lnRef>
          <a:fillRef idx="0">
            <a:schemeClr val="accent6"/>
          </a:fillRef>
          <a:effectRef idx="1">
            <a:schemeClr val="accent6"/>
          </a:effectRef>
          <a:fontRef idx="minor">
            <a:schemeClr val="tx1"/>
          </a:fontRef>
        </p:style>
      </p:cxnSp>
      <p:sp>
        <p:nvSpPr>
          <p:cNvPr id="10" name="Rectangle 9">
            <a:extLst>
              <a:ext uri="{FF2B5EF4-FFF2-40B4-BE49-F238E27FC236}">
                <a16:creationId xmlns:a16="http://schemas.microsoft.com/office/drawing/2014/main" id="{F2E26547-1451-179A-91BC-39D0D7C4C14C}"/>
              </a:ext>
            </a:extLst>
          </p:cNvPr>
          <p:cNvSpPr/>
          <p:nvPr/>
        </p:nvSpPr>
        <p:spPr>
          <a:xfrm>
            <a:off x="8366760" y="3575283"/>
            <a:ext cx="2659531"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Lai, AM,  Vairo Phys. Rev. D 107, 054034 (2023)</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
        <p:nvSpPr>
          <p:cNvPr id="11" name="Rectangle 10">
            <a:extLst>
              <a:ext uri="{FF2B5EF4-FFF2-40B4-BE49-F238E27FC236}">
                <a16:creationId xmlns:a16="http://schemas.microsoft.com/office/drawing/2014/main" id="{0477BC3C-0BDB-B64B-91AB-3024001D0852}"/>
              </a:ext>
            </a:extLst>
          </p:cNvPr>
          <p:cNvSpPr/>
          <p:nvPr/>
        </p:nvSpPr>
        <p:spPr>
          <a:xfrm>
            <a:off x="8170717" y="6075189"/>
            <a:ext cx="3710665" cy="38536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400" dirty="0">
                <a:solidFill>
                  <a:schemeClr val="accent6">
                    <a:lumMod val="50000"/>
                  </a:schemeClr>
                </a:solidFill>
                <a:latin typeface="Bodoni MT" panose="02070603080606020203" pitchFamily="18" charset="0"/>
                <a:cs typeface="Helvetica" panose="020B0604020202020204" pitchFamily="34" charset="0"/>
              </a:rPr>
              <a:t>Brambilla, AM, Vairo arXiv 2402.xxxxx</a:t>
            </a:r>
            <a:endParaRPr lang="en-US" sz="1400" dirty="0">
              <a:solidFill>
                <a:schemeClr val="accent6">
                  <a:lumMod val="50000"/>
                </a:schemeClr>
              </a:solidFill>
              <a:latin typeface="Bodoni MT" panose="02070603080606020203" pitchFamily="18" charset="0"/>
              <a:cs typeface="Helvetica" panose="020B0604020202020204" pitchFamily="34" charset="0"/>
            </a:endParaRPr>
          </a:p>
        </p:txBody>
      </p:sp>
      <p:sp>
        <p:nvSpPr>
          <p:cNvPr id="4" name="Rectangle 3">
            <a:extLst>
              <a:ext uri="{FF2B5EF4-FFF2-40B4-BE49-F238E27FC236}">
                <a16:creationId xmlns:a16="http://schemas.microsoft.com/office/drawing/2014/main" id="{7A106F58-5483-3097-A214-51859DB78FA9}"/>
              </a:ext>
            </a:extLst>
          </p:cNvPr>
          <p:cNvSpPr/>
          <p:nvPr/>
        </p:nvSpPr>
        <p:spPr>
          <a:xfrm>
            <a:off x="8366760" y="4300797"/>
            <a:ext cx="2530292" cy="62049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err="1">
                <a:solidFill>
                  <a:schemeClr val="accent6">
                    <a:lumMod val="50000"/>
                  </a:schemeClr>
                </a:solidFill>
                <a:latin typeface="Bodoni MT" panose="02070603080606020203" pitchFamily="18" charset="0"/>
                <a:cs typeface="Helvetica" panose="020B0604020202020204" pitchFamily="34" charset="0"/>
              </a:rPr>
              <a:t>Berwein</a:t>
            </a:r>
            <a:r>
              <a:rPr lang="en-US" sz="1200" dirty="0">
                <a:solidFill>
                  <a:schemeClr val="accent6">
                    <a:lumMod val="50000"/>
                  </a:schemeClr>
                </a:solidFill>
                <a:latin typeface="Bodoni MT" panose="02070603080606020203" pitchFamily="18" charset="0"/>
                <a:cs typeface="Helvetica" panose="020B0604020202020204" pitchFamily="34" charset="0"/>
              </a:rPr>
              <a:t>, Brambilla, </a:t>
            </a:r>
            <a:r>
              <a:rPr lang="en-US" sz="1200" dirty="0" err="1">
                <a:solidFill>
                  <a:schemeClr val="accent6">
                    <a:lumMod val="50000"/>
                  </a:schemeClr>
                </a:solidFill>
                <a:latin typeface="Bodoni MT" panose="02070603080606020203" pitchFamily="18" charset="0"/>
                <a:cs typeface="Helvetica" panose="020B0604020202020204" pitchFamily="34" charset="0"/>
              </a:rPr>
              <a:t>Castell</a:t>
            </a:r>
            <a:r>
              <a:rPr lang="en-US" sz="1200" dirty="0" err="1">
                <a:solidFill>
                  <a:schemeClr val="accent6">
                    <a:lumMod val="50000"/>
                  </a:schemeClr>
                </a:solidFill>
                <a:latin typeface="Bodoni MT" panose="02070603080606020203" pitchFamily="18" charset="0"/>
                <a:cs typeface="Arial" panose="020B0604020202020204" pitchFamily="34" charset="0"/>
              </a:rPr>
              <a:t>à</a:t>
            </a:r>
            <a:r>
              <a:rPr lang="en-US" sz="1200" dirty="0">
                <a:solidFill>
                  <a:schemeClr val="accent6">
                    <a:lumMod val="50000"/>
                  </a:schemeClr>
                </a:solidFill>
                <a:latin typeface="Bodoni MT" panose="02070603080606020203" pitchFamily="18" charset="0"/>
                <a:cs typeface="Helvetica" panose="020B0604020202020204" pitchFamily="34" charset="0"/>
              </a:rPr>
              <a:t> , Vairo  </a:t>
            </a:r>
          </a:p>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a:solidFill>
                  <a:schemeClr val="accent6">
                    <a:lumMod val="50000"/>
                  </a:schemeClr>
                </a:solidFill>
                <a:latin typeface="Bodoni MT" panose="02070603080606020203" pitchFamily="18" charset="0"/>
                <a:cs typeface="Helvetica" panose="020B0604020202020204" pitchFamily="34" charset="0"/>
              </a:rPr>
              <a:t>Phys. Rev. D. 92, (2015), 114019</a:t>
            </a:r>
          </a:p>
        </p:txBody>
      </p:sp>
    </p:spTree>
    <p:extLst>
      <p:ext uri="{BB962C8B-B14F-4D97-AF65-F5344CB8AC3E}">
        <p14:creationId xmlns:p14="http://schemas.microsoft.com/office/powerpoint/2010/main" val="27133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26ED1-2C2C-5152-C582-C3D2F178B30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8C9136-C7D0-E839-7934-0C5780DBF5A1}"/>
              </a:ext>
            </a:extLst>
          </p:cNvPr>
          <p:cNvSpPr>
            <a:spLocks noGrp="1"/>
          </p:cNvSpPr>
          <p:nvPr>
            <p:ph type="sldNum" sz="quarter" idx="12"/>
          </p:nvPr>
        </p:nvSpPr>
        <p:spPr/>
        <p:txBody>
          <a:bodyPr/>
          <a:lstStyle/>
          <a:p>
            <a:fld id="{F625E1C1-922A-47A9-AF37-A2DFACD4FCD7}" type="slidenum">
              <a:rPr lang="en-US" smtClean="0"/>
              <a:t>8</a:t>
            </a:fld>
            <a:endParaRPr lang="en-US"/>
          </a:p>
        </p:txBody>
      </p:sp>
      <p:sp>
        <p:nvSpPr>
          <p:cNvPr id="17" name="TextBox 16">
            <a:extLst>
              <a:ext uri="{FF2B5EF4-FFF2-40B4-BE49-F238E27FC236}">
                <a16:creationId xmlns:a16="http://schemas.microsoft.com/office/drawing/2014/main" id="{A8F4D824-5E80-2B4B-3DB0-27D7D8F73EDB}"/>
              </a:ext>
            </a:extLst>
          </p:cNvPr>
          <p:cNvSpPr txBox="1"/>
          <p:nvPr/>
        </p:nvSpPr>
        <p:spPr>
          <a:xfrm>
            <a:off x="4565490" y="1682459"/>
            <a:ext cx="2099039" cy="400110"/>
          </a:xfrm>
          <a:prstGeom prst="rect">
            <a:avLst/>
          </a:prstGeom>
          <a:noFill/>
        </p:spPr>
        <p:txBody>
          <a:bodyPr wrap="square">
            <a:spAutoFit/>
          </a:bodyPr>
          <a:lstStyle/>
          <a:p>
            <a:r>
              <a:rPr lang="en-US" sz="1000" dirty="0">
                <a:solidFill>
                  <a:schemeClr val="accent4">
                    <a:lumMod val="25000"/>
                  </a:schemeClr>
                </a:solidFill>
                <a:latin typeface="Bodoni MT" panose="02070603080606020203" pitchFamily="18" charset="0"/>
                <a:cs typeface="Helvetica" panose="020B0604020202020204" pitchFamily="34" charset="0"/>
              </a:rPr>
              <a:t>Brambilla, Pineda, Soto and </a:t>
            </a:r>
            <a:r>
              <a:rPr lang="en-US" sz="1000" dirty="0" err="1">
                <a:solidFill>
                  <a:schemeClr val="accent4">
                    <a:lumMod val="25000"/>
                  </a:schemeClr>
                </a:solidFill>
                <a:latin typeface="Bodoni MT" panose="02070603080606020203" pitchFamily="18" charset="0"/>
                <a:cs typeface="Helvetica" panose="020B0604020202020204" pitchFamily="34" charset="0"/>
              </a:rPr>
              <a:t>Vairo</a:t>
            </a:r>
            <a:r>
              <a:rPr lang="en-US" sz="1000" dirty="0">
                <a:solidFill>
                  <a:schemeClr val="accent4">
                    <a:lumMod val="25000"/>
                  </a:schemeClr>
                </a:solidFill>
                <a:latin typeface="Bodoni MT" panose="02070603080606020203" pitchFamily="18" charset="0"/>
                <a:cs typeface="Helvetica" panose="020B0604020202020204" pitchFamily="34" charset="0"/>
              </a:rPr>
              <a:t>, </a:t>
            </a:r>
            <a:r>
              <a:rPr lang="en-US" sz="1000" dirty="0" err="1">
                <a:solidFill>
                  <a:schemeClr val="accent4">
                    <a:lumMod val="25000"/>
                  </a:schemeClr>
                </a:solidFill>
                <a:latin typeface="Bodoni MT" panose="02070603080606020203" pitchFamily="18" charset="0"/>
                <a:cs typeface="Helvetica" panose="020B0604020202020204" pitchFamily="34" charset="0"/>
              </a:rPr>
              <a:t>Nucl</a:t>
            </a:r>
            <a:r>
              <a:rPr lang="en-US" sz="1000" dirty="0">
                <a:solidFill>
                  <a:schemeClr val="accent4">
                    <a:lumMod val="25000"/>
                  </a:schemeClr>
                </a:solidFill>
                <a:latin typeface="Bodoni MT" panose="02070603080606020203" pitchFamily="18" charset="0"/>
                <a:cs typeface="Helvetica" panose="020B0604020202020204" pitchFamily="34" charset="0"/>
              </a:rPr>
              <a:t>. Phys. B 566, (2000) 275</a:t>
            </a:r>
          </a:p>
        </p:txBody>
      </p:sp>
      <p:sp>
        <p:nvSpPr>
          <p:cNvPr id="18" name="HQET for heavy quarks and diquarks">
            <a:extLst>
              <a:ext uri="{FF2B5EF4-FFF2-40B4-BE49-F238E27FC236}">
                <a16:creationId xmlns:a16="http://schemas.microsoft.com/office/drawing/2014/main" id="{55EA99CC-18DE-11DE-818F-0F9C3AA260FA}"/>
              </a:ext>
            </a:extLst>
          </p:cNvPr>
          <p:cNvSpPr txBox="1"/>
          <p:nvPr/>
        </p:nvSpPr>
        <p:spPr>
          <a:xfrm>
            <a:off x="564929" y="2475127"/>
            <a:ext cx="2748462" cy="379591"/>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1800" dirty="0">
                <a:latin typeface="Bell MT" panose="02020503060305020303" pitchFamily="18" charset="0"/>
              </a:rPr>
              <a:t>(weak coupling regime)</a:t>
            </a:r>
            <a:endParaRPr sz="1800" dirty="0">
              <a:latin typeface="Bell MT" panose="02020503060305020303" pitchFamily="18" charset="0"/>
            </a:endParaRPr>
          </a:p>
        </p:txBody>
      </p:sp>
      <p:sp>
        <p:nvSpPr>
          <p:cNvPr id="21" name="HQET for heavy quarks and diquarks">
            <a:extLst>
              <a:ext uri="{FF2B5EF4-FFF2-40B4-BE49-F238E27FC236}">
                <a16:creationId xmlns:a16="http://schemas.microsoft.com/office/drawing/2014/main" id="{DF066071-B5BE-568D-B6B7-17EDEF8C2DE8}"/>
              </a:ext>
            </a:extLst>
          </p:cNvPr>
          <p:cNvSpPr txBox="1"/>
          <p:nvPr/>
        </p:nvSpPr>
        <p:spPr>
          <a:xfrm>
            <a:off x="7017104" y="2313741"/>
            <a:ext cx="4609967" cy="379591"/>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1800" dirty="0">
                <a:latin typeface="Bell MT" panose="02020503060305020303" pitchFamily="18" charset="0"/>
              </a:rPr>
              <a:t>(nonperturbative dynamics: Strong coupling)</a:t>
            </a:r>
            <a:endParaRPr sz="1800" dirty="0">
              <a:latin typeface="Bell MT" panose="02020503060305020303" pitchFamily="18" charset="0"/>
            </a:endParaRPr>
          </a:p>
        </p:txBody>
      </p:sp>
      <p:pic>
        <p:nvPicPr>
          <p:cNvPr id="23" name="Picture 22">
            <a:extLst>
              <a:ext uri="{FF2B5EF4-FFF2-40B4-BE49-F238E27FC236}">
                <a16:creationId xmlns:a16="http://schemas.microsoft.com/office/drawing/2014/main" id="{BA3F12C4-6150-CC4F-E7FB-65D1D8C3E590}"/>
              </a:ext>
            </a:extLst>
          </p:cNvPr>
          <p:cNvPicPr>
            <a:picLocks noChangeAspect="1"/>
          </p:cNvPicPr>
          <p:nvPr/>
        </p:nvPicPr>
        <p:blipFill>
          <a:blip r:embed="rId3"/>
          <a:stretch>
            <a:fillRect/>
          </a:stretch>
        </p:blipFill>
        <p:spPr>
          <a:xfrm>
            <a:off x="240786" y="2082569"/>
            <a:ext cx="3319323" cy="361976"/>
          </a:xfrm>
          <a:prstGeom prst="rect">
            <a:avLst/>
          </a:prstGeom>
          <a:ln w="38100">
            <a:noFill/>
          </a:ln>
        </p:spPr>
      </p:pic>
      <p:pic>
        <p:nvPicPr>
          <p:cNvPr id="28" name="Picture 27">
            <a:extLst>
              <a:ext uri="{FF2B5EF4-FFF2-40B4-BE49-F238E27FC236}">
                <a16:creationId xmlns:a16="http://schemas.microsoft.com/office/drawing/2014/main" id="{41971567-8AEA-FCEB-2370-7F19A190A918}"/>
              </a:ext>
            </a:extLst>
          </p:cNvPr>
          <p:cNvPicPr>
            <a:picLocks noChangeAspect="1"/>
          </p:cNvPicPr>
          <p:nvPr/>
        </p:nvPicPr>
        <p:blipFill>
          <a:blip r:embed="rId4"/>
          <a:stretch>
            <a:fillRect/>
          </a:stretch>
        </p:blipFill>
        <p:spPr>
          <a:xfrm>
            <a:off x="7769199" y="1939555"/>
            <a:ext cx="3488675" cy="380443"/>
          </a:xfrm>
          <a:prstGeom prst="rect">
            <a:avLst/>
          </a:prstGeom>
        </p:spPr>
      </p:pic>
      <p:cxnSp>
        <p:nvCxnSpPr>
          <p:cNvPr id="31" name="Straight Arrow Connector 30">
            <a:extLst>
              <a:ext uri="{FF2B5EF4-FFF2-40B4-BE49-F238E27FC236}">
                <a16:creationId xmlns:a16="http://schemas.microsoft.com/office/drawing/2014/main" id="{5B9EF4E8-FDE8-575C-41AA-9F6ADEAA4A77}"/>
              </a:ext>
            </a:extLst>
          </p:cNvPr>
          <p:cNvCxnSpPr>
            <a:cxnSpLocks/>
            <a:stCxn id="13" idx="2"/>
          </p:cNvCxnSpPr>
          <p:nvPr/>
        </p:nvCxnSpPr>
        <p:spPr>
          <a:xfrm flipH="1">
            <a:off x="1529633" y="1269752"/>
            <a:ext cx="5134896" cy="763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73FE4D-0DBA-B63B-795D-D076B28EACC7}"/>
              </a:ext>
            </a:extLst>
          </p:cNvPr>
          <p:cNvCxnSpPr>
            <a:cxnSpLocks/>
            <a:stCxn id="13" idx="2"/>
            <a:endCxn id="28" idx="0"/>
          </p:cNvCxnSpPr>
          <p:nvPr/>
        </p:nvCxnSpPr>
        <p:spPr>
          <a:xfrm>
            <a:off x="6664529" y="1269752"/>
            <a:ext cx="2849008" cy="669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D3EC76E-94B3-2DC8-27E3-BB9E8C24C22F}"/>
              </a:ext>
            </a:extLst>
          </p:cNvPr>
          <p:cNvSpPr txBox="1"/>
          <p:nvPr/>
        </p:nvSpPr>
        <p:spPr>
          <a:xfrm>
            <a:off x="4565490" y="2082569"/>
            <a:ext cx="2099039" cy="400110"/>
          </a:xfrm>
          <a:prstGeom prst="rect">
            <a:avLst/>
          </a:prstGeom>
          <a:noFill/>
        </p:spPr>
        <p:txBody>
          <a:bodyPr wrap="square">
            <a:spAutoFit/>
          </a:bodyPr>
          <a:lstStyle/>
          <a:p>
            <a:r>
              <a:rPr lang="en-US" sz="1000" dirty="0">
                <a:solidFill>
                  <a:schemeClr val="accent4">
                    <a:lumMod val="25000"/>
                  </a:schemeClr>
                </a:solidFill>
                <a:latin typeface="Bodoni MT" panose="02070603080606020203" pitchFamily="18" charset="0"/>
                <a:cs typeface="Helvetica" panose="020B0604020202020204" pitchFamily="34" charset="0"/>
              </a:rPr>
              <a:t>Brambilla, Pineda, Soto and Vairo, Phys. Rev. D 63, (2000) 014023</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9F661CC-418D-5677-4A29-C8EF4C3A309E}"/>
                  </a:ext>
                </a:extLst>
              </p:cNvPr>
              <p:cNvSpPr txBox="1"/>
              <p:nvPr/>
            </p:nvSpPr>
            <p:spPr>
              <a:xfrm>
                <a:off x="68093" y="6403899"/>
                <a:ext cx="11118715" cy="46160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Bell MT" panose="02020503060305020303" pitchFamily="18" charset="0"/>
                  </a:rPr>
                  <a:t>Power counting will be unique since only one energy scale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𝑚</m:t>
                        </m:r>
                      </m:e>
                      <m:sub>
                        <m:r>
                          <a:rPr lang="en-US" sz="2200" b="0" i="1" smtClean="0">
                            <a:latin typeface="Cambria Math" panose="02040503050406030204" pitchFamily="18" charset="0"/>
                          </a:rPr>
                          <m:t>𝑄</m:t>
                        </m:r>
                      </m:sub>
                    </m:sSub>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𝑣</m:t>
                        </m:r>
                      </m:e>
                      <m:sup>
                        <m:r>
                          <a:rPr lang="en-US" sz="2200" b="0" i="1" smtClean="0">
                            <a:latin typeface="Cambria Math" panose="02040503050406030204" pitchFamily="18" charset="0"/>
                          </a:rPr>
                          <m:t>2</m:t>
                        </m:r>
                      </m:sup>
                    </m:sSup>
                  </m:oMath>
                </a14:m>
                <a:r>
                  <a:rPr lang="en-US" sz="2200" dirty="0">
                    <a:latin typeface="Bell MT" panose="02020503060305020303" pitchFamily="18" charset="0"/>
                  </a:rPr>
                  <a:t>. </a:t>
                </a:r>
              </a:p>
            </p:txBody>
          </p:sp>
        </mc:Choice>
        <mc:Fallback xmlns="">
          <p:sp>
            <p:nvSpPr>
              <p:cNvPr id="48" name="TextBox 47">
                <a:extLst>
                  <a:ext uri="{FF2B5EF4-FFF2-40B4-BE49-F238E27FC236}">
                    <a16:creationId xmlns:a16="http://schemas.microsoft.com/office/drawing/2014/main" id="{9E2FB32A-DA91-71AB-56C0-BA218AEF96F0}"/>
                  </a:ext>
                </a:extLst>
              </p:cNvPr>
              <p:cNvSpPr txBox="1">
                <a:spLocks noRot="1" noChangeAspect="1" noMove="1" noResize="1" noEditPoints="1" noAdjustHandles="1" noChangeArrowheads="1" noChangeShapeType="1" noTextEdit="1"/>
              </p:cNvSpPr>
              <p:nvPr/>
            </p:nvSpPr>
            <p:spPr>
              <a:xfrm>
                <a:off x="68093" y="6403899"/>
                <a:ext cx="11118715" cy="461601"/>
              </a:xfrm>
              <a:prstGeom prst="rect">
                <a:avLst/>
              </a:prstGeom>
              <a:blipFill>
                <a:blip r:embed="rId5"/>
                <a:stretch>
                  <a:fillRect l="-603" t="-5333" b="-24000"/>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5E4DB64C-4F02-4B51-74B1-A676EB2872EF}"/>
              </a:ext>
            </a:extLst>
          </p:cNvPr>
          <p:cNvSpPr txBox="1"/>
          <p:nvPr/>
        </p:nvSpPr>
        <p:spPr>
          <a:xfrm>
            <a:off x="393186" y="4920532"/>
            <a:ext cx="9095362" cy="430887"/>
          </a:xfrm>
          <a:prstGeom prst="rect">
            <a:avLst/>
          </a:prstGeom>
          <a:noFill/>
        </p:spPr>
        <p:txBody>
          <a:bodyPr wrap="square">
            <a:spAutoFit/>
          </a:bodyPr>
          <a:lstStyle/>
          <a:p>
            <a:r>
              <a:rPr lang="en-US" sz="2200" b="1" dirty="0">
                <a:solidFill>
                  <a:srgbClr val="7030A0"/>
                </a:solidFill>
                <a:latin typeface="Bell MT" panose="02020503060305020303" pitchFamily="18" charset="0"/>
              </a:rPr>
              <a:t>Strong-coupling regime: </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4F23E19-B007-23EB-25DD-997F367982D7}"/>
                  </a:ext>
                </a:extLst>
              </p:cNvPr>
              <p:cNvSpPr txBox="1"/>
              <p:nvPr/>
            </p:nvSpPr>
            <p:spPr>
              <a:xfrm>
                <a:off x="240786" y="3419640"/>
                <a:ext cx="4353115" cy="369909"/>
              </a:xfrm>
              <a:prstGeom prst="rect">
                <a:avLst/>
              </a:prstGeom>
              <a:noFill/>
            </p:spPr>
            <p:txBody>
              <a:bodyPr wrap="none" rtlCol="0">
                <a:spAutoFit/>
              </a:bodyPr>
              <a:lstStyle/>
              <a:p>
                <a:pPr marL="285750" indent="-285750">
                  <a:buFont typeface="Wingdings" panose="05000000000000000000" pitchFamily="2" charset="2"/>
                  <a:buChar char="ü"/>
                </a:pPr>
                <a14:m>
                  <m:oMath xmlns:m="http://schemas.openxmlformats.org/officeDocument/2006/math">
                    <m:r>
                      <a:rPr lang="en-US" b="0" i="1" smtClean="0">
                        <a:latin typeface="Cambria Math" panose="02040503050406030204" pitchFamily="18" charset="0"/>
                      </a:rPr>
                      <m:t>𝑄</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oMath>
                </a14:m>
                <a:r>
                  <a:rPr lang="en-US" dirty="0">
                    <a:latin typeface="Bell MT" panose="02020503060305020303" pitchFamily="18" charset="0"/>
                  </a:rPr>
                  <a:t> pair: color singlet &amp; color octet fields</a:t>
                </a:r>
              </a:p>
            </p:txBody>
          </p:sp>
        </mc:Choice>
        <mc:Fallback xmlns="">
          <p:sp>
            <p:nvSpPr>
              <p:cNvPr id="58" name="TextBox 57">
                <a:extLst>
                  <a:ext uri="{FF2B5EF4-FFF2-40B4-BE49-F238E27FC236}">
                    <a16:creationId xmlns:a16="http://schemas.microsoft.com/office/drawing/2014/main" id="{3E0B7AAA-32FD-1867-9159-B196AE8C5624}"/>
                  </a:ext>
                </a:extLst>
              </p:cNvPr>
              <p:cNvSpPr txBox="1">
                <a:spLocks noRot="1" noChangeAspect="1" noMove="1" noResize="1" noEditPoints="1" noAdjustHandles="1" noChangeArrowheads="1" noChangeShapeType="1" noTextEdit="1"/>
              </p:cNvSpPr>
              <p:nvPr/>
            </p:nvSpPr>
            <p:spPr>
              <a:xfrm>
                <a:off x="240786" y="3419640"/>
                <a:ext cx="4353115" cy="369909"/>
              </a:xfrm>
              <a:prstGeom prst="rect">
                <a:avLst/>
              </a:prstGeom>
              <a:blipFill>
                <a:blip r:embed="rId7"/>
                <a:stretch>
                  <a:fillRect l="-839" t="-8197" r="-420"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77D829C-089D-0645-3E30-B7C0623A4078}"/>
                  </a:ext>
                </a:extLst>
              </p:cNvPr>
              <p:cNvSpPr txBox="1"/>
              <p:nvPr/>
            </p:nvSpPr>
            <p:spPr>
              <a:xfrm>
                <a:off x="4983033" y="3417729"/>
                <a:ext cx="5377754" cy="394403"/>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Photons of energy scale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𝑄</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2</m:t>
                        </m:r>
                      </m:sup>
                    </m:sSup>
                  </m:oMath>
                </a14:m>
                <a:r>
                  <a:rPr lang="en-US" dirty="0">
                    <a:latin typeface="Bell MT" panose="02020503060305020303" pitchFamily="18" charset="0"/>
                  </a:rPr>
                  <a:t> mediate interactions</a:t>
                </a:r>
              </a:p>
            </p:txBody>
          </p:sp>
        </mc:Choice>
        <mc:Fallback xmlns="">
          <p:sp>
            <p:nvSpPr>
              <p:cNvPr id="59" name="TextBox 58">
                <a:extLst>
                  <a:ext uri="{FF2B5EF4-FFF2-40B4-BE49-F238E27FC236}">
                    <a16:creationId xmlns:a16="http://schemas.microsoft.com/office/drawing/2014/main" id="{EDD7B65E-FFDA-BA00-C861-3E0799D480FB}"/>
                  </a:ext>
                </a:extLst>
              </p:cNvPr>
              <p:cNvSpPr txBox="1">
                <a:spLocks noRot="1" noChangeAspect="1" noMove="1" noResize="1" noEditPoints="1" noAdjustHandles="1" noChangeArrowheads="1" noChangeShapeType="1" noTextEdit="1"/>
              </p:cNvSpPr>
              <p:nvPr/>
            </p:nvSpPr>
            <p:spPr>
              <a:xfrm>
                <a:off x="4983033" y="3417729"/>
                <a:ext cx="5377754" cy="394403"/>
              </a:xfrm>
              <a:prstGeom prst="rect">
                <a:avLst/>
              </a:prstGeom>
              <a:blipFill>
                <a:blip r:embed="rId8"/>
                <a:stretch>
                  <a:fillRect l="-680" t="-4688" r="-227" b="-23438"/>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70618D19-F9BA-1C40-5DFB-97DD0AE76139}"/>
              </a:ext>
            </a:extLst>
          </p:cNvPr>
          <p:cNvSpPr txBox="1"/>
          <p:nvPr/>
        </p:nvSpPr>
        <p:spPr>
          <a:xfrm>
            <a:off x="240786" y="3917645"/>
            <a:ext cx="7381123"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Matching coefficients are potential which can be computed perturbatively </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C1CFA9D-5D5E-79F1-9FA5-96D3ED7CE29D}"/>
                  </a:ext>
                </a:extLst>
              </p:cNvPr>
              <p:cNvSpPr txBox="1"/>
              <p:nvPr/>
            </p:nvSpPr>
            <p:spPr>
              <a:xfrm>
                <a:off x="240786" y="4405329"/>
                <a:ext cx="8794835" cy="369909"/>
              </a:xfrm>
              <a:prstGeom prst="rect">
                <a:avLst/>
              </a:prstGeom>
              <a:noFill/>
            </p:spPr>
            <p:txBody>
              <a:bodyPr wrap="square" rtlCol="0">
                <a:spAutoFit/>
              </a:bodyPr>
              <a:lstStyle/>
              <a:p>
                <a:pPr marL="285750" indent="-285750">
                  <a:buFont typeface="Wingdings" panose="05000000000000000000" pitchFamily="2" charset="2"/>
                  <a:buChar char="ü"/>
                  <a:defRPr sz="2400"/>
                </a:pPr>
                <a:r>
                  <a:rPr lang="en-US" sz="1800" dirty="0">
                    <a:latin typeface="Bell MT" panose="02020503060305020303" pitchFamily="18" charset="0"/>
                  </a:rPr>
                  <a:t>Relevant for low-lying </a:t>
                </a:r>
                <a14:m>
                  <m:oMath xmlns:m="http://schemas.openxmlformats.org/officeDocument/2006/math">
                    <m:r>
                      <a:rPr lang="en-US" sz="1800" b="0" i="1" smtClean="0">
                        <a:latin typeface="Cambria Math" panose="02040503050406030204" pitchFamily="18" charset="0"/>
                      </a:rPr>
                      <m:t>𝑄</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oMath>
                </a14:m>
                <a:r>
                  <a:rPr lang="en-US" sz="1800" dirty="0">
                    <a:latin typeface="Bell MT" panose="02020503060305020303" pitchFamily="18" charset="0"/>
                  </a:rPr>
                  <a:t> states </a:t>
                </a:r>
                <a:r>
                  <a:rPr lang="en-US" sz="1800" dirty="0">
                    <a:solidFill>
                      <a:srgbClr val="FF0000"/>
                    </a:solidFill>
                    <a:latin typeface="Bell MT" panose="02020503060305020303" pitchFamily="18" charset="0"/>
                  </a:rPr>
                  <a:t>Ex.</a:t>
                </a:r>
                <a:r>
                  <a:rPr lang="en-US" sz="1800" i="1" dirty="0">
                    <a:solidFill>
                      <a:srgbClr val="FF0000"/>
                    </a:solidFill>
                    <a:latin typeface="Bell MT" panose="02020503060305020303" pitchFamily="18" charset="0"/>
                  </a:rPr>
                  <a:t> </a:t>
                </a:r>
                <a:r>
                  <a:rPr lang="en-US" sz="1800" b="1" i="1" dirty="0">
                    <a:solidFill>
                      <a:srgbClr val="FF0000"/>
                    </a:solidFill>
                    <a:latin typeface="Bell MT" panose="02020503060305020303" pitchFamily="18" charset="0"/>
                  </a:rPr>
                  <a:t> </a:t>
                </a:r>
                <a14:m>
                  <m:oMath xmlns:m="http://schemas.openxmlformats.org/officeDocument/2006/math">
                    <m:r>
                      <a:rPr lang="en-US" sz="1800" b="1" i="1" smtClean="0">
                        <a:solidFill>
                          <a:srgbClr val="FF0000"/>
                        </a:solidFill>
                        <a:latin typeface="Cambria Math" panose="02040503050406030204" pitchFamily="18" charset="0"/>
                      </a:rPr>
                      <m:t>𝑱</m:t>
                    </m:r>
                    <m:r>
                      <a:rPr lang="en-US" sz="1800" b="1" i="1" smtClean="0">
                        <a:solidFill>
                          <a:srgbClr val="FF0000"/>
                        </a:solidFill>
                        <a:latin typeface="Cambria Math" panose="02040503050406030204" pitchFamily="18" charset="0"/>
                      </a:rPr>
                      <m:t>/</m:t>
                    </m:r>
                    <m:r>
                      <a:rPr lang="en-US" sz="1800" b="1" i="1" smtClean="0">
                        <a:solidFill>
                          <a:srgbClr val="FF0000"/>
                        </a:solidFill>
                        <a:latin typeface="Cambria Math" panose="02040503050406030204" pitchFamily="18" charset="0"/>
                      </a:rPr>
                      <m:t>𝝍</m:t>
                    </m:r>
                  </m:oMath>
                </a14:m>
                <a:r>
                  <a:rPr lang="en-US" sz="1800" b="1" dirty="0">
                    <a:solidFill>
                      <a:srgbClr val="FF0000"/>
                    </a:solidFill>
                    <a:latin typeface="Bell MT" panose="02020503060305020303" pitchFamily="18" charset="0"/>
                  </a:rPr>
                  <a:t>, </a:t>
                </a:r>
                <a14:m>
                  <m:oMath xmlns:m="http://schemas.openxmlformats.org/officeDocument/2006/math">
                    <m:r>
                      <a:rPr lang="en-US" sz="1800" b="1" i="0" smtClean="0">
                        <a:solidFill>
                          <a:srgbClr val="FF0000"/>
                        </a:solidFill>
                        <a:latin typeface="Cambria Math" panose="02040503050406030204" pitchFamily="18" charset="0"/>
                      </a:rPr>
                      <m:t>𝚼</m:t>
                    </m:r>
                    <m:r>
                      <a:rPr lang="en-US" sz="1800" b="1" i="1" smtClean="0">
                        <a:solidFill>
                          <a:srgbClr val="FF0000"/>
                        </a:solidFill>
                        <a:latin typeface="Cambria Math" panose="02040503050406030204" pitchFamily="18" charset="0"/>
                      </a:rPr>
                      <m:t>(</m:t>
                    </m:r>
                    <m:r>
                      <a:rPr lang="en-US" sz="1800" b="1" i="1" smtClean="0">
                        <a:solidFill>
                          <a:srgbClr val="FF0000"/>
                        </a:solidFill>
                        <a:latin typeface="Cambria Math" panose="02040503050406030204" pitchFamily="18" charset="0"/>
                      </a:rPr>
                      <m:t>𝟏</m:t>
                    </m:r>
                    <m:r>
                      <a:rPr lang="en-US" sz="1800" b="1" i="1" smtClean="0">
                        <a:solidFill>
                          <a:srgbClr val="FF0000"/>
                        </a:solidFill>
                        <a:latin typeface="Cambria Math" panose="02040503050406030204" pitchFamily="18" charset="0"/>
                      </a:rPr>
                      <m:t>𝑺</m:t>
                    </m:r>
                    <m:r>
                      <a:rPr lang="en-US" sz="1800" b="1" i="1" smtClean="0">
                        <a:solidFill>
                          <a:srgbClr val="FF0000"/>
                        </a:solidFill>
                        <a:latin typeface="Cambria Math" panose="02040503050406030204" pitchFamily="18" charset="0"/>
                      </a:rPr>
                      <m:t>)</m:t>
                    </m:r>
                  </m:oMath>
                </a14:m>
                <a:r>
                  <a:rPr lang="en-US" sz="1800" dirty="0">
                    <a:solidFill>
                      <a:srgbClr val="FF0000"/>
                    </a:solidFill>
                    <a:latin typeface="Bell MT" panose="02020503060305020303" pitchFamily="18" charset="0"/>
                  </a:rPr>
                  <a:t>. </a:t>
                </a:r>
              </a:p>
            </p:txBody>
          </p:sp>
        </mc:Choice>
        <mc:Fallback xmlns="">
          <p:sp>
            <p:nvSpPr>
              <p:cNvPr id="64" name="TextBox 63">
                <a:extLst>
                  <a:ext uri="{FF2B5EF4-FFF2-40B4-BE49-F238E27FC236}">
                    <a16:creationId xmlns:a16="http://schemas.microsoft.com/office/drawing/2014/main" id="{6F72348C-7AAD-635B-3250-22802C4A835F}"/>
                  </a:ext>
                </a:extLst>
              </p:cNvPr>
              <p:cNvSpPr txBox="1">
                <a:spLocks noRot="1" noChangeAspect="1" noMove="1" noResize="1" noEditPoints="1" noAdjustHandles="1" noChangeArrowheads="1" noChangeShapeType="1" noTextEdit="1"/>
              </p:cNvSpPr>
              <p:nvPr/>
            </p:nvSpPr>
            <p:spPr>
              <a:xfrm>
                <a:off x="240786" y="4405329"/>
                <a:ext cx="8794835" cy="369909"/>
              </a:xfrm>
              <a:prstGeom prst="rect">
                <a:avLst/>
              </a:prstGeom>
              <a:blipFill>
                <a:blip r:embed="rId9"/>
                <a:stretch>
                  <a:fillRect l="-416" t="-8333" b="-28333"/>
                </a:stretch>
              </a:blipFill>
            </p:spPr>
            <p:txBody>
              <a:bodyPr/>
              <a:lstStyle/>
              <a:p>
                <a:r>
                  <a:rPr lang="en-US">
                    <a:noFill/>
                  </a:rPr>
                  <a:t> </a:t>
                </a:r>
              </a:p>
            </p:txBody>
          </p:sp>
        </mc:Fallback>
      </mc:AlternateContent>
      <p:sp>
        <p:nvSpPr>
          <p:cNvPr id="65" name="TextBox 64">
            <a:extLst>
              <a:ext uri="{FF2B5EF4-FFF2-40B4-BE49-F238E27FC236}">
                <a16:creationId xmlns:a16="http://schemas.microsoft.com/office/drawing/2014/main" id="{A2ACAA62-A779-E39B-15E9-B5887F7AD929}"/>
              </a:ext>
            </a:extLst>
          </p:cNvPr>
          <p:cNvSpPr txBox="1"/>
          <p:nvPr/>
        </p:nvSpPr>
        <p:spPr>
          <a:xfrm>
            <a:off x="393186" y="3032636"/>
            <a:ext cx="9095362" cy="430887"/>
          </a:xfrm>
          <a:prstGeom prst="rect">
            <a:avLst/>
          </a:prstGeom>
          <a:noFill/>
        </p:spPr>
        <p:txBody>
          <a:bodyPr wrap="square">
            <a:spAutoFit/>
          </a:bodyPr>
          <a:lstStyle/>
          <a:p>
            <a:r>
              <a:rPr lang="en-US" sz="2200" b="1" dirty="0">
                <a:solidFill>
                  <a:srgbClr val="7030A0"/>
                </a:solidFill>
                <a:latin typeface="Bell MT" panose="02020503060305020303" pitchFamily="18" charset="0"/>
              </a:rPr>
              <a:t>Weak-coupling regime: </a:t>
            </a:r>
          </a:p>
        </p:txBody>
      </p:sp>
      <p:sp>
        <p:nvSpPr>
          <p:cNvPr id="66" name="TextBox 65">
            <a:extLst>
              <a:ext uri="{FF2B5EF4-FFF2-40B4-BE49-F238E27FC236}">
                <a16:creationId xmlns:a16="http://schemas.microsoft.com/office/drawing/2014/main" id="{3D02DFA1-C583-2589-D42A-7B61E69BBAF7}"/>
              </a:ext>
            </a:extLst>
          </p:cNvPr>
          <p:cNvSpPr txBox="1"/>
          <p:nvPr/>
        </p:nvSpPr>
        <p:spPr>
          <a:xfrm>
            <a:off x="224815" y="5431461"/>
            <a:ext cx="2779351"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Only color singlet fields.</a:t>
            </a:r>
          </a:p>
        </p:txBody>
      </p:sp>
      <p:sp>
        <p:nvSpPr>
          <p:cNvPr id="67" name="TextBox 66">
            <a:extLst>
              <a:ext uri="{FF2B5EF4-FFF2-40B4-BE49-F238E27FC236}">
                <a16:creationId xmlns:a16="http://schemas.microsoft.com/office/drawing/2014/main" id="{73150AEE-9B17-4833-EFE7-D30466414200}"/>
              </a:ext>
            </a:extLst>
          </p:cNvPr>
          <p:cNvSpPr txBox="1"/>
          <p:nvPr/>
        </p:nvSpPr>
        <p:spPr>
          <a:xfrm>
            <a:off x="3214207" y="5431461"/>
            <a:ext cx="8194038" cy="36933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Bell MT" panose="02020503060305020303" pitchFamily="18" charset="0"/>
              </a:rPr>
              <a:t>Matching coefficients are potential which are non-perturbative. Use Lattice inputs</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D1F026B4-BBE0-3112-D597-B6060CFE388C}"/>
                  </a:ext>
                </a:extLst>
              </p:cNvPr>
              <p:cNvSpPr txBox="1"/>
              <p:nvPr/>
            </p:nvSpPr>
            <p:spPr>
              <a:xfrm>
                <a:off x="238410" y="5863920"/>
                <a:ext cx="8794835" cy="369909"/>
              </a:xfrm>
              <a:prstGeom prst="rect">
                <a:avLst/>
              </a:prstGeom>
              <a:noFill/>
            </p:spPr>
            <p:txBody>
              <a:bodyPr wrap="square" rtlCol="0">
                <a:spAutoFit/>
              </a:bodyPr>
              <a:lstStyle/>
              <a:p>
                <a:pPr marL="285750" indent="-285750">
                  <a:buFont typeface="Wingdings" panose="05000000000000000000" pitchFamily="2" charset="2"/>
                  <a:buChar char="ü"/>
                  <a:defRPr sz="2400"/>
                </a:pPr>
                <a:r>
                  <a:rPr lang="en-US" sz="1800" dirty="0">
                    <a:latin typeface="Bell MT" panose="02020503060305020303" pitchFamily="18" charset="0"/>
                  </a:rPr>
                  <a:t>Relevant for any </a:t>
                </a:r>
                <a14:m>
                  <m:oMath xmlns:m="http://schemas.openxmlformats.org/officeDocument/2006/math">
                    <m:r>
                      <a:rPr lang="en-US" sz="1800" b="0" i="1" smtClean="0">
                        <a:latin typeface="Cambria Math" panose="02040503050406030204" pitchFamily="18" charset="0"/>
                      </a:rPr>
                      <m:t>𝑄</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oMath>
                </a14:m>
                <a:r>
                  <a:rPr lang="en-US" sz="1800" dirty="0">
                    <a:latin typeface="Bell MT" panose="02020503060305020303" pitchFamily="18" charset="0"/>
                  </a:rPr>
                  <a:t> states.</a:t>
                </a:r>
                <a:endParaRPr lang="en-US" sz="1800" dirty="0">
                  <a:solidFill>
                    <a:srgbClr val="FF0000"/>
                  </a:solidFill>
                  <a:latin typeface="Bell MT" panose="02020503060305020303" pitchFamily="18" charset="0"/>
                </a:endParaRPr>
              </a:p>
            </p:txBody>
          </p:sp>
        </mc:Choice>
        <mc:Fallback xmlns="">
          <p:sp>
            <p:nvSpPr>
              <p:cNvPr id="68" name="TextBox 67">
                <a:extLst>
                  <a:ext uri="{FF2B5EF4-FFF2-40B4-BE49-F238E27FC236}">
                    <a16:creationId xmlns:a16="http://schemas.microsoft.com/office/drawing/2014/main" id="{A9EAC36D-5D0D-A28E-DB0D-1E42DA7EB9C9}"/>
                  </a:ext>
                </a:extLst>
              </p:cNvPr>
              <p:cNvSpPr txBox="1">
                <a:spLocks noRot="1" noChangeAspect="1" noMove="1" noResize="1" noEditPoints="1" noAdjustHandles="1" noChangeArrowheads="1" noChangeShapeType="1" noTextEdit="1"/>
              </p:cNvSpPr>
              <p:nvPr/>
            </p:nvSpPr>
            <p:spPr>
              <a:xfrm>
                <a:off x="238410" y="5863920"/>
                <a:ext cx="8794835" cy="369909"/>
              </a:xfrm>
              <a:prstGeom prst="rect">
                <a:avLst/>
              </a:prstGeom>
              <a:blipFill>
                <a:blip r:embed="rId10"/>
                <a:stretch>
                  <a:fillRect l="-416" t="-8197" b="-26230"/>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82574221-58F7-C472-CF57-6062E4556633}"/>
              </a:ext>
            </a:extLst>
          </p:cNvPr>
          <p:cNvSpPr txBox="1"/>
          <p:nvPr/>
        </p:nvSpPr>
        <p:spPr>
          <a:xfrm>
            <a:off x="3224491" y="5887635"/>
            <a:ext cx="8794835" cy="369909"/>
          </a:xfrm>
          <a:prstGeom prst="rect">
            <a:avLst/>
          </a:prstGeom>
          <a:noFill/>
        </p:spPr>
        <p:txBody>
          <a:bodyPr wrap="square" rtlCol="0">
            <a:spAutoFit/>
          </a:bodyPr>
          <a:lstStyle/>
          <a:p>
            <a:pPr marL="285750" indent="-285750">
              <a:buFont typeface="Wingdings" panose="05000000000000000000" pitchFamily="2" charset="2"/>
              <a:buChar char="ü"/>
              <a:defRPr sz="2400"/>
            </a:pPr>
            <a:r>
              <a:rPr lang="en-US" sz="1800" b="1" dirty="0">
                <a:latin typeface="Bell MT" panose="02020503060305020303" pitchFamily="18" charset="0"/>
              </a:rPr>
              <a:t>Generalized to Exotic Hadrons: </a:t>
            </a:r>
            <a:r>
              <a:rPr lang="en-US" sz="1800" b="1" dirty="0">
                <a:solidFill>
                  <a:srgbClr val="FF0000"/>
                </a:solidFill>
                <a:latin typeface="Bell MT" panose="02020503060305020303" pitchFamily="18" charset="0"/>
              </a:rPr>
              <a:t>Born-Oppenheimer EFT</a:t>
            </a:r>
            <a:r>
              <a:rPr lang="en-US" sz="1800" b="1" dirty="0">
                <a:latin typeface="Bell MT" panose="02020503060305020303" pitchFamily="18" charset="0"/>
              </a:rPr>
              <a:t>.</a:t>
            </a:r>
            <a:endParaRPr lang="en-US" sz="1800" b="1" dirty="0">
              <a:solidFill>
                <a:srgbClr val="FF0000"/>
              </a:solidFill>
              <a:latin typeface="Bell MT" panose="02020503060305020303" pitchFamily="18" charset="0"/>
            </a:endParaRPr>
          </a:p>
        </p:txBody>
      </p:sp>
      <p:sp>
        <p:nvSpPr>
          <p:cNvPr id="11" name="TextBox 10">
            <a:extLst>
              <a:ext uri="{FF2B5EF4-FFF2-40B4-BE49-F238E27FC236}">
                <a16:creationId xmlns:a16="http://schemas.microsoft.com/office/drawing/2014/main" id="{1CC740C7-0D19-D20E-9122-9744C73BBD68}"/>
              </a:ext>
            </a:extLst>
          </p:cNvPr>
          <p:cNvSpPr txBox="1"/>
          <p:nvPr/>
        </p:nvSpPr>
        <p:spPr>
          <a:xfrm>
            <a:off x="990181" y="892995"/>
            <a:ext cx="684483" cy="385811"/>
          </a:xfrm>
          <a:prstGeom prst="rect">
            <a:avLst/>
          </a:prstGeom>
          <a:noFill/>
        </p:spPr>
        <p:txBody>
          <a:bodyPr wrap="none" lIns="0" tIns="0" rIns="0" bIns="0" rtlCol="0">
            <a:spAutoFit/>
          </a:bodyPr>
          <a:lstStyle/>
          <a:p>
            <a:pPr>
              <a:lnSpc>
                <a:spcPct val="114000"/>
              </a:lnSpc>
            </a:pPr>
            <a:r>
              <a:rPr lang="en-US" sz="2400" b="1" dirty="0">
                <a:latin typeface="+mn-lt"/>
              </a:rPr>
              <a:t>QCD</a:t>
            </a:r>
          </a:p>
        </p:txBody>
      </p:sp>
      <p:sp>
        <p:nvSpPr>
          <p:cNvPr id="12" name="TextBox 11">
            <a:extLst>
              <a:ext uri="{FF2B5EF4-FFF2-40B4-BE49-F238E27FC236}">
                <a16:creationId xmlns:a16="http://schemas.microsoft.com/office/drawing/2014/main" id="{E57CA341-A07F-96E1-0BE5-AFF6AD4B816B}"/>
              </a:ext>
            </a:extLst>
          </p:cNvPr>
          <p:cNvSpPr txBox="1"/>
          <p:nvPr/>
        </p:nvSpPr>
        <p:spPr>
          <a:xfrm>
            <a:off x="2517990" y="887315"/>
            <a:ext cx="1130118" cy="385811"/>
          </a:xfrm>
          <a:prstGeom prst="rect">
            <a:avLst/>
          </a:prstGeom>
          <a:noFill/>
        </p:spPr>
        <p:txBody>
          <a:bodyPr wrap="none" lIns="0" tIns="0" rIns="0" bIns="0" rtlCol="0">
            <a:spAutoFit/>
          </a:bodyPr>
          <a:lstStyle/>
          <a:p>
            <a:pPr>
              <a:lnSpc>
                <a:spcPct val="114000"/>
              </a:lnSpc>
            </a:pPr>
            <a:r>
              <a:rPr lang="en-US" sz="2400" b="1" dirty="0">
                <a:solidFill>
                  <a:srgbClr val="00B050"/>
                </a:solidFill>
                <a:latin typeface="+mn-lt"/>
              </a:rPr>
              <a:t>NRQCD</a:t>
            </a:r>
          </a:p>
        </p:txBody>
      </p:sp>
      <p:sp>
        <p:nvSpPr>
          <p:cNvPr id="13" name="TextBox 12">
            <a:extLst>
              <a:ext uri="{FF2B5EF4-FFF2-40B4-BE49-F238E27FC236}">
                <a16:creationId xmlns:a16="http://schemas.microsoft.com/office/drawing/2014/main" id="{B2B04693-15FE-1D25-5282-79A2DF888FD9}"/>
              </a:ext>
            </a:extLst>
          </p:cNvPr>
          <p:cNvSpPr txBox="1"/>
          <p:nvPr/>
        </p:nvSpPr>
        <p:spPr>
          <a:xfrm>
            <a:off x="4603868" y="883941"/>
            <a:ext cx="4121321" cy="385811"/>
          </a:xfrm>
          <a:prstGeom prst="rect">
            <a:avLst/>
          </a:prstGeom>
          <a:noFill/>
        </p:spPr>
        <p:txBody>
          <a:bodyPr wrap="none" lIns="0" tIns="0" rIns="0" bIns="0" rtlCol="0">
            <a:spAutoFit/>
          </a:bodyPr>
          <a:lstStyle/>
          <a:p>
            <a:pPr>
              <a:lnSpc>
                <a:spcPct val="114000"/>
              </a:lnSpc>
            </a:pPr>
            <a:r>
              <a:rPr lang="en-US" sz="2400" b="1" dirty="0">
                <a:solidFill>
                  <a:srgbClr val="FF0000"/>
                </a:solidFill>
              </a:rPr>
              <a:t>p</a:t>
            </a:r>
            <a:r>
              <a:rPr lang="en-US" sz="2400" b="1" dirty="0">
                <a:solidFill>
                  <a:srgbClr val="FF0000"/>
                </a:solidFill>
                <a:latin typeface="+mn-lt"/>
              </a:rPr>
              <a:t>otential-NRQCD (</a:t>
            </a:r>
            <a:r>
              <a:rPr lang="en-US" sz="2400" b="1" dirty="0" err="1">
                <a:solidFill>
                  <a:srgbClr val="FF0000"/>
                </a:solidFill>
                <a:latin typeface="+mn-lt"/>
              </a:rPr>
              <a:t>pNRQCD</a:t>
            </a:r>
            <a:r>
              <a:rPr lang="en-US" sz="2400" b="1" dirty="0">
                <a:solidFill>
                  <a:srgbClr val="FF0000"/>
                </a:solidFill>
                <a:latin typeface="+mn-lt"/>
              </a:rPr>
              <a:t>)</a:t>
            </a:r>
          </a:p>
        </p:txBody>
      </p:sp>
      <p:cxnSp>
        <p:nvCxnSpPr>
          <p:cNvPr id="14" name="Straight Arrow Connector 13">
            <a:extLst>
              <a:ext uri="{FF2B5EF4-FFF2-40B4-BE49-F238E27FC236}">
                <a16:creationId xmlns:a16="http://schemas.microsoft.com/office/drawing/2014/main" id="{DF22939D-C68D-BAAB-763D-DC07FAD20767}"/>
              </a:ext>
            </a:extLst>
          </p:cNvPr>
          <p:cNvCxnSpPr>
            <a:stCxn id="11" idx="3"/>
            <a:endCxn id="12" idx="1"/>
          </p:cNvCxnSpPr>
          <p:nvPr/>
        </p:nvCxnSpPr>
        <p:spPr>
          <a:xfrm flipV="1">
            <a:off x="1674664" y="1080221"/>
            <a:ext cx="843326" cy="56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F8E80C-433A-F7D1-87F9-E533DA0FC3E2}"/>
              </a:ext>
            </a:extLst>
          </p:cNvPr>
          <p:cNvCxnSpPr/>
          <p:nvPr/>
        </p:nvCxnSpPr>
        <p:spPr>
          <a:xfrm flipV="1">
            <a:off x="3704325" y="1070801"/>
            <a:ext cx="843326" cy="56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8614718-4F98-DE65-0FBE-0B051EB4910A}"/>
                  </a:ext>
                </a:extLst>
              </p:cNvPr>
              <p:cNvSpPr txBox="1"/>
              <p:nvPr/>
            </p:nvSpPr>
            <p:spPr>
              <a:xfrm>
                <a:off x="2420929" y="83712"/>
                <a:ext cx="7158479" cy="607346"/>
              </a:xfrm>
              <a:prstGeom prst="rect">
                <a:avLst/>
              </a:prstGeom>
              <a:noFill/>
            </p:spPr>
            <p:txBody>
              <a:bodyPr wrap="square" rtlCol="0">
                <a:spAutoFit/>
              </a:bodyPr>
              <a:lstStyle/>
              <a:p>
                <a:pPr>
                  <a:lnSpc>
                    <a:spcPct val="114000"/>
                  </a:lnSpc>
                </a:pPr>
                <a:r>
                  <a:rPr lang="en-US" sz="3200" dirty="0">
                    <a:latin typeface="+mj-lt"/>
                  </a:rPr>
                  <a:t>EFT Roadmap for </a:t>
                </a:r>
                <a14:m>
                  <m:oMath xmlns:m="http://schemas.openxmlformats.org/officeDocument/2006/math">
                    <m:f>
                      <m:fPr>
                        <m:type m:val="lin"/>
                        <m:ctrlPr>
                          <a:rPr lang="en-US" sz="3200" b="0" i="1" dirty="0" smtClean="0">
                            <a:latin typeface="Cambria Math" panose="02040503050406030204" pitchFamily="18" charset="0"/>
                          </a:rPr>
                        </m:ctrlPr>
                      </m:fPr>
                      <m:num>
                        <m:r>
                          <m:rPr>
                            <m:sty m:val="p"/>
                          </m:rPr>
                          <a:rPr lang="en-US" sz="3200" b="0" i="0" dirty="0" smtClean="0">
                            <a:latin typeface="Cambria Math" panose="02040503050406030204" pitchFamily="18" charset="0"/>
                          </a:rPr>
                          <m:t>Q</m:t>
                        </m:r>
                        <m:acc>
                          <m:accPr>
                            <m:chr m:val="̅"/>
                            <m:ctrlPr>
                              <a:rPr lang="en-US" sz="3200" b="0" i="1" dirty="0" smtClean="0">
                                <a:latin typeface="Cambria Math" panose="02040503050406030204" pitchFamily="18" charset="0"/>
                              </a:rPr>
                            </m:ctrlPr>
                          </m:accPr>
                          <m:e>
                            <m:r>
                              <m:rPr>
                                <m:sty m:val="p"/>
                              </m:rPr>
                              <a:rPr lang="en-US" sz="3200" b="0" i="0" dirty="0" smtClean="0">
                                <a:latin typeface="Cambria Math" panose="02040503050406030204" pitchFamily="18" charset="0"/>
                              </a:rPr>
                              <m:t>Q</m:t>
                            </m:r>
                          </m:e>
                        </m:acc>
                      </m:num>
                      <m:den>
                        <m:r>
                          <m:rPr>
                            <m:sty m:val="p"/>
                          </m:rPr>
                          <a:rPr lang="en-US" sz="3200" b="0" i="0" dirty="0" smtClean="0">
                            <a:latin typeface="Cambria Math" panose="02040503050406030204" pitchFamily="18" charset="0"/>
                          </a:rPr>
                          <m:t>QQ</m:t>
                        </m:r>
                      </m:den>
                    </m:f>
                  </m:oMath>
                </a14:m>
                <a:r>
                  <a:rPr lang="en-US" sz="3200" dirty="0">
                    <a:latin typeface="+mj-lt"/>
                  </a:rPr>
                  <a:t> systems</a:t>
                </a:r>
              </a:p>
            </p:txBody>
          </p:sp>
        </mc:Choice>
        <mc:Fallback xmlns="">
          <p:sp>
            <p:nvSpPr>
              <p:cNvPr id="25" name="TextBox 24">
                <a:extLst>
                  <a:ext uri="{FF2B5EF4-FFF2-40B4-BE49-F238E27FC236}">
                    <a16:creationId xmlns:a16="http://schemas.microsoft.com/office/drawing/2014/main" id="{9B704B30-20C8-E889-E4CF-3F71A4358024}"/>
                  </a:ext>
                </a:extLst>
              </p:cNvPr>
              <p:cNvSpPr txBox="1">
                <a:spLocks noRot="1" noChangeAspect="1" noMove="1" noResize="1" noEditPoints="1" noAdjustHandles="1" noChangeArrowheads="1" noChangeShapeType="1" noTextEdit="1"/>
              </p:cNvSpPr>
              <p:nvPr/>
            </p:nvSpPr>
            <p:spPr>
              <a:xfrm>
                <a:off x="2420929" y="83712"/>
                <a:ext cx="7158479" cy="607346"/>
              </a:xfrm>
              <a:prstGeom prst="rect">
                <a:avLst/>
              </a:prstGeom>
              <a:blipFill>
                <a:blip r:embed="rId11"/>
                <a:stretch>
                  <a:fillRect l="-2129" t="-9091" b="-33333"/>
                </a:stretch>
              </a:blipFill>
            </p:spPr>
            <p:txBody>
              <a:bodyPr/>
              <a:lstStyle/>
              <a:p>
                <a:r>
                  <a:rPr lang="en-US">
                    <a:noFill/>
                  </a:rPr>
                  <a:t> </a:t>
                </a:r>
              </a:p>
            </p:txBody>
          </p:sp>
        </mc:Fallback>
      </mc:AlternateContent>
    </p:spTree>
    <p:extLst>
      <p:ext uri="{BB962C8B-B14F-4D97-AF65-F5344CB8AC3E}">
        <p14:creationId xmlns:p14="http://schemas.microsoft.com/office/powerpoint/2010/main" val="449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1" grpId="0" animBg="1"/>
      <p:bldP spid="40" grpId="0"/>
      <p:bldP spid="48" grpId="0"/>
      <p:bldP spid="57" grpId="0"/>
      <p:bldP spid="58" grpId="0"/>
      <p:bldP spid="59" grpId="0"/>
      <p:bldP spid="62"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05016"/>
            <a:ext cx="184731" cy="369332"/>
          </a:xfrm>
          <a:prstGeom prst="rect">
            <a:avLst/>
          </a:prstGeom>
          <a:noFill/>
        </p:spPr>
        <p:txBody>
          <a:bodyPr wrap="none" rtlCol="0">
            <a:spAutoFit/>
          </a:bodyPr>
          <a:lstStyle/>
          <a:p>
            <a:endParaRPr lang="en-US" dirty="0"/>
          </a:p>
        </p:txBody>
      </p:sp>
      <p:sp>
        <p:nvSpPr>
          <p:cNvPr id="6" name="Slide Number Placeholder 5"/>
          <p:cNvSpPr>
            <a:spLocks noGrp="1"/>
          </p:cNvSpPr>
          <p:nvPr>
            <p:ph type="sldNum" sz="quarter" idx="12"/>
          </p:nvPr>
        </p:nvSpPr>
        <p:spPr/>
        <p:txBody>
          <a:bodyPr/>
          <a:lstStyle/>
          <a:p>
            <a:fld id="{F625E1C1-922A-47A9-AF37-A2DFACD4FCD7}" type="slidenum">
              <a:rPr lang="en-US" smtClean="0"/>
              <a:t>9</a:t>
            </a:fld>
            <a:endParaRPr lang="en-US"/>
          </a:p>
        </p:txBody>
      </p:sp>
      <p:sp>
        <p:nvSpPr>
          <p:cNvPr id="8" name="HQET for heavy quarks and diquarks">
            <a:extLst>
              <a:ext uri="{FF2B5EF4-FFF2-40B4-BE49-F238E27FC236}">
                <a16:creationId xmlns:a16="http://schemas.microsoft.com/office/drawing/2014/main" id="{C2487851-456A-A8E3-D756-7C862880413B}"/>
              </a:ext>
            </a:extLst>
          </p:cNvPr>
          <p:cNvSpPr txBox="1"/>
          <p:nvPr/>
        </p:nvSpPr>
        <p:spPr>
          <a:xfrm>
            <a:off x="-33560" y="1376074"/>
            <a:ext cx="11969551" cy="4565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a:t>
            </a:r>
            <a:endParaRPr sz="2200" dirty="0">
              <a:latin typeface="Bell MT" panose="02020503060305020303" pitchFamily="18" charset="0"/>
            </a:endParaRPr>
          </a:p>
        </p:txBody>
      </p:sp>
      <mc:AlternateContent xmlns:mc="http://schemas.openxmlformats.org/markup-compatibility/2006" xmlns:a14="http://schemas.microsoft.com/office/drawing/2010/main">
        <mc:Choice Requires="a14">
          <p:sp>
            <p:nvSpPr>
              <p:cNvPr id="4" name="HQET for heavy quarks and diquarks">
                <a:extLst>
                  <a:ext uri="{FF2B5EF4-FFF2-40B4-BE49-F238E27FC236}">
                    <a16:creationId xmlns:a16="http://schemas.microsoft.com/office/drawing/2014/main" id="{2508822F-2E0F-E02B-0AC5-FD8A6BB1C0CF}"/>
                  </a:ext>
                </a:extLst>
              </p:cNvPr>
              <p:cNvSpPr txBox="1"/>
              <p:nvPr/>
            </p:nvSpPr>
            <p:spPr>
              <a:xfrm>
                <a:off x="45219" y="766500"/>
                <a:ext cx="11868185" cy="78047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200" dirty="0">
                    <a:latin typeface="Bell MT" panose="02020503060305020303" pitchFamily="18" charset="0"/>
                  </a:rPr>
                  <a:t>Exotic hadron </a:t>
                </a:r>
                <a14:m>
                  <m:oMath xmlns:m="http://schemas.openxmlformats.org/officeDocument/2006/math">
                    <m:r>
                      <a:rPr lang="en-US" sz="2200" b="0" i="0" smtClean="0">
                        <a:latin typeface="Cambria Math" panose="02040503050406030204" pitchFamily="18" charset="0"/>
                      </a:rPr>
                      <m:t>(</m:t>
                    </m:r>
                    <m:r>
                      <a:rPr lang="en-US" sz="2200" b="1" i="1" smtClean="0">
                        <a:latin typeface="Cambria Math" panose="02040503050406030204" pitchFamily="18" charset="0"/>
                      </a:rPr>
                      <m:t>𝑸</m:t>
                    </m:r>
                    <m:acc>
                      <m:accPr>
                        <m:chr m:val="̅"/>
                        <m:ctrlPr>
                          <a:rPr lang="en-US" sz="2200" b="1" i="1" smtClean="0">
                            <a:latin typeface="Cambria Math" panose="02040503050406030204" pitchFamily="18" charset="0"/>
                          </a:rPr>
                        </m:ctrlPr>
                      </m:accPr>
                      <m:e>
                        <m:r>
                          <a:rPr lang="en-US" sz="2200" b="1" i="1" smtClean="0">
                            <a:latin typeface="Cambria Math" panose="02040503050406030204" pitchFamily="18" charset="0"/>
                          </a:rPr>
                          <m:t>𝑸</m:t>
                        </m:r>
                      </m:e>
                    </m:acc>
                    <m:r>
                      <a:rPr lang="en-US" sz="2200" b="1" i="1" dirty="0" smtClean="0">
                        <a:solidFill>
                          <a:srgbClr val="00B050"/>
                        </a:solidFill>
                        <a:latin typeface="Cambria Math" panose="02040503050406030204" pitchFamily="18" charset="0"/>
                      </a:rPr>
                      <m:t>𝑿</m:t>
                    </m:r>
                    <m:r>
                      <a:rPr lang="en-US" sz="2200" b="1" i="0" dirty="0" smtClean="0">
                        <a:latin typeface="Cambria Math" panose="02040503050406030204" pitchFamily="18" charset="0"/>
                      </a:rPr>
                      <m:t>,</m:t>
                    </m:r>
                    <m:r>
                      <a:rPr lang="en-US" sz="2200" b="1" i="1">
                        <a:latin typeface="Cambria Math" panose="02040503050406030204" pitchFamily="18" charset="0"/>
                      </a:rPr>
                      <m:t>𝑸</m:t>
                    </m:r>
                    <m:r>
                      <a:rPr lang="en-US" sz="2200" b="1" i="1" smtClean="0">
                        <a:latin typeface="Cambria Math" panose="02040503050406030204" pitchFamily="18" charset="0"/>
                      </a:rPr>
                      <m:t>𝑸</m:t>
                    </m:r>
                    <m:r>
                      <a:rPr lang="en-US" sz="2200" b="1" i="1" dirty="0" smtClean="0">
                        <a:solidFill>
                          <a:srgbClr val="00B050"/>
                        </a:solidFill>
                        <a:latin typeface="Cambria Math" panose="02040503050406030204" pitchFamily="18" charset="0"/>
                      </a:rPr>
                      <m:t>𝑿</m:t>
                    </m:r>
                    <m:r>
                      <a:rPr lang="en-US" sz="2200" b="1" i="1" dirty="0" smtClean="0">
                        <a:latin typeface="Cambria Math" panose="02040503050406030204" pitchFamily="18" charset="0"/>
                      </a:rPr>
                      <m:t>, …..)</m:t>
                    </m:r>
                  </m:oMath>
                </a14:m>
                <a:r>
                  <a:rPr lang="en-US" sz="2200" b="1" dirty="0">
                    <a:latin typeface="Bell MT" panose="02020503060305020303" pitchFamily="18" charset="0"/>
                  </a:rPr>
                  <a:t>, </a:t>
                </a:r>
                <a14:m>
                  <m:oMath xmlns:m="http://schemas.openxmlformats.org/officeDocument/2006/math">
                    <m:r>
                      <a:rPr lang="en-US" sz="2200" b="1" i="1">
                        <a:latin typeface="Cambria Math" panose="02040503050406030204" pitchFamily="18" charset="0"/>
                      </a:rPr>
                      <m:t>𝑿</m:t>
                    </m:r>
                  </m:oMath>
                </a14:m>
                <a:r>
                  <a:rPr lang="en-US" sz="2200" b="1" dirty="0">
                    <a:latin typeface="Bell MT" panose="02020503060305020303" pitchFamily="18" charset="0"/>
                  </a:rPr>
                  <a:t>: </a:t>
                </a:r>
                <a:r>
                  <a:rPr lang="en-US" sz="2200" dirty="0">
                    <a:latin typeface="Bell MT" panose="02020503060305020303" pitchFamily="18" charset="0"/>
                  </a:rPr>
                  <a:t>any combination of light quark and gluons </a:t>
                </a:r>
              </a:p>
              <a:p>
                <a:pPr>
                  <a:defRPr sz="2400"/>
                </a:pPr>
                <a:r>
                  <a:rPr lang="en-US" sz="2200" dirty="0">
                    <a:latin typeface="Bell MT" panose="02020503060305020303" pitchFamily="18" charset="0"/>
                  </a:rPr>
                  <a:t>     to obtain color singlet hadron</a:t>
                </a:r>
              </a:p>
            </p:txBody>
          </p:sp>
        </mc:Choice>
        <mc:Fallback xmlns="">
          <p:sp>
            <p:nvSpPr>
              <p:cNvPr id="4" name="HQET for heavy quarks and diquarks">
                <a:extLst>
                  <a:ext uri="{FF2B5EF4-FFF2-40B4-BE49-F238E27FC236}">
                    <a16:creationId xmlns:a16="http://schemas.microsoft.com/office/drawing/2014/main" id="{2508822F-2E0F-E02B-0AC5-FD8A6BB1C0CF}"/>
                  </a:ext>
                </a:extLst>
              </p:cNvPr>
              <p:cNvSpPr txBox="1">
                <a:spLocks noRot="1" noChangeAspect="1" noMove="1" noResize="1" noEditPoints="1" noAdjustHandles="1" noChangeArrowheads="1" noChangeShapeType="1" noTextEdit="1"/>
              </p:cNvSpPr>
              <p:nvPr/>
            </p:nvSpPr>
            <p:spPr>
              <a:xfrm>
                <a:off x="45219" y="766500"/>
                <a:ext cx="11868185" cy="780470"/>
              </a:xfrm>
              <a:prstGeom prst="rect">
                <a:avLst/>
              </a:prstGeom>
              <a:blipFill>
                <a:blip r:embed="rId3"/>
                <a:stretch>
                  <a:fillRect l="-924" t="-3906" b="-14844"/>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100666D3-0E60-6AF6-CD87-F17951A218D4}"/>
              </a:ext>
            </a:extLst>
          </p:cNvPr>
          <p:cNvPicPr>
            <a:picLocks noChangeAspect="1"/>
          </p:cNvPicPr>
          <p:nvPr/>
        </p:nvPicPr>
        <p:blipFill>
          <a:blip r:embed="rId4"/>
          <a:stretch>
            <a:fillRect/>
          </a:stretch>
        </p:blipFill>
        <p:spPr>
          <a:xfrm>
            <a:off x="8809569" y="1453484"/>
            <a:ext cx="3205201" cy="1907227"/>
          </a:xfrm>
          <a:prstGeom prst="rect">
            <a:avLst/>
          </a:prstGeom>
        </p:spPr>
      </p:pic>
      <p:sp>
        <p:nvSpPr>
          <p:cNvPr id="16" name="TextBox 15">
            <a:extLst>
              <a:ext uri="{FF2B5EF4-FFF2-40B4-BE49-F238E27FC236}">
                <a16:creationId xmlns:a16="http://schemas.microsoft.com/office/drawing/2014/main" id="{0B1EEB92-0EA8-2A7E-318B-BA37E49708D9}"/>
              </a:ext>
            </a:extLst>
          </p:cNvPr>
          <p:cNvSpPr txBox="1"/>
          <p:nvPr/>
        </p:nvSpPr>
        <p:spPr>
          <a:xfrm>
            <a:off x="664660" y="4992827"/>
            <a:ext cx="3962623" cy="289438"/>
          </a:xfrm>
          <a:prstGeom prst="rect">
            <a:avLst/>
          </a:prstGeom>
          <a:noFill/>
        </p:spPr>
        <p:txBody>
          <a:bodyPr wrap="none" lIns="0" tIns="0" rIns="0" bIns="0" rtlCol="0">
            <a:spAutoFit/>
          </a:bodyPr>
          <a:lstStyle/>
          <a:p>
            <a:pPr>
              <a:lnSpc>
                <a:spcPct val="114000"/>
              </a:lnSpc>
            </a:pPr>
            <a:r>
              <a:rPr lang="en-US" dirty="0">
                <a:latin typeface="+mn-lt"/>
              </a:rPr>
              <a:t>Heavy quark: slow-degrees of freedom</a:t>
            </a:r>
          </a:p>
        </p:txBody>
      </p:sp>
      <p:sp>
        <p:nvSpPr>
          <p:cNvPr id="17" name="TextBox 16">
            <a:extLst>
              <a:ext uri="{FF2B5EF4-FFF2-40B4-BE49-F238E27FC236}">
                <a16:creationId xmlns:a16="http://schemas.microsoft.com/office/drawing/2014/main" id="{CC4F85C7-6A93-B10E-0CDB-86B200D08E38}"/>
              </a:ext>
            </a:extLst>
          </p:cNvPr>
          <p:cNvSpPr txBox="1"/>
          <p:nvPr/>
        </p:nvSpPr>
        <p:spPr>
          <a:xfrm>
            <a:off x="4870030" y="4992827"/>
            <a:ext cx="2731517" cy="289438"/>
          </a:xfrm>
          <a:prstGeom prst="rect">
            <a:avLst/>
          </a:prstGeom>
          <a:noFill/>
        </p:spPr>
        <p:txBody>
          <a:bodyPr wrap="none" lIns="0" tIns="0" rIns="0" bIns="0" rtlCol="0">
            <a:spAutoFit/>
          </a:bodyPr>
          <a:lstStyle/>
          <a:p>
            <a:pPr>
              <a:lnSpc>
                <a:spcPct val="114000"/>
              </a:lnSpc>
            </a:pPr>
            <a:r>
              <a:rPr lang="en-US" b="1" i="1" dirty="0">
                <a:solidFill>
                  <a:srgbClr val="00B050"/>
                </a:solidFill>
              </a:rPr>
              <a:t>X</a:t>
            </a:r>
            <a:r>
              <a:rPr lang="en-US" dirty="0">
                <a:latin typeface="+mn-lt"/>
              </a:rPr>
              <a:t>: </a:t>
            </a:r>
            <a:r>
              <a:rPr lang="en-US" dirty="0"/>
              <a:t>fast</a:t>
            </a:r>
            <a:r>
              <a:rPr lang="en-US" dirty="0">
                <a:latin typeface="+mn-lt"/>
              </a:rPr>
              <a:t>-degrees of freedom</a:t>
            </a:r>
          </a:p>
        </p:txBody>
      </p:sp>
      <p:sp>
        <p:nvSpPr>
          <p:cNvPr id="23" name="TextBox 22">
            <a:extLst>
              <a:ext uri="{FF2B5EF4-FFF2-40B4-BE49-F238E27FC236}">
                <a16:creationId xmlns:a16="http://schemas.microsoft.com/office/drawing/2014/main" id="{5A002B4A-4899-6A00-23DB-056B66576592}"/>
              </a:ext>
            </a:extLst>
          </p:cNvPr>
          <p:cNvSpPr txBox="1"/>
          <p:nvPr/>
        </p:nvSpPr>
        <p:spPr>
          <a:xfrm>
            <a:off x="1155689" y="6421786"/>
            <a:ext cx="4416978" cy="400110"/>
          </a:xfrm>
          <a:prstGeom prst="rect">
            <a:avLst/>
          </a:prstGeom>
          <a:noFill/>
        </p:spPr>
        <p:txBody>
          <a:bodyPr wrap="none" rtlCol="0">
            <a:spAutoFit/>
          </a:bodyPr>
          <a:lstStyle/>
          <a:p>
            <a:r>
              <a:rPr lang="en-US" sz="2000" dirty="0">
                <a:solidFill>
                  <a:srgbClr val="FF0000"/>
                </a:solidFill>
                <a:latin typeface="Bell MT" panose="02020503060305020303" pitchFamily="18" charset="0"/>
              </a:rPr>
              <a:t>Born-Oppenheimer (BO) Approximation</a:t>
            </a:r>
          </a:p>
        </p:txBody>
      </p:sp>
      <mc:AlternateContent xmlns:mc="http://schemas.openxmlformats.org/markup-compatibility/2006" xmlns:a14="http://schemas.microsoft.com/office/drawing/2010/main">
        <mc:Choice Requires="a14">
          <p:sp>
            <p:nvSpPr>
              <p:cNvPr id="24" name="HQET for heavy quarks and diquarks">
                <a:extLst>
                  <a:ext uri="{FF2B5EF4-FFF2-40B4-BE49-F238E27FC236}">
                    <a16:creationId xmlns:a16="http://schemas.microsoft.com/office/drawing/2014/main" id="{BD3D4B23-2F2C-BC3D-A923-CA1608438EFB}"/>
                  </a:ext>
                </a:extLst>
              </p:cNvPr>
              <p:cNvSpPr txBox="1"/>
              <p:nvPr/>
            </p:nvSpPr>
            <p:spPr>
              <a:xfrm>
                <a:off x="111224" y="5683952"/>
                <a:ext cx="11969551" cy="81509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solidFill>
                      <a:schemeClr val="tx1"/>
                    </a:solidFill>
                    <a:latin typeface="Bell MT" panose="02020503060305020303" pitchFamily="18" charset="0"/>
                  </a:rPr>
                  <a:t>Time-scale for dynamics of </a:t>
                </a:r>
                <a14:m>
                  <m:oMath xmlns:m="http://schemas.openxmlformats.org/officeDocument/2006/math">
                    <m:r>
                      <m:rPr>
                        <m:nor/>
                      </m:rPr>
                      <a:rPr lang="en-US" sz="2300" smtClean="0">
                        <a:solidFill>
                          <a:schemeClr val="tx1"/>
                        </a:solidFill>
                        <a:latin typeface="Bell MT" panose="02020503060305020303" pitchFamily="18" charset="0"/>
                      </a:rPr>
                      <m:t>Q</m:t>
                    </m:r>
                    <m:acc>
                      <m:accPr>
                        <m:chr m:val="̅"/>
                        <m:ctrlPr>
                          <a:rPr lang="en-US" sz="2300" i="1">
                            <a:solidFill>
                              <a:schemeClr val="tx1"/>
                            </a:solidFill>
                            <a:latin typeface="Cambria Math" panose="02040503050406030204" pitchFamily="18" charset="0"/>
                          </a:rPr>
                        </m:ctrlPr>
                      </m:accPr>
                      <m:e>
                        <m:r>
                          <m:rPr>
                            <m:nor/>
                          </m:rPr>
                          <a:rPr lang="en-US" sz="2300">
                            <a:solidFill>
                              <a:schemeClr val="tx1"/>
                            </a:solidFill>
                            <a:latin typeface="Bell MT" panose="02020503060305020303" pitchFamily="18" charset="0"/>
                          </a:rPr>
                          <m:t>Q</m:t>
                        </m:r>
                      </m:e>
                    </m:acc>
                    <m:r>
                      <a:rPr lang="en-US" sz="2300" b="0" i="1" smtClean="0">
                        <a:solidFill>
                          <a:schemeClr val="tx1"/>
                        </a:solidFill>
                        <a:latin typeface="Cambria Math" panose="02040503050406030204" pitchFamily="18" charset="0"/>
                      </a:rPr>
                      <m:t>:∼</m:t>
                    </m:r>
                    <m:f>
                      <m:fPr>
                        <m:ctrlPr>
                          <a:rPr lang="en-US" sz="2300" b="0" i="1" smtClean="0">
                            <a:solidFill>
                              <a:schemeClr val="tx1"/>
                            </a:solidFill>
                            <a:latin typeface="Cambria Math" panose="02040503050406030204" pitchFamily="18" charset="0"/>
                          </a:rPr>
                        </m:ctrlPr>
                      </m:fPr>
                      <m:num>
                        <m:r>
                          <m:rPr>
                            <m:nor/>
                          </m:rPr>
                          <a:rPr lang="en-US" sz="2300" b="0" i="0" smtClean="0">
                            <a:solidFill>
                              <a:schemeClr val="tx1"/>
                            </a:solidFill>
                            <a:latin typeface="Bell MT" panose="02020503060305020303" pitchFamily="18" charset="0"/>
                          </a:rPr>
                          <m:t>1</m:t>
                        </m:r>
                      </m:num>
                      <m:den>
                        <m:r>
                          <m:rPr>
                            <m:nor/>
                          </m:rPr>
                          <a:rPr lang="en-US" sz="2300" b="0" i="0" smtClean="0">
                            <a:solidFill>
                              <a:schemeClr val="tx1"/>
                            </a:solidFill>
                            <a:latin typeface="Bell MT" panose="02020503060305020303" pitchFamily="18" charset="0"/>
                          </a:rPr>
                          <m:t>m</m:t>
                        </m:r>
                        <m:sSup>
                          <m:sSupPr>
                            <m:ctrlPr>
                              <a:rPr lang="en-US" sz="2300" b="0" i="1" smtClean="0">
                                <a:solidFill>
                                  <a:schemeClr val="tx1"/>
                                </a:solidFill>
                                <a:latin typeface="Cambria Math" panose="02040503050406030204" pitchFamily="18" charset="0"/>
                              </a:rPr>
                            </m:ctrlPr>
                          </m:sSupPr>
                          <m:e>
                            <m:r>
                              <m:rPr>
                                <m:nor/>
                              </m:rPr>
                              <a:rPr lang="en-US" sz="2300" b="0" i="0" smtClean="0">
                                <a:solidFill>
                                  <a:schemeClr val="tx1"/>
                                </a:solidFill>
                                <a:latin typeface="Bell MT" panose="02020503060305020303" pitchFamily="18" charset="0"/>
                              </a:rPr>
                              <m:t>v</m:t>
                            </m:r>
                          </m:e>
                          <m:sup>
                            <m:r>
                              <m:rPr>
                                <m:nor/>
                              </m:rPr>
                              <a:rPr lang="en-US" sz="2300" b="0" i="0" smtClean="0">
                                <a:solidFill>
                                  <a:schemeClr val="tx1"/>
                                </a:solidFill>
                                <a:latin typeface="Bell MT" panose="02020503060305020303" pitchFamily="18" charset="0"/>
                              </a:rPr>
                              <m:t>2</m:t>
                            </m:r>
                          </m:sup>
                        </m:sSup>
                      </m:den>
                    </m:f>
                    <m:r>
                      <m:rPr>
                        <m:nor/>
                      </m:rPr>
                      <a:rPr lang="en-US" sz="2300" b="0" i="0" smtClean="0">
                        <a:solidFill>
                          <a:schemeClr val="tx1"/>
                        </a:solidFill>
                        <a:latin typeface="Bell MT" panose="02020503060305020303" pitchFamily="18" charset="0"/>
                      </a:rPr>
                      <m:t>≫</m:t>
                    </m:r>
                    <m:f>
                      <m:fPr>
                        <m:ctrlPr>
                          <a:rPr lang="en-US" sz="2300" b="0" i="1" smtClean="0">
                            <a:solidFill>
                              <a:schemeClr val="tx1"/>
                            </a:solidFill>
                            <a:latin typeface="Cambria Math" panose="02040503050406030204" pitchFamily="18" charset="0"/>
                          </a:rPr>
                        </m:ctrlPr>
                      </m:fPr>
                      <m:num>
                        <m:r>
                          <a:rPr lang="en-US" sz="2300" b="0" i="1" smtClean="0">
                            <a:solidFill>
                              <a:schemeClr val="tx1"/>
                            </a:solidFill>
                            <a:latin typeface="Cambria Math" panose="02040503050406030204" pitchFamily="18" charset="0"/>
                          </a:rPr>
                          <m:t>1</m:t>
                        </m:r>
                      </m:num>
                      <m:den>
                        <m:sSub>
                          <m:sSubPr>
                            <m:ctrlPr>
                              <a:rPr lang="en-US" sz="2300" i="1">
                                <a:latin typeface="Cambria Math" panose="02040503050406030204" pitchFamily="18" charset="0"/>
                              </a:rPr>
                            </m:ctrlPr>
                          </m:sSubPr>
                          <m:e>
                            <m:r>
                              <m:rPr>
                                <m:nor/>
                              </m:rPr>
                              <a:rPr lang="en-US" sz="2300">
                                <a:latin typeface="Bell MT" panose="02020503060305020303" pitchFamily="18" charset="0"/>
                              </a:rPr>
                              <m:t>Λ</m:t>
                            </m:r>
                          </m:e>
                          <m:sub>
                            <m:r>
                              <m:rPr>
                                <m:nor/>
                              </m:rPr>
                              <a:rPr lang="en-US" sz="2300">
                                <a:latin typeface="Bell MT" panose="02020503060305020303" pitchFamily="18" charset="0"/>
                              </a:rPr>
                              <m:t>QCD</m:t>
                            </m:r>
                          </m:sub>
                        </m:sSub>
                      </m:den>
                    </m:f>
                  </m:oMath>
                </a14:m>
                <a:endParaRPr lang="en-US" sz="2300" dirty="0">
                  <a:solidFill>
                    <a:schemeClr val="tx1"/>
                  </a:solidFill>
                  <a:latin typeface="Bell MT" panose="02020503060305020303" pitchFamily="18" charset="0"/>
                </a:endParaRPr>
              </a:p>
            </p:txBody>
          </p:sp>
        </mc:Choice>
        <mc:Fallback xmlns="">
          <p:sp>
            <p:nvSpPr>
              <p:cNvPr id="24" name="HQET for heavy quarks and diquarks">
                <a:extLst>
                  <a:ext uri="{FF2B5EF4-FFF2-40B4-BE49-F238E27FC236}">
                    <a16:creationId xmlns:a16="http://schemas.microsoft.com/office/drawing/2014/main" id="{BD3D4B23-2F2C-BC3D-A923-CA1608438EFB}"/>
                  </a:ext>
                </a:extLst>
              </p:cNvPr>
              <p:cNvSpPr txBox="1">
                <a:spLocks noRot="1" noChangeAspect="1" noMove="1" noResize="1" noEditPoints="1" noAdjustHandles="1" noChangeArrowheads="1" noChangeShapeType="1" noTextEdit="1"/>
              </p:cNvSpPr>
              <p:nvPr/>
            </p:nvSpPr>
            <p:spPr>
              <a:xfrm>
                <a:off x="111224" y="5683952"/>
                <a:ext cx="11969551" cy="815095"/>
              </a:xfrm>
              <a:prstGeom prst="rect">
                <a:avLst/>
              </a:prstGeom>
              <a:blipFill>
                <a:blip r:embed="rId5"/>
                <a:stretch>
                  <a:fillRect l="-916"/>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27" name="Rectangle 26">
            <a:extLst>
              <a:ext uri="{FF2B5EF4-FFF2-40B4-BE49-F238E27FC236}">
                <a16:creationId xmlns:a16="http://schemas.microsoft.com/office/drawing/2014/main" id="{234B4809-ADB7-0666-FCB7-A3F19F81B85E}"/>
              </a:ext>
            </a:extLst>
          </p:cNvPr>
          <p:cNvSpPr/>
          <p:nvPr/>
        </p:nvSpPr>
        <p:spPr>
          <a:xfrm>
            <a:off x="4372732" y="5647276"/>
            <a:ext cx="2056216" cy="815095"/>
          </a:xfrm>
          <a:prstGeom prst="rect">
            <a:avLst/>
          </a:prstGeom>
          <a:noFill/>
          <a:ln w="381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A7BE1D-47EC-5D0E-3CC5-5F6A40AF9AE4}"/>
              </a:ext>
            </a:extLst>
          </p:cNvPr>
          <p:cNvSpPr/>
          <p:nvPr/>
        </p:nvSpPr>
        <p:spPr>
          <a:xfrm>
            <a:off x="8996068" y="5812510"/>
            <a:ext cx="3047530"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200" dirty="0" err="1">
                <a:solidFill>
                  <a:schemeClr val="accent6">
                    <a:lumMod val="50000"/>
                  </a:schemeClr>
                </a:solidFill>
                <a:latin typeface="Bodoni MT" panose="02070603080606020203" pitchFamily="18" charset="0"/>
                <a:cs typeface="Helvetica" panose="020B0604020202020204" pitchFamily="34" charset="0"/>
              </a:rPr>
              <a:t>Castell</a:t>
            </a:r>
            <a:r>
              <a:rPr lang="en-US" sz="1200" dirty="0" err="1">
                <a:solidFill>
                  <a:schemeClr val="accent6">
                    <a:lumMod val="50000"/>
                  </a:schemeClr>
                </a:solidFill>
                <a:latin typeface="Bodoni MT" panose="02070603080606020203" pitchFamily="18" charset="0"/>
                <a:cs typeface="Arial" panose="020B0604020202020204" pitchFamily="34" charset="0"/>
              </a:rPr>
              <a:t>à</a:t>
            </a:r>
            <a:r>
              <a:rPr lang="en-US" sz="1200" dirty="0">
                <a:solidFill>
                  <a:schemeClr val="accent6">
                    <a:lumMod val="50000"/>
                  </a:schemeClr>
                </a:solidFill>
                <a:latin typeface="Bodoni MT" panose="02070603080606020203" pitchFamily="18" charset="0"/>
                <a:cs typeface="Helvetica" panose="020B0604020202020204" pitchFamily="34" charset="0"/>
              </a:rPr>
              <a:t> , Soto  Phys. Rev. D. 102, (2020)</a:t>
            </a:r>
          </a:p>
        </p:txBody>
      </p:sp>
      <p:sp>
        <p:nvSpPr>
          <p:cNvPr id="7" name="TextBox 6">
            <a:extLst>
              <a:ext uri="{FF2B5EF4-FFF2-40B4-BE49-F238E27FC236}">
                <a16:creationId xmlns:a16="http://schemas.microsoft.com/office/drawing/2014/main" id="{3F3B0717-1302-4393-A7FD-8323852A407D}"/>
              </a:ext>
            </a:extLst>
          </p:cNvPr>
          <p:cNvSpPr txBox="1"/>
          <p:nvPr/>
        </p:nvSpPr>
        <p:spPr>
          <a:xfrm>
            <a:off x="3884118" y="163193"/>
            <a:ext cx="4400757" cy="584775"/>
          </a:xfrm>
          <a:prstGeom prst="rect">
            <a:avLst/>
          </a:prstGeom>
          <a:noFill/>
        </p:spPr>
        <p:txBody>
          <a:bodyPr wrap="none" rtlCol="0">
            <a:spAutoFit/>
          </a:bodyPr>
          <a:lstStyle/>
          <a:p>
            <a:r>
              <a:rPr lang="en-US" sz="3200" b="1" dirty="0">
                <a:latin typeface="Bell MT" panose="02020503060305020303" pitchFamily="18" charset="0"/>
              </a:rPr>
              <a:t>BOEFT: Exotic Hadron</a:t>
            </a:r>
          </a:p>
        </p:txBody>
      </p:sp>
      <p:sp>
        <p:nvSpPr>
          <p:cNvPr id="19" name="HQET for heavy quarks and diquarks">
            <a:extLst>
              <a:ext uri="{FF2B5EF4-FFF2-40B4-BE49-F238E27FC236}">
                <a16:creationId xmlns:a16="http://schemas.microsoft.com/office/drawing/2014/main" id="{B6629705-B7F8-4290-B59C-EAABA04511BD}"/>
              </a:ext>
            </a:extLst>
          </p:cNvPr>
          <p:cNvSpPr txBox="1"/>
          <p:nvPr/>
        </p:nvSpPr>
        <p:spPr>
          <a:xfrm>
            <a:off x="45219" y="3216579"/>
            <a:ext cx="11969551" cy="456535"/>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50800" tIns="50800" rIns="50800" bIns="50800" anchor="ctr">
            <a:spAutoFit/>
          </a:bodyPr>
          <a:lstStyle>
            <a:lvl1pPr>
              <a:defRPr sz="3600"/>
            </a:lvl1pPr>
          </a:lstStyle>
          <a:p>
            <a:pPr marL="342900" indent="-342900">
              <a:buFont typeface="Arial" panose="020B0604020202020204" pitchFamily="34" charset="0"/>
              <a:buChar char="•"/>
              <a:defRPr sz="2400"/>
            </a:pPr>
            <a:r>
              <a:rPr lang="en-US" sz="2300" dirty="0">
                <a:latin typeface="Bell MT" panose="02020503060305020303" pitchFamily="18" charset="0"/>
              </a:rPr>
              <a:t>Hierarchy</a:t>
            </a:r>
            <a:r>
              <a:rPr lang="en-US" sz="2300" dirty="0">
                <a:solidFill>
                  <a:schemeClr val="tx1"/>
                </a:solidFill>
                <a:latin typeface="Bell MT" panose="02020503060305020303" pitchFamily="18" charset="0"/>
              </a:rPr>
              <a:t> of scales</a:t>
            </a:r>
            <a:r>
              <a:rPr lang="en-US" sz="2300" dirty="0">
                <a:latin typeface="Bell MT" panose="02020503060305020303" pitchFamily="18" charset="0"/>
              </a:rPr>
              <a:t>:</a:t>
            </a:r>
            <a:r>
              <a:rPr lang="en-US" sz="2300" dirty="0">
                <a:solidFill>
                  <a:schemeClr val="tx1"/>
                </a:solidFill>
                <a:latin typeface="Bell MT" panose="02020503060305020303" pitchFamily="18" charset="0"/>
              </a:rPr>
              <a:t> </a:t>
            </a:r>
          </a:p>
        </p:txBody>
      </p:sp>
      <p:pic>
        <p:nvPicPr>
          <p:cNvPr id="25" name="Picture 24">
            <a:extLst>
              <a:ext uri="{FF2B5EF4-FFF2-40B4-BE49-F238E27FC236}">
                <a16:creationId xmlns:a16="http://schemas.microsoft.com/office/drawing/2014/main" id="{752B4EF3-B1FE-16B6-AB91-68B6AF8105A0}"/>
              </a:ext>
            </a:extLst>
          </p:cNvPr>
          <p:cNvPicPr>
            <a:picLocks noChangeAspect="1"/>
          </p:cNvPicPr>
          <p:nvPr/>
        </p:nvPicPr>
        <p:blipFill>
          <a:blip r:embed="rId6"/>
          <a:stretch>
            <a:fillRect/>
          </a:stretch>
        </p:blipFill>
        <p:spPr>
          <a:xfrm>
            <a:off x="2184629" y="3849103"/>
            <a:ext cx="3511008" cy="382879"/>
          </a:xfrm>
          <a:prstGeom prst="rect">
            <a:avLst/>
          </a:prstGeom>
          <a:ln w="38100">
            <a:solidFill>
              <a:schemeClr val="tx1"/>
            </a:solidFill>
            <a:prstDash val="sysDash"/>
          </a:ln>
        </p:spPr>
      </p:pic>
      <p:sp>
        <p:nvSpPr>
          <p:cNvPr id="31" name="Rectangle 30">
            <a:extLst>
              <a:ext uri="{FF2B5EF4-FFF2-40B4-BE49-F238E27FC236}">
                <a16:creationId xmlns:a16="http://schemas.microsoft.com/office/drawing/2014/main" id="{1D52B97A-B583-9B15-0152-782E5AA9EE15}"/>
              </a:ext>
            </a:extLst>
          </p:cNvPr>
          <p:cNvSpPr/>
          <p:nvPr/>
        </p:nvSpPr>
        <p:spPr>
          <a:xfrm>
            <a:off x="5664788" y="6502192"/>
            <a:ext cx="4324035" cy="301621"/>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en-US" sz="1000" dirty="0">
                <a:solidFill>
                  <a:schemeClr val="tx1">
                    <a:lumMod val="95000"/>
                    <a:lumOff val="5000"/>
                  </a:schemeClr>
                </a:solidFill>
                <a:latin typeface="Bodoni MT" panose="02070603080606020203" pitchFamily="18" charset="0"/>
                <a:cs typeface="Helvetica" panose="020B0604020202020204" pitchFamily="34" charset="0"/>
              </a:rPr>
              <a:t>Braaten, </a:t>
            </a:r>
            <a:r>
              <a:rPr lang="en-US" sz="1000" dirty="0" err="1">
                <a:solidFill>
                  <a:schemeClr val="tx1">
                    <a:lumMod val="95000"/>
                    <a:lumOff val="5000"/>
                  </a:schemeClr>
                </a:solidFill>
                <a:latin typeface="Bodoni MT" panose="02070603080606020203" pitchFamily="18" charset="0"/>
                <a:cs typeface="Helvetica" panose="020B0604020202020204" pitchFamily="34" charset="0"/>
              </a:rPr>
              <a:t>Langmack</a:t>
            </a:r>
            <a:r>
              <a:rPr lang="en-US" sz="1000" dirty="0">
                <a:solidFill>
                  <a:schemeClr val="tx1">
                    <a:lumMod val="95000"/>
                    <a:lumOff val="5000"/>
                  </a:schemeClr>
                </a:solidFill>
                <a:latin typeface="Bodoni MT" panose="02070603080606020203" pitchFamily="18" charset="0"/>
                <a:cs typeface="Helvetica" panose="020B0604020202020204" pitchFamily="34" charset="0"/>
              </a:rPr>
              <a:t>, Smith Phys. Rev. D. 90, 014044  (2014)</a:t>
            </a:r>
          </a:p>
        </p:txBody>
      </p:sp>
      <p:sp>
        <p:nvSpPr>
          <p:cNvPr id="2" name="TextBox 1">
            <a:extLst>
              <a:ext uri="{FF2B5EF4-FFF2-40B4-BE49-F238E27FC236}">
                <a16:creationId xmlns:a16="http://schemas.microsoft.com/office/drawing/2014/main" id="{954BA777-8B9B-4468-9AAC-2A34F0A072AB}"/>
              </a:ext>
            </a:extLst>
          </p:cNvPr>
          <p:cNvSpPr txBox="1"/>
          <p:nvPr/>
        </p:nvSpPr>
        <p:spPr>
          <a:xfrm>
            <a:off x="8352493" y="3444847"/>
            <a:ext cx="3560911" cy="605230"/>
          </a:xfrm>
          <a:prstGeom prst="rect">
            <a:avLst/>
          </a:prstGeom>
          <a:noFill/>
        </p:spPr>
        <p:txBody>
          <a:bodyPr wrap="none" lIns="0" tIns="0" rIns="0" bIns="0" rtlCol="0">
            <a:spAutoFit/>
          </a:bodyPr>
          <a:lstStyle/>
          <a:p>
            <a:pPr>
              <a:lnSpc>
                <a:spcPct val="114000"/>
              </a:lnSpc>
            </a:pPr>
            <a:r>
              <a:rPr lang="en-US" dirty="0">
                <a:solidFill>
                  <a:srgbClr val="FF0000"/>
                </a:solidFill>
                <a:latin typeface="Bodoni MT" panose="02070603080606020203" pitchFamily="18" charset="0"/>
              </a:rPr>
              <a:t>BOEFT:</a:t>
            </a:r>
            <a:r>
              <a:rPr lang="en-US" dirty="0">
                <a:latin typeface="Bodoni MT" panose="02070603080606020203" pitchFamily="18" charset="0"/>
              </a:rPr>
              <a:t> </a:t>
            </a:r>
            <a:r>
              <a:rPr lang="en-US" dirty="0">
                <a:latin typeface="+mj-lt"/>
              </a:rPr>
              <a:t>Effective theory based on </a:t>
            </a:r>
          </a:p>
          <a:p>
            <a:pPr>
              <a:lnSpc>
                <a:spcPct val="114000"/>
              </a:lnSpc>
            </a:pPr>
            <a:r>
              <a:rPr lang="en-US" dirty="0">
                <a:latin typeface="+mj-lt"/>
              </a:rPr>
              <a:t>Born-Oppenheimer Approximation</a:t>
            </a:r>
          </a:p>
        </p:txBody>
      </p:sp>
      <p:sp>
        <p:nvSpPr>
          <p:cNvPr id="5" name="Arrow: Down 4">
            <a:extLst>
              <a:ext uri="{FF2B5EF4-FFF2-40B4-BE49-F238E27FC236}">
                <a16:creationId xmlns:a16="http://schemas.microsoft.com/office/drawing/2014/main" id="{E727CE94-5A04-6C1D-808C-ECF2D9EABB3D}"/>
              </a:ext>
            </a:extLst>
          </p:cNvPr>
          <p:cNvSpPr/>
          <p:nvPr/>
        </p:nvSpPr>
        <p:spPr>
          <a:xfrm>
            <a:off x="9844486" y="4066992"/>
            <a:ext cx="661480" cy="65162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D7ECAC-36D4-8D97-E254-01F39A0F06F5}"/>
                  </a:ext>
                </a:extLst>
              </p:cNvPr>
              <p:cNvSpPr txBox="1"/>
              <p:nvPr/>
            </p:nvSpPr>
            <p:spPr>
              <a:xfrm>
                <a:off x="8375080" y="4755253"/>
                <a:ext cx="3227487" cy="605166"/>
              </a:xfrm>
              <a:prstGeom prst="rect">
                <a:avLst/>
              </a:prstGeom>
              <a:noFill/>
            </p:spPr>
            <p:txBody>
              <a:bodyPr wrap="none" lIns="0" tIns="0" rIns="0" bIns="0" rtlCol="0">
                <a:spAutoFit/>
              </a:bodyPr>
              <a:lstStyle/>
              <a:p>
                <a:pPr>
                  <a:lnSpc>
                    <a:spcPct val="114000"/>
                  </a:lnSpc>
                </a:pPr>
                <a:r>
                  <a:rPr lang="en-US" dirty="0">
                    <a:solidFill>
                      <a:srgbClr val="FF0000"/>
                    </a:solidFill>
                    <a:latin typeface="Bodoni MT" panose="02070603080606020203" pitchFamily="18" charset="0"/>
                  </a:rPr>
                  <a:t>BOEFT:</a:t>
                </a:r>
                <a:r>
                  <a:rPr lang="en-US" dirty="0">
                    <a:latin typeface="Bodoni MT" panose="02070603080606020203" pitchFamily="18" charset="0"/>
                  </a:rPr>
                  <a:t> </a:t>
                </a:r>
                <a:r>
                  <a:rPr lang="en-US" dirty="0">
                    <a:latin typeface="+mj-lt"/>
                  </a:rPr>
                  <a:t>EFT focused at energy</a:t>
                </a:r>
              </a:p>
              <a:p>
                <a:pPr>
                  <a:lnSpc>
                    <a:spcPct val="114000"/>
                  </a:lnSpc>
                </a:pPr>
                <a:r>
                  <a:rPr lang="en-US" dirty="0">
                    <a:latin typeface="+mj-lt"/>
                  </a:rPr>
                  <a:t>scale </a:t>
                </a:r>
                <a14:m>
                  <m:oMath xmlns:m="http://schemas.openxmlformats.org/officeDocument/2006/math">
                    <m:r>
                      <a:rPr lang="en-US" sz="1800" b="0" i="1" smtClean="0">
                        <a:latin typeface="Cambria Math" panose="02040503050406030204" pitchFamily="18" charset="0"/>
                      </a:rPr>
                      <m:t>𝑚</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2</m:t>
                        </m:r>
                      </m:sup>
                    </m:sSup>
                  </m:oMath>
                </a14:m>
                <a:endParaRPr lang="en-US" dirty="0">
                  <a:latin typeface="+mj-lt"/>
                </a:endParaRPr>
              </a:p>
            </p:txBody>
          </p:sp>
        </mc:Choice>
        <mc:Fallback xmlns="">
          <p:sp>
            <p:nvSpPr>
              <p:cNvPr id="10" name="TextBox 9">
                <a:extLst>
                  <a:ext uri="{FF2B5EF4-FFF2-40B4-BE49-F238E27FC236}">
                    <a16:creationId xmlns:a16="http://schemas.microsoft.com/office/drawing/2014/main" id="{C2D7ECAC-36D4-8D97-E254-01F39A0F06F5}"/>
                  </a:ext>
                </a:extLst>
              </p:cNvPr>
              <p:cNvSpPr txBox="1">
                <a:spLocks noRot="1" noChangeAspect="1" noMove="1" noResize="1" noEditPoints="1" noAdjustHandles="1" noChangeArrowheads="1" noChangeShapeType="1" noTextEdit="1"/>
              </p:cNvSpPr>
              <p:nvPr/>
            </p:nvSpPr>
            <p:spPr>
              <a:xfrm>
                <a:off x="8375080" y="4755253"/>
                <a:ext cx="3227487" cy="605166"/>
              </a:xfrm>
              <a:prstGeom prst="rect">
                <a:avLst/>
              </a:prstGeom>
              <a:blipFill>
                <a:blip r:embed="rId11"/>
                <a:stretch>
                  <a:fillRect l="-4537" t="-11111" r="-3403" b="-2424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6BAE5A6-6D25-0D87-525C-5AD8FC1A227C}"/>
              </a:ext>
            </a:extLst>
          </p:cNvPr>
          <p:cNvPicPr>
            <a:picLocks noChangeAspect="1"/>
          </p:cNvPicPr>
          <p:nvPr/>
        </p:nvPicPr>
        <p:blipFill>
          <a:blip r:embed="rId12">
            <a:duotone>
              <a:schemeClr val="accent5">
                <a:shade val="45000"/>
                <a:satMod val="135000"/>
              </a:schemeClr>
              <a:prstClr val="white"/>
            </a:duotone>
          </a:blip>
          <a:stretch>
            <a:fillRect/>
          </a:stretch>
        </p:blipFill>
        <p:spPr>
          <a:xfrm>
            <a:off x="7095839" y="5461884"/>
            <a:ext cx="4918931" cy="283128"/>
          </a:xfrm>
          <a:prstGeom prst="rect">
            <a:avLst/>
          </a:prstGeom>
        </p:spPr>
      </p:pic>
      <mc:AlternateContent xmlns:mc="http://schemas.openxmlformats.org/markup-compatibility/2006" xmlns:a14="http://schemas.microsoft.com/office/drawing/2010/main">
        <mc:Choice Requires="a14">
          <p:sp>
            <p:nvSpPr>
              <p:cNvPr id="13" name="HQET for heavy quarks and diquarks">
                <a:extLst>
                  <a:ext uri="{FF2B5EF4-FFF2-40B4-BE49-F238E27FC236}">
                    <a16:creationId xmlns:a16="http://schemas.microsoft.com/office/drawing/2014/main" id="{173DED86-0D8A-279D-B71A-B6B150FB0C24}"/>
                  </a:ext>
                </a:extLst>
              </p:cNvPr>
              <p:cNvSpPr txBox="1"/>
              <p:nvPr/>
            </p:nvSpPr>
            <p:spPr>
              <a:xfrm>
                <a:off x="17122" y="1880278"/>
                <a:ext cx="11868185" cy="44191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lvl1pPr>
                  <a:defRPr sz="3600"/>
                </a:lvl1pPr>
              </a:lstStyle>
              <a:p>
                <a:pPr>
                  <a:defRPr sz="2400"/>
                </a:pPr>
                <a:r>
                  <a:rPr lang="en-US" sz="2200" dirty="0">
                    <a:latin typeface="Bell MT" panose="02020503060305020303" pitchFamily="18" charset="0"/>
                  </a:rPr>
                  <a:t>     </a:t>
                </a:r>
                <a:r>
                  <a:rPr lang="en-US" sz="2200" dirty="0">
                    <a:solidFill>
                      <a:srgbClr val="FF0000"/>
                    </a:solidFill>
                    <a:latin typeface="Bell MT" panose="02020503060305020303" pitchFamily="18" charset="0"/>
                  </a:rPr>
                  <a:t>Example:</a:t>
                </a:r>
                <a:r>
                  <a:rPr lang="en-US" sz="2200" dirty="0">
                    <a:latin typeface="Bell MT" panose="02020503060305020303" pitchFamily="18" charset="0"/>
                  </a:rPr>
                  <a:t> Quarkonium hybrids </a:t>
                </a:r>
                <a14:m>
                  <m:oMath xmlns:m="http://schemas.openxmlformats.org/officeDocument/2006/math">
                    <m:r>
                      <a:rPr lang="en-US" sz="2200" b="1" i="1" smtClean="0">
                        <a:latin typeface="Cambria Math" panose="02040503050406030204" pitchFamily="18" charset="0"/>
                      </a:rPr>
                      <m:t>𝑸</m:t>
                    </m:r>
                    <m:acc>
                      <m:accPr>
                        <m:chr m:val="̅"/>
                        <m:ctrlPr>
                          <a:rPr lang="en-US" sz="2200" b="1" i="1" smtClean="0">
                            <a:latin typeface="Cambria Math" panose="02040503050406030204" pitchFamily="18" charset="0"/>
                          </a:rPr>
                        </m:ctrlPr>
                      </m:accPr>
                      <m:e>
                        <m:r>
                          <a:rPr lang="en-US" sz="2200" b="1" i="1" smtClean="0">
                            <a:latin typeface="Cambria Math" panose="02040503050406030204" pitchFamily="18" charset="0"/>
                          </a:rPr>
                          <m:t>𝑸</m:t>
                        </m:r>
                      </m:e>
                    </m:acc>
                    <m:r>
                      <a:rPr lang="en-US" sz="2200" b="1" i="1" smtClean="0">
                        <a:solidFill>
                          <a:srgbClr val="00B050"/>
                        </a:solidFill>
                        <a:latin typeface="Cambria Math" panose="02040503050406030204" pitchFamily="18" charset="0"/>
                      </a:rPr>
                      <m:t>𝒈</m:t>
                    </m:r>
                  </m:oMath>
                </a14:m>
                <a:r>
                  <a:rPr lang="en-US" sz="2200" dirty="0">
                    <a:latin typeface="Bell MT" panose="02020503060305020303" pitchFamily="18" charset="0"/>
                  </a:rPr>
                  <a:t>,    Tetraquarks </a:t>
                </a:r>
                <a14:m>
                  <m:oMath xmlns:m="http://schemas.openxmlformats.org/officeDocument/2006/math">
                    <m:r>
                      <a:rPr lang="en-US" sz="2200" b="1" i="1">
                        <a:latin typeface="Cambria Math" panose="02040503050406030204" pitchFamily="18" charset="0"/>
                      </a:rPr>
                      <m:t>𝑸</m:t>
                    </m:r>
                    <m:acc>
                      <m:accPr>
                        <m:chr m:val="̅"/>
                        <m:ctrlPr>
                          <a:rPr lang="en-US" sz="2200" b="1" i="1">
                            <a:latin typeface="Cambria Math" panose="02040503050406030204" pitchFamily="18" charset="0"/>
                          </a:rPr>
                        </m:ctrlPr>
                      </m:accPr>
                      <m:e>
                        <m:r>
                          <a:rPr lang="en-US" sz="2200" b="1" i="1">
                            <a:latin typeface="Cambria Math" panose="02040503050406030204" pitchFamily="18" charset="0"/>
                          </a:rPr>
                          <m:t>𝑸</m:t>
                        </m:r>
                      </m:e>
                    </m:acc>
                    <m:r>
                      <a:rPr lang="en-US" sz="2200" b="1" i="1" smtClean="0">
                        <a:solidFill>
                          <a:srgbClr val="00B050"/>
                        </a:solidFill>
                        <a:latin typeface="Cambria Math" panose="02040503050406030204" pitchFamily="18" charset="0"/>
                      </a:rPr>
                      <m:t>𝒒</m:t>
                    </m:r>
                    <m:acc>
                      <m:accPr>
                        <m:chr m:val="̅"/>
                        <m:ctrlPr>
                          <a:rPr lang="en-US" sz="2200" b="1" i="1" smtClean="0">
                            <a:solidFill>
                              <a:srgbClr val="00B050"/>
                            </a:solidFill>
                            <a:latin typeface="Cambria Math" panose="02040503050406030204" pitchFamily="18" charset="0"/>
                          </a:rPr>
                        </m:ctrlPr>
                      </m:accPr>
                      <m:e>
                        <m:r>
                          <a:rPr lang="en-US" sz="2200" b="1" i="1" smtClean="0">
                            <a:solidFill>
                              <a:srgbClr val="00B050"/>
                            </a:solidFill>
                            <a:latin typeface="Cambria Math" panose="02040503050406030204" pitchFamily="18" charset="0"/>
                          </a:rPr>
                          <m:t>𝒒</m:t>
                        </m:r>
                      </m:e>
                    </m:acc>
                  </m:oMath>
                </a14:m>
                <a:endParaRPr lang="en-US" sz="2200" dirty="0">
                  <a:latin typeface="Bell MT" panose="02020503060305020303" pitchFamily="18" charset="0"/>
                </a:endParaRPr>
              </a:p>
            </p:txBody>
          </p:sp>
        </mc:Choice>
        <mc:Fallback xmlns="">
          <p:sp>
            <p:nvSpPr>
              <p:cNvPr id="13" name="HQET for heavy quarks and diquarks">
                <a:extLst>
                  <a:ext uri="{FF2B5EF4-FFF2-40B4-BE49-F238E27FC236}">
                    <a16:creationId xmlns:a16="http://schemas.microsoft.com/office/drawing/2014/main" id="{173DED86-0D8A-279D-B71A-B6B150FB0C24}"/>
                  </a:ext>
                </a:extLst>
              </p:cNvPr>
              <p:cNvSpPr txBox="1">
                <a:spLocks noRot="1" noChangeAspect="1" noMove="1" noResize="1" noEditPoints="1" noAdjustHandles="1" noChangeArrowheads="1" noChangeShapeType="1" noTextEdit="1"/>
              </p:cNvSpPr>
              <p:nvPr/>
            </p:nvSpPr>
            <p:spPr>
              <a:xfrm>
                <a:off x="17122" y="1880278"/>
                <a:ext cx="11868185" cy="441916"/>
              </a:xfrm>
              <a:prstGeom prst="rect">
                <a:avLst/>
              </a:prstGeom>
              <a:blipFill>
                <a:blip r:embed="rId13"/>
                <a:stretch>
                  <a:fillRect t="-5479" b="-27397"/>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4" name="Rectangle 13">
            <a:extLst>
              <a:ext uri="{FF2B5EF4-FFF2-40B4-BE49-F238E27FC236}">
                <a16:creationId xmlns:a16="http://schemas.microsoft.com/office/drawing/2014/main" id="{4FFFD845-8E19-926C-5920-D835F5E0F045}"/>
              </a:ext>
            </a:extLst>
          </p:cNvPr>
          <p:cNvSpPr/>
          <p:nvPr/>
        </p:nvSpPr>
        <p:spPr>
          <a:xfrm>
            <a:off x="8996068" y="6134276"/>
            <a:ext cx="3710665" cy="343492"/>
          </a:xfrm>
          <a:prstGeom prst="rect">
            <a:avLst/>
          </a:prstGeom>
        </p:spPr>
        <p:txBody>
          <a:bodyPr wrap="square">
            <a:spAutoFit/>
          </a:bodyPr>
          <a:lstStyle/>
          <a:p>
            <a:pPr algn="just" defTabSz="219075">
              <a:lnSpc>
                <a:spcPct val="150000"/>
              </a:lnSpc>
              <a:buSzPct val="50000"/>
              <a:defRPr sz="5600" b="1">
                <a:solidFill>
                  <a:srgbClr val="011993"/>
                </a:solidFill>
                <a:latin typeface="Times New Roman"/>
                <a:ea typeface="Times New Roman"/>
                <a:cs typeface="Times New Roman"/>
                <a:sym typeface="Times New Roman"/>
              </a:defRPr>
            </a:pPr>
            <a:r>
              <a:rPr lang="it-IT" sz="1200" dirty="0">
                <a:solidFill>
                  <a:schemeClr val="accent6">
                    <a:lumMod val="50000"/>
                  </a:schemeClr>
                </a:solidFill>
                <a:latin typeface="Bodoni MT" panose="02070603080606020203" pitchFamily="18" charset="0"/>
                <a:cs typeface="Helvetica" panose="020B0604020202020204" pitchFamily="34" charset="0"/>
              </a:rPr>
              <a:t>Brambilla, AM, Vairo arXiv 2402.xxxxx</a:t>
            </a:r>
            <a:endParaRPr lang="en-US" sz="1200" dirty="0">
              <a:solidFill>
                <a:schemeClr val="accent6">
                  <a:lumMod val="50000"/>
                </a:schemeClr>
              </a:solidFill>
              <a:latin typeface="Bodoni MT" panose="02070603080606020203" pitchFamily="18" charset="0"/>
              <a:cs typeface="Helvetica" panose="020B0604020202020204" pitchFamily="34" charset="0"/>
            </a:endParaRPr>
          </a:p>
        </p:txBody>
      </p:sp>
    </p:spTree>
    <p:extLst>
      <p:ext uri="{BB962C8B-B14F-4D97-AF65-F5344CB8AC3E}">
        <p14:creationId xmlns:p14="http://schemas.microsoft.com/office/powerpoint/2010/main" val="4898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94C99F27-547F-408F-8FEB-51CB360826DB}"/>
    </a:ext>
  </a:extLst>
</a:theme>
</file>

<file path=ppt/theme/theme2.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1E03A00F-5A34-475F-BA84-E2EBED434790}"/>
    </a:ext>
  </a:extLst>
</a:theme>
</file>

<file path=ppt/theme/theme3.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008B5212-AD15-4DA8-AB6C-182350FFA4EA}"/>
    </a:ext>
  </a:extLst>
</a:theme>
</file>

<file path=ppt/theme/theme4.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CFAC8027-78A3-4001-93FE-AE371D2D92B1}"/>
    </a:ext>
  </a:extLst>
</a:theme>
</file>

<file path=ppt/theme/theme5.xml><?xml version="1.0" encoding="utf-8"?>
<a:theme xmlns:a="http://schemas.openxmlformats.org/drawingml/2006/main" name="1_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94C99F27-547F-408F-8FEB-51CB360826DB}"/>
    </a:ext>
  </a:extLst>
</a:theme>
</file>

<file path=ppt/theme/theme6.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D62E0DEB-27C1-4887-9BB6-4AC5FC555B75}"/>
    </a:ext>
  </a:extLst>
</a:theme>
</file>

<file path=ppt/theme/theme7.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D4175650-7EAE-421A-870A-005CB3789E3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33552</TotalTime>
  <Words>6310</Words>
  <Application>Microsoft Office PowerPoint</Application>
  <PresentationFormat>Widescreen</PresentationFormat>
  <Paragraphs>819</Paragraphs>
  <Slides>58</Slides>
  <Notes>43</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58</vt:i4>
      </vt:variant>
    </vt:vector>
  </HeadingPairs>
  <TitlesOfParts>
    <vt:vector size="78" baseType="lpstr">
      <vt:lpstr>Arial</vt:lpstr>
      <vt:lpstr>Bell MT</vt:lpstr>
      <vt:lpstr>Bodoni MT</vt:lpstr>
      <vt:lpstr>Book Antiqua</vt:lpstr>
      <vt:lpstr>Bradley Hand ITC</vt:lpstr>
      <vt:lpstr>Calibri</vt:lpstr>
      <vt:lpstr>Cambria Math</vt:lpstr>
      <vt:lpstr>Courier New</vt:lpstr>
      <vt:lpstr>Garamond</vt:lpstr>
      <vt:lpstr>Helvetica</vt:lpstr>
      <vt:lpstr>Roboto</vt:lpstr>
      <vt:lpstr>Symbol</vt:lpstr>
      <vt:lpstr>Wingdings</vt:lpstr>
      <vt:lpstr>Inhalt</vt:lpstr>
      <vt:lpstr>Titel 1</vt:lpstr>
      <vt:lpstr>Titel 2</vt:lpstr>
      <vt:lpstr>Titel 3</vt:lpstr>
      <vt:lpstr>1_Inhalt</vt:lpstr>
      <vt:lpstr>Kapiteltrenner blau</vt:lpstr>
      <vt:lpstr>Kapiteltrenner schwarz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 Mohapatra</dc:creator>
  <cp:lastModifiedBy>Abhishek Mohapatra</cp:lastModifiedBy>
  <cp:revision>419</cp:revision>
  <dcterms:created xsi:type="dcterms:W3CDTF">2021-07-23T10:36:22Z</dcterms:created>
  <dcterms:modified xsi:type="dcterms:W3CDTF">2024-02-08T10:19:50Z</dcterms:modified>
</cp:coreProperties>
</file>