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heme/theme10.xml" ContentType="application/vnd.openxmlformats-officedocument.theme+xml"/>
  <Override PartName="/ppt/theme/theme11.xml" ContentType="application/vnd.openxmlformats-officedocument.theme+xml"/>
  <Override PartName="/ppt/tags/tag103.xml" ContentType="application/vnd.openxmlformats-officedocument.presentationml.tags+xml"/>
  <Override PartName="/ppt/tags/tag104.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authors.xml" ContentType="application/vnd.ms-powerpoint.author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1" r:id="rId4"/>
    <p:sldMasterId id="2147484001" r:id="rId5"/>
    <p:sldMasterId id="2147484010" r:id="rId6"/>
    <p:sldMasterId id="2147484019" r:id="rId7"/>
    <p:sldMasterId id="2147484028" r:id="rId8"/>
    <p:sldMasterId id="2147484037" r:id="rId9"/>
    <p:sldMasterId id="2147484046" r:id="rId10"/>
    <p:sldMasterId id="2147484055" r:id="rId11"/>
    <p:sldMasterId id="2147484064" r:id="rId12"/>
  </p:sldMasterIdLst>
  <p:notesMasterIdLst>
    <p:notesMasterId r:id="rId19"/>
  </p:notesMasterIdLst>
  <p:handoutMasterIdLst>
    <p:handoutMasterId r:id="rId20"/>
  </p:handoutMasterIdLst>
  <p:sldIdLst>
    <p:sldId id="2892" r:id="rId13"/>
    <p:sldId id="2891" r:id="rId14"/>
    <p:sldId id="2893" r:id="rId15"/>
    <p:sldId id="2894" r:id="rId16"/>
    <p:sldId id="2896" r:id="rId17"/>
    <p:sldId id="2895" r:id="rId18"/>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9"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A77A84-3BB7-5265-DDCC-7282212D4F97}" name="Ali gardezi" initials="Ag" userId="be767e143753057f"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6DC"/>
    <a:srgbClr val="000000"/>
    <a:srgbClr val="EBF1FF"/>
    <a:srgbClr val="F3D26A"/>
    <a:srgbClr val="F7F7F7"/>
    <a:srgbClr val="E6E6E6"/>
    <a:srgbClr val="E1EAFF"/>
    <a:srgbClr val="D3EFCE"/>
    <a:srgbClr val="EBF6DE"/>
    <a:srgbClr val="FFEA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031B4F-7A08-47B6-9BBE-3BE595172CA2}" v="170" dt="2023-02-16T02:19:42.483"/>
    <p1510:client id="{41F0A500-E4ED-4805-8D84-F6050E0C1B79}" v="10" dt="2023-02-16T03:54:33.7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95" autoAdjust="0"/>
    <p:restoredTop sz="93447" autoAdjust="0"/>
  </p:normalViewPr>
  <p:slideViewPr>
    <p:cSldViewPr snapToGrid="0">
      <p:cViewPr>
        <p:scale>
          <a:sx n="66" d="100"/>
          <a:sy n="66" d="100"/>
        </p:scale>
        <p:origin x="570" y="48"/>
      </p:cViewPr>
      <p:guideLst>
        <p:guide orient="horz" pos="2409"/>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7440"/>
    </p:cViewPr>
  </p:sorterViewPr>
  <p:notesViewPr>
    <p:cSldViewPr snapToGrid="0">
      <p:cViewPr varScale="1">
        <p:scale>
          <a:sx n="49" d="100"/>
          <a:sy n="49" d="100"/>
        </p:scale>
        <p:origin x="2674"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tableStyles" Target="tableStyles.xml"/><Relationship Id="rId72" Type="http://schemas.microsoft.com/office/2018/10/relationships/authors" Target="author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theme" Target="theme/theme1.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handoutMaster" Target="handoutMasters/handoutMaster1.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relien Domont" userId="6da7715ce44349b3" providerId="LiveId" clId="{265DD8CF-CBC9-48CF-B1AA-4E5F5FE7B8CC}"/>
    <pc:docChg chg="custSel modSld">
      <pc:chgData name="Aurelien Domont" userId="6da7715ce44349b3" providerId="LiveId" clId="{265DD8CF-CBC9-48CF-B1AA-4E5F5FE7B8CC}" dt="2023-02-13T02:42:57.748" v="19" actId="790"/>
      <pc:docMkLst>
        <pc:docMk/>
      </pc:docMkLst>
      <pc:sldChg chg="addSp delSp modSp mod">
        <pc:chgData name="Aurelien Domont" userId="6da7715ce44349b3" providerId="LiveId" clId="{265DD8CF-CBC9-48CF-B1AA-4E5F5FE7B8CC}" dt="2023-02-13T02:40:52.068" v="7" actId="478"/>
        <pc:sldMkLst>
          <pc:docMk/>
          <pc:sldMk cId="2071212216" sldId="2404"/>
        </pc:sldMkLst>
        <pc:spChg chg="add del mod">
          <ac:chgData name="Aurelien Domont" userId="6da7715ce44349b3" providerId="LiveId" clId="{265DD8CF-CBC9-48CF-B1AA-4E5F5FE7B8CC}" dt="2023-02-13T02:40:52.068" v="7" actId="478"/>
          <ac:spMkLst>
            <pc:docMk/>
            <pc:sldMk cId="2071212216" sldId="2404"/>
            <ac:spMk id="2" creationId="{B1518EBA-DF50-945F-E67D-013A3C7F9497}"/>
          </ac:spMkLst>
        </pc:spChg>
      </pc:sldChg>
      <pc:sldChg chg="modSp mod">
        <pc:chgData name="Aurelien Domont" userId="6da7715ce44349b3" providerId="LiveId" clId="{265DD8CF-CBC9-48CF-B1AA-4E5F5FE7B8CC}" dt="2023-02-13T02:41:18.200" v="8" actId="790"/>
        <pc:sldMkLst>
          <pc:docMk/>
          <pc:sldMk cId="3710951792" sldId="2534"/>
        </pc:sldMkLst>
        <pc:spChg chg="mod">
          <ac:chgData name="Aurelien Domont" userId="6da7715ce44349b3" providerId="LiveId" clId="{265DD8CF-CBC9-48CF-B1AA-4E5F5FE7B8CC}" dt="2023-02-13T02:41:18.200" v="8" actId="790"/>
          <ac:spMkLst>
            <pc:docMk/>
            <pc:sldMk cId="3710951792" sldId="2534"/>
            <ac:spMk id="9" creationId="{264AD83F-2678-C45A-8A97-0D84D5BCC0DF}"/>
          </ac:spMkLst>
        </pc:spChg>
      </pc:sldChg>
      <pc:sldChg chg="modSp mod">
        <pc:chgData name="Aurelien Domont" userId="6da7715ce44349b3" providerId="LiveId" clId="{265DD8CF-CBC9-48CF-B1AA-4E5F5FE7B8CC}" dt="2023-02-13T02:41:40.845" v="10" actId="2"/>
        <pc:sldMkLst>
          <pc:docMk/>
          <pc:sldMk cId="3015757233" sldId="2552"/>
        </pc:sldMkLst>
        <pc:spChg chg="mod">
          <ac:chgData name="Aurelien Domont" userId="6da7715ce44349b3" providerId="LiveId" clId="{265DD8CF-CBC9-48CF-B1AA-4E5F5FE7B8CC}" dt="2023-02-13T02:41:40.845" v="10" actId="2"/>
          <ac:spMkLst>
            <pc:docMk/>
            <pc:sldMk cId="3015757233" sldId="2552"/>
            <ac:spMk id="23" creationId="{65424981-8A44-56D5-7A28-1026C49EB10F}"/>
          </ac:spMkLst>
        </pc:spChg>
      </pc:sldChg>
      <pc:sldChg chg="modSp mod">
        <pc:chgData name="Aurelien Domont" userId="6da7715ce44349b3" providerId="LiveId" clId="{265DD8CF-CBC9-48CF-B1AA-4E5F5FE7B8CC}" dt="2023-02-13T02:41:48.230" v="12" actId="2"/>
        <pc:sldMkLst>
          <pc:docMk/>
          <pc:sldMk cId="2531193052" sldId="2586"/>
        </pc:sldMkLst>
        <pc:spChg chg="mod">
          <ac:chgData name="Aurelien Domont" userId="6da7715ce44349b3" providerId="LiveId" clId="{265DD8CF-CBC9-48CF-B1AA-4E5F5FE7B8CC}" dt="2023-02-13T02:41:48.230" v="12" actId="2"/>
          <ac:spMkLst>
            <pc:docMk/>
            <pc:sldMk cId="2531193052" sldId="2586"/>
            <ac:spMk id="5" creationId="{43E6F226-9105-109F-905F-1BAB4D3E5A6E}"/>
          </ac:spMkLst>
        </pc:spChg>
      </pc:sldChg>
      <pc:sldChg chg="modSp mod">
        <pc:chgData name="Aurelien Domont" userId="6da7715ce44349b3" providerId="LiveId" clId="{265DD8CF-CBC9-48CF-B1AA-4E5F5FE7B8CC}" dt="2023-02-13T02:41:55.436" v="13" actId="790"/>
        <pc:sldMkLst>
          <pc:docMk/>
          <pc:sldMk cId="1870678215" sldId="2589"/>
        </pc:sldMkLst>
        <pc:spChg chg="mod">
          <ac:chgData name="Aurelien Domont" userId="6da7715ce44349b3" providerId="LiveId" clId="{265DD8CF-CBC9-48CF-B1AA-4E5F5FE7B8CC}" dt="2023-02-13T02:41:55.436" v="13" actId="790"/>
          <ac:spMkLst>
            <pc:docMk/>
            <pc:sldMk cId="1870678215" sldId="2589"/>
            <ac:spMk id="16" creationId="{6C2BB713-9637-4B9B-938F-E9768876782A}"/>
          </ac:spMkLst>
        </pc:spChg>
      </pc:sldChg>
      <pc:sldChg chg="modSp mod">
        <pc:chgData name="Aurelien Domont" userId="6da7715ce44349b3" providerId="LiveId" clId="{265DD8CF-CBC9-48CF-B1AA-4E5F5FE7B8CC}" dt="2023-02-13T02:42:04.462" v="14" actId="313"/>
        <pc:sldMkLst>
          <pc:docMk/>
          <pc:sldMk cId="3987364234" sldId="2590"/>
        </pc:sldMkLst>
        <pc:spChg chg="mod">
          <ac:chgData name="Aurelien Domont" userId="6da7715ce44349b3" providerId="LiveId" clId="{265DD8CF-CBC9-48CF-B1AA-4E5F5FE7B8CC}" dt="2023-02-13T02:42:04.462" v="14" actId="313"/>
          <ac:spMkLst>
            <pc:docMk/>
            <pc:sldMk cId="3987364234" sldId="2590"/>
            <ac:spMk id="31" creationId="{54B27846-4CC2-CAB0-9435-56E1928738B0}"/>
          </ac:spMkLst>
        </pc:spChg>
      </pc:sldChg>
      <pc:sldChg chg="modSp mod">
        <pc:chgData name="Aurelien Domont" userId="6da7715ce44349b3" providerId="LiveId" clId="{265DD8CF-CBC9-48CF-B1AA-4E5F5FE7B8CC}" dt="2023-02-13T02:42:11.334" v="15" actId="313"/>
        <pc:sldMkLst>
          <pc:docMk/>
          <pc:sldMk cId="1134372063" sldId="2595"/>
        </pc:sldMkLst>
        <pc:spChg chg="mod">
          <ac:chgData name="Aurelien Domont" userId="6da7715ce44349b3" providerId="LiveId" clId="{265DD8CF-CBC9-48CF-B1AA-4E5F5FE7B8CC}" dt="2023-02-13T02:42:11.334" v="15" actId="313"/>
          <ac:spMkLst>
            <pc:docMk/>
            <pc:sldMk cId="1134372063" sldId="2595"/>
            <ac:spMk id="54" creationId="{AD8DB4BF-55C7-908F-1A25-A98F32D01489}"/>
          </ac:spMkLst>
        </pc:spChg>
      </pc:sldChg>
      <pc:sldChg chg="modSp mod">
        <pc:chgData name="Aurelien Domont" userId="6da7715ce44349b3" providerId="LiveId" clId="{265DD8CF-CBC9-48CF-B1AA-4E5F5FE7B8CC}" dt="2023-02-13T02:42:45.479" v="18" actId="790"/>
        <pc:sldMkLst>
          <pc:docMk/>
          <pc:sldMk cId="557752984" sldId="2629"/>
        </pc:sldMkLst>
        <pc:spChg chg="mod">
          <ac:chgData name="Aurelien Domont" userId="6da7715ce44349b3" providerId="LiveId" clId="{265DD8CF-CBC9-48CF-B1AA-4E5F5FE7B8CC}" dt="2023-02-13T02:42:45.479" v="18" actId="790"/>
          <ac:spMkLst>
            <pc:docMk/>
            <pc:sldMk cId="557752984" sldId="2629"/>
            <ac:spMk id="4" creationId="{471FDD12-2524-D2C4-61FC-BBD6D7EE5522}"/>
          </ac:spMkLst>
        </pc:spChg>
      </pc:sldChg>
      <pc:sldChg chg="modSp mod">
        <pc:chgData name="Aurelien Domont" userId="6da7715ce44349b3" providerId="LiveId" clId="{265DD8CF-CBC9-48CF-B1AA-4E5F5FE7B8CC}" dt="2023-02-13T02:41:31.657" v="9" actId="313"/>
        <pc:sldMkLst>
          <pc:docMk/>
          <pc:sldMk cId="2834671872" sldId="2699"/>
        </pc:sldMkLst>
        <pc:spChg chg="mod">
          <ac:chgData name="Aurelien Domont" userId="6da7715ce44349b3" providerId="LiveId" clId="{265DD8CF-CBC9-48CF-B1AA-4E5F5FE7B8CC}" dt="2023-02-13T02:41:31.657" v="9" actId="313"/>
          <ac:spMkLst>
            <pc:docMk/>
            <pc:sldMk cId="2834671872" sldId="2699"/>
            <ac:spMk id="6" creationId="{925DDD0A-01CE-7FB4-14EA-5618B9C4E995}"/>
          </ac:spMkLst>
        </pc:spChg>
      </pc:sldChg>
      <pc:sldChg chg="modSp mod">
        <pc:chgData name="Aurelien Domont" userId="6da7715ce44349b3" providerId="LiveId" clId="{265DD8CF-CBC9-48CF-B1AA-4E5F5FE7B8CC}" dt="2023-02-13T02:41:45.184" v="11" actId="2"/>
        <pc:sldMkLst>
          <pc:docMk/>
          <pc:sldMk cId="2628821654" sldId="2736"/>
        </pc:sldMkLst>
        <pc:spChg chg="mod">
          <ac:chgData name="Aurelien Domont" userId="6da7715ce44349b3" providerId="LiveId" clId="{265DD8CF-CBC9-48CF-B1AA-4E5F5FE7B8CC}" dt="2023-02-13T02:41:45.184" v="11" actId="2"/>
          <ac:spMkLst>
            <pc:docMk/>
            <pc:sldMk cId="2628821654" sldId="2736"/>
            <ac:spMk id="16" creationId="{6C2BB713-9637-4B9B-938F-E9768876782A}"/>
          </ac:spMkLst>
        </pc:spChg>
      </pc:sldChg>
      <pc:sldChg chg="modSp mod">
        <pc:chgData name="Aurelien Domont" userId="6da7715ce44349b3" providerId="LiveId" clId="{265DD8CF-CBC9-48CF-B1AA-4E5F5FE7B8CC}" dt="2023-02-13T02:42:19.502" v="16" actId="313"/>
        <pc:sldMkLst>
          <pc:docMk/>
          <pc:sldMk cId="3901388038" sldId="2742"/>
        </pc:sldMkLst>
        <pc:spChg chg="mod">
          <ac:chgData name="Aurelien Domont" userId="6da7715ce44349b3" providerId="LiveId" clId="{265DD8CF-CBC9-48CF-B1AA-4E5F5FE7B8CC}" dt="2023-02-13T02:42:19.502" v="16" actId="313"/>
          <ac:spMkLst>
            <pc:docMk/>
            <pc:sldMk cId="3901388038" sldId="2742"/>
            <ac:spMk id="4" creationId="{4E82E8B9-5089-9771-942B-0F797F4A3FA2}"/>
          </ac:spMkLst>
        </pc:spChg>
      </pc:sldChg>
      <pc:sldChg chg="modSp mod">
        <pc:chgData name="Aurelien Domont" userId="6da7715ce44349b3" providerId="LiveId" clId="{265DD8CF-CBC9-48CF-B1AA-4E5F5FE7B8CC}" dt="2023-02-13T02:42:23.002" v="17" actId="2"/>
        <pc:sldMkLst>
          <pc:docMk/>
          <pc:sldMk cId="1553889362" sldId="2746"/>
        </pc:sldMkLst>
        <pc:spChg chg="mod">
          <ac:chgData name="Aurelien Domont" userId="6da7715ce44349b3" providerId="LiveId" clId="{265DD8CF-CBC9-48CF-B1AA-4E5F5FE7B8CC}" dt="2023-02-13T02:42:23.002" v="17" actId="2"/>
          <ac:spMkLst>
            <pc:docMk/>
            <pc:sldMk cId="1553889362" sldId="2746"/>
            <ac:spMk id="5" creationId="{DC638C48-5F22-B95E-1931-D4A19D0E8A67}"/>
          </ac:spMkLst>
        </pc:spChg>
      </pc:sldChg>
      <pc:sldChg chg="modSp mod">
        <pc:chgData name="Aurelien Domont" userId="6da7715ce44349b3" providerId="LiveId" clId="{265DD8CF-CBC9-48CF-B1AA-4E5F5FE7B8CC}" dt="2023-02-13T02:42:57.748" v="19" actId="790"/>
        <pc:sldMkLst>
          <pc:docMk/>
          <pc:sldMk cId="2106791307" sldId="2785"/>
        </pc:sldMkLst>
        <pc:spChg chg="mod">
          <ac:chgData name="Aurelien Domont" userId="6da7715ce44349b3" providerId="LiveId" clId="{265DD8CF-CBC9-48CF-B1AA-4E5F5FE7B8CC}" dt="2023-02-13T02:42:57.748" v="19" actId="790"/>
          <ac:spMkLst>
            <pc:docMk/>
            <pc:sldMk cId="2106791307" sldId="2785"/>
            <ac:spMk id="4" creationId="{471FDD12-2524-D2C4-61FC-BBD6D7EE5522}"/>
          </ac:spMkLst>
        </pc:spChg>
      </pc:sldChg>
    </pc:docChg>
  </pc:docChgLst>
  <pc:docChgLst>
    <pc:chgData name="Aurelien Domont" userId="6da7715ce44349b3" providerId="LiveId" clId="{1F031B4F-7A08-47B6-9BBE-3BE595172CA2}"/>
    <pc:docChg chg="undo custSel addSld delSld modSld sldOrd">
      <pc:chgData name="Aurelien Domont" userId="6da7715ce44349b3" providerId="LiveId" clId="{1F031B4F-7A08-47B6-9BBE-3BE595172CA2}" dt="2023-02-16T02:23:01.068" v="3127" actId="113"/>
      <pc:docMkLst>
        <pc:docMk/>
      </pc:docMkLst>
      <pc:sldChg chg="add">
        <pc:chgData name="Aurelien Domont" userId="6da7715ce44349b3" providerId="LiveId" clId="{1F031B4F-7A08-47B6-9BBE-3BE595172CA2}" dt="2023-02-16T00:16:52.373" v="1764"/>
        <pc:sldMkLst>
          <pc:docMk/>
          <pc:sldMk cId="2853806433" sldId="1600"/>
        </pc:sldMkLst>
      </pc:sldChg>
      <pc:sldChg chg="modSp mod">
        <pc:chgData name="Aurelien Domont" userId="6da7715ce44349b3" providerId="LiveId" clId="{1F031B4F-7A08-47B6-9BBE-3BE595172CA2}" dt="2023-02-14T07:12:39.234" v="565" actId="20577"/>
        <pc:sldMkLst>
          <pc:docMk/>
          <pc:sldMk cId="1253290912" sldId="1747"/>
        </pc:sldMkLst>
        <pc:spChg chg="mod">
          <ac:chgData name="Aurelien Domont" userId="6da7715ce44349b3" providerId="LiveId" clId="{1F031B4F-7A08-47B6-9BBE-3BE595172CA2}" dt="2023-02-14T07:12:39.234" v="565" actId="20577"/>
          <ac:spMkLst>
            <pc:docMk/>
            <pc:sldMk cId="1253290912" sldId="1747"/>
            <ac:spMk id="6" creationId="{A1742A61-D9E3-7593-F8BC-49557DAD0C5C}"/>
          </ac:spMkLst>
        </pc:spChg>
      </pc:sldChg>
      <pc:sldChg chg="addSp delSp modSp mod">
        <pc:chgData name="Aurelien Domont" userId="6da7715ce44349b3" providerId="LiveId" clId="{1F031B4F-7A08-47B6-9BBE-3BE595172CA2}" dt="2023-02-15T03:30:07.603" v="856" actId="478"/>
        <pc:sldMkLst>
          <pc:docMk/>
          <pc:sldMk cId="3855801452" sldId="1787"/>
        </pc:sldMkLst>
        <pc:spChg chg="add del mod">
          <ac:chgData name="Aurelien Domont" userId="6da7715ce44349b3" providerId="LiveId" clId="{1F031B4F-7A08-47B6-9BBE-3BE595172CA2}" dt="2023-02-15T03:30:07.603" v="856" actId="478"/>
          <ac:spMkLst>
            <pc:docMk/>
            <pc:sldMk cId="3855801452" sldId="1787"/>
            <ac:spMk id="2" creationId="{1A5B2B8F-ECBD-BCCB-D7C5-30A6F3F6FCBC}"/>
          </ac:spMkLst>
        </pc:spChg>
      </pc:sldChg>
      <pc:sldChg chg="modSp mod">
        <pc:chgData name="Aurelien Domont" userId="6da7715ce44349b3" providerId="LiveId" clId="{1F031B4F-7A08-47B6-9BBE-3BE595172CA2}" dt="2023-02-14T05:30:47.004" v="372" actId="20577"/>
        <pc:sldMkLst>
          <pc:docMk/>
          <pc:sldMk cId="471658671" sldId="1930"/>
        </pc:sldMkLst>
        <pc:spChg chg="mod">
          <ac:chgData name="Aurelien Domont" userId="6da7715ce44349b3" providerId="LiveId" clId="{1F031B4F-7A08-47B6-9BBE-3BE595172CA2}" dt="2023-02-14T05:30:47.004" v="372" actId="20577"/>
          <ac:spMkLst>
            <pc:docMk/>
            <pc:sldMk cId="471658671" sldId="1930"/>
            <ac:spMk id="16" creationId="{6C2BB713-9637-4B9B-938F-E9768876782A}"/>
          </ac:spMkLst>
        </pc:spChg>
      </pc:sldChg>
      <pc:sldChg chg="addSp modSp">
        <pc:chgData name="Aurelien Domont" userId="6da7715ce44349b3" providerId="LiveId" clId="{1F031B4F-7A08-47B6-9BBE-3BE595172CA2}" dt="2023-02-15T23:58:52.315" v="1535"/>
        <pc:sldMkLst>
          <pc:docMk/>
          <pc:sldMk cId="1324642353" sldId="2152"/>
        </pc:sldMkLst>
        <pc:spChg chg="add mod">
          <ac:chgData name="Aurelien Domont" userId="6da7715ce44349b3" providerId="LiveId" clId="{1F031B4F-7A08-47B6-9BBE-3BE595172CA2}" dt="2023-02-15T23:58:52.315" v="1535"/>
          <ac:spMkLst>
            <pc:docMk/>
            <pc:sldMk cId="1324642353" sldId="2152"/>
            <ac:spMk id="2" creationId="{0898C608-E992-39DA-2BE9-ABDC62E273E4}"/>
          </ac:spMkLst>
        </pc:spChg>
      </pc:sldChg>
      <pc:sldChg chg="addSp modSp">
        <pc:chgData name="Aurelien Domont" userId="6da7715ce44349b3" providerId="LiveId" clId="{1F031B4F-7A08-47B6-9BBE-3BE595172CA2}" dt="2023-02-15T23:58:54.113" v="1536"/>
        <pc:sldMkLst>
          <pc:docMk/>
          <pc:sldMk cId="2226532108" sldId="2153"/>
        </pc:sldMkLst>
        <pc:spChg chg="add mod">
          <ac:chgData name="Aurelien Domont" userId="6da7715ce44349b3" providerId="LiveId" clId="{1F031B4F-7A08-47B6-9BBE-3BE595172CA2}" dt="2023-02-15T23:58:54.113" v="1536"/>
          <ac:spMkLst>
            <pc:docMk/>
            <pc:sldMk cId="2226532108" sldId="2153"/>
            <ac:spMk id="2" creationId="{A703C8B1-02FC-389E-319C-B55F884B15EB}"/>
          </ac:spMkLst>
        </pc:spChg>
      </pc:sldChg>
      <pc:sldChg chg="modSp add mod">
        <pc:chgData name="Aurelien Domont" userId="6da7715ce44349b3" providerId="LiveId" clId="{1F031B4F-7A08-47B6-9BBE-3BE595172CA2}" dt="2023-02-16T02:21:16.886" v="3099" actId="20577"/>
        <pc:sldMkLst>
          <pc:docMk/>
          <pc:sldMk cId="1203735008" sldId="2233"/>
        </pc:sldMkLst>
        <pc:spChg chg="mod">
          <ac:chgData name="Aurelien Domont" userId="6da7715ce44349b3" providerId="LiveId" clId="{1F031B4F-7A08-47B6-9BBE-3BE595172CA2}" dt="2023-02-16T02:21:16.886" v="3099" actId="20577"/>
          <ac:spMkLst>
            <pc:docMk/>
            <pc:sldMk cId="1203735008" sldId="2233"/>
            <ac:spMk id="16" creationId="{6C2BB713-9637-4B9B-938F-E9768876782A}"/>
          </ac:spMkLst>
        </pc:spChg>
        <pc:spChg chg="mod">
          <ac:chgData name="Aurelien Domont" userId="6da7715ce44349b3" providerId="LiveId" clId="{1F031B4F-7A08-47B6-9BBE-3BE595172CA2}" dt="2023-02-16T02:19:50.301" v="3061" actId="20577"/>
          <ac:spMkLst>
            <pc:docMk/>
            <pc:sldMk cId="1203735008" sldId="2233"/>
            <ac:spMk id="21" creationId="{66F0DAB8-53E8-17C9-4DD0-E8AF7C2E52E1}"/>
          </ac:spMkLst>
        </pc:spChg>
      </pc:sldChg>
      <pc:sldChg chg="addSp delSp modSp add mod">
        <pc:chgData name="Aurelien Domont" userId="6da7715ce44349b3" providerId="LiveId" clId="{1F031B4F-7A08-47B6-9BBE-3BE595172CA2}" dt="2023-02-16T02:22:45.003" v="3126" actId="1037"/>
        <pc:sldMkLst>
          <pc:docMk/>
          <pc:sldMk cId="2995647837" sldId="2340"/>
        </pc:sldMkLst>
        <pc:spChg chg="mod">
          <ac:chgData name="Aurelien Domont" userId="6da7715ce44349b3" providerId="LiveId" clId="{1F031B4F-7A08-47B6-9BBE-3BE595172CA2}" dt="2023-02-16T02:16:20.766" v="3035" actId="255"/>
          <ac:spMkLst>
            <pc:docMk/>
            <pc:sldMk cId="2995647837" sldId="2340"/>
            <ac:spMk id="3" creationId="{CE2529A3-BA97-486F-9E02-8DFAAA7D8D38}"/>
          </ac:spMkLst>
        </pc:spChg>
        <pc:spChg chg="add mod ord">
          <ac:chgData name="Aurelien Domont" userId="6da7715ce44349b3" providerId="LiveId" clId="{1F031B4F-7A08-47B6-9BBE-3BE595172CA2}" dt="2023-02-16T02:17:03.851" v="3044" actId="20577"/>
          <ac:spMkLst>
            <pc:docMk/>
            <pc:sldMk cId="2995647837" sldId="2340"/>
            <ac:spMk id="5" creationId="{3652B0D0-4619-CA01-7265-EF295462D0AB}"/>
          </ac:spMkLst>
        </pc:spChg>
        <pc:spChg chg="mod">
          <ac:chgData name="Aurelien Domont" userId="6da7715ce44349b3" providerId="LiveId" clId="{1F031B4F-7A08-47B6-9BBE-3BE595172CA2}" dt="2023-02-16T02:16:39.653" v="3043" actId="1036"/>
          <ac:spMkLst>
            <pc:docMk/>
            <pc:sldMk cId="2995647837" sldId="2340"/>
            <ac:spMk id="8" creationId="{4165C724-0F42-4853-AC91-842B9A95FB6C}"/>
          </ac:spMkLst>
        </pc:spChg>
        <pc:spChg chg="mod">
          <ac:chgData name="Aurelien Domont" userId="6da7715ce44349b3" providerId="LiveId" clId="{1F031B4F-7A08-47B6-9BBE-3BE595172CA2}" dt="2023-02-16T02:16:20.766" v="3035" actId="255"/>
          <ac:spMkLst>
            <pc:docMk/>
            <pc:sldMk cId="2995647837" sldId="2340"/>
            <ac:spMk id="16" creationId="{6C2BB713-9637-4B9B-938F-E9768876782A}"/>
          </ac:spMkLst>
        </pc:spChg>
        <pc:spChg chg="del mod">
          <ac:chgData name="Aurelien Domont" userId="6da7715ce44349b3" providerId="LiveId" clId="{1F031B4F-7A08-47B6-9BBE-3BE595172CA2}" dt="2023-02-16T02:16:01.898" v="3030" actId="478"/>
          <ac:spMkLst>
            <pc:docMk/>
            <pc:sldMk cId="2995647837" sldId="2340"/>
            <ac:spMk id="29" creationId="{8221B270-36B6-4108-B973-F2BFC4E4817D}"/>
          </ac:spMkLst>
        </pc:spChg>
        <pc:picChg chg="mod">
          <ac:chgData name="Aurelien Domont" userId="6da7715ce44349b3" providerId="LiveId" clId="{1F031B4F-7A08-47B6-9BBE-3BE595172CA2}" dt="2023-02-16T02:22:45.003" v="3126" actId="1037"/>
          <ac:picMkLst>
            <pc:docMk/>
            <pc:sldMk cId="2995647837" sldId="2340"/>
            <ac:picMk id="2" creationId="{226A1D50-9B4B-4CE7-A44A-3B681A2E6B95}"/>
          </ac:picMkLst>
        </pc:picChg>
        <pc:picChg chg="mod">
          <ac:chgData name="Aurelien Domont" userId="6da7715ce44349b3" providerId="LiveId" clId="{1F031B4F-7A08-47B6-9BBE-3BE595172CA2}" dt="2023-02-16T02:16:39.653" v="3043" actId="1036"/>
          <ac:picMkLst>
            <pc:docMk/>
            <pc:sldMk cId="2995647837" sldId="2340"/>
            <ac:picMk id="14" creationId="{5B754426-5C61-43CB-B563-7615286D2001}"/>
          </ac:picMkLst>
        </pc:picChg>
      </pc:sldChg>
      <pc:sldChg chg="delSp mod">
        <pc:chgData name="Aurelien Domont" userId="6da7715ce44349b3" providerId="LiveId" clId="{1F031B4F-7A08-47B6-9BBE-3BE595172CA2}" dt="2023-02-14T07:32:57.092" v="619" actId="478"/>
        <pc:sldMkLst>
          <pc:docMk/>
          <pc:sldMk cId="2873323927" sldId="2416"/>
        </pc:sldMkLst>
        <pc:spChg chg="del">
          <ac:chgData name="Aurelien Domont" userId="6da7715ce44349b3" providerId="LiveId" clId="{1F031B4F-7A08-47B6-9BBE-3BE595172CA2}" dt="2023-02-14T07:32:57.092" v="619" actId="478"/>
          <ac:spMkLst>
            <pc:docMk/>
            <pc:sldMk cId="2873323927" sldId="2416"/>
            <ac:spMk id="8" creationId="{A59D9EB3-E9B5-436C-B84C-64290C638E46}"/>
          </ac:spMkLst>
        </pc:spChg>
      </pc:sldChg>
      <pc:sldChg chg="delSp mod">
        <pc:chgData name="Aurelien Domont" userId="6da7715ce44349b3" providerId="LiveId" clId="{1F031B4F-7A08-47B6-9BBE-3BE595172CA2}" dt="2023-02-14T07:34:35.440" v="623" actId="478"/>
        <pc:sldMkLst>
          <pc:docMk/>
          <pc:sldMk cId="4013513185" sldId="2424"/>
        </pc:sldMkLst>
        <pc:spChg chg="del">
          <ac:chgData name="Aurelien Domont" userId="6da7715ce44349b3" providerId="LiveId" clId="{1F031B4F-7A08-47B6-9BBE-3BE595172CA2}" dt="2023-02-14T07:34:35.440" v="623" actId="478"/>
          <ac:spMkLst>
            <pc:docMk/>
            <pc:sldMk cId="4013513185" sldId="2424"/>
            <ac:spMk id="8" creationId="{A59D9EB3-E9B5-436C-B84C-64290C638E46}"/>
          </ac:spMkLst>
        </pc:spChg>
      </pc:sldChg>
      <pc:sldChg chg="delSp mod">
        <pc:chgData name="Aurelien Domont" userId="6da7715ce44349b3" providerId="LiveId" clId="{1F031B4F-7A08-47B6-9BBE-3BE595172CA2}" dt="2023-02-14T07:34:31.999" v="622" actId="478"/>
        <pc:sldMkLst>
          <pc:docMk/>
          <pc:sldMk cId="234968368" sldId="2425"/>
        </pc:sldMkLst>
        <pc:spChg chg="del">
          <ac:chgData name="Aurelien Domont" userId="6da7715ce44349b3" providerId="LiveId" clId="{1F031B4F-7A08-47B6-9BBE-3BE595172CA2}" dt="2023-02-14T07:34:31.999" v="622" actId="478"/>
          <ac:spMkLst>
            <pc:docMk/>
            <pc:sldMk cId="234968368" sldId="2425"/>
            <ac:spMk id="8" creationId="{A59D9EB3-E9B5-436C-B84C-64290C638E46}"/>
          </ac:spMkLst>
        </pc:spChg>
      </pc:sldChg>
      <pc:sldChg chg="delSp modSp mod">
        <pc:chgData name="Aurelien Domont" userId="6da7715ce44349b3" providerId="LiveId" clId="{1F031B4F-7A08-47B6-9BBE-3BE595172CA2}" dt="2023-02-14T07:34:37.959" v="624" actId="478"/>
        <pc:sldMkLst>
          <pc:docMk/>
          <pc:sldMk cId="811976027" sldId="2426"/>
        </pc:sldMkLst>
        <pc:spChg chg="del">
          <ac:chgData name="Aurelien Domont" userId="6da7715ce44349b3" providerId="LiveId" clId="{1F031B4F-7A08-47B6-9BBE-3BE595172CA2}" dt="2023-02-14T07:34:37.959" v="624" actId="478"/>
          <ac:spMkLst>
            <pc:docMk/>
            <pc:sldMk cId="811976027" sldId="2426"/>
            <ac:spMk id="8" creationId="{A59D9EB3-E9B5-436C-B84C-64290C638E46}"/>
          </ac:spMkLst>
        </pc:spChg>
        <pc:spChg chg="mod">
          <ac:chgData name="Aurelien Domont" userId="6da7715ce44349b3" providerId="LiveId" clId="{1F031B4F-7A08-47B6-9BBE-3BE595172CA2}" dt="2023-02-14T07:34:23.453" v="621" actId="20577"/>
          <ac:spMkLst>
            <pc:docMk/>
            <pc:sldMk cId="811976027" sldId="2426"/>
            <ac:spMk id="112" creationId="{7176793C-AA87-4217-BCE0-BCBC44DA53B0}"/>
          </ac:spMkLst>
        </pc:spChg>
      </pc:sldChg>
      <pc:sldChg chg="delSp mod">
        <pc:chgData name="Aurelien Domont" userId="6da7715ce44349b3" providerId="LiveId" clId="{1F031B4F-7A08-47B6-9BBE-3BE595172CA2}" dt="2023-02-14T07:34:48.896" v="625" actId="478"/>
        <pc:sldMkLst>
          <pc:docMk/>
          <pc:sldMk cId="658684134" sldId="2427"/>
        </pc:sldMkLst>
        <pc:spChg chg="del">
          <ac:chgData name="Aurelien Domont" userId="6da7715ce44349b3" providerId="LiveId" clId="{1F031B4F-7A08-47B6-9BBE-3BE595172CA2}" dt="2023-02-14T07:34:48.896" v="625" actId="478"/>
          <ac:spMkLst>
            <pc:docMk/>
            <pc:sldMk cId="658684134" sldId="2427"/>
            <ac:spMk id="8" creationId="{A59D9EB3-E9B5-436C-B84C-64290C638E46}"/>
          </ac:spMkLst>
        </pc:spChg>
      </pc:sldChg>
      <pc:sldChg chg="modSp mod">
        <pc:chgData name="Aurelien Domont" userId="6da7715ce44349b3" providerId="LiveId" clId="{1F031B4F-7A08-47B6-9BBE-3BE595172CA2}" dt="2023-02-14T05:45:19.256" v="411" actId="20577"/>
        <pc:sldMkLst>
          <pc:docMk/>
          <pc:sldMk cId="4024712621" sldId="2445"/>
        </pc:sldMkLst>
        <pc:spChg chg="mod">
          <ac:chgData name="Aurelien Domont" userId="6da7715ce44349b3" providerId="LiveId" clId="{1F031B4F-7A08-47B6-9BBE-3BE595172CA2}" dt="2023-02-14T05:45:19.256" v="411" actId="20577"/>
          <ac:spMkLst>
            <pc:docMk/>
            <pc:sldMk cId="4024712621" sldId="2445"/>
            <ac:spMk id="12" creationId="{E9269130-D11D-30F1-52A3-5B560039688A}"/>
          </ac:spMkLst>
        </pc:spChg>
        <pc:spChg chg="mod">
          <ac:chgData name="Aurelien Domont" userId="6da7715ce44349b3" providerId="LiveId" clId="{1F031B4F-7A08-47B6-9BBE-3BE595172CA2}" dt="2023-02-14T05:44:53.743" v="410" actId="20577"/>
          <ac:spMkLst>
            <pc:docMk/>
            <pc:sldMk cId="4024712621" sldId="2445"/>
            <ac:spMk id="18" creationId="{6CF691F5-8A64-58D2-F278-0CE266E4CE47}"/>
          </ac:spMkLst>
        </pc:spChg>
      </pc:sldChg>
      <pc:sldChg chg="addSp delSp modSp mod">
        <pc:chgData name="Aurelien Domont" userId="6da7715ce44349b3" providerId="LiveId" clId="{1F031B4F-7A08-47B6-9BBE-3BE595172CA2}" dt="2023-02-14T07:32:23.986" v="608"/>
        <pc:sldMkLst>
          <pc:docMk/>
          <pc:sldMk cId="1073031341" sldId="2449"/>
        </pc:sldMkLst>
        <pc:spChg chg="add mod">
          <ac:chgData name="Aurelien Domont" userId="6da7715ce44349b3" providerId="LiveId" clId="{1F031B4F-7A08-47B6-9BBE-3BE595172CA2}" dt="2023-02-14T07:32:23.986" v="608"/>
          <ac:spMkLst>
            <pc:docMk/>
            <pc:sldMk cId="1073031341" sldId="2449"/>
            <ac:spMk id="2" creationId="{87BC132D-29CC-93C7-B06D-327872C73E6E}"/>
          </ac:spMkLst>
        </pc:spChg>
        <pc:spChg chg="del">
          <ac:chgData name="Aurelien Domont" userId="6da7715ce44349b3" providerId="LiveId" clId="{1F031B4F-7A08-47B6-9BBE-3BE595172CA2}" dt="2023-02-14T07:32:23.768" v="607" actId="478"/>
          <ac:spMkLst>
            <pc:docMk/>
            <pc:sldMk cId="1073031341" sldId="2449"/>
            <ac:spMk id="8" creationId="{A59D9EB3-E9B5-436C-B84C-64290C638E46}"/>
          </ac:spMkLst>
        </pc:spChg>
      </pc:sldChg>
      <pc:sldChg chg="addSp modSp mod">
        <pc:chgData name="Aurelien Domont" userId="6da7715ce44349b3" providerId="LiveId" clId="{1F031B4F-7A08-47B6-9BBE-3BE595172CA2}" dt="2023-02-14T07:32:34.461" v="613" actId="1038"/>
        <pc:sldMkLst>
          <pc:docMk/>
          <pc:sldMk cId="1815912057" sldId="2450"/>
        </pc:sldMkLst>
        <pc:spChg chg="add mod">
          <ac:chgData name="Aurelien Domont" userId="6da7715ce44349b3" providerId="LiveId" clId="{1F031B4F-7A08-47B6-9BBE-3BE595172CA2}" dt="2023-02-14T07:32:34.461" v="613" actId="1038"/>
          <ac:spMkLst>
            <pc:docMk/>
            <pc:sldMk cId="1815912057" sldId="2450"/>
            <ac:spMk id="2" creationId="{CD02BBB6-729E-CEA6-DB3B-F74C25B19E99}"/>
          </ac:spMkLst>
        </pc:spChg>
      </pc:sldChg>
      <pc:sldChg chg="modSp mod">
        <pc:chgData name="Aurelien Domont" userId="6da7715ce44349b3" providerId="LiveId" clId="{1F031B4F-7A08-47B6-9BBE-3BE595172CA2}" dt="2023-02-13T03:06:29.543" v="288" actId="207"/>
        <pc:sldMkLst>
          <pc:docMk/>
          <pc:sldMk cId="2160862108" sldId="2487"/>
        </pc:sldMkLst>
        <pc:spChg chg="mod">
          <ac:chgData name="Aurelien Domont" userId="6da7715ce44349b3" providerId="LiveId" clId="{1F031B4F-7A08-47B6-9BBE-3BE595172CA2}" dt="2023-02-13T03:06:29.543" v="288" actId="207"/>
          <ac:spMkLst>
            <pc:docMk/>
            <pc:sldMk cId="2160862108" sldId="2487"/>
            <ac:spMk id="4" creationId="{E2BACFE8-7471-0CCA-33B7-2A753BB5E553}"/>
          </ac:spMkLst>
        </pc:spChg>
        <pc:spChg chg="mod">
          <ac:chgData name="Aurelien Domont" userId="6da7715ce44349b3" providerId="LiveId" clId="{1F031B4F-7A08-47B6-9BBE-3BE595172CA2}" dt="2023-02-13T03:03:22.007" v="129" actId="20577"/>
          <ac:spMkLst>
            <pc:docMk/>
            <pc:sldMk cId="2160862108" sldId="2487"/>
            <ac:spMk id="16" creationId="{6C2BB713-9637-4B9B-938F-E9768876782A}"/>
          </ac:spMkLst>
        </pc:spChg>
        <pc:picChg chg="mod">
          <ac:chgData name="Aurelien Domont" userId="6da7715ce44349b3" providerId="LiveId" clId="{1F031B4F-7A08-47B6-9BBE-3BE595172CA2}" dt="2023-02-13T03:01:25.967" v="47" actId="14100"/>
          <ac:picMkLst>
            <pc:docMk/>
            <pc:sldMk cId="2160862108" sldId="2487"/>
            <ac:picMk id="1026" creationId="{C627B5B4-3B99-6C76-9A9F-BBC9CE3BFE3D}"/>
          </ac:picMkLst>
        </pc:picChg>
      </pc:sldChg>
      <pc:sldChg chg="modSp mod ord">
        <pc:chgData name="Aurelien Domont" userId="6da7715ce44349b3" providerId="LiveId" clId="{1F031B4F-7A08-47B6-9BBE-3BE595172CA2}" dt="2023-02-16T02:23:01.068" v="3127" actId="113"/>
        <pc:sldMkLst>
          <pc:docMk/>
          <pc:sldMk cId="1158319604" sldId="2488"/>
        </pc:sldMkLst>
        <pc:spChg chg="mod">
          <ac:chgData name="Aurelien Domont" userId="6da7715ce44349b3" providerId="LiveId" clId="{1F031B4F-7A08-47B6-9BBE-3BE595172CA2}" dt="2023-02-16T02:23:01.068" v="3127" actId="113"/>
          <ac:spMkLst>
            <pc:docMk/>
            <pc:sldMk cId="1158319604" sldId="2488"/>
            <ac:spMk id="4" creationId="{E2BACFE8-7471-0CCA-33B7-2A753BB5E553}"/>
          </ac:spMkLst>
        </pc:spChg>
        <pc:spChg chg="mod">
          <ac:chgData name="Aurelien Domont" userId="6da7715ce44349b3" providerId="LiveId" clId="{1F031B4F-7A08-47B6-9BBE-3BE595172CA2}" dt="2023-02-13T03:10:06.409" v="329"/>
          <ac:spMkLst>
            <pc:docMk/>
            <pc:sldMk cId="1158319604" sldId="2488"/>
            <ac:spMk id="16" creationId="{6C2BB713-9637-4B9B-938F-E9768876782A}"/>
          </ac:spMkLst>
        </pc:spChg>
        <pc:picChg chg="mod">
          <ac:chgData name="Aurelien Domont" userId="6da7715ce44349b3" providerId="LiveId" clId="{1F031B4F-7A08-47B6-9BBE-3BE595172CA2}" dt="2023-02-13T03:01:33.616" v="51" actId="1076"/>
          <ac:picMkLst>
            <pc:docMk/>
            <pc:sldMk cId="1158319604" sldId="2488"/>
            <ac:picMk id="2050" creationId="{E735A548-F3D4-EC6F-2664-A02245193E63}"/>
          </ac:picMkLst>
        </pc:picChg>
      </pc:sldChg>
      <pc:sldChg chg="modSp mod ord">
        <pc:chgData name="Aurelien Domont" userId="6da7715ce44349b3" providerId="LiveId" clId="{1F031B4F-7A08-47B6-9BBE-3BE595172CA2}" dt="2023-02-13T03:06:54.438" v="293"/>
        <pc:sldMkLst>
          <pc:docMk/>
          <pc:sldMk cId="67415954" sldId="2489"/>
        </pc:sldMkLst>
        <pc:spChg chg="mod">
          <ac:chgData name="Aurelien Domont" userId="6da7715ce44349b3" providerId="LiveId" clId="{1F031B4F-7A08-47B6-9BBE-3BE595172CA2}" dt="2023-02-13T03:06:35.103" v="289" actId="207"/>
          <ac:spMkLst>
            <pc:docMk/>
            <pc:sldMk cId="67415954" sldId="2489"/>
            <ac:spMk id="4" creationId="{E2BACFE8-7471-0CCA-33B7-2A753BB5E553}"/>
          </ac:spMkLst>
        </pc:spChg>
        <pc:spChg chg="mod">
          <ac:chgData name="Aurelien Domont" userId="6da7715ce44349b3" providerId="LiveId" clId="{1F031B4F-7A08-47B6-9BBE-3BE595172CA2}" dt="2023-02-13T03:06:06.125" v="284" actId="20577"/>
          <ac:spMkLst>
            <pc:docMk/>
            <pc:sldMk cId="67415954" sldId="2489"/>
            <ac:spMk id="16" creationId="{6C2BB713-9637-4B9B-938F-E9768876782A}"/>
          </ac:spMkLst>
        </pc:spChg>
        <pc:picChg chg="mod">
          <ac:chgData name="Aurelien Domont" userId="6da7715ce44349b3" providerId="LiveId" clId="{1F031B4F-7A08-47B6-9BBE-3BE595172CA2}" dt="2023-02-13T03:01:42.133" v="63" actId="1038"/>
          <ac:picMkLst>
            <pc:docMk/>
            <pc:sldMk cId="67415954" sldId="2489"/>
            <ac:picMk id="3074" creationId="{BD6B3C8C-1E14-DC3D-4ECF-9C3F3DBF4104}"/>
          </ac:picMkLst>
        </pc:picChg>
      </pc:sldChg>
      <pc:sldChg chg="del">
        <pc:chgData name="Aurelien Domont" userId="6da7715ce44349b3" providerId="LiveId" clId="{1F031B4F-7A08-47B6-9BBE-3BE595172CA2}" dt="2023-02-16T00:16:57.813" v="1765" actId="47"/>
        <pc:sldMkLst>
          <pc:docMk/>
          <pc:sldMk cId="1255366533" sldId="2503"/>
        </pc:sldMkLst>
      </pc:sldChg>
      <pc:sldChg chg="addSp delSp modSp mod">
        <pc:chgData name="Aurelien Domont" userId="6da7715ce44349b3" providerId="LiveId" clId="{1F031B4F-7A08-47B6-9BBE-3BE595172CA2}" dt="2023-02-14T07:06:33.390" v="487" actId="478"/>
        <pc:sldMkLst>
          <pc:docMk/>
          <pc:sldMk cId="1621361002" sldId="2517"/>
        </pc:sldMkLst>
        <pc:spChg chg="add del mod">
          <ac:chgData name="Aurelien Domont" userId="6da7715ce44349b3" providerId="LiveId" clId="{1F031B4F-7A08-47B6-9BBE-3BE595172CA2}" dt="2023-02-14T07:06:33.390" v="487" actId="478"/>
          <ac:spMkLst>
            <pc:docMk/>
            <pc:sldMk cId="1621361002" sldId="2517"/>
            <ac:spMk id="2" creationId="{19191F02-0999-E51D-6F17-DF1FADA4AE4C}"/>
          </ac:spMkLst>
        </pc:spChg>
      </pc:sldChg>
      <pc:sldChg chg="modSp mod">
        <pc:chgData name="Aurelien Domont" userId="6da7715ce44349b3" providerId="LiveId" clId="{1F031B4F-7A08-47B6-9BBE-3BE595172CA2}" dt="2023-02-14T07:07:37.231" v="489" actId="20577"/>
        <pc:sldMkLst>
          <pc:docMk/>
          <pc:sldMk cId="3391907502" sldId="2524"/>
        </pc:sldMkLst>
        <pc:spChg chg="mod">
          <ac:chgData name="Aurelien Domont" userId="6da7715ce44349b3" providerId="LiveId" clId="{1F031B4F-7A08-47B6-9BBE-3BE595172CA2}" dt="2023-02-14T07:07:11.380" v="488" actId="20577"/>
          <ac:spMkLst>
            <pc:docMk/>
            <pc:sldMk cId="3391907502" sldId="2524"/>
            <ac:spMk id="4" creationId="{E5145D74-FB43-E084-503A-425B1F67C568}"/>
          </ac:spMkLst>
        </pc:spChg>
        <pc:spChg chg="mod">
          <ac:chgData name="Aurelien Domont" userId="6da7715ce44349b3" providerId="LiveId" clId="{1F031B4F-7A08-47B6-9BBE-3BE595172CA2}" dt="2023-02-14T07:07:37.231" v="489" actId="20577"/>
          <ac:spMkLst>
            <pc:docMk/>
            <pc:sldMk cId="3391907502" sldId="2524"/>
            <ac:spMk id="10" creationId="{202AD567-C1CF-6943-5B61-9EC751729222}"/>
          </ac:spMkLst>
        </pc:spChg>
      </pc:sldChg>
      <pc:sldChg chg="modSp mod">
        <pc:chgData name="Aurelien Domont" userId="6da7715ce44349b3" providerId="LiveId" clId="{1F031B4F-7A08-47B6-9BBE-3BE595172CA2}" dt="2023-02-14T07:07:52.419" v="490" actId="313"/>
        <pc:sldMkLst>
          <pc:docMk/>
          <pc:sldMk cId="2006761934" sldId="2525"/>
        </pc:sldMkLst>
        <pc:spChg chg="mod">
          <ac:chgData name="Aurelien Domont" userId="6da7715ce44349b3" providerId="LiveId" clId="{1F031B4F-7A08-47B6-9BBE-3BE595172CA2}" dt="2023-02-14T07:07:52.419" v="490" actId="313"/>
          <ac:spMkLst>
            <pc:docMk/>
            <pc:sldMk cId="2006761934" sldId="2525"/>
            <ac:spMk id="6" creationId="{846DB13D-C967-0131-8941-52965E4694B7}"/>
          </ac:spMkLst>
        </pc:spChg>
      </pc:sldChg>
      <pc:sldChg chg="modSp mod">
        <pc:chgData name="Aurelien Domont" userId="6da7715ce44349b3" providerId="LiveId" clId="{1F031B4F-7A08-47B6-9BBE-3BE595172CA2}" dt="2023-02-14T05:47:48.521" v="417" actId="20577"/>
        <pc:sldMkLst>
          <pc:docMk/>
          <pc:sldMk cId="114241174" sldId="2532"/>
        </pc:sldMkLst>
        <pc:spChg chg="mod">
          <ac:chgData name="Aurelien Domont" userId="6da7715ce44349b3" providerId="LiveId" clId="{1F031B4F-7A08-47B6-9BBE-3BE595172CA2}" dt="2023-02-14T05:47:30.928" v="415" actId="1037"/>
          <ac:spMkLst>
            <pc:docMk/>
            <pc:sldMk cId="114241174" sldId="2532"/>
            <ac:spMk id="2" creationId="{2C6F6A95-F0F0-2B63-F3A9-02D065C85F78}"/>
          </ac:spMkLst>
        </pc:spChg>
        <pc:spChg chg="mod">
          <ac:chgData name="Aurelien Domont" userId="6da7715ce44349b3" providerId="LiveId" clId="{1F031B4F-7A08-47B6-9BBE-3BE595172CA2}" dt="2023-02-14T05:47:39.211" v="416" actId="1038"/>
          <ac:spMkLst>
            <pc:docMk/>
            <pc:sldMk cId="114241174" sldId="2532"/>
            <ac:spMk id="9" creationId="{E2850080-E3F2-A2AA-AC40-8C36B1F06E22}"/>
          </ac:spMkLst>
        </pc:spChg>
        <pc:spChg chg="mod">
          <ac:chgData name="Aurelien Domont" userId="6da7715ce44349b3" providerId="LiveId" clId="{1F031B4F-7A08-47B6-9BBE-3BE595172CA2}" dt="2023-02-14T05:47:39.211" v="416" actId="1038"/>
          <ac:spMkLst>
            <pc:docMk/>
            <pc:sldMk cId="114241174" sldId="2532"/>
            <ac:spMk id="10" creationId="{2DCC5F5B-4EE6-925A-9842-85E3FBD36043}"/>
          </ac:spMkLst>
        </pc:spChg>
        <pc:spChg chg="mod">
          <ac:chgData name="Aurelien Domont" userId="6da7715ce44349b3" providerId="LiveId" clId="{1F031B4F-7A08-47B6-9BBE-3BE595172CA2}" dt="2023-02-14T05:47:30.928" v="415" actId="1037"/>
          <ac:spMkLst>
            <pc:docMk/>
            <pc:sldMk cId="114241174" sldId="2532"/>
            <ac:spMk id="11" creationId="{3AD51340-0E9C-4DB8-69D6-3919A5B62EFB}"/>
          </ac:spMkLst>
        </pc:spChg>
        <pc:spChg chg="mod">
          <ac:chgData name="Aurelien Domont" userId="6da7715ce44349b3" providerId="LiveId" clId="{1F031B4F-7A08-47B6-9BBE-3BE595172CA2}" dt="2023-02-14T05:47:39.211" v="416" actId="1038"/>
          <ac:spMkLst>
            <pc:docMk/>
            <pc:sldMk cId="114241174" sldId="2532"/>
            <ac:spMk id="12" creationId="{3CA19FC7-76BA-486F-C4AF-5D09B117E30D}"/>
          </ac:spMkLst>
        </pc:spChg>
        <pc:spChg chg="mod">
          <ac:chgData name="Aurelien Domont" userId="6da7715ce44349b3" providerId="LiveId" clId="{1F031B4F-7A08-47B6-9BBE-3BE595172CA2}" dt="2023-02-14T05:47:30.928" v="415" actId="1037"/>
          <ac:spMkLst>
            <pc:docMk/>
            <pc:sldMk cId="114241174" sldId="2532"/>
            <ac:spMk id="14" creationId="{4E14FA1D-86F2-982E-9B3B-B460D4063A53}"/>
          </ac:spMkLst>
        </pc:spChg>
        <pc:spChg chg="mod">
          <ac:chgData name="Aurelien Domont" userId="6da7715ce44349b3" providerId="LiveId" clId="{1F031B4F-7A08-47B6-9BBE-3BE595172CA2}" dt="2023-02-14T05:47:30.928" v="415" actId="1037"/>
          <ac:spMkLst>
            <pc:docMk/>
            <pc:sldMk cId="114241174" sldId="2532"/>
            <ac:spMk id="15" creationId="{79437310-8699-3D88-73A0-6FC09AF0B15C}"/>
          </ac:spMkLst>
        </pc:spChg>
        <pc:spChg chg="mod">
          <ac:chgData name="Aurelien Domont" userId="6da7715ce44349b3" providerId="LiveId" clId="{1F031B4F-7A08-47B6-9BBE-3BE595172CA2}" dt="2023-02-14T05:47:39.211" v="416" actId="1038"/>
          <ac:spMkLst>
            <pc:docMk/>
            <pc:sldMk cId="114241174" sldId="2532"/>
            <ac:spMk id="17" creationId="{79A3743F-46B9-10F6-4AC6-B48A76E66958}"/>
          </ac:spMkLst>
        </pc:spChg>
        <pc:spChg chg="mod">
          <ac:chgData name="Aurelien Domont" userId="6da7715ce44349b3" providerId="LiveId" clId="{1F031B4F-7A08-47B6-9BBE-3BE595172CA2}" dt="2023-02-14T05:47:30.928" v="415" actId="1037"/>
          <ac:spMkLst>
            <pc:docMk/>
            <pc:sldMk cId="114241174" sldId="2532"/>
            <ac:spMk id="19" creationId="{10ECE868-1D8B-491D-E8B2-91A631143294}"/>
          </ac:spMkLst>
        </pc:spChg>
        <pc:spChg chg="mod">
          <ac:chgData name="Aurelien Domont" userId="6da7715ce44349b3" providerId="LiveId" clId="{1F031B4F-7A08-47B6-9BBE-3BE595172CA2}" dt="2023-02-14T05:47:48.521" v="417" actId="20577"/>
          <ac:spMkLst>
            <pc:docMk/>
            <pc:sldMk cId="114241174" sldId="2532"/>
            <ac:spMk id="20" creationId="{F66C0503-CFBA-002B-4B48-2040C768ACA4}"/>
          </ac:spMkLst>
        </pc:spChg>
      </pc:sldChg>
      <pc:sldChg chg="modSp mod">
        <pc:chgData name="Aurelien Domont" userId="6da7715ce44349b3" providerId="LiveId" clId="{1F031B4F-7A08-47B6-9BBE-3BE595172CA2}" dt="2023-02-15T03:33:51.210" v="963" actId="179"/>
        <pc:sldMkLst>
          <pc:docMk/>
          <pc:sldMk cId="1460840373" sldId="2543"/>
        </pc:sldMkLst>
        <pc:spChg chg="mod">
          <ac:chgData name="Aurelien Domont" userId="6da7715ce44349b3" providerId="LiveId" clId="{1F031B4F-7A08-47B6-9BBE-3BE595172CA2}" dt="2023-02-15T03:33:51.210" v="963" actId="179"/>
          <ac:spMkLst>
            <pc:docMk/>
            <pc:sldMk cId="1460840373" sldId="2543"/>
            <ac:spMk id="7" creationId="{FD4CFDE0-758F-5D36-83C6-935DD69568FE}"/>
          </ac:spMkLst>
        </pc:spChg>
      </pc:sldChg>
      <pc:sldChg chg="modSp mod">
        <pc:chgData name="Aurelien Domont" userId="6da7715ce44349b3" providerId="LiveId" clId="{1F031B4F-7A08-47B6-9BBE-3BE595172CA2}" dt="2023-02-14T07:08:01.219" v="492" actId="313"/>
        <pc:sldMkLst>
          <pc:docMk/>
          <pc:sldMk cId="1171926163" sldId="2548"/>
        </pc:sldMkLst>
        <pc:spChg chg="mod">
          <ac:chgData name="Aurelien Domont" userId="6da7715ce44349b3" providerId="LiveId" clId="{1F031B4F-7A08-47B6-9BBE-3BE595172CA2}" dt="2023-02-14T07:08:01.219" v="492" actId="313"/>
          <ac:spMkLst>
            <pc:docMk/>
            <pc:sldMk cId="1171926163" sldId="2548"/>
            <ac:spMk id="42" creationId="{27EDED4D-891C-2F52-4944-3A431158D732}"/>
          </ac:spMkLst>
        </pc:spChg>
      </pc:sldChg>
      <pc:sldChg chg="delSp add del mod">
        <pc:chgData name="Aurelien Domont" userId="6da7715ce44349b3" providerId="LiveId" clId="{1F031B4F-7A08-47B6-9BBE-3BE595172CA2}" dt="2023-02-15T23:58:24.566" v="1533" actId="478"/>
        <pc:sldMkLst>
          <pc:docMk/>
          <pc:sldMk cId="2825689156" sldId="2551"/>
        </pc:sldMkLst>
        <pc:spChg chg="del">
          <ac:chgData name="Aurelien Domont" userId="6da7715ce44349b3" providerId="LiveId" clId="{1F031B4F-7A08-47B6-9BBE-3BE595172CA2}" dt="2023-02-15T23:58:24.566" v="1533" actId="478"/>
          <ac:spMkLst>
            <pc:docMk/>
            <pc:sldMk cId="2825689156" sldId="2551"/>
            <ac:spMk id="8" creationId="{A59D9EB3-E9B5-436C-B84C-64290C638E46}"/>
          </ac:spMkLst>
        </pc:spChg>
      </pc:sldChg>
      <pc:sldChg chg="delSp add del mod">
        <pc:chgData name="Aurelien Domont" userId="6da7715ce44349b3" providerId="LiveId" clId="{1F031B4F-7A08-47B6-9BBE-3BE595172CA2}" dt="2023-02-15T23:58:20.895" v="1532" actId="478"/>
        <pc:sldMkLst>
          <pc:docMk/>
          <pc:sldMk cId="3015757233" sldId="2552"/>
        </pc:sldMkLst>
        <pc:spChg chg="del">
          <ac:chgData name="Aurelien Domont" userId="6da7715ce44349b3" providerId="LiveId" clId="{1F031B4F-7A08-47B6-9BBE-3BE595172CA2}" dt="2023-02-15T23:58:20.895" v="1532" actId="478"/>
          <ac:spMkLst>
            <pc:docMk/>
            <pc:sldMk cId="3015757233" sldId="2552"/>
            <ac:spMk id="8" creationId="{A59D9EB3-E9B5-436C-B84C-64290C638E46}"/>
          </ac:spMkLst>
        </pc:spChg>
      </pc:sldChg>
      <pc:sldChg chg="delSp add del mod">
        <pc:chgData name="Aurelien Domont" userId="6da7715ce44349b3" providerId="LiveId" clId="{1F031B4F-7A08-47B6-9BBE-3BE595172CA2}" dt="2023-02-15T23:58:12.174" v="1530" actId="478"/>
        <pc:sldMkLst>
          <pc:docMk/>
          <pc:sldMk cId="2341912036" sldId="2553"/>
        </pc:sldMkLst>
        <pc:spChg chg="del">
          <ac:chgData name="Aurelien Domont" userId="6da7715ce44349b3" providerId="LiveId" clId="{1F031B4F-7A08-47B6-9BBE-3BE595172CA2}" dt="2023-02-15T23:58:12.174" v="1530" actId="478"/>
          <ac:spMkLst>
            <pc:docMk/>
            <pc:sldMk cId="2341912036" sldId="2553"/>
            <ac:spMk id="8" creationId="{A59D9EB3-E9B5-436C-B84C-64290C638E46}"/>
          </ac:spMkLst>
        </pc:spChg>
      </pc:sldChg>
      <pc:sldChg chg="modSp mod">
        <pc:chgData name="Aurelien Domont" userId="6da7715ce44349b3" providerId="LiveId" clId="{1F031B4F-7A08-47B6-9BBE-3BE595172CA2}" dt="2023-02-15T04:14:39.543" v="1000" actId="20577"/>
        <pc:sldMkLst>
          <pc:docMk/>
          <pc:sldMk cId="920435364" sldId="2580"/>
        </pc:sldMkLst>
        <pc:spChg chg="mod">
          <ac:chgData name="Aurelien Domont" userId="6da7715ce44349b3" providerId="LiveId" clId="{1F031B4F-7A08-47B6-9BBE-3BE595172CA2}" dt="2023-02-15T04:13:56.980" v="988" actId="14100"/>
          <ac:spMkLst>
            <pc:docMk/>
            <pc:sldMk cId="920435364" sldId="2580"/>
            <ac:spMk id="3" creationId="{42CF9ADC-1684-1CE2-D33C-D2FA8A616E5C}"/>
          </ac:spMkLst>
        </pc:spChg>
        <pc:spChg chg="mod">
          <ac:chgData name="Aurelien Domont" userId="6da7715ce44349b3" providerId="LiveId" clId="{1F031B4F-7A08-47B6-9BBE-3BE595172CA2}" dt="2023-02-15T04:14:39.543" v="1000" actId="20577"/>
          <ac:spMkLst>
            <pc:docMk/>
            <pc:sldMk cId="920435364" sldId="2580"/>
            <ac:spMk id="16" creationId="{6C2BB713-9637-4B9B-938F-E9768876782A}"/>
          </ac:spMkLst>
        </pc:spChg>
      </pc:sldChg>
      <pc:sldChg chg="modSp mod">
        <pc:chgData name="Aurelien Domont" userId="6da7715ce44349b3" providerId="LiveId" clId="{1F031B4F-7A08-47B6-9BBE-3BE595172CA2}" dt="2023-02-15T04:26:33.354" v="1004" actId="20577"/>
        <pc:sldMkLst>
          <pc:docMk/>
          <pc:sldMk cId="1870678215" sldId="2589"/>
        </pc:sldMkLst>
        <pc:spChg chg="mod">
          <ac:chgData name="Aurelien Domont" userId="6da7715ce44349b3" providerId="LiveId" clId="{1F031B4F-7A08-47B6-9BBE-3BE595172CA2}" dt="2023-02-15T04:26:33.354" v="1004" actId="20577"/>
          <ac:spMkLst>
            <pc:docMk/>
            <pc:sldMk cId="1870678215" sldId="2589"/>
            <ac:spMk id="16" creationId="{6C2BB713-9637-4B9B-938F-E9768876782A}"/>
          </ac:spMkLst>
        </pc:spChg>
      </pc:sldChg>
      <pc:sldChg chg="modSp mod">
        <pc:chgData name="Aurelien Domont" userId="6da7715ce44349b3" providerId="LiveId" clId="{1F031B4F-7A08-47B6-9BBE-3BE595172CA2}" dt="2023-02-15T04:26:53.281" v="1005" actId="20577"/>
        <pc:sldMkLst>
          <pc:docMk/>
          <pc:sldMk cId="3987364234" sldId="2590"/>
        </pc:sldMkLst>
        <pc:spChg chg="mod">
          <ac:chgData name="Aurelien Domont" userId="6da7715ce44349b3" providerId="LiveId" clId="{1F031B4F-7A08-47B6-9BBE-3BE595172CA2}" dt="2023-02-15T04:26:53.281" v="1005" actId="20577"/>
          <ac:spMkLst>
            <pc:docMk/>
            <pc:sldMk cId="3987364234" sldId="2590"/>
            <ac:spMk id="31" creationId="{54B27846-4CC2-CAB0-9435-56E1928738B0}"/>
          </ac:spMkLst>
        </pc:spChg>
      </pc:sldChg>
      <pc:sldChg chg="modSp mod">
        <pc:chgData name="Aurelien Domont" userId="6da7715ce44349b3" providerId="LiveId" clId="{1F031B4F-7A08-47B6-9BBE-3BE595172CA2}" dt="2023-02-15T05:38:43.079" v="1010" actId="179"/>
        <pc:sldMkLst>
          <pc:docMk/>
          <pc:sldMk cId="3404802973" sldId="2598"/>
        </pc:sldMkLst>
        <pc:spChg chg="mod">
          <ac:chgData name="Aurelien Domont" userId="6da7715ce44349b3" providerId="LiveId" clId="{1F031B4F-7A08-47B6-9BBE-3BE595172CA2}" dt="2023-02-15T05:38:43.079" v="1010" actId="179"/>
          <ac:spMkLst>
            <pc:docMk/>
            <pc:sldMk cId="3404802973" sldId="2598"/>
            <ac:spMk id="4" creationId="{471FDD12-2524-D2C4-61FC-BBD6D7EE5522}"/>
          </ac:spMkLst>
        </pc:spChg>
      </pc:sldChg>
      <pc:sldChg chg="del">
        <pc:chgData name="Aurelien Domont" userId="6da7715ce44349b3" providerId="LiveId" clId="{1F031B4F-7A08-47B6-9BBE-3BE595172CA2}" dt="2023-02-13T02:57:52.442" v="0" actId="47"/>
        <pc:sldMkLst>
          <pc:docMk/>
          <pc:sldMk cId="1032995605" sldId="2605"/>
        </pc:sldMkLst>
      </pc:sldChg>
      <pc:sldChg chg="modSp add del mod">
        <pc:chgData name="Aurelien Domont" userId="6da7715ce44349b3" providerId="LiveId" clId="{1F031B4F-7A08-47B6-9BBE-3BE595172CA2}" dt="2023-02-16T00:17:54.251" v="1766" actId="20577"/>
        <pc:sldMkLst>
          <pc:docMk/>
          <pc:sldMk cId="161867065" sldId="2640"/>
        </pc:sldMkLst>
        <pc:spChg chg="mod">
          <ac:chgData name="Aurelien Domont" userId="6da7715ce44349b3" providerId="LiveId" clId="{1F031B4F-7A08-47B6-9BBE-3BE595172CA2}" dt="2023-02-14T07:08:47.654" v="516" actId="313"/>
          <ac:spMkLst>
            <pc:docMk/>
            <pc:sldMk cId="161867065" sldId="2640"/>
            <ac:spMk id="14" creationId="{F55600FA-38A4-3E21-3758-6C7A50353FB1}"/>
          </ac:spMkLst>
        </pc:spChg>
        <pc:spChg chg="mod">
          <ac:chgData name="Aurelien Domont" userId="6da7715ce44349b3" providerId="LiveId" clId="{1F031B4F-7A08-47B6-9BBE-3BE595172CA2}" dt="2023-02-16T00:17:54.251" v="1766" actId="20577"/>
          <ac:spMkLst>
            <pc:docMk/>
            <pc:sldMk cId="161867065" sldId="2640"/>
            <ac:spMk id="16" creationId="{6C2BB713-9637-4B9B-938F-E9768876782A}"/>
          </ac:spMkLst>
        </pc:spChg>
      </pc:sldChg>
      <pc:sldChg chg="add del">
        <pc:chgData name="Aurelien Domont" userId="6da7715ce44349b3" providerId="LiveId" clId="{1F031B4F-7A08-47B6-9BBE-3BE595172CA2}" dt="2023-02-16T00:05:13.546" v="1595"/>
        <pc:sldMkLst>
          <pc:docMk/>
          <pc:sldMk cId="1189212000" sldId="2643"/>
        </pc:sldMkLst>
      </pc:sldChg>
      <pc:sldChg chg="del">
        <pc:chgData name="Aurelien Domont" userId="6da7715ce44349b3" providerId="LiveId" clId="{1F031B4F-7A08-47B6-9BBE-3BE595172CA2}" dt="2023-02-15T23:27:50.113" v="1105" actId="47"/>
        <pc:sldMkLst>
          <pc:docMk/>
          <pc:sldMk cId="1923001483" sldId="2644"/>
        </pc:sldMkLst>
      </pc:sldChg>
      <pc:sldChg chg="modSp del mod">
        <pc:chgData name="Aurelien Domont" userId="6da7715ce44349b3" providerId="LiveId" clId="{1F031B4F-7A08-47B6-9BBE-3BE595172CA2}" dt="2023-02-14T05:37:54.519" v="407" actId="2696"/>
        <pc:sldMkLst>
          <pc:docMk/>
          <pc:sldMk cId="598821393" sldId="2645"/>
        </pc:sldMkLst>
        <pc:spChg chg="mod">
          <ac:chgData name="Aurelien Domont" userId="6da7715ce44349b3" providerId="LiveId" clId="{1F031B4F-7A08-47B6-9BBE-3BE595172CA2}" dt="2023-02-14T05:36:15.289" v="390" actId="1038"/>
          <ac:spMkLst>
            <pc:docMk/>
            <pc:sldMk cId="598821393" sldId="2645"/>
            <ac:spMk id="3" creationId="{DDBE6CC1-3FC7-85EF-CAAF-167E54AE5F7F}"/>
          </ac:spMkLst>
        </pc:spChg>
        <pc:spChg chg="mod">
          <ac:chgData name="Aurelien Domont" userId="6da7715ce44349b3" providerId="LiveId" clId="{1F031B4F-7A08-47B6-9BBE-3BE595172CA2}" dt="2023-02-14T05:37:47.922" v="406" actId="20577"/>
          <ac:spMkLst>
            <pc:docMk/>
            <pc:sldMk cId="598821393" sldId="2645"/>
            <ac:spMk id="5" creationId="{0B4FBD31-0C8A-59D9-9B52-F453FB623368}"/>
          </ac:spMkLst>
        </pc:spChg>
        <pc:spChg chg="mod">
          <ac:chgData name="Aurelien Domont" userId="6da7715ce44349b3" providerId="LiveId" clId="{1F031B4F-7A08-47B6-9BBE-3BE595172CA2}" dt="2023-02-14T05:36:15.289" v="390" actId="1038"/>
          <ac:spMkLst>
            <pc:docMk/>
            <pc:sldMk cId="598821393" sldId="2645"/>
            <ac:spMk id="6" creationId="{C5995262-1C5F-27CF-0CDC-199D60721C0E}"/>
          </ac:spMkLst>
        </pc:spChg>
        <pc:spChg chg="mod">
          <ac:chgData name="Aurelien Domont" userId="6da7715ce44349b3" providerId="LiveId" clId="{1F031B4F-7A08-47B6-9BBE-3BE595172CA2}" dt="2023-02-14T05:36:15.289" v="390" actId="1038"/>
          <ac:spMkLst>
            <pc:docMk/>
            <pc:sldMk cId="598821393" sldId="2645"/>
            <ac:spMk id="10" creationId="{575037EC-2555-741A-8E47-E38C5EFF5519}"/>
          </ac:spMkLst>
        </pc:spChg>
        <pc:spChg chg="mod">
          <ac:chgData name="Aurelien Domont" userId="6da7715ce44349b3" providerId="LiveId" clId="{1F031B4F-7A08-47B6-9BBE-3BE595172CA2}" dt="2023-02-14T05:36:15.289" v="390" actId="1038"/>
          <ac:spMkLst>
            <pc:docMk/>
            <pc:sldMk cId="598821393" sldId="2645"/>
            <ac:spMk id="11" creationId="{38DE2996-FD1A-5FBC-BEC0-8371C105641B}"/>
          </ac:spMkLst>
        </pc:spChg>
        <pc:spChg chg="mod">
          <ac:chgData name="Aurelien Domont" userId="6da7715ce44349b3" providerId="LiveId" clId="{1F031B4F-7A08-47B6-9BBE-3BE595172CA2}" dt="2023-02-14T05:36:15.289" v="390" actId="1038"/>
          <ac:spMkLst>
            <pc:docMk/>
            <pc:sldMk cId="598821393" sldId="2645"/>
            <ac:spMk id="12" creationId="{133442C1-2268-4FDC-D086-0723AE21A7BF}"/>
          </ac:spMkLst>
        </pc:spChg>
        <pc:spChg chg="mod">
          <ac:chgData name="Aurelien Domont" userId="6da7715ce44349b3" providerId="LiveId" clId="{1F031B4F-7A08-47B6-9BBE-3BE595172CA2}" dt="2023-02-14T05:36:15.289" v="390" actId="1038"/>
          <ac:spMkLst>
            <pc:docMk/>
            <pc:sldMk cId="598821393" sldId="2645"/>
            <ac:spMk id="14" creationId="{03E0294C-EFDC-99A9-7F33-EB5D59E444A6}"/>
          </ac:spMkLst>
        </pc:spChg>
        <pc:spChg chg="mod">
          <ac:chgData name="Aurelien Domont" userId="6da7715ce44349b3" providerId="LiveId" clId="{1F031B4F-7A08-47B6-9BBE-3BE595172CA2}" dt="2023-02-14T05:36:15.289" v="390" actId="1038"/>
          <ac:spMkLst>
            <pc:docMk/>
            <pc:sldMk cId="598821393" sldId="2645"/>
            <ac:spMk id="15" creationId="{93A47C9B-5223-D8D8-39B4-03EEA66A126E}"/>
          </ac:spMkLst>
        </pc:spChg>
        <pc:spChg chg="mod">
          <ac:chgData name="Aurelien Domont" userId="6da7715ce44349b3" providerId="LiveId" clId="{1F031B4F-7A08-47B6-9BBE-3BE595172CA2}" dt="2023-02-14T05:36:15.289" v="390" actId="1038"/>
          <ac:spMkLst>
            <pc:docMk/>
            <pc:sldMk cId="598821393" sldId="2645"/>
            <ac:spMk id="17" creationId="{AAD16F96-DE63-31F2-378D-8A132CDB160F}"/>
          </ac:spMkLst>
        </pc:spChg>
        <pc:spChg chg="mod">
          <ac:chgData name="Aurelien Domont" userId="6da7715ce44349b3" providerId="LiveId" clId="{1F031B4F-7A08-47B6-9BBE-3BE595172CA2}" dt="2023-02-14T05:36:15.289" v="390" actId="1038"/>
          <ac:spMkLst>
            <pc:docMk/>
            <pc:sldMk cId="598821393" sldId="2645"/>
            <ac:spMk id="18" creationId="{9F60CC1E-33FA-41F1-7245-42F6D722D061}"/>
          </ac:spMkLst>
        </pc:spChg>
        <pc:spChg chg="mod">
          <ac:chgData name="Aurelien Domont" userId="6da7715ce44349b3" providerId="LiveId" clId="{1F031B4F-7A08-47B6-9BBE-3BE595172CA2}" dt="2023-02-14T05:36:15.289" v="390" actId="1038"/>
          <ac:spMkLst>
            <pc:docMk/>
            <pc:sldMk cId="598821393" sldId="2645"/>
            <ac:spMk id="19" creationId="{8491B8D4-09CA-963F-3E92-A8030D036D80}"/>
          </ac:spMkLst>
        </pc:spChg>
        <pc:spChg chg="mod">
          <ac:chgData name="Aurelien Domont" userId="6da7715ce44349b3" providerId="LiveId" clId="{1F031B4F-7A08-47B6-9BBE-3BE595172CA2}" dt="2023-02-14T05:36:15.289" v="390" actId="1038"/>
          <ac:spMkLst>
            <pc:docMk/>
            <pc:sldMk cId="598821393" sldId="2645"/>
            <ac:spMk id="20" creationId="{ADD9DF32-5180-5DBA-8B2B-11594D9AD0B4}"/>
          </ac:spMkLst>
        </pc:spChg>
        <pc:spChg chg="mod">
          <ac:chgData name="Aurelien Domont" userId="6da7715ce44349b3" providerId="LiveId" clId="{1F031B4F-7A08-47B6-9BBE-3BE595172CA2}" dt="2023-02-14T05:36:15.289" v="390" actId="1038"/>
          <ac:spMkLst>
            <pc:docMk/>
            <pc:sldMk cId="598821393" sldId="2645"/>
            <ac:spMk id="21" creationId="{4492D81E-6A2A-EEE2-7B82-2200E19C33AA}"/>
          </ac:spMkLst>
        </pc:spChg>
        <pc:spChg chg="mod">
          <ac:chgData name="Aurelien Domont" userId="6da7715ce44349b3" providerId="LiveId" clId="{1F031B4F-7A08-47B6-9BBE-3BE595172CA2}" dt="2023-02-14T05:36:15.289" v="390" actId="1038"/>
          <ac:spMkLst>
            <pc:docMk/>
            <pc:sldMk cId="598821393" sldId="2645"/>
            <ac:spMk id="39" creationId="{AA38D106-0E97-46A6-6CF4-2483D95032D3}"/>
          </ac:spMkLst>
        </pc:spChg>
        <pc:spChg chg="mod">
          <ac:chgData name="Aurelien Domont" userId="6da7715ce44349b3" providerId="LiveId" clId="{1F031B4F-7A08-47B6-9BBE-3BE595172CA2}" dt="2023-02-14T05:36:15.289" v="390" actId="1038"/>
          <ac:spMkLst>
            <pc:docMk/>
            <pc:sldMk cId="598821393" sldId="2645"/>
            <ac:spMk id="40" creationId="{1D3C9572-A8F1-9B19-E5C4-41E1F8891561}"/>
          </ac:spMkLst>
        </pc:spChg>
        <pc:spChg chg="mod">
          <ac:chgData name="Aurelien Domont" userId="6da7715ce44349b3" providerId="LiveId" clId="{1F031B4F-7A08-47B6-9BBE-3BE595172CA2}" dt="2023-02-14T05:36:15.289" v="390" actId="1038"/>
          <ac:spMkLst>
            <pc:docMk/>
            <pc:sldMk cId="598821393" sldId="2645"/>
            <ac:spMk id="41" creationId="{B3BDA427-A729-185B-467B-B7EFCDA82061}"/>
          </ac:spMkLst>
        </pc:spChg>
        <pc:spChg chg="mod">
          <ac:chgData name="Aurelien Domont" userId="6da7715ce44349b3" providerId="LiveId" clId="{1F031B4F-7A08-47B6-9BBE-3BE595172CA2}" dt="2023-02-14T05:36:15.289" v="390" actId="1038"/>
          <ac:spMkLst>
            <pc:docMk/>
            <pc:sldMk cId="598821393" sldId="2645"/>
            <ac:spMk id="42" creationId="{40C22669-2AB6-7BDD-4A36-7F48346F5FA8}"/>
          </ac:spMkLst>
        </pc:spChg>
        <pc:spChg chg="mod">
          <ac:chgData name="Aurelien Domont" userId="6da7715ce44349b3" providerId="LiveId" clId="{1F031B4F-7A08-47B6-9BBE-3BE595172CA2}" dt="2023-02-14T05:36:15.289" v="390" actId="1038"/>
          <ac:spMkLst>
            <pc:docMk/>
            <pc:sldMk cId="598821393" sldId="2645"/>
            <ac:spMk id="43" creationId="{84844A84-92D7-06E8-991F-B4439DE97641}"/>
          </ac:spMkLst>
        </pc:spChg>
        <pc:spChg chg="mod">
          <ac:chgData name="Aurelien Domont" userId="6da7715ce44349b3" providerId="LiveId" clId="{1F031B4F-7A08-47B6-9BBE-3BE595172CA2}" dt="2023-02-14T05:36:15.289" v="390" actId="1038"/>
          <ac:spMkLst>
            <pc:docMk/>
            <pc:sldMk cId="598821393" sldId="2645"/>
            <ac:spMk id="45" creationId="{40A48555-0764-32F5-22BD-121704BE0E49}"/>
          </ac:spMkLst>
        </pc:spChg>
        <pc:spChg chg="mod">
          <ac:chgData name="Aurelien Domont" userId="6da7715ce44349b3" providerId="LiveId" clId="{1F031B4F-7A08-47B6-9BBE-3BE595172CA2}" dt="2023-02-14T05:36:15.289" v="390" actId="1038"/>
          <ac:spMkLst>
            <pc:docMk/>
            <pc:sldMk cId="598821393" sldId="2645"/>
            <ac:spMk id="46" creationId="{9ECE7752-8B01-582D-E8DE-1DED658EED56}"/>
          </ac:spMkLst>
        </pc:spChg>
        <pc:spChg chg="mod">
          <ac:chgData name="Aurelien Domont" userId="6da7715ce44349b3" providerId="LiveId" clId="{1F031B4F-7A08-47B6-9BBE-3BE595172CA2}" dt="2023-02-14T05:36:15.289" v="390" actId="1038"/>
          <ac:spMkLst>
            <pc:docMk/>
            <pc:sldMk cId="598821393" sldId="2645"/>
            <ac:spMk id="47" creationId="{0073A390-24EC-E7D5-BA6B-966D5116B538}"/>
          </ac:spMkLst>
        </pc:spChg>
        <pc:spChg chg="mod">
          <ac:chgData name="Aurelien Domont" userId="6da7715ce44349b3" providerId="LiveId" clId="{1F031B4F-7A08-47B6-9BBE-3BE595172CA2}" dt="2023-02-14T05:36:15.289" v="390" actId="1038"/>
          <ac:spMkLst>
            <pc:docMk/>
            <pc:sldMk cId="598821393" sldId="2645"/>
            <ac:spMk id="48" creationId="{85BA89EB-D8D6-CEA3-FA86-5258CD99496B}"/>
          </ac:spMkLst>
        </pc:spChg>
        <pc:spChg chg="mod">
          <ac:chgData name="Aurelien Domont" userId="6da7715ce44349b3" providerId="LiveId" clId="{1F031B4F-7A08-47B6-9BBE-3BE595172CA2}" dt="2023-02-14T05:36:15.289" v="390" actId="1038"/>
          <ac:spMkLst>
            <pc:docMk/>
            <pc:sldMk cId="598821393" sldId="2645"/>
            <ac:spMk id="49" creationId="{5EEAA94F-E9B3-7657-0596-E7CF5D5B2D61}"/>
          </ac:spMkLst>
        </pc:spChg>
        <pc:spChg chg="mod">
          <ac:chgData name="Aurelien Domont" userId="6da7715ce44349b3" providerId="LiveId" clId="{1F031B4F-7A08-47B6-9BBE-3BE595172CA2}" dt="2023-02-14T05:36:15.289" v="390" actId="1038"/>
          <ac:spMkLst>
            <pc:docMk/>
            <pc:sldMk cId="598821393" sldId="2645"/>
            <ac:spMk id="50" creationId="{A0F42391-B5F6-3614-3513-FCBFE2FFF91E}"/>
          </ac:spMkLst>
        </pc:spChg>
        <pc:spChg chg="mod">
          <ac:chgData name="Aurelien Domont" userId="6da7715ce44349b3" providerId="LiveId" clId="{1F031B4F-7A08-47B6-9BBE-3BE595172CA2}" dt="2023-02-14T05:36:15.289" v="390" actId="1038"/>
          <ac:spMkLst>
            <pc:docMk/>
            <pc:sldMk cId="598821393" sldId="2645"/>
            <ac:spMk id="51" creationId="{55950B6F-B567-B6E0-16AE-683CCF419E3F}"/>
          </ac:spMkLst>
        </pc:spChg>
        <pc:spChg chg="mod">
          <ac:chgData name="Aurelien Domont" userId="6da7715ce44349b3" providerId="LiveId" clId="{1F031B4F-7A08-47B6-9BBE-3BE595172CA2}" dt="2023-02-14T05:36:15.289" v="390" actId="1038"/>
          <ac:spMkLst>
            <pc:docMk/>
            <pc:sldMk cId="598821393" sldId="2645"/>
            <ac:spMk id="52" creationId="{7184EDF1-BF42-1692-A367-C23829444750}"/>
          </ac:spMkLst>
        </pc:spChg>
        <pc:spChg chg="mod">
          <ac:chgData name="Aurelien Domont" userId="6da7715ce44349b3" providerId="LiveId" clId="{1F031B4F-7A08-47B6-9BBE-3BE595172CA2}" dt="2023-02-14T05:36:15.289" v="390" actId="1038"/>
          <ac:spMkLst>
            <pc:docMk/>
            <pc:sldMk cId="598821393" sldId="2645"/>
            <ac:spMk id="53" creationId="{1032701F-2D4B-D361-CCE1-E47B82BCB020}"/>
          </ac:spMkLst>
        </pc:spChg>
        <pc:spChg chg="mod">
          <ac:chgData name="Aurelien Domont" userId="6da7715ce44349b3" providerId="LiveId" clId="{1F031B4F-7A08-47B6-9BBE-3BE595172CA2}" dt="2023-02-14T05:36:15.289" v="390" actId="1038"/>
          <ac:spMkLst>
            <pc:docMk/>
            <pc:sldMk cId="598821393" sldId="2645"/>
            <ac:spMk id="54" creationId="{B7C6B978-9953-975D-C723-D492BD525C66}"/>
          </ac:spMkLst>
        </pc:spChg>
        <pc:spChg chg="mod">
          <ac:chgData name="Aurelien Domont" userId="6da7715ce44349b3" providerId="LiveId" clId="{1F031B4F-7A08-47B6-9BBE-3BE595172CA2}" dt="2023-02-14T05:36:15.289" v="390" actId="1038"/>
          <ac:spMkLst>
            <pc:docMk/>
            <pc:sldMk cId="598821393" sldId="2645"/>
            <ac:spMk id="55" creationId="{D2A4AEC0-EBDE-D79E-5DD2-D91B665295CB}"/>
          </ac:spMkLst>
        </pc:spChg>
        <pc:spChg chg="mod">
          <ac:chgData name="Aurelien Domont" userId="6da7715ce44349b3" providerId="LiveId" clId="{1F031B4F-7A08-47B6-9BBE-3BE595172CA2}" dt="2023-02-14T05:36:15.289" v="390" actId="1038"/>
          <ac:spMkLst>
            <pc:docMk/>
            <pc:sldMk cId="598821393" sldId="2645"/>
            <ac:spMk id="56" creationId="{722D8527-F604-4B33-85F5-9E3BC74223C2}"/>
          </ac:spMkLst>
        </pc:spChg>
        <pc:spChg chg="mod">
          <ac:chgData name="Aurelien Domont" userId="6da7715ce44349b3" providerId="LiveId" clId="{1F031B4F-7A08-47B6-9BBE-3BE595172CA2}" dt="2023-02-14T05:36:15.289" v="390" actId="1038"/>
          <ac:spMkLst>
            <pc:docMk/>
            <pc:sldMk cId="598821393" sldId="2645"/>
            <ac:spMk id="59" creationId="{8CD1C9C1-3407-EA2D-9074-74CF68F5766B}"/>
          </ac:spMkLst>
        </pc:spChg>
        <pc:spChg chg="mod">
          <ac:chgData name="Aurelien Domont" userId="6da7715ce44349b3" providerId="LiveId" clId="{1F031B4F-7A08-47B6-9BBE-3BE595172CA2}" dt="2023-02-14T05:36:15.289" v="390" actId="1038"/>
          <ac:spMkLst>
            <pc:docMk/>
            <pc:sldMk cId="598821393" sldId="2645"/>
            <ac:spMk id="60" creationId="{92D667F4-B3B8-73F6-563C-30A15320C78D}"/>
          </ac:spMkLst>
        </pc:spChg>
        <pc:spChg chg="mod">
          <ac:chgData name="Aurelien Domont" userId="6da7715ce44349b3" providerId="LiveId" clId="{1F031B4F-7A08-47B6-9BBE-3BE595172CA2}" dt="2023-02-14T05:36:15.289" v="390" actId="1038"/>
          <ac:spMkLst>
            <pc:docMk/>
            <pc:sldMk cId="598821393" sldId="2645"/>
            <ac:spMk id="61" creationId="{A5C69E19-D014-E6C4-6F1B-2F3F1A901D90}"/>
          </ac:spMkLst>
        </pc:spChg>
        <pc:spChg chg="mod">
          <ac:chgData name="Aurelien Domont" userId="6da7715ce44349b3" providerId="LiveId" clId="{1F031B4F-7A08-47B6-9BBE-3BE595172CA2}" dt="2023-02-14T05:36:15.289" v="390" actId="1038"/>
          <ac:spMkLst>
            <pc:docMk/>
            <pc:sldMk cId="598821393" sldId="2645"/>
            <ac:spMk id="62" creationId="{778DA56D-D458-9ADF-2290-69BD31E7E61E}"/>
          </ac:spMkLst>
        </pc:spChg>
        <pc:spChg chg="mod">
          <ac:chgData name="Aurelien Domont" userId="6da7715ce44349b3" providerId="LiveId" clId="{1F031B4F-7A08-47B6-9BBE-3BE595172CA2}" dt="2023-02-14T05:36:15.289" v="390" actId="1038"/>
          <ac:spMkLst>
            <pc:docMk/>
            <pc:sldMk cId="598821393" sldId="2645"/>
            <ac:spMk id="63" creationId="{737A0794-C078-BD5B-AC9B-30D596C4BC32}"/>
          </ac:spMkLst>
        </pc:spChg>
        <pc:spChg chg="mod">
          <ac:chgData name="Aurelien Domont" userId="6da7715ce44349b3" providerId="LiveId" clId="{1F031B4F-7A08-47B6-9BBE-3BE595172CA2}" dt="2023-02-14T05:36:15.289" v="390" actId="1038"/>
          <ac:spMkLst>
            <pc:docMk/>
            <pc:sldMk cId="598821393" sldId="2645"/>
            <ac:spMk id="65" creationId="{E0B36C60-0B76-55DF-83CC-7FFD2C8FBB9F}"/>
          </ac:spMkLst>
        </pc:spChg>
        <pc:spChg chg="mod">
          <ac:chgData name="Aurelien Domont" userId="6da7715ce44349b3" providerId="LiveId" clId="{1F031B4F-7A08-47B6-9BBE-3BE595172CA2}" dt="2023-02-14T05:36:15.289" v="390" actId="1038"/>
          <ac:spMkLst>
            <pc:docMk/>
            <pc:sldMk cId="598821393" sldId="2645"/>
            <ac:spMk id="66" creationId="{DB873BA6-9FEC-8E6A-D0B0-96A9A5637853}"/>
          </ac:spMkLst>
        </pc:spChg>
        <pc:spChg chg="mod">
          <ac:chgData name="Aurelien Domont" userId="6da7715ce44349b3" providerId="LiveId" clId="{1F031B4F-7A08-47B6-9BBE-3BE595172CA2}" dt="2023-02-14T05:36:15.289" v="390" actId="1038"/>
          <ac:spMkLst>
            <pc:docMk/>
            <pc:sldMk cId="598821393" sldId="2645"/>
            <ac:spMk id="67" creationId="{E31B22CE-F57D-05A5-3EA0-DA447D722A9F}"/>
          </ac:spMkLst>
        </pc:spChg>
        <pc:spChg chg="mod">
          <ac:chgData name="Aurelien Domont" userId="6da7715ce44349b3" providerId="LiveId" clId="{1F031B4F-7A08-47B6-9BBE-3BE595172CA2}" dt="2023-02-14T05:36:15.289" v="390" actId="1038"/>
          <ac:spMkLst>
            <pc:docMk/>
            <pc:sldMk cId="598821393" sldId="2645"/>
            <ac:spMk id="68" creationId="{A23D9284-10B6-D49A-71D8-40B96940761B}"/>
          </ac:spMkLst>
        </pc:spChg>
        <pc:spChg chg="mod">
          <ac:chgData name="Aurelien Domont" userId="6da7715ce44349b3" providerId="LiveId" clId="{1F031B4F-7A08-47B6-9BBE-3BE595172CA2}" dt="2023-02-14T05:36:15.289" v="390" actId="1038"/>
          <ac:spMkLst>
            <pc:docMk/>
            <pc:sldMk cId="598821393" sldId="2645"/>
            <ac:spMk id="69" creationId="{A5922019-C6D3-5620-EF25-8138C7909B00}"/>
          </ac:spMkLst>
        </pc:spChg>
        <pc:spChg chg="mod">
          <ac:chgData name="Aurelien Domont" userId="6da7715ce44349b3" providerId="LiveId" clId="{1F031B4F-7A08-47B6-9BBE-3BE595172CA2}" dt="2023-02-14T05:36:15.289" v="390" actId="1038"/>
          <ac:spMkLst>
            <pc:docMk/>
            <pc:sldMk cId="598821393" sldId="2645"/>
            <ac:spMk id="98" creationId="{1C847190-AFF2-C8D6-2371-151608433C85}"/>
          </ac:spMkLst>
        </pc:spChg>
        <pc:spChg chg="mod">
          <ac:chgData name="Aurelien Domont" userId="6da7715ce44349b3" providerId="LiveId" clId="{1F031B4F-7A08-47B6-9BBE-3BE595172CA2}" dt="2023-02-14T05:36:15.289" v="390" actId="1038"/>
          <ac:spMkLst>
            <pc:docMk/>
            <pc:sldMk cId="598821393" sldId="2645"/>
            <ac:spMk id="99" creationId="{38461761-BDAE-1C55-0E26-1D0A66A8BD0C}"/>
          </ac:spMkLst>
        </pc:spChg>
        <pc:spChg chg="mod">
          <ac:chgData name="Aurelien Domont" userId="6da7715ce44349b3" providerId="LiveId" clId="{1F031B4F-7A08-47B6-9BBE-3BE595172CA2}" dt="2023-02-14T05:36:15.289" v="390" actId="1038"/>
          <ac:spMkLst>
            <pc:docMk/>
            <pc:sldMk cId="598821393" sldId="2645"/>
            <ac:spMk id="100" creationId="{AAA94F54-B3B7-D3F7-3268-3D1FE9FED9C4}"/>
          </ac:spMkLst>
        </pc:spChg>
        <pc:spChg chg="mod">
          <ac:chgData name="Aurelien Domont" userId="6da7715ce44349b3" providerId="LiveId" clId="{1F031B4F-7A08-47B6-9BBE-3BE595172CA2}" dt="2023-02-14T05:36:15.289" v="390" actId="1038"/>
          <ac:spMkLst>
            <pc:docMk/>
            <pc:sldMk cId="598821393" sldId="2645"/>
            <ac:spMk id="101" creationId="{5AE418B2-D4A3-0B14-0A96-47F3008DAD93}"/>
          </ac:spMkLst>
        </pc:spChg>
        <pc:spChg chg="mod">
          <ac:chgData name="Aurelien Domont" userId="6da7715ce44349b3" providerId="LiveId" clId="{1F031B4F-7A08-47B6-9BBE-3BE595172CA2}" dt="2023-02-14T05:36:15.289" v="390" actId="1038"/>
          <ac:spMkLst>
            <pc:docMk/>
            <pc:sldMk cId="598821393" sldId="2645"/>
            <ac:spMk id="103" creationId="{B541DE4E-D98E-0087-FBD6-18044894E25F}"/>
          </ac:spMkLst>
        </pc:spChg>
        <pc:spChg chg="mod">
          <ac:chgData name="Aurelien Domont" userId="6da7715ce44349b3" providerId="LiveId" clId="{1F031B4F-7A08-47B6-9BBE-3BE595172CA2}" dt="2023-02-14T05:36:15.289" v="390" actId="1038"/>
          <ac:spMkLst>
            <pc:docMk/>
            <pc:sldMk cId="598821393" sldId="2645"/>
            <ac:spMk id="104" creationId="{FEED0A6B-09CE-26D8-A51C-596736233415}"/>
          </ac:spMkLst>
        </pc:spChg>
        <pc:spChg chg="mod">
          <ac:chgData name="Aurelien Domont" userId="6da7715ce44349b3" providerId="LiveId" clId="{1F031B4F-7A08-47B6-9BBE-3BE595172CA2}" dt="2023-02-14T05:36:15.289" v="390" actId="1038"/>
          <ac:spMkLst>
            <pc:docMk/>
            <pc:sldMk cId="598821393" sldId="2645"/>
            <ac:spMk id="105" creationId="{90EE55FC-C188-FAF8-60C0-18CCBB099E8E}"/>
          </ac:spMkLst>
        </pc:spChg>
        <pc:spChg chg="mod">
          <ac:chgData name="Aurelien Domont" userId="6da7715ce44349b3" providerId="LiveId" clId="{1F031B4F-7A08-47B6-9BBE-3BE595172CA2}" dt="2023-02-14T05:36:15.289" v="390" actId="1038"/>
          <ac:spMkLst>
            <pc:docMk/>
            <pc:sldMk cId="598821393" sldId="2645"/>
            <ac:spMk id="106" creationId="{8B94C909-3BE6-D90C-C6C4-53C52BAA14DB}"/>
          </ac:spMkLst>
        </pc:spChg>
        <pc:spChg chg="mod">
          <ac:chgData name="Aurelien Domont" userId="6da7715ce44349b3" providerId="LiveId" clId="{1F031B4F-7A08-47B6-9BBE-3BE595172CA2}" dt="2023-02-14T05:36:15.289" v="390" actId="1038"/>
          <ac:spMkLst>
            <pc:docMk/>
            <pc:sldMk cId="598821393" sldId="2645"/>
            <ac:spMk id="107" creationId="{0286F6AC-BFFB-4B61-A0CA-4FA0EC663361}"/>
          </ac:spMkLst>
        </pc:spChg>
        <pc:spChg chg="mod">
          <ac:chgData name="Aurelien Domont" userId="6da7715ce44349b3" providerId="LiveId" clId="{1F031B4F-7A08-47B6-9BBE-3BE595172CA2}" dt="2023-02-14T05:36:15.289" v="390" actId="1038"/>
          <ac:spMkLst>
            <pc:docMk/>
            <pc:sldMk cId="598821393" sldId="2645"/>
            <ac:spMk id="108" creationId="{5342B0B6-12CB-B60C-D007-D6029B366889}"/>
          </ac:spMkLst>
        </pc:spChg>
        <pc:spChg chg="mod">
          <ac:chgData name="Aurelien Domont" userId="6da7715ce44349b3" providerId="LiveId" clId="{1F031B4F-7A08-47B6-9BBE-3BE595172CA2}" dt="2023-02-14T05:36:15.289" v="390" actId="1038"/>
          <ac:spMkLst>
            <pc:docMk/>
            <pc:sldMk cId="598821393" sldId="2645"/>
            <ac:spMk id="109" creationId="{7EF3B92C-9B96-EBB9-4D2E-9D3B712CB259}"/>
          </ac:spMkLst>
        </pc:spChg>
        <pc:spChg chg="mod">
          <ac:chgData name="Aurelien Domont" userId="6da7715ce44349b3" providerId="LiveId" clId="{1F031B4F-7A08-47B6-9BBE-3BE595172CA2}" dt="2023-02-14T05:36:15.289" v="390" actId="1038"/>
          <ac:spMkLst>
            <pc:docMk/>
            <pc:sldMk cId="598821393" sldId="2645"/>
            <ac:spMk id="110" creationId="{FDF13E8A-B24B-432E-0BA0-FFB234AAD314}"/>
          </ac:spMkLst>
        </pc:spChg>
        <pc:spChg chg="mod">
          <ac:chgData name="Aurelien Domont" userId="6da7715ce44349b3" providerId="LiveId" clId="{1F031B4F-7A08-47B6-9BBE-3BE595172CA2}" dt="2023-02-14T05:36:15.289" v="390" actId="1038"/>
          <ac:spMkLst>
            <pc:docMk/>
            <pc:sldMk cId="598821393" sldId="2645"/>
            <ac:spMk id="116" creationId="{94844D8D-7410-2D4F-1509-8EE01976A748}"/>
          </ac:spMkLst>
        </pc:spChg>
        <pc:spChg chg="mod">
          <ac:chgData name="Aurelien Domont" userId="6da7715ce44349b3" providerId="LiveId" clId="{1F031B4F-7A08-47B6-9BBE-3BE595172CA2}" dt="2023-02-14T05:36:15.289" v="390" actId="1038"/>
          <ac:spMkLst>
            <pc:docMk/>
            <pc:sldMk cId="598821393" sldId="2645"/>
            <ac:spMk id="117" creationId="{CB95E550-4576-A763-22E8-523CF87DC65B}"/>
          </ac:spMkLst>
        </pc:spChg>
        <pc:spChg chg="mod">
          <ac:chgData name="Aurelien Domont" userId="6da7715ce44349b3" providerId="LiveId" clId="{1F031B4F-7A08-47B6-9BBE-3BE595172CA2}" dt="2023-02-14T05:36:15.289" v="390" actId="1038"/>
          <ac:spMkLst>
            <pc:docMk/>
            <pc:sldMk cId="598821393" sldId="2645"/>
            <ac:spMk id="118" creationId="{16E90375-6E3B-167B-250D-EBBC97F3BF99}"/>
          </ac:spMkLst>
        </pc:spChg>
        <pc:spChg chg="mod">
          <ac:chgData name="Aurelien Domont" userId="6da7715ce44349b3" providerId="LiveId" clId="{1F031B4F-7A08-47B6-9BBE-3BE595172CA2}" dt="2023-02-14T05:36:15.289" v="390" actId="1038"/>
          <ac:spMkLst>
            <pc:docMk/>
            <pc:sldMk cId="598821393" sldId="2645"/>
            <ac:spMk id="119" creationId="{D159D0C9-45C1-D2EB-DDC3-A9ADAAEBF033}"/>
          </ac:spMkLst>
        </pc:spChg>
        <pc:spChg chg="mod">
          <ac:chgData name="Aurelien Domont" userId="6da7715ce44349b3" providerId="LiveId" clId="{1F031B4F-7A08-47B6-9BBE-3BE595172CA2}" dt="2023-02-14T05:36:15.289" v="390" actId="1038"/>
          <ac:spMkLst>
            <pc:docMk/>
            <pc:sldMk cId="598821393" sldId="2645"/>
            <ac:spMk id="120" creationId="{116A840E-FA09-DDF5-91A1-51F8C4E76223}"/>
          </ac:spMkLst>
        </pc:spChg>
        <pc:spChg chg="mod">
          <ac:chgData name="Aurelien Domont" userId="6da7715ce44349b3" providerId="LiveId" clId="{1F031B4F-7A08-47B6-9BBE-3BE595172CA2}" dt="2023-02-14T05:36:15.289" v="390" actId="1038"/>
          <ac:spMkLst>
            <pc:docMk/>
            <pc:sldMk cId="598821393" sldId="2645"/>
            <ac:spMk id="121" creationId="{B4F32F0D-A15B-2847-8A77-A23098B3EE62}"/>
          </ac:spMkLst>
        </pc:spChg>
        <pc:spChg chg="mod">
          <ac:chgData name="Aurelien Domont" userId="6da7715ce44349b3" providerId="LiveId" clId="{1F031B4F-7A08-47B6-9BBE-3BE595172CA2}" dt="2023-02-14T05:36:15.289" v="390" actId="1038"/>
          <ac:spMkLst>
            <pc:docMk/>
            <pc:sldMk cId="598821393" sldId="2645"/>
            <ac:spMk id="122" creationId="{3E95DE38-8293-AA3A-4461-EB6DB0F8800E}"/>
          </ac:spMkLst>
        </pc:spChg>
        <pc:spChg chg="mod">
          <ac:chgData name="Aurelien Domont" userId="6da7715ce44349b3" providerId="LiveId" clId="{1F031B4F-7A08-47B6-9BBE-3BE595172CA2}" dt="2023-02-14T05:36:15.289" v="390" actId="1038"/>
          <ac:spMkLst>
            <pc:docMk/>
            <pc:sldMk cId="598821393" sldId="2645"/>
            <ac:spMk id="123" creationId="{E9A0E128-4E8A-38B1-A73B-6630500740DA}"/>
          </ac:spMkLst>
        </pc:spChg>
        <pc:spChg chg="mod">
          <ac:chgData name="Aurelien Domont" userId="6da7715ce44349b3" providerId="LiveId" clId="{1F031B4F-7A08-47B6-9BBE-3BE595172CA2}" dt="2023-02-14T05:36:15.289" v="390" actId="1038"/>
          <ac:spMkLst>
            <pc:docMk/>
            <pc:sldMk cId="598821393" sldId="2645"/>
            <ac:spMk id="124" creationId="{44C75C17-9886-462D-80F0-CEDD00B78085}"/>
          </ac:spMkLst>
        </pc:spChg>
        <pc:spChg chg="mod">
          <ac:chgData name="Aurelien Domont" userId="6da7715ce44349b3" providerId="LiveId" clId="{1F031B4F-7A08-47B6-9BBE-3BE595172CA2}" dt="2023-02-14T05:36:15.289" v="390" actId="1038"/>
          <ac:spMkLst>
            <pc:docMk/>
            <pc:sldMk cId="598821393" sldId="2645"/>
            <ac:spMk id="125" creationId="{AD2B9A86-EFE1-85E5-1AFD-E5B6B02B350F}"/>
          </ac:spMkLst>
        </pc:spChg>
        <pc:spChg chg="mod">
          <ac:chgData name="Aurelien Domont" userId="6da7715ce44349b3" providerId="LiveId" clId="{1F031B4F-7A08-47B6-9BBE-3BE595172CA2}" dt="2023-02-14T05:36:15.289" v="390" actId="1038"/>
          <ac:spMkLst>
            <pc:docMk/>
            <pc:sldMk cId="598821393" sldId="2645"/>
            <ac:spMk id="126" creationId="{F6D89DCB-0DC6-388B-30BF-C531DE686D36}"/>
          </ac:spMkLst>
        </pc:spChg>
        <pc:spChg chg="mod">
          <ac:chgData name="Aurelien Domont" userId="6da7715ce44349b3" providerId="LiveId" clId="{1F031B4F-7A08-47B6-9BBE-3BE595172CA2}" dt="2023-02-14T05:36:15.289" v="390" actId="1038"/>
          <ac:spMkLst>
            <pc:docMk/>
            <pc:sldMk cId="598821393" sldId="2645"/>
            <ac:spMk id="127" creationId="{37A55C34-1D1C-6AE8-C807-90B7F147CC1C}"/>
          </ac:spMkLst>
        </pc:spChg>
        <pc:spChg chg="mod">
          <ac:chgData name="Aurelien Domont" userId="6da7715ce44349b3" providerId="LiveId" clId="{1F031B4F-7A08-47B6-9BBE-3BE595172CA2}" dt="2023-02-14T05:36:15.289" v="390" actId="1038"/>
          <ac:spMkLst>
            <pc:docMk/>
            <pc:sldMk cId="598821393" sldId="2645"/>
            <ac:spMk id="128" creationId="{71F181C4-A60F-054D-35CA-57A11EF2D2A7}"/>
          </ac:spMkLst>
        </pc:spChg>
        <pc:spChg chg="mod">
          <ac:chgData name="Aurelien Domont" userId="6da7715ce44349b3" providerId="LiveId" clId="{1F031B4F-7A08-47B6-9BBE-3BE595172CA2}" dt="2023-02-14T05:36:15.289" v="390" actId="1038"/>
          <ac:spMkLst>
            <pc:docMk/>
            <pc:sldMk cId="598821393" sldId="2645"/>
            <ac:spMk id="129" creationId="{44B9F961-4BFA-42A8-2AA0-D87821962CA7}"/>
          </ac:spMkLst>
        </pc:spChg>
        <pc:spChg chg="mod">
          <ac:chgData name="Aurelien Domont" userId="6da7715ce44349b3" providerId="LiveId" clId="{1F031B4F-7A08-47B6-9BBE-3BE595172CA2}" dt="2023-02-14T05:36:15.289" v="390" actId="1038"/>
          <ac:spMkLst>
            <pc:docMk/>
            <pc:sldMk cId="598821393" sldId="2645"/>
            <ac:spMk id="130" creationId="{EAED5566-A414-42AE-7CDD-ECE285C65C31}"/>
          </ac:spMkLst>
        </pc:spChg>
        <pc:spChg chg="mod">
          <ac:chgData name="Aurelien Domont" userId="6da7715ce44349b3" providerId="LiveId" clId="{1F031B4F-7A08-47B6-9BBE-3BE595172CA2}" dt="2023-02-14T05:36:15.289" v="390" actId="1038"/>
          <ac:spMkLst>
            <pc:docMk/>
            <pc:sldMk cId="598821393" sldId="2645"/>
            <ac:spMk id="131" creationId="{18CEB39A-CD3E-DF86-256A-97B73F3C51F3}"/>
          </ac:spMkLst>
        </pc:spChg>
        <pc:spChg chg="mod">
          <ac:chgData name="Aurelien Domont" userId="6da7715ce44349b3" providerId="LiveId" clId="{1F031B4F-7A08-47B6-9BBE-3BE595172CA2}" dt="2023-02-14T05:36:15.289" v="390" actId="1038"/>
          <ac:spMkLst>
            <pc:docMk/>
            <pc:sldMk cId="598821393" sldId="2645"/>
            <ac:spMk id="132" creationId="{ECFDB35C-2819-9149-5DA6-2C0CBE99C852}"/>
          </ac:spMkLst>
        </pc:spChg>
        <pc:spChg chg="mod">
          <ac:chgData name="Aurelien Domont" userId="6da7715ce44349b3" providerId="LiveId" clId="{1F031B4F-7A08-47B6-9BBE-3BE595172CA2}" dt="2023-02-14T05:36:15.289" v="390" actId="1038"/>
          <ac:spMkLst>
            <pc:docMk/>
            <pc:sldMk cId="598821393" sldId="2645"/>
            <ac:spMk id="133" creationId="{7627AA51-0E17-B418-5027-87FB7D815042}"/>
          </ac:spMkLst>
        </pc:spChg>
        <pc:spChg chg="mod">
          <ac:chgData name="Aurelien Domont" userId="6da7715ce44349b3" providerId="LiveId" clId="{1F031B4F-7A08-47B6-9BBE-3BE595172CA2}" dt="2023-02-14T05:36:15.289" v="390" actId="1038"/>
          <ac:spMkLst>
            <pc:docMk/>
            <pc:sldMk cId="598821393" sldId="2645"/>
            <ac:spMk id="134" creationId="{81A41BCD-021D-75D7-50BC-4BD0980A017F}"/>
          </ac:spMkLst>
        </pc:spChg>
        <pc:spChg chg="mod">
          <ac:chgData name="Aurelien Domont" userId="6da7715ce44349b3" providerId="LiveId" clId="{1F031B4F-7A08-47B6-9BBE-3BE595172CA2}" dt="2023-02-14T05:36:15.289" v="390" actId="1038"/>
          <ac:spMkLst>
            <pc:docMk/>
            <pc:sldMk cId="598821393" sldId="2645"/>
            <ac:spMk id="135" creationId="{2940884D-9B38-E64A-360D-2786B387CB7B}"/>
          </ac:spMkLst>
        </pc:spChg>
        <pc:spChg chg="mod">
          <ac:chgData name="Aurelien Domont" userId="6da7715ce44349b3" providerId="LiveId" clId="{1F031B4F-7A08-47B6-9BBE-3BE595172CA2}" dt="2023-02-14T05:36:15.289" v="390" actId="1038"/>
          <ac:spMkLst>
            <pc:docMk/>
            <pc:sldMk cId="598821393" sldId="2645"/>
            <ac:spMk id="139" creationId="{EF7E4E24-66E9-0D64-BB5C-42BE66D3788D}"/>
          </ac:spMkLst>
        </pc:spChg>
        <pc:spChg chg="mod">
          <ac:chgData name="Aurelien Domont" userId="6da7715ce44349b3" providerId="LiveId" clId="{1F031B4F-7A08-47B6-9BBE-3BE595172CA2}" dt="2023-02-14T05:36:15.289" v="390" actId="1038"/>
          <ac:spMkLst>
            <pc:docMk/>
            <pc:sldMk cId="598821393" sldId="2645"/>
            <ac:spMk id="140" creationId="{C89527D6-326F-C603-61B4-9D23D5EFDF9C}"/>
          </ac:spMkLst>
        </pc:spChg>
        <pc:spChg chg="mod">
          <ac:chgData name="Aurelien Domont" userId="6da7715ce44349b3" providerId="LiveId" clId="{1F031B4F-7A08-47B6-9BBE-3BE595172CA2}" dt="2023-02-14T05:36:15.289" v="390" actId="1038"/>
          <ac:spMkLst>
            <pc:docMk/>
            <pc:sldMk cId="598821393" sldId="2645"/>
            <ac:spMk id="141" creationId="{4A2C566C-4E4F-87D8-FF6C-FA65D9DC2203}"/>
          </ac:spMkLst>
        </pc:spChg>
        <pc:spChg chg="mod">
          <ac:chgData name="Aurelien Domont" userId="6da7715ce44349b3" providerId="LiveId" clId="{1F031B4F-7A08-47B6-9BBE-3BE595172CA2}" dt="2023-02-14T05:36:15.289" v="390" actId="1038"/>
          <ac:spMkLst>
            <pc:docMk/>
            <pc:sldMk cId="598821393" sldId="2645"/>
            <ac:spMk id="142" creationId="{262D96DF-0095-E520-A8D9-C7922927D66A}"/>
          </ac:spMkLst>
        </pc:spChg>
        <pc:spChg chg="mod">
          <ac:chgData name="Aurelien Domont" userId="6da7715ce44349b3" providerId="LiveId" clId="{1F031B4F-7A08-47B6-9BBE-3BE595172CA2}" dt="2023-02-14T05:36:15.289" v="390" actId="1038"/>
          <ac:spMkLst>
            <pc:docMk/>
            <pc:sldMk cId="598821393" sldId="2645"/>
            <ac:spMk id="143" creationId="{6CC7F4DD-BC8C-07B6-B024-851297C62E5B}"/>
          </ac:spMkLst>
        </pc:spChg>
        <pc:spChg chg="mod">
          <ac:chgData name="Aurelien Domont" userId="6da7715ce44349b3" providerId="LiveId" clId="{1F031B4F-7A08-47B6-9BBE-3BE595172CA2}" dt="2023-02-14T05:36:15.289" v="390" actId="1038"/>
          <ac:spMkLst>
            <pc:docMk/>
            <pc:sldMk cId="598821393" sldId="2645"/>
            <ac:spMk id="144" creationId="{18D864BA-2545-42CF-6E87-23E1DC77EDFE}"/>
          </ac:spMkLst>
        </pc:spChg>
        <pc:spChg chg="mod">
          <ac:chgData name="Aurelien Domont" userId="6da7715ce44349b3" providerId="LiveId" clId="{1F031B4F-7A08-47B6-9BBE-3BE595172CA2}" dt="2023-02-14T05:36:15.289" v="390" actId="1038"/>
          <ac:spMkLst>
            <pc:docMk/>
            <pc:sldMk cId="598821393" sldId="2645"/>
            <ac:spMk id="145" creationId="{4E33A49C-B402-2E92-0D41-E6F69E148F11}"/>
          </ac:spMkLst>
        </pc:spChg>
        <pc:spChg chg="mod">
          <ac:chgData name="Aurelien Domont" userId="6da7715ce44349b3" providerId="LiveId" clId="{1F031B4F-7A08-47B6-9BBE-3BE595172CA2}" dt="2023-02-14T05:36:15.289" v="390" actId="1038"/>
          <ac:spMkLst>
            <pc:docMk/>
            <pc:sldMk cId="598821393" sldId="2645"/>
            <ac:spMk id="146" creationId="{7BD285A4-01A5-517E-9066-297A44060BE9}"/>
          </ac:spMkLst>
        </pc:spChg>
        <pc:spChg chg="mod">
          <ac:chgData name="Aurelien Domont" userId="6da7715ce44349b3" providerId="LiveId" clId="{1F031B4F-7A08-47B6-9BBE-3BE595172CA2}" dt="2023-02-14T05:36:15.289" v="390" actId="1038"/>
          <ac:spMkLst>
            <pc:docMk/>
            <pc:sldMk cId="598821393" sldId="2645"/>
            <ac:spMk id="147" creationId="{DC603662-0D68-7A85-F417-2AB79E4DB3E5}"/>
          </ac:spMkLst>
        </pc:spChg>
        <pc:spChg chg="mod">
          <ac:chgData name="Aurelien Domont" userId="6da7715ce44349b3" providerId="LiveId" clId="{1F031B4F-7A08-47B6-9BBE-3BE595172CA2}" dt="2023-02-14T05:36:15.289" v="390" actId="1038"/>
          <ac:spMkLst>
            <pc:docMk/>
            <pc:sldMk cId="598821393" sldId="2645"/>
            <ac:spMk id="148" creationId="{28B3E40B-865D-C77E-FCA0-56EE4C16F2AC}"/>
          </ac:spMkLst>
        </pc:spChg>
        <pc:spChg chg="mod">
          <ac:chgData name="Aurelien Domont" userId="6da7715ce44349b3" providerId="LiveId" clId="{1F031B4F-7A08-47B6-9BBE-3BE595172CA2}" dt="2023-02-14T05:36:15.289" v="390" actId="1038"/>
          <ac:spMkLst>
            <pc:docMk/>
            <pc:sldMk cId="598821393" sldId="2645"/>
            <ac:spMk id="149" creationId="{D344F12A-EA8A-D13D-F754-5F2665FEEF3C}"/>
          </ac:spMkLst>
        </pc:spChg>
        <pc:spChg chg="mod">
          <ac:chgData name="Aurelien Domont" userId="6da7715ce44349b3" providerId="LiveId" clId="{1F031B4F-7A08-47B6-9BBE-3BE595172CA2}" dt="2023-02-14T05:36:15.289" v="390" actId="1038"/>
          <ac:spMkLst>
            <pc:docMk/>
            <pc:sldMk cId="598821393" sldId="2645"/>
            <ac:spMk id="150" creationId="{B0075B2C-2C61-0B3D-CE54-2F2F25144BC6}"/>
          </ac:spMkLst>
        </pc:spChg>
        <pc:spChg chg="mod">
          <ac:chgData name="Aurelien Domont" userId="6da7715ce44349b3" providerId="LiveId" clId="{1F031B4F-7A08-47B6-9BBE-3BE595172CA2}" dt="2023-02-14T05:36:15.289" v="390" actId="1038"/>
          <ac:spMkLst>
            <pc:docMk/>
            <pc:sldMk cId="598821393" sldId="2645"/>
            <ac:spMk id="152" creationId="{C7AFF0A3-26A3-A7C6-7A03-AADB0E64E366}"/>
          </ac:spMkLst>
        </pc:spChg>
        <pc:spChg chg="mod">
          <ac:chgData name="Aurelien Domont" userId="6da7715ce44349b3" providerId="LiveId" clId="{1F031B4F-7A08-47B6-9BBE-3BE595172CA2}" dt="2023-02-14T05:36:15.289" v="390" actId="1038"/>
          <ac:spMkLst>
            <pc:docMk/>
            <pc:sldMk cId="598821393" sldId="2645"/>
            <ac:spMk id="153" creationId="{F168E4FC-3963-00BE-9CF9-34F8392947D8}"/>
          </ac:spMkLst>
        </pc:spChg>
        <pc:spChg chg="mod">
          <ac:chgData name="Aurelien Domont" userId="6da7715ce44349b3" providerId="LiveId" clId="{1F031B4F-7A08-47B6-9BBE-3BE595172CA2}" dt="2023-02-14T05:36:15.289" v="390" actId="1038"/>
          <ac:spMkLst>
            <pc:docMk/>
            <pc:sldMk cId="598821393" sldId="2645"/>
            <ac:spMk id="154" creationId="{145FD90A-E7BD-B503-1B6B-BA89C31910F3}"/>
          </ac:spMkLst>
        </pc:spChg>
        <pc:spChg chg="mod">
          <ac:chgData name="Aurelien Domont" userId="6da7715ce44349b3" providerId="LiveId" clId="{1F031B4F-7A08-47B6-9BBE-3BE595172CA2}" dt="2023-02-14T05:36:15.289" v="390" actId="1038"/>
          <ac:spMkLst>
            <pc:docMk/>
            <pc:sldMk cId="598821393" sldId="2645"/>
            <ac:spMk id="155" creationId="{8696F877-9292-DBAA-A9B7-08F2F0812C74}"/>
          </ac:spMkLst>
        </pc:spChg>
        <pc:spChg chg="mod">
          <ac:chgData name="Aurelien Domont" userId="6da7715ce44349b3" providerId="LiveId" clId="{1F031B4F-7A08-47B6-9BBE-3BE595172CA2}" dt="2023-02-14T05:36:15.289" v="390" actId="1038"/>
          <ac:spMkLst>
            <pc:docMk/>
            <pc:sldMk cId="598821393" sldId="2645"/>
            <ac:spMk id="156" creationId="{9FC42F2B-CFDF-0259-34C2-FD25FF4CBB50}"/>
          </ac:spMkLst>
        </pc:spChg>
        <pc:spChg chg="mod">
          <ac:chgData name="Aurelien Domont" userId="6da7715ce44349b3" providerId="LiveId" clId="{1F031B4F-7A08-47B6-9BBE-3BE595172CA2}" dt="2023-02-14T05:36:15.289" v="390" actId="1038"/>
          <ac:spMkLst>
            <pc:docMk/>
            <pc:sldMk cId="598821393" sldId="2645"/>
            <ac:spMk id="157" creationId="{E45208E6-D0B5-D8AD-80F8-04E8F5329F85}"/>
          </ac:spMkLst>
        </pc:spChg>
        <pc:spChg chg="mod">
          <ac:chgData name="Aurelien Domont" userId="6da7715ce44349b3" providerId="LiveId" clId="{1F031B4F-7A08-47B6-9BBE-3BE595172CA2}" dt="2023-02-14T05:36:15.289" v="390" actId="1038"/>
          <ac:spMkLst>
            <pc:docMk/>
            <pc:sldMk cId="598821393" sldId="2645"/>
            <ac:spMk id="158" creationId="{37D23748-4C1C-222E-194A-B524855600DB}"/>
          </ac:spMkLst>
        </pc:spChg>
        <pc:spChg chg="mod">
          <ac:chgData name="Aurelien Domont" userId="6da7715ce44349b3" providerId="LiveId" clId="{1F031B4F-7A08-47B6-9BBE-3BE595172CA2}" dt="2023-02-14T05:36:15.289" v="390" actId="1038"/>
          <ac:spMkLst>
            <pc:docMk/>
            <pc:sldMk cId="598821393" sldId="2645"/>
            <ac:spMk id="159" creationId="{B8147E48-7FDA-B20C-0E4D-C591B6BADE9B}"/>
          </ac:spMkLst>
        </pc:spChg>
        <pc:spChg chg="mod">
          <ac:chgData name="Aurelien Domont" userId="6da7715ce44349b3" providerId="LiveId" clId="{1F031B4F-7A08-47B6-9BBE-3BE595172CA2}" dt="2023-02-14T05:36:15.289" v="390" actId="1038"/>
          <ac:spMkLst>
            <pc:docMk/>
            <pc:sldMk cId="598821393" sldId="2645"/>
            <ac:spMk id="160" creationId="{3444FABE-DBD9-9CDB-0F6B-F8376DFA1681}"/>
          </ac:spMkLst>
        </pc:spChg>
        <pc:spChg chg="mod">
          <ac:chgData name="Aurelien Domont" userId="6da7715ce44349b3" providerId="LiveId" clId="{1F031B4F-7A08-47B6-9BBE-3BE595172CA2}" dt="2023-02-14T05:36:15.289" v="390" actId="1038"/>
          <ac:spMkLst>
            <pc:docMk/>
            <pc:sldMk cId="598821393" sldId="2645"/>
            <ac:spMk id="161" creationId="{72046EB3-053E-F14C-7C01-E5C38CBCAC8D}"/>
          </ac:spMkLst>
        </pc:spChg>
        <pc:spChg chg="mod">
          <ac:chgData name="Aurelien Domont" userId="6da7715ce44349b3" providerId="LiveId" clId="{1F031B4F-7A08-47B6-9BBE-3BE595172CA2}" dt="2023-02-14T05:36:15.289" v="390" actId="1038"/>
          <ac:spMkLst>
            <pc:docMk/>
            <pc:sldMk cId="598821393" sldId="2645"/>
            <ac:spMk id="162" creationId="{256C0A49-64E1-A731-5459-EFB1C5797273}"/>
          </ac:spMkLst>
        </pc:spChg>
        <pc:spChg chg="mod">
          <ac:chgData name="Aurelien Domont" userId="6da7715ce44349b3" providerId="LiveId" clId="{1F031B4F-7A08-47B6-9BBE-3BE595172CA2}" dt="2023-02-14T05:36:15.289" v="390" actId="1038"/>
          <ac:spMkLst>
            <pc:docMk/>
            <pc:sldMk cId="598821393" sldId="2645"/>
            <ac:spMk id="163" creationId="{C60ACE80-78AE-6657-30B8-31BF0B30533D}"/>
          </ac:spMkLst>
        </pc:spChg>
        <pc:spChg chg="mod">
          <ac:chgData name="Aurelien Domont" userId="6da7715ce44349b3" providerId="LiveId" clId="{1F031B4F-7A08-47B6-9BBE-3BE595172CA2}" dt="2023-02-14T05:36:15.289" v="390" actId="1038"/>
          <ac:spMkLst>
            <pc:docMk/>
            <pc:sldMk cId="598821393" sldId="2645"/>
            <ac:spMk id="164" creationId="{437205F3-BEFC-88E0-7AAD-2C8CE82F94C4}"/>
          </ac:spMkLst>
        </pc:spChg>
        <pc:spChg chg="mod">
          <ac:chgData name="Aurelien Domont" userId="6da7715ce44349b3" providerId="LiveId" clId="{1F031B4F-7A08-47B6-9BBE-3BE595172CA2}" dt="2023-02-14T05:36:15.289" v="390" actId="1038"/>
          <ac:spMkLst>
            <pc:docMk/>
            <pc:sldMk cId="598821393" sldId="2645"/>
            <ac:spMk id="165" creationId="{4B2C1AAC-20F1-BB16-F8B4-B738850C66B1}"/>
          </ac:spMkLst>
        </pc:spChg>
        <pc:spChg chg="mod">
          <ac:chgData name="Aurelien Domont" userId="6da7715ce44349b3" providerId="LiveId" clId="{1F031B4F-7A08-47B6-9BBE-3BE595172CA2}" dt="2023-02-14T05:36:15.289" v="390" actId="1038"/>
          <ac:spMkLst>
            <pc:docMk/>
            <pc:sldMk cId="598821393" sldId="2645"/>
            <ac:spMk id="166" creationId="{E031911F-9758-5B55-90C2-44701591C1FC}"/>
          </ac:spMkLst>
        </pc:spChg>
        <pc:spChg chg="mod">
          <ac:chgData name="Aurelien Domont" userId="6da7715ce44349b3" providerId="LiveId" clId="{1F031B4F-7A08-47B6-9BBE-3BE595172CA2}" dt="2023-02-14T05:36:15.289" v="390" actId="1038"/>
          <ac:spMkLst>
            <pc:docMk/>
            <pc:sldMk cId="598821393" sldId="2645"/>
            <ac:spMk id="167" creationId="{B10A6B55-6E43-ABC4-4E6F-E0C8062F47EB}"/>
          </ac:spMkLst>
        </pc:spChg>
        <pc:spChg chg="mod">
          <ac:chgData name="Aurelien Domont" userId="6da7715ce44349b3" providerId="LiveId" clId="{1F031B4F-7A08-47B6-9BBE-3BE595172CA2}" dt="2023-02-14T05:36:15.289" v="390" actId="1038"/>
          <ac:spMkLst>
            <pc:docMk/>
            <pc:sldMk cId="598821393" sldId="2645"/>
            <ac:spMk id="168" creationId="{C8119918-426C-D2D2-9F65-4C26DA244AEA}"/>
          </ac:spMkLst>
        </pc:spChg>
        <pc:spChg chg="mod">
          <ac:chgData name="Aurelien Domont" userId="6da7715ce44349b3" providerId="LiveId" clId="{1F031B4F-7A08-47B6-9BBE-3BE595172CA2}" dt="2023-02-14T05:36:15.289" v="390" actId="1038"/>
          <ac:spMkLst>
            <pc:docMk/>
            <pc:sldMk cId="598821393" sldId="2645"/>
            <ac:spMk id="169" creationId="{D47AB618-0C7D-7C04-61D2-9C27D677C21D}"/>
          </ac:spMkLst>
        </pc:spChg>
        <pc:spChg chg="mod">
          <ac:chgData name="Aurelien Domont" userId="6da7715ce44349b3" providerId="LiveId" clId="{1F031B4F-7A08-47B6-9BBE-3BE595172CA2}" dt="2023-02-14T05:36:15.289" v="390" actId="1038"/>
          <ac:spMkLst>
            <pc:docMk/>
            <pc:sldMk cId="598821393" sldId="2645"/>
            <ac:spMk id="170" creationId="{B4B60528-BC5F-24E9-ECF8-D749127FD7B6}"/>
          </ac:spMkLst>
        </pc:spChg>
        <pc:spChg chg="mod">
          <ac:chgData name="Aurelien Domont" userId="6da7715ce44349b3" providerId="LiveId" clId="{1F031B4F-7A08-47B6-9BBE-3BE595172CA2}" dt="2023-02-14T05:36:15.289" v="390" actId="1038"/>
          <ac:spMkLst>
            <pc:docMk/>
            <pc:sldMk cId="598821393" sldId="2645"/>
            <ac:spMk id="171" creationId="{B1599690-4A65-35C8-072A-B4E908BE6AC0}"/>
          </ac:spMkLst>
        </pc:spChg>
        <pc:spChg chg="mod">
          <ac:chgData name="Aurelien Domont" userId="6da7715ce44349b3" providerId="LiveId" clId="{1F031B4F-7A08-47B6-9BBE-3BE595172CA2}" dt="2023-02-14T05:36:15.289" v="390" actId="1038"/>
          <ac:spMkLst>
            <pc:docMk/>
            <pc:sldMk cId="598821393" sldId="2645"/>
            <ac:spMk id="172" creationId="{44E03D59-5C86-58BC-E41F-E215378AF7A8}"/>
          </ac:spMkLst>
        </pc:spChg>
        <pc:spChg chg="mod">
          <ac:chgData name="Aurelien Domont" userId="6da7715ce44349b3" providerId="LiveId" clId="{1F031B4F-7A08-47B6-9BBE-3BE595172CA2}" dt="2023-02-14T05:36:15.289" v="390" actId="1038"/>
          <ac:spMkLst>
            <pc:docMk/>
            <pc:sldMk cId="598821393" sldId="2645"/>
            <ac:spMk id="173" creationId="{8E4B6E36-CA5B-8BEB-5A17-6BC2E5338DB8}"/>
          </ac:spMkLst>
        </pc:spChg>
        <pc:spChg chg="mod">
          <ac:chgData name="Aurelien Domont" userId="6da7715ce44349b3" providerId="LiveId" clId="{1F031B4F-7A08-47B6-9BBE-3BE595172CA2}" dt="2023-02-14T05:36:15.289" v="390" actId="1038"/>
          <ac:spMkLst>
            <pc:docMk/>
            <pc:sldMk cId="598821393" sldId="2645"/>
            <ac:spMk id="174" creationId="{D77157AD-EBFE-221F-CE3D-AA4D65504FA4}"/>
          </ac:spMkLst>
        </pc:spChg>
        <pc:spChg chg="mod">
          <ac:chgData name="Aurelien Domont" userId="6da7715ce44349b3" providerId="LiveId" clId="{1F031B4F-7A08-47B6-9BBE-3BE595172CA2}" dt="2023-02-14T05:36:15.289" v="390" actId="1038"/>
          <ac:spMkLst>
            <pc:docMk/>
            <pc:sldMk cId="598821393" sldId="2645"/>
            <ac:spMk id="175" creationId="{CA39F185-0885-647E-8B77-567B9FEBB69E}"/>
          </ac:spMkLst>
        </pc:spChg>
        <pc:grpChg chg="mod">
          <ac:chgData name="Aurelien Domont" userId="6da7715ce44349b3" providerId="LiveId" clId="{1F031B4F-7A08-47B6-9BBE-3BE595172CA2}" dt="2023-02-14T05:36:15.289" v="390" actId="1038"/>
          <ac:grpSpMkLst>
            <pc:docMk/>
            <pc:sldMk cId="598821393" sldId="2645"/>
            <ac:grpSpMk id="7" creationId="{AD749A54-973D-23CF-0791-207B096710A6}"/>
          </ac:grpSpMkLst>
        </pc:grpChg>
        <pc:grpChg chg="mod">
          <ac:chgData name="Aurelien Domont" userId="6da7715ce44349b3" providerId="LiveId" clId="{1F031B4F-7A08-47B6-9BBE-3BE595172CA2}" dt="2023-02-14T05:36:15.289" v="390" actId="1038"/>
          <ac:grpSpMkLst>
            <pc:docMk/>
            <pc:sldMk cId="598821393" sldId="2645"/>
            <ac:grpSpMk id="38" creationId="{42FAB24F-1897-E688-619A-2B5ED64C6EFB}"/>
          </ac:grpSpMkLst>
        </pc:grpChg>
        <pc:grpChg chg="mod">
          <ac:chgData name="Aurelien Domont" userId="6da7715ce44349b3" providerId="LiveId" clId="{1F031B4F-7A08-47B6-9BBE-3BE595172CA2}" dt="2023-02-14T05:36:15.289" v="390" actId="1038"/>
          <ac:grpSpMkLst>
            <pc:docMk/>
            <pc:sldMk cId="598821393" sldId="2645"/>
            <ac:grpSpMk id="44" creationId="{423E3D93-B93F-F8B5-E9F9-428F2641F87A}"/>
          </ac:grpSpMkLst>
        </pc:grpChg>
        <pc:grpChg chg="mod">
          <ac:chgData name="Aurelien Domont" userId="6da7715ce44349b3" providerId="LiveId" clId="{1F031B4F-7A08-47B6-9BBE-3BE595172CA2}" dt="2023-02-14T05:36:15.289" v="390" actId="1038"/>
          <ac:grpSpMkLst>
            <pc:docMk/>
            <pc:sldMk cId="598821393" sldId="2645"/>
            <ac:grpSpMk id="57" creationId="{A5C03B9B-37A2-2E6E-71D3-AC890A4A2BA4}"/>
          </ac:grpSpMkLst>
        </pc:grpChg>
        <pc:grpChg chg="mod">
          <ac:chgData name="Aurelien Domont" userId="6da7715ce44349b3" providerId="LiveId" clId="{1F031B4F-7A08-47B6-9BBE-3BE595172CA2}" dt="2023-02-14T05:36:15.289" v="390" actId="1038"/>
          <ac:grpSpMkLst>
            <pc:docMk/>
            <pc:sldMk cId="598821393" sldId="2645"/>
            <ac:grpSpMk id="58" creationId="{614D263C-C7F1-AC94-5EAF-1A8AD626B390}"/>
          </ac:grpSpMkLst>
        </pc:grpChg>
        <pc:grpChg chg="mod">
          <ac:chgData name="Aurelien Domont" userId="6da7715ce44349b3" providerId="LiveId" clId="{1F031B4F-7A08-47B6-9BBE-3BE595172CA2}" dt="2023-02-14T05:36:15.289" v="390" actId="1038"/>
          <ac:grpSpMkLst>
            <pc:docMk/>
            <pc:sldMk cId="598821393" sldId="2645"/>
            <ac:grpSpMk id="64" creationId="{91121257-E494-89D6-9EEF-2AF46BAD9B63}"/>
          </ac:grpSpMkLst>
        </pc:grpChg>
        <pc:grpChg chg="mod">
          <ac:chgData name="Aurelien Domont" userId="6da7715ce44349b3" providerId="LiveId" clId="{1F031B4F-7A08-47B6-9BBE-3BE595172CA2}" dt="2023-02-14T05:36:15.289" v="390" actId="1038"/>
          <ac:grpSpMkLst>
            <pc:docMk/>
            <pc:sldMk cId="598821393" sldId="2645"/>
            <ac:grpSpMk id="97" creationId="{8B12A288-9195-B8FF-4A90-042E359560F1}"/>
          </ac:grpSpMkLst>
        </pc:grpChg>
        <pc:grpChg chg="mod">
          <ac:chgData name="Aurelien Domont" userId="6da7715ce44349b3" providerId="LiveId" clId="{1F031B4F-7A08-47B6-9BBE-3BE595172CA2}" dt="2023-02-14T05:36:15.289" v="390" actId="1038"/>
          <ac:grpSpMkLst>
            <pc:docMk/>
            <pc:sldMk cId="598821393" sldId="2645"/>
            <ac:grpSpMk id="102" creationId="{C717B3DA-A182-4DA3-2C16-D2E91B00E0FB}"/>
          </ac:grpSpMkLst>
        </pc:grpChg>
        <pc:grpChg chg="mod">
          <ac:chgData name="Aurelien Domont" userId="6da7715ce44349b3" providerId="LiveId" clId="{1F031B4F-7A08-47B6-9BBE-3BE595172CA2}" dt="2023-02-14T05:36:15.289" v="390" actId="1038"/>
          <ac:grpSpMkLst>
            <pc:docMk/>
            <pc:sldMk cId="598821393" sldId="2645"/>
            <ac:grpSpMk id="115" creationId="{9AADE41B-B203-8E26-96EC-157FE059ED5E}"/>
          </ac:grpSpMkLst>
        </pc:grpChg>
        <pc:grpChg chg="mod">
          <ac:chgData name="Aurelien Domont" userId="6da7715ce44349b3" providerId="LiveId" clId="{1F031B4F-7A08-47B6-9BBE-3BE595172CA2}" dt="2023-02-14T05:36:15.289" v="390" actId="1038"/>
          <ac:grpSpMkLst>
            <pc:docMk/>
            <pc:sldMk cId="598821393" sldId="2645"/>
            <ac:grpSpMk id="138" creationId="{85588942-D5B0-84D2-9484-5DD429D3BF87}"/>
          </ac:grpSpMkLst>
        </pc:grpChg>
        <pc:grpChg chg="mod">
          <ac:chgData name="Aurelien Domont" userId="6da7715ce44349b3" providerId="LiveId" clId="{1F031B4F-7A08-47B6-9BBE-3BE595172CA2}" dt="2023-02-14T05:36:15.289" v="390" actId="1038"/>
          <ac:grpSpMkLst>
            <pc:docMk/>
            <pc:sldMk cId="598821393" sldId="2645"/>
            <ac:grpSpMk id="151" creationId="{22AE4F39-50A0-FA50-1BDA-CF5C69BA451A}"/>
          </ac:grpSpMkLst>
        </pc:grpChg>
        <pc:picChg chg="mod">
          <ac:chgData name="Aurelien Domont" userId="6da7715ce44349b3" providerId="LiveId" clId="{1F031B4F-7A08-47B6-9BBE-3BE595172CA2}" dt="2023-02-14T05:36:15.289" v="390" actId="1038"/>
          <ac:picMkLst>
            <pc:docMk/>
            <pc:sldMk cId="598821393" sldId="2645"/>
            <ac:picMk id="112" creationId="{4A910353-37C2-275D-1A89-2270AADE2A2E}"/>
          </ac:picMkLst>
        </pc:picChg>
        <pc:picChg chg="mod">
          <ac:chgData name="Aurelien Domont" userId="6da7715ce44349b3" providerId="LiveId" clId="{1F031B4F-7A08-47B6-9BBE-3BE595172CA2}" dt="2023-02-14T05:36:15.289" v="390" actId="1038"/>
          <ac:picMkLst>
            <pc:docMk/>
            <pc:sldMk cId="598821393" sldId="2645"/>
            <ac:picMk id="114" creationId="{0715EFEE-4F8C-0040-7697-0338E551AF70}"/>
          </ac:picMkLst>
        </pc:picChg>
        <pc:picChg chg="mod">
          <ac:chgData name="Aurelien Domont" userId="6da7715ce44349b3" providerId="LiveId" clId="{1F031B4F-7A08-47B6-9BBE-3BE595172CA2}" dt="2023-02-14T05:36:15.289" v="390" actId="1038"/>
          <ac:picMkLst>
            <pc:docMk/>
            <pc:sldMk cId="598821393" sldId="2645"/>
            <ac:picMk id="177" creationId="{69E97C75-FE4E-CCFC-0097-586A7AE66D74}"/>
          </ac:picMkLst>
        </pc:picChg>
      </pc:sldChg>
      <pc:sldChg chg="addSp modSp add del setBg">
        <pc:chgData name="Aurelien Domont" userId="6da7715ce44349b3" providerId="LiveId" clId="{1F031B4F-7A08-47B6-9BBE-3BE595172CA2}" dt="2023-02-15T23:58:43.902" v="1534"/>
        <pc:sldMkLst>
          <pc:docMk/>
          <pc:sldMk cId="3674217527" sldId="2645"/>
        </pc:sldMkLst>
        <pc:spChg chg="add mod">
          <ac:chgData name="Aurelien Domont" userId="6da7715ce44349b3" providerId="LiveId" clId="{1F031B4F-7A08-47B6-9BBE-3BE595172CA2}" dt="2023-02-15T23:58:43.902" v="1534"/>
          <ac:spMkLst>
            <pc:docMk/>
            <pc:sldMk cId="3674217527" sldId="2645"/>
            <ac:spMk id="2" creationId="{211F397E-A500-07A0-CB4B-5A267A501579}"/>
          </ac:spMkLst>
        </pc:spChg>
      </pc:sldChg>
      <pc:sldChg chg="addSp modSp">
        <pc:chgData name="Aurelien Domont" userId="6da7715ce44349b3" providerId="LiveId" clId="{1F031B4F-7A08-47B6-9BBE-3BE595172CA2}" dt="2023-02-14T06:08:09.171" v="430"/>
        <pc:sldMkLst>
          <pc:docMk/>
          <pc:sldMk cId="2088006258" sldId="2646"/>
        </pc:sldMkLst>
        <pc:spChg chg="add mod">
          <ac:chgData name="Aurelien Domont" userId="6da7715ce44349b3" providerId="LiveId" clId="{1F031B4F-7A08-47B6-9BBE-3BE595172CA2}" dt="2023-02-14T06:08:09.171" v="430"/>
          <ac:spMkLst>
            <pc:docMk/>
            <pc:sldMk cId="2088006258" sldId="2646"/>
            <ac:spMk id="2" creationId="{535FC1D7-D699-EB5C-EFBD-C0F8EAAD2F27}"/>
          </ac:spMkLst>
        </pc:spChg>
      </pc:sldChg>
      <pc:sldChg chg="addSp delSp modSp mod">
        <pc:chgData name="Aurelien Domont" userId="6da7715ce44349b3" providerId="LiveId" clId="{1F031B4F-7A08-47B6-9BBE-3BE595172CA2}" dt="2023-02-14T06:08:30.904" v="434"/>
        <pc:sldMkLst>
          <pc:docMk/>
          <pc:sldMk cId="297724604" sldId="2647"/>
        </pc:sldMkLst>
        <pc:spChg chg="del">
          <ac:chgData name="Aurelien Domont" userId="6da7715ce44349b3" providerId="LiveId" clId="{1F031B4F-7A08-47B6-9BBE-3BE595172CA2}" dt="2023-02-14T06:08:30.235" v="433" actId="478"/>
          <ac:spMkLst>
            <pc:docMk/>
            <pc:sldMk cId="297724604" sldId="2647"/>
            <ac:spMk id="3" creationId="{CE2529A3-BA97-486F-9E02-8DFAAA7D8D38}"/>
          </ac:spMkLst>
        </pc:spChg>
        <pc:spChg chg="add mod">
          <ac:chgData name="Aurelien Domont" userId="6da7715ce44349b3" providerId="LiveId" clId="{1F031B4F-7A08-47B6-9BBE-3BE595172CA2}" dt="2023-02-14T06:08:30.904" v="434"/>
          <ac:spMkLst>
            <pc:docMk/>
            <pc:sldMk cId="297724604" sldId="2647"/>
            <ac:spMk id="16" creationId="{BD0FE656-D9F9-5998-41BE-8625E8F2A6B2}"/>
          </ac:spMkLst>
        </pc:spChg>
      </pc:sldChg>
      <pc:sldChg chg="modSp mod">
        <pc:chgData name="Aurelien Domont" userId="6da7715ce44349b3" providerId="LiveId" clId="{1F031B4F-7A08-47B6-9BBE-3BE595172CA2}" dt="2023-02-14T05:48:17.374" v="423" actId="1037"/>
        <pc:sldMkLst>
          <pc:docMk/>
          <pc:sldMk cId="893063664" sldId="2648"/>
        </pc:sldMkLst>
        <pc:grpChg chg="mod">
          <ac:chgData name="Aurelien Domont" userId="6da7715ce44349b3" providerId="LiveId" clId="{1F031B4F-7A08-47B6-9BBE-3BE595172CA2}" dt="2023-02-14T05:48:11.792" v="421" actId="1037"/>
          <ac:grpSpMkLst>
            <pc:docMk/>
            <pc:sldMk cId="893063664" sldId="2648"/>
            <ac:grpSpMk id="9" creationId="{BC1D4DA2-5F52-BEF3-99DB-B3E38EDA621A}"/>
          </ac:grpSpMkLst>
        </pc:grpChg>
        <pc:grpChg chg="mod">
          <ac:chgData name="Aurelien Domont" userId="6da7715ce44349b3" providerId="LiveId" clId="{1F031B4F-7A08-47B6-9BBE-3BE595172CA2}" dt="2023-02-14T05:48:11.792" v="421" actId="1037"/>
          <ac:grpSpMkLst>
            <pc:docMk/>
            <pc:sldMk cId="893063664" sldId="2648"/>
            <ac:grpSpMk id="10" creationId="{B8322D2D-101D-5505-5164-EDA4C97F536E}"/>
          </ac:grpSpMkLst>
        </pc:grpChg>
        <pc:grpChg chg="mod">
          <ac:chgData name="Aurelien Domont" userId="6da7715ce44349b3" providerId="LiveId" clId="{1F031B4F-7A08-47B6-9BBE-3BE595172CA2}" dt="2023-02-14T05:48:17.374" v="423" actId="1037"/>
          <ac:grpSpMkLst>
            <pc:docMk/>
            <pc:sldMk cId="893063664" sldId="2648"/>
            <ac:grpSpMk id="12" creationId="{B1B53B26-179C-CAC4-4E00-E6B6B2A36A77}"/>
          </ac:grpSpMkLst>
        </pc:grpChg>
        <pc:grpChg chg="mod">
          <ac:chgData name="Aurelien Domont" userId="6da7715ce44349b3" providerId="LiveId" clId="{1F031B4F-7A08-47B6-9BBE-3BE595172CA2}" dt="2023-02-14T05:48:17.374" v="423" actId="1037"/>
          <ac:grpSpMkLst>
            <pc:docMk/>
            <pc:sldMk cId="893063664" sldId="2648"/>
            <ac:grpSpMk id="17" creationId="{90706AB3-8E5C-C2DF-F21E-D7F37EDA9804}"/>
          </ac:grpSpMkLst>
        </pc:grpChg>
        <pc:grpChg chg="mod">
          <ac:chgData name="Aurelien Domont" userId="6da7715ce44349b3" providerId="LiveId" clId="{1F031B4F-7A08-47B6-9BBE-3BE595172CA2}" dt="2023-02-14T05:48:17.374" v="423" actId="1037"/>
          <ac:grpSpMkLst>
            <pc:docMk/>
            <pc:sldMk cId="893063664" sldId="2648"/>
            <ac:grpSpMk id="21" creationId="{0119CB0B-36EB-86F6-D7A3-07438D4DC3B8}"/>
          </ac:grpSpMkLst>
        </pc:grpChg>
        <pc:grpChg chg="mod">
          <ac:chgData name="Aurelien Domont" userId="6da7715ce44349b3" providerId="LiveId" clId="{1F031B4F-7A08-47B6-9BBE-3BE595172CA2}" dt="2023-02-14T05:48:11.792" v="421" actId="1037"/>
          <ac:grpSpMkLst>
            <pc:docMk/>
            <pc:sldMk cId="893063664" sldId="2648"/>
            <ac:grpSpMk id="22" creationId="{1D1B3BAD-C30A-CA7D-3F45-7BF8E63F1641}"/>
          </ac:grpSpMkLst>
        </pc:grpChg>
      </pc:sldChg>
      <pc:sldChg chg="addSp delSp modSp mod">
        <pc:chgData name="Aurelien Domont" userId="6da7715ce44349b3" providerId="LiveId" clId="{1F031B4F-7A08-47B6-9BBE-3BE595172CA2}" dt="2023-02-14T06:08:40.710" v="436"/>
        <pc:sldMkLst>
          <pc:docMk/>
          <pc:sldMk cId="1304110916" sldId="2652"/>
        </pc:sldMkLst>
        <pc:spChg chg="del">
          <ac:chgData name="Aurelien Domont" userId="6da7715ce44349b3" providerId="LiveId" clId="{1F031B4F-7A08-47B6-9BBE-3BE595172CA2}" dt="2023-02-14T06:08:39.729" v="435" actId="478"/>
          <ac:spMkLst>
            <pc:docMk/>
            <pc:sldMk cId="1304110916" sldId="2652"/>
            <ac:spMk id="3" creationId="{CE2529A3-BA97-486F-9E02-8DFAAA7D8D38}"/>
          </ac:spMkLst>
        </pc:spChg>
        <pc:spChg chg="mod">
          <ac:chgData name="Aurelien Domont" userId="6da7715ce44349b3" providerId="LiveId" clId="{1F031B4F-7A08-47B6-9BBE-3BE595172CA2}" dt="2023-02-14T06:06:29.797" v="426"/>
          <ac:spMkLst>
            <pc:docMk/>
            <pc:sldMk cId="1304110916" sldId="2652"/>
            <ac:spMk id="4" creationId="{62B59BD2-7739-0D4C-EF00-ADC9996BB857}"/>
          </ac:spMkLst>
        </pc:spChg>
        <pc:spChg chg="mod">
          <ac:chgData name="Aurelien Domont" userId="6da7715ce44349b3" providerId="LiveId" clId="{1F031B4F-7A08-47B6-9BBE-3BE595172CA2}" dt="2023-02-14T06:06:37.578" v="427"/>
          <ac:spMkLst>
            <pc:docMk/>
            <pc:sldMk cId="1304110916" sldId="2652"/>
            <ac:spMk id="5" creationId="{045302F6-2FAF-9F91-DAD1-FECF26D9E92B}"/>
          </ac:spMkLst>
        </pc:spChg>
        <pc:spChg chg="mod">
          <ac:chgData name="Aurelien Domont" userId="6da7715ce44349b3" providerId="LiveId" clId="{1F031B4F-7A08-47B6-9BBE-3BE595172CA2}" dt="2023-02-14T06:06:41.874" v="428"/>
          <ac:spMkLst>
            <pc:docMk/>
            <pc:sldMk cId="1304110916" sldId="2652"/>
            <ac:spMk id="6" creationId="{BDF5D36B-3545-3ECA-87F3-4F1FC65B6A69}"/>
          </ac:spMkLst>
        </pc:spChg>
        <pc:spChg chg="add mod">
          <ac:chgData name="Aurelien Domont" userId="6da7715ce44349b3" providerId="LiveId" clId="{1F031B4F-7A08-47B6-9BBE-3BE595172CA2}" dt="2023-02-14T06:08:40.710" v="436"/>
          <ac:spMkLst>
            <pc:docMk/>
            <pc:sldMk cId="1304110916" sldId="2652"/>
            <ac:spMk id="9" creationId="{51BD09D1-9561-AD66-15BC-3931A6CF944D}"/>
          </ac:spMkLst>
        </pc:spChg>
        <pc:spChg chg="mod">
          <ac:chgData name="Aurelien Domont" userId="6da7715ce44349b3" providerId="LiveId" clId="{1F031B4F-7A08-47B6-9BBE-3BE595172CA2}" dt="2023-02-14T06:06:45.322" v="429"/>
          <ac:spMkLst>
            <pc:docMk/>
            <pc:sldMk cId="1304110916" sldId="2652"/>
            <ac:spMk id="12" creationId="{3D13B60A-4A06-3B83-CCFB-5AFC21F2BB9D}"/>
          </ac:spMkLst>
        </pc:spChg>
      </pc:sldChg>
      <pc:sldChg chg="addSp delSp modSp mod">
        <pc:chgData name="Aurelien Domont" userId="6da7715ce44349b3" providerId="LiveId" clId="{1F031B4F-7A08-47B6-9BBE-3BE595172CA2}" dt="2023-02-14T06:08:21.478" v="432"/>
        <pc:sldMkLst>
          <pc:docMk/>
          <pc:sldMk cId="2574950337" sldId="2653"/>
        </pc:sldMkLst>
        <pc:spChg chg="del">
          <ac:chgData name="Aurelien Domont" userId="6da7715ce44349b3" providerId="LiveId" clId="{1F031B4F-7A08-47B6-9BBE-3BE595172CA2}" dt="2023-02-14T06:08:20.245" v="431" actId="478"/>
          <ac:spMkLst>
            <pc:docMk/>
            <pc:sldMk cId="2574950337" sldId="2653"/>
            <ac:spMk id="3" creationId="{CE2529A3-BA97-486F-9E02-8DFAAA7D8D38}"/>
          </ac:spMkLst>
        </pc:spChg>
        <pc:spChg chg="mod">
          <ac:chgData name="Aurelien Domont" userId="6da7715ce44349b3" providerId="LiveId" clId="{1F031B4F-7A08-47B6-9BBE-3BE595172CA2}" dt="2023-02-14T05:59:43.846" v="425" actId="20577"/>
          <ac:spMkLst>
            <pc:docMk/>
            <pc:sldMk cId="2574950337" sldId="2653"/>
            <ac:spMk id="6" creationId="{682A91C2-9083-1739-5003-C221D4CA607C}"/>
          </ac:spMkLst>
        </pc:spChg>
        <pc:spChg chg="add mod">
          <ac:chgData name="Aurelien Domont" userId="6da7715ce44349b3" providerId="LiveId" clId="{1F031B4F-7A08-47B6-9BBE-3BE595172CA2}" dt="2023-02-14T06:08:21.478" v="432"/>
          <ac:spMkLst>
            <pc:docMk/>
            <pc:sldMk cId="2574950337" sldId="2653"/>
            <ac:spMk id="9" creationId="{2D0775A0-FDFA-7B27-0F84-7E7D3C940228}"/>
          </ac:spMkLst>
        </pc:spChg>
      </pc:sldChg>
      <pc:sldChg chg="del">
        <pc:chgData name="Aurelien Domont" userId="6da7715ce44349b3" providerId="LiveId" clId="{1F031B4F-7A08-47B6-9BBE-3BE595172CA2}" dt="2023-02-14T05:19:54.644" v="330" actId="47"/>
        <pc:sldMkLst>
          <pc:docMk/>
          <pc:sldMk cId="2328843694" sldId="2654"/>
        </pc:sldMkLst>
      </pc:sldChg>
      <pc:sldChg chg="del">
        <pc:chgData name="Aurelien Domont" userId="6da7715ce44349b3" providerId="LiveId" clId="{1F031B4F-7A08-47B6-9BBE-3BE595172CA2}" dt="2023-02-15T23:28:19.826" v="1109" actId="47"/>
        <pc:sldMkLst>
          <pc:docMk/>
          <pc:sldMk cId="3524517363" sldId="2655"/>
        </pc:sldMkLst>
      </pc:sldChg>
      <pc:sldChg chg="modSp mod">
        <pc:chgData name="Aurelien Domont" userId="6da7715ce44349b3" providerId="LiveId" clId="{1F031B4F-7A08-47B6-9BBE-3BE595172CA2}" dt="2023-02-15T23:43:47.735" v="1376" actId="6549"/>
        <pc:sldMkLst>
          <pc:docMk/>
          <pc:sldMk cId="1153674" sldId="2656"/>
        </pc:sldMkLst>
        <pc:spChg chg="mod">
          <ac:chgData name="Aurelien Domont" userId="6da7715ce44349b3" providerId="LiveId" clId="{1F031B4F-7A08-47B6-9BBE-3BE595172CA2}" dt="2023-02-15T23:43:47.735" v="1376" actId="6549"/>
          <ac:spMkLst>
            <pc:docMk/>
            <pc:sldMk cId="1153674" sldId="2656"/>
            <ac:spMk id="6" creationId="{925DDD0A-01CE-7FB4-14EA-5618B9C4E995}"/>
          </ac:spMkLst>
        </pc:spChg>
        <pc:spChg chg="mod">
          <ac:chgData name="Aurelien Domont" userId="6da7715ce44349b3" providerId="LiveId" clId="{1F031B4F-7A08-47B6-9BBE-3BE595172CA2}" dt="2023-02-15T23:39:21.206" v="1271" actId="20577"/>
          <ac:spMkLst>
            <pc:docMk/>
            <pc:sldMk cId="1153674" sldId="2656"/>
            <ac:spMk id="16" creationId="{6C2BB713-9637-4B9B-938F-E9768876782A}"/>
          </ac:spMkLst>
        </pc:spChg>
      </pc:sldChg>
      <pc:sldChg chg="modSp del mod">
        <pc:chgData name="Aurelien Domont" userId="6da7715ce44349b3" providerId="LiveId" clId="{1F031B4F-7A08-47B6-9BBE-3BE595172CA2}" dt="2023-02-15T23:39:17.005" v="1265" actId="47"/>
        <pc:sldMkLst>
          <pc:docMk/>
          <pc:sldMk cId="2273751800" sldId="2657"/>
        </pc:sldMkLst>
        <pc:spChg chg="mod">
          <ac:chgData name="Aurelien Domont" userId="6da7715ce44349b3" providerId="LiveId" clId="{1F031B4F-7A08-47B6-9BBE-3BE595172CA2}" dt="2023-02-14T05:29:32.327" v="356" actId="20577"/>
          <ac:spMkLst>
            <pc:docMk/>
            <pc:sldMk cId="2273751800" sldId="2657"/>
            <ac:spMk id="6" creationId="{925DDD0A-01CE-7FB4-14EA-5618B9C4E995}"/>
          </ac:spMkLst>
        </pc:spChg>
      </pc:sldChg>
      <pc:sldChg chg="del">
        <pc:chgData name="Aurelien Domont" userId="6da7715ce44349b3" providerId="LiveId" clId="{1F031B4F-7A08-47B6-9BBE-3BE595172CA2}" dt="2023-02-15T23:31:59.894" v="1137" actId="47"/>
        <pc:sldMkLst>
          <pc:docMk/>
          <pc:sldMk cId="3336655573" sldId="2658"/>
        </pc:sldMkLst>
      </pc:sldChg>
      <pc:sldChg chg="del">
        <pc:chgData name="Aurelien Domont" userId="6da7715ce44349b3" providerId="LiveId" clId="{1F031B4F-7A08-47B6-9BBE-3BE595172CA2}" dt="2023-02-15T23:45:19.892" v="1387" actId="47"/>
        <pc:sldMkLst>
          <pc:docMk/>
          <pc:sldMk cId="934148026" sldId="2659"/>
        </pc:sldMkLst>
      </pc:sldChg>
      <pc:sldChg chg="del">
        <pc:chgData name="Aurelien Domont" userId="6da7715ce44349b3" providerId="LiveId" clId="{1F031B4F-7A08-47B6-9BBE-3BE595172CA2}" dt="2023-02-15T23:32:22.042" v="1140" actId="47"/>
        <pc:sldMkLst>
          <pc:docMk/>
          <pc:sldMk cId="3500597963" sldId="2661"/>
        </pc:sldMkLst>
      </pc:sldChg>
      <pc:sldChg chg="del">
        <pc:chgData name="Aurelien Domont" userId="6da7715ce44349b3" providerId="LiveId" clId="{1F031B4F-7A08-47B6-9BBE-3BE595172CA2}" dt="2023-02-15T23:32:27.028" v="1142" actId="47"/>
        <pc:sldMkLst>
          <pc:docMk/>
          <pc:sldMk cId="2767712173" sldId="2662"/>
        </pc:sldMkLst>
      </pc:sldChg>
      <pc:sldChg chg="del">
        <pc:chgData name="Aurelien Domont" userId="6da7715ce44349b3" providerId="LiveId" clId="{1F031B4F-7A08-47B6-9BBE-3BE595172CA2}" dt="2023-02-15T23:32:32.269" v="1144" actId="47"/>
        <pc:sldMkLst>
          <pc:docMk/>
          <pc:sldMk cId="149861445" sldId="2663"/>
        </pc:sldMkLst>
      </pc:sldChg>
      <pc:sldChg chg="del">
        <pc:chgData name="Aurelien Domont" userId="6da7715ce44349b3" providerId="LiveId" clId="{1F031B4F-7A08-47B6-9BBE-3BE595172CA2}" dt="2023-02-15T23:32:36.023" v="1146" actId="47"/>
        <pc:sldMkLst>
          <pc:docMk/>
          <pc:sldMk cId="1638950283" sldId="2664"/>
        </pc:sldMkLst>
      </pc:sldChg>
      <pc:sldChg chg="del">
        <pc:chgData name="Aurelien Domont" userId="6da7715ce44349b3" providerId="LiveId" clId="{1F031B4F-7A08-47B6-9BBE-3BE595172CA2}" dt="2023-02-15T23:32:40.470" v="1148" actId="47"/>
        <pc:sldMkLst>
          <pc:docMk/>
          <pc:sldMk cId="1584131872" sldId="2665"/>
        </pc:sldMkLst>
      </pc:sldChg>
      <pc:sldChg chg="del">
        <pc:chgData name="Aurelien Domont" userId="6da7715ce44349b3" providerId="LiveId" clId="{1F031B4F-7A08-47B6-9BBE-3BE595172CA2}" dt="2023-02-15T23:32:44.571" v="1150" actId="47"/>
        <pc:sldMkLst>
          <pc:docMk/>
          <pc:sldMk cId="4198705293" sldId="2666"/>
        </pc:sldMkLst>
      </pc:sldChg>
      <pc:sldChg chg="del">
        <pc:chgData name="Aurelien Domont" userId="6da7715ce44349b3" providerId="LiveId" clId="{1F031B4F-7A08-47B6-9BBE-3BE595172CA2}" dt="2023-02-15T23:32:48.370" v="1152" actId="47"/>
        <pc:sldMkLst>
          <pc:docMk/>
          <pc:sldMk cId="4285009322" sldId="2667"/>
        </pc:sldMkLst>
      </pc:sldChg>
      <pc:sldChg chg="del">
        <pc:chgData name="Aurelien Domont" userId="6da7715ce44349b3" providerId="LiveId" clId="{1F031B4F-7A08-47B6-9BBE-3BE595172CA2}" dt="2023-02-15T23:32:52.467" v="1154" actId="47"/>
        <pc:sldMkLst>
          <pc:docMk/>
          <pc:sldMk cId="2212308199" sldId="2668"/>
        </pc:sldMkLst>
      </pc:sldChg>
      <pc:sldChg chg="del">
        <pc:chgData name="Aurelien Domont" userId="6da7715ce44349b3" providerId="LiveId" clId="{1F031B4F-7A08-47B6-9BBE-3BE595172CA2}" dt="2023-02-15T23:32:56.873" v="1156" actId="47"/>
        <pc:sldMkLst>
          <pc:docMk/>
          <pc:sldMk cId="1254340822" sldId="2669"/>
        </pc:sldMkLst>
      </pc:sldChg>
      <pc:sldChg chg="del">
        <pc:chgData name="Aurelien Domont" userId="6da7715ce44349b3" providerId="LiveId" clId="{1F031B4F-7A08-47B6-9BBE-3BE595172CA2}" dt="2023-02-15T23:33:00.434" v="1158" actId="47"/>
        <pc:sldMkLst>
          <pc:docMk/>
          <pc:sldMk cId="408465059" sldId="2670"/>
        </pc:sldMkLst>
      </pc:sldChg>
      <pc:sldChg chg="del">
        <pc:chgData name="Aurelien Domont" userId="6da7715ce44349b3" providerId="LiveId" clId="{1F031B4F-7A08-47B6-9BBE-3BE595172CA2}" dt="2023-02-15T23:33:03.486" v="1160" actId="47"/>
        <pc:sldMkLst>
          <pc:docMk/>
          <pc:sldMk cId="2324647012" sldId="2671"/>
        </pc:sldMkLst>
      </pc:sldChg>
      <pc:sldChg chg="del">
        <pc:chgData name="Aurelien Domont" userId="6da7715ce44349b3" providerId="LiveId" clId="{1F031B4F-7A08-47B6-9BBE-3BE595172CA2}" dt="2023-02-15T23:47:51.278" v="1415" actId="47"/>
        <pc:sldMkLst>
          <pc:docMk/>
          <pc:sldMk cId="3357886380" sldId="2672"/>
        </pc:sldMkLst>
      </pc:sldChg>
      <pc:sldChg chg="del">
        <pc:chgData name="Aurelien Domont" userId="6da7715ce44349b3" providerId="LiveId" clId="{1F031B4F-7A08-47B6-9BBE-3BE595172CA2}" dt="2023-02-15T23:33:08.268" v="1162" actId="47"/>
        <pc:sldMkLst>
          <pc:docMk/>
          <pc:sldMk cId="4043872747" sldId="2673"/>
        </pc:sldMkLst>
      </pc:sldChg>
      <pc:sldChg chg="del">
        <pc:chgData name="Aurelien Domont" userId="6da7715ce44349b3" providerId="LiveId" clId="{1F031B4F-7A08-47B6-9BBE-3BE595172CA2}" dt="2023-02-15T23:33:31.949" v="1167" actId="47"/>
        <pc:sldMkLst>
          <pc:docMk/>
          <pc:sldMk cId="2089395828" sldId="2674"/>
        </pc:sldMkLst>
      </pc:sldChg>
      <pc:sldChg chg="del">
        <pc:chgData name="Aurelien Domont" userId="6da7715ce44349b3" providerId="LiveId" clId="{1F031B4F-7A08-47B6-9BBE-3BE595172CA2}" dt="2023-02-15T23:33:35.567" v="1169" actId="47"/>
        <pc:sldMkLst>
          <pc:docMk/>
          <pc:sldMk cId="1286297924" sldId="2675"/>
        </pc:sldMkLst>
      </pc:sldChg>
      <pc:sldChg chg="del">
        <pc:chgData name="Aurelien Domont" userId="6da7715ce44349b3" providerId="LiveId" clId="{1F031B4F-7A08-47B6-9BBE-3BE595172CA2}" dt="2023-02-15T23:33:39.553" v="1171" actId="47"/>
        <pc:sldMkLst>
          <pc:docMk/>
          <pc:sldMk cId="3489293858" sldId="2676"/>
        </pc:sldMkLst>
      </pc:sldChg>
      <pc:sldChg chg="del">
        <pc:chgData name="Aurelien Domont" userId="6da7715ce44349b3" providerId="LiveId" clId="{1F031B4F-7A08-47B6-9BBE-3BE595172CA2}" dt="2023-02-15T23:33:43.801" v="1173" actId="47"/>
        <pc:sldMkLst>
          <pc:docMk/>
          <pc:sldMk cId="1167447741" sldId="2677"/>
        </pc:sldMkLst>
      </pc:sldChg>
      <pc:sldChg chg="del">
        <pc:chgData name="Aurelien Domont" userId="6da7715ce44349b3" providerId="LiveId" clId="{1F031B4F-7A08-47B6-9BBE-3BE595172CA2}" dt="2023-02-15T23:33:47.726" v="1175" actId="47"/>
        <pc:sldMkLst>
          <pc:docMk/>
          <pc:sldMk cId="288502003" sldId="2678"/>
        </pc:sldMkLst>
      </pc:sldChg>
      <pc:sldChg chg="del">
        <pc:chgData name="Aurelien Domont" userId="6da7715ce44349b3" providerId="LiveId" clId="{1F031B4F-7A08-47B6-9BBE-3BE595172CA2}" dt="2023-02-15T23:33:51.835" v="1177" actId="47"/>
        <pc:sldMkLst>
          <pc:docMk/>
          <pc:sldMk cId="746594719" sldId="2679"/>
        </pc:sldMkLst>
      </pc:sldChg>
      <pc:sldChg chg="del">
        <pc:chgData name="Aurelien Domont" userId="6da7715ce44349b3" providerId="LiveId" clId="{1F031B4F-7A08-47B6-9BBE-3BE595172CA2}" dt="2023-02-15T23:33:55.384" v="1179" actId="47"/>
        <pc:sldMkLst>
          <pc:docMk/>
          <pc:sldMk cId="1483007639" sldId="2680"/>
        </pc:sldMkLst>
      </pc:sldChg>
      <pc:sldChg chg="del">
        <pc:chgData name="Aurelien Domont" userId="6da7715ce44349b3" providerId="LiveId" clId="{1F031B4F-7A08-47B6-9BBE-3BE595172CA2}" dt="2023-02-15T23:33:58.663" v="1181" actId="47"/>
        <pc:sldMkLst>
          <pc:docMk/>
          <pc:sldMk cId="205051816" sldId="2681"/>
        </pc:sldMkLst>
      </pc:sldChg>
      <pc:sldChg chg="addSp delSp modSp mod">
        <pc:chgData name="Aurelien Domont" userId="6da7715ce44349b3" providerId="LiveId" clId="{1F031B4F-7A08-47B6-9BBE-3BE595172CA2}" dt="2023-02-14T06:08:51.600" v="440"/>
        <pc:sldMkLst>
          <pc:docMk/>
          <pc:sldMk cId="3174988895" sldId="2684"/>
        </pc:sldMkLst>
        <pc:spChg chg="add mod">
          <ac:chgData name="Aurelien Domont" userId="6da7715ce44349b3" providerId="LiveId" clId="{1F031B4F-7A08-47B6-9BBE-3BE595172CA2}" dt="2023-02-14T06:08:51.600" v="440"/>
          <ac:spMkLst>
            <pc:docMk/>
            <pc:sldMk cId="3174988895" sldId="2684"/>
            <ac:spMk id="4" creationId="{CFCF63BD-7037-3332-79BA-EE5BA5143E2B}"/>
          </ac:spMkLst>
        </pc:spChg>
        <pc:spChg chg="del">
          <ac:chgData name="Aurelien Domont" userId="6da7715ce44349b3" providerId="LiveId" clId="{1F031B4F-7A08-47B6-9BBE-3BE595172CA2}" dt="2023-02-14T06:08:50.351" v="439" actId="478"/>
          <ac:spMkLst>
            <pc:docMk/>
            <pc:sldMk cId="3174988895" sldId="2684"/>
            <ac:spMk id="20" creationId="{6C4AA021-3684-1644-CCAB-59E948D97C74}"/>
          </ac:spMkLst>
        </pc:spChg>
      </pc:sldChg>
      <pc:sldChg chg="addSp delSp modSp mod">
        <pc:chgData name="Aurelien Domont" userId="6da7715ce44349b3" providerId="LiveId" clId="{1F031B4F-7A08-47B6-9BBE-3BE595172CA2}" dt="2023-02-14T06:24:45.599" v="485" actId="21"/>
        <pc:sldMkLst>
          <pc:docMk/>
          <pc:sldMk cId="1242881402" sldId="2685"/>
        </pc:sldMkLst>
        <pc:spChg chg="mod">
          <ac:chgData name="Aurelien Domont" userId="6da7715ce44349b3" providerId="LiveId" clId="{1F031B4F-7A08-47B6-9BBE-3BE595172CA2}" dt="2023-02-14T06:11:37.127" v="452" actId="208"/>
          <ac:spMkLst>
            <pc:docMk/>
            <pc:sldMk cId="1242881402" sldId="2685"/>
            <ac:spMk id="2" creationId="{E96C98A7-08AC-D2FD-3312-593F1685EF2E}"/>
          </ac:spMkLst>
        </pc:spChg>
        <pc:spChg chg="add del mod">
          <ac:chgData name="Aurelien Domont" userId="6da7715ce44349b3" providerId="LiveId" clId="{1F031B4F-7A08-47B6-9BBE-3BE595172CA2}" dt="2023-02-14T06:24:45.599" v="485" actId="21"/>
          <ac:spMkLst>
            <pc:docMk/>
            <pc:sldMk cId="1242881402" sldId="2685"/>
            <ac:spMk id="3" creationId="{69EE5132-05C1-69EB-8A86-A2BFD5A27B68}"/>
          </ac:spMkLst>
        </pc:spChg>
        <pc:spChg chg="del">
          <ac:chgData name="Aurelien Domont" userId="6da7715ce44349b3" providerId="LiveId" clId="{1F031B4F-7A08-47B6-9BBE-3BE595172CA2}" dt="2023-02-14T06:08:45" v="437" actId="478"/>
          <ac:spMkLst>
            <pc:docMk/>
            <pc:sldMk cId="1242881402" sldId="2685"/>
            <ac:spMk id="3" creationId="{CE2529A3-BA97-486F-9E02-8DFAAA7D8D38}"/>
          </ac:spMkLst>
        </pc:spChg>
        <pc:spChg chg="mod">
          <ac:chgData name="Aurelien Domont" userId="6da7715ce44349b3" providerId="LiveId" clId="{1F031B4F-7A08-47B6-9BBE-3BE595172CA2}" dt="2023-02-14T06:11:50.496" v="453" actId="208"/>
          <ac:spMkLst>
            <pc:docMk/>
            <pc:sldMk cId="1242881402" sldId="2685"/>
            <ac:spMk id="4" creationId="{8D0F2C3F-95CA-CC10-B334-1F848B083ACF}"/>
          </ac:spMkLst>
        </pc:spChg>
        <pc:spChg chg="mod">
          <ac:chgData name="Aurelien Domont" userId="6da7715ce44349b3" providerId="LiveId" clId="{1F031B4F-7A08-47B6-9BBE-3BE595172CA2}" dt="2023-02-14T06:11:50.496" v="453" actId="208"/>
          <ac:spMkLst>
            <pc:docMk/>
            <pc:sldMk cId="1242881402" sldId="2685"/>
            <ac:spMk id="5" creationId="{33FDE8E5-E2D4-EEA8-D559-40FD105D7D33}"/>
          </ac:spMkLst>
        </pc:spChg>
        <pc:spChg chg="mod">
          <ac:chgData name="Aurelien Domont" userId="6da7715ce44349b3" providerId="LiveId" clId="{1F031B4F-7A08-47B6-9BBE-3BE595172CA2}" dt="2023-02-14T06:11:37.127" v="452" actId="208"/>
          <ac:spMkLst>
            <pc:docMk/>
            <pc:sldMk cId="1242881402" sldId="2685"/>
            <ac:spMk id="6" creationId="{269E7C9F-F8C5-7F4A-8B79-7BED2C7AEECF}"/>
          </ac:spMkLst>
        </pc:spChg>
        <pc:spChg chg="mod">
          <ac:chgData name="Aurelien Domont" userId="6da7715ce44349b3" providerId="LiveId" clId="{1F031B4F-7A08-47B6-9BBE-3BE595172CA2}" dt="2023-02-14T06:11:50.496" v="453" actId="208"/>
          <ac:spMkLst>
            <pc:docMk/>
            <pc:sldMk cId="1242881402" sldId="2685"/>
            <ac:spMk id="7" creationId="{FCC59F77-18D4-9852-8B94-C202087BE655}"/>
          </ac:spMkLst>
        </pc:spChg>
        <pc:spChg chg="mod">
          <ac:chgData name="Aurelien Domont" userId="6da7715ce44349b3" providerId="LiveId" clId="{1F031B4F-7A08-47B6-9BBE-3BE595172CA2}" dt="2023-02-14T06:11:50.496" v="453" actId="208"/>
          <ac:spMkLst>
            <pc:docMk/>
            <pc:sldMk cId="1242881402" sldId="2685"/>
            <ac:spMk id="8" creationId="{D0EF6C8F-F72D-AA65-46B7-AEBF2D71D2BB}"/>
          </ac:spMkLst>
        </pc:spChg>
        <pc:spChg chg="mod">
          <ac:chgData name="Aurelien Domont" userId="6da7715ce44349b3" providerId="LiveId" clId="{1F031B4F-7A08-47B6-9BBE-3BE595172CA2}" dt="2023-02-14T06:11:50.496" v="453" actId="208"/>
          <ac:spMkLst>
            <pc:docMk/>
            <pc:sldMk cId="1242881402" sldId="2685"/>
            <ac:spMk id="10" creationId="{9AA9E439-E2BF-A51C-949F-FE2B587325E2}"/>
          </ac:spMkLst>
        </pc:spChg>
        <pc:spChg chg="mod">
          <ac:chgData name="Aurelien Domont" userId="6da7715ce44349b3" providerId="LiveId" clId="{1F031B4F-7A08-47B6-9BBE-3BE595172CA2}" dt="2023-02-14T06:11:50.496" v="453" actId="208"/>
          <ac:spMkLst>
            <pc:docMk/>
            <pc:sldMk cId="1242881402" sldId="2685"/>
            <ac:spMk id="11" creationId="{E399082D-1209-EADB-E882-F103A3998A6E}"/>
          </ac:spMkLst>
        </pc:spChg>
        <pc:spChg chg="mod">
          <ac:chgData name="Aurelien Domont" userId="6da7715ce44349b3" providerId="LiveId" clId="{1F031B4F-7A08-47B6-9BBE-3BE595172CA2}" dt="2023-02-14T06:11:50.496" v="453" actId="208"/>
          <ac:spMkLst>
            <pc:docMk/>
            <pc:sldMk cId="1242881402" sldId="2685"/>
            <ac:spMk id="12" creationId="{EB07E748-4D29-BA94-8312-C528DDC5529A}"/>
          </ac:spMkLst>
        </pc:spChg>
        <pc:spChg chg="mod">
          <ac:chgData name="Aurelien Domont" userId="6da7715ce44349b3" providerId="LiveId" clId="{1F031B4F-7A08-47B6-9BBE-3BE595172CA2}" dt="2023-02-14T06:11:50.496" v="453" actId="208"/>
          <ac:spMkLst>
            <pc:docMk/>
            <pc:sldMk cId="1242881402" sldId="2685"/>
            <ac:spMk id="14" creationId="{F0C6781B-81C4-2C52-92DB-7F6C35E9ADD7}"/>
          </ac:spMkLst>
        </pc:spChg>
        <pc:spChg chg="add mod">
          <ac:chgData name="Aurelien Domont" userId="6da7715ce44349b3" providerId="LiveId" clId="{1F031B4F-7A08-47B6-9BBE-3BE595172CA2}" dt="2023-02-14T06:08:46.046" v="438"/>
          <ac:spMkLst>
            <pc:docMk/>
            <pc:sldMk cId="1242881402" sldId="2685"/>
            <ac:spMk id="20" creationId="{8B1FB5D5-D01C-3FA6-908F-91B1D4A98E43}"/>
          </ac:spMkLst>
        </pc:spChg>
        <pc:grpChg chg="mod">
          <ac:chgData name="Aurelien Domont" userId="6da7715ce44349b3" providerId="LiveId" clId="{1F031B4F-7A08-47B6-9BBE-3BE595172CA2}" dt="2023-02-14T06:09:54.153" v="451" actId="14100"/>
          <ac:grpSpMkLst>
            <pc:docMk/>
            <pc:sldMk cId="1242881402" sldId="2685"/>
            <ac:grpSpMk id="9" creationId="{23AD1FC7-E0FB-0BDD-D8CE-24BBACDB4AB8}"/>
          </ac:grpSpMkLst>
        </pc:grpChg>
        <pc:grpChg chg="mod">
          <ac:chgData name="Aurelien Domont" userId="6da7715ce44349b3" providerId="LiveId" clId="{1F031B4F-7A08-47B6-9BBE-3BE595172CA2}" dt="2023-02-14T06:09:45.144" v="447" actId="1037"/>
          <ac:grpSpMkLst>
            <pc:docMk/>
            <pc:sldMk cId="1242881402" sldId="2685"/>
            <ac:grpSpMk id="15" creationId="{D8A01AAD-DCA6-B5A1-0C47-E5464D9FBC8D}"/>
          </ac:grpSpMkLst>
        </pc:grpChg>
        <pc:grpChg chg="mod">
          <ac:chgData name="Aurelien Domont" userId="6da7715ce44349b3" providerId="LiveId" clId="{1F031B4F-7A08-47B6-9BBE-3BE595172CA2}" dt="2023-02-14T06:09:45.144" v="447" actId="1037"/>
          <ac:grpSpMkLst>
            <pc:docMk/>
            <pc:sldMk cId="1242881402" sldId="2685"/>
            <ac:grpSpMk id="19" creationId="{C40399F8-8AD0-D198-E013-B9EBDEE417F5}"/>
          </ac:grpSpMkLst>
        </pc:grpChg>
      </pc:sldChg>
      <pc:sldChg chg="modSp mod">
        <pc:chgData name="Aurelien Domont" userId="6da7715ce44349b3" providerId="LiveId" clId="{1F031B4F-7A08-47B6-9BBE-3BE595172CA2}" dt="2023-02-14T06:22:39.690" v="474" actId="113"/>
        <pc:sldMkLst>
          <pc:docMk/>
          <pc:sldMk cId="3418254875" sldId="2688"/>
        </pc:sldMkLst>
        <pc:graphicFrameChg chg="modGraphic">
          <ac:chgData name="Aurelien Domont" userId="6da7715ce44349b3" providerId="LiveId" clId="{1F031B4F-7A08-47B6-9BBE-3BE595172CA2}" dt="2023-02-14T06:22:39.690" v="474" actId="113"/>
          <ac:graphicFrameMkLst>
            <pc:docMk/>
            <pc:sldMk cId="3418254875" sldId="2688"/>
            <ac:graphicFrameMk id="4" creationId="{650E22A7-3D63-6230-C37E-4C48A9FF7881}"/>
          </ac:graphicFrameMkLst>
        </pc:graphicFrameChg>
      </pc:sldChg>
      <pc:sldChg chg="modSp mod">
        <pc:chgData name="Aurelien Domont" userId="6da7715ce44349b3" providerId="LiveId" clId="{1F031B4F-7A08-47B6-9BBE-3BE595172CA2}" dt="2023-02-14T07:16:39.795" v="569"/>
        <pc:sldMkLst>
          <pc:docMk/>
          <pc:sldMk cId="3274122682" sldId="2692"/>
        </pc:sldMkLst>
        <pc:spChg chg="mod">
          <ac:chgData name="Aurelien Domont" userId="6da7715ce44349b3" providerId="LiveId" clId="{1F031B4F-7A08-47B6-9BBE-3BE595172CA2}" dt="2023-02-14T07:16:39.795" v="569"/>
          <ac:spMkLst>
            <pc:docMk/>
            <pc:sldMk cId="3274122682" sldId="2692"/>
            <ac:spMk id="25" creationId="{1770AA5B-2926-3213-735F-D104B8270769}"/>
          </ac:spMkLst>
        </pc:spChg>
      </pc:sldChg>
      <pc:sldChg chg="addSp delSp modSp mod">
        <pc:chgData name="Aurelien Domont" userId="6da7715ce44349b3" providerId="LiveId" clId="{1F031B4F-7A08-47B6-9BBE-3BE595172CA2}" dt="2023-02-14T07:22:29.746" v="579" actId="21"/>
        <pc:sldMkLst>
          <pc:docMk/>
          <pc:sldMk cId="3797008395" sldId="2693"/>
        </pc:sldMkLst>
        <pc:spChg chg="add del mod">
          <ac:chgData name="Aurelien Domont" userId="6da7715ce44349b3" providerId="LiveId" clId="{1F031B4F-7A08-47B6-9BBE-3BE595172CA2}" dt="2023-02-14T07:22:29.746" v="579" actId="21"/>
          <ac:spMkLst>
            <pc:docMk/>
            <pc:sldMk cId="3797008395" sldId="2693"/>
            <ac:spMk id="2" creationId="{7A6388BA-16E1-581D-D6F4-5F0005EF4335}"/>
          </ac:spMkLst>
        </pc:spChg>
        <pc:spChg chg="mod">
          <ac:chgData name="Aurelien Domont" userId="6da7715ce44349b3" providerId="LiveId" clId="{1F031B4F-7A08-47B6-9BBE-3BE595172CA2}" dt="2023-02-14T07:17:42.563" v="570" actId="20577"/>
          <ac:spMkLst>
            <pc:docMk/>
            <pc:sldMk cId="3797008395" sldId="2693"/>
            <ac:spMk id="6" creationId="{A1742A61-D9E3-7593-F8BC-49557DAD0C5C}"/>
          </ac:spMkLst>
        </pc:spChg>
      </pc:sldChg>
      <pc:sldChg chg="addSp delSp modSp mod">
        <pc:chgData name="Aurelien Domont" userId="6da7715ce44349b3" providerId="LiveId" clId="{1F031B4F-7A08-47B6-9BBE-3BE595172CA2}" dt="2023-02-14T07:19:52.649" v="576"/>
        <pc:sldMkLst>
          <pc:docMk/>
          <pc:sldMk cId="2598134555" sldId="2694"/>
        </pc:sldMkLst>
        <pc:spChg chg="del">
          <ac:chgData name="Aurelien Domont" userId="6da7715ce44349b3" providerId="LiveId" clId="{1F031B4F-7A08-47B6-9BBE-3BE595172CA2}" dt="2023-02-14T07:19:52.342" v="575" actId="478"/>
          <ac:spMkLst>
            <pc:docMk/>
            <pc:sldMk cId="2598134555" sldId="2694"/>
            <ac:spMk id="3" creationId="{CE2529A3-BA97-486F-9E02-8DFAAA7D8D38}"/>
          </ac:spMkLst>
        </pc:spChg>
        <pc:spChg chg="add mod">
          <ac:chgData name="Aurelien Domont" userId="6da7715ce44349b3" providerId="LiveId" clId="{1F031B4F-7A08-47B6-9BBE-3BE595172CA2}" dt="2023-02-14T07:19:52.649" v="576"/>
          <ac:spMkLst>
            <pc:docMk/>
            <pc:sldMk cId="2598134555" sldId="2694"/>
            <ac:spMk id="9" creationId="{3B5E2120-22B9-F562-8041-7C78763B4333}"/>
          </ac:spMkLst>
        </pc:spChg>
        <pc:spChg chg="mod">
          <ac:chgData name="Aurelien Domont" userId="6da7715ce44349b3" providerId="LiveId" clId="{1F031B4F-7A08-47B6-9BBE-3BE595172CA2}" dt="2023-02-14T07:19:01.466" v="573" actId="5793"/>
          <ac:spMkLst>
            <pc:docMk/>
            <pc:sldMk cId="2598134555" sldId="2694"/>
            <ac:spMk id="10" creationId="{EF9F95A1-8E2A-07A4-E603-6FABB1D54E5A}"/>
          </ac:spMkLst>
        </pc:spChg>
        <pc:spChg chg="mod">
          <ac:chgData name="Aurelien Domont" userId="6da7715ce44349b3" providerId="LiveId" clId="{1F031B4F-7A08-47B6-9BBE-3BE595172CA2}" dt="2023-02-14T07:19:03.994" v="574" actId="5793"/>
          <ac:spMkLst>
            <pc:docMk/>
            <pc:sldMk cId="2598134555" sldId="2694"/>
            <ac:spMk id="11" creationId="{5A271FF8-0C1D-FCDF-B36F-550F87608945}"/>
          </ac:spMkLst>
        </pc:spChg>
      </pc:sldChg>
      <pc:sldChg chg="addSp delSp modSp mod">
        <pc:chgData name="Aurelien Domont" userId="6da7715ce44349b3" providerId="LiveId" clId="{1F031B4F-7A08-47B6-9BBE-3BE595172CA2}" dt="2023-02-14T07:19:56.854" v="578"/>
        <pc:sldMkLst>
          <pc:docMk/>
          <pc:sldMk cId="610895617" sldId="2695"/>
        </pc:sldMkLst>
        <pc:spChg chg="mod">
          <ac:chgData name="Aurelien Domont" userId="6da7715ce44349b3" providerId="LiveId" clId="{1F031B4F-7A08-47B6-9BBE-3BE595172CA2}" dt="2023-02-14T07:07:59.441" v="491" actId="313"/>
          <ac:spMkLst>
            <pc:docMk/>
            <pc:sldMk cId="610895617" sldId="2695"/>
            <ac:spMk id="4" creationId="{D5ED2F0D-D3EA-D96E-ED10-224986FAA24E}"/>
          </ac:spMkLst>
        </pc:spChg>
        <pc:spChg chg="del">
          <ac:chgData name="Aurelien Domont" userId="6da7715ce44349b3" providerId="LiveId" clId="{1F031B4F-7A08-47B6-9BBE-3BE595172CA2}" dt="2023-02-14T07:19:56.663" v="577" actId="478"/>
          <ac:spMkLst>
            <pc:docMk/>
            <pc:sldMk cId="610895617" sldId="2695"/>
            <ac:spMk id="5" creationId="{EB21C888-0D0C-6330-C608-584D3E7E129B}"/>
          </ac:spMkLst>
        </pc:spChg>
        <pc:spChg chg="add mod">
          <ac:chgData name="Aurelien Domont" userId="6da7715ce44349b3" providerId="LiveId" clId="{1F031B4F-7A08-47B6-9BBE-3BE595172CA2}" dt="2023-02-14T07:19:56.854" v="578"/>
          <ac:spMkLst>
            <pc:docMk/>
            <pc:sldMk cId="610895617" sldId="2695"/>
            <ac:spMk id="18" creationId="{68E4966A-8C44-60BD-71C7-D0732D68799B}"/>
          </ac:spMkLst>
        </pc:spChg>
      </pc:sldChg>
      <pc:sldChg chg="modSp mod">
        <pc:chgData name="Aurelien Domont" userId="6da7715ce44349b3" providerId="LiveId" clId="{1F031B4F-7A08-47B6-9BBE-3BE595172CA2}" dt="2023-02-14T07:11:24.356" v="559" actId="1035"/>
        <pc:sldMkLst>
          <pc:docMk/>
          <pc:sldMk cId="4236249346" sldId="2696"/>
        </pc:sldMkLst>
        <pc:graphicFrameChg chg="mod modGraphic">
          <ac:chgData name="Aurelien Domont" userId="6da7715ce44349b3" providerId="LiveId" clId="{1F031B4F-7A08-47B6-9BBE-3BE595172CA2}" dt="2023-02-14T07:11:09.685" v="540" actId="6549"/>
          <ac:graphicFrameMkLst>
            <pc:docMk/>
            <pc:sldMk cId="4236249346" sldId="2696"/>
            <ac:graphicFrameMk id="5" creationId="{CB3CE04B-695B-943C-FD13-E4ADE63F943C}"/>
          </ac:graphicFrameMkLst>
        </pc:graphicFrameChg>
        <pc:picChg chg="mod">
          <ac:chgData name="Aurelien Domont" userId="6da7715ce44349b3" providerId="LiveId" clId="{1F031B4F-7A08-47B6-9BBE-3BE595172CA2}" dt="2023-02-14T07:11:24.356" v="559" actId="1035"/>
          <ac:picMkLst>
            <pc:docMk/>
            <pc:sldMk cId="4236249346" sldId="2696"/>
            <ac:picMk id="4" creationId="{CEE293BE-CFB5-74D9-8B10-04C088416BA9}"/>
          </ac:picMkLst>
        </pc:picChg>
        <pc:picChg chg="mod">
          <ac:chgData name="Aurelien Domont" userId="6da7715ce44349b3" providerId="LiveId" clId="{1F031B4F-7A08-47B6-9BBE-3BE595172CA2}" dt="2023-02-14T07:11:24.356" v="559" actId="1035"/>
          <ac:picMkLst>
            <pc:docMk/>
            <pc:sldMk cId="4236249346" sldId="2696"/>
            <ac:picMk id="11" creationId="{FAB348E7-D976-A9BB-1B3B-4F17594162BA}"/>
          </ac:picMkLst>
        </pc:picChg>
        <pc:picChg chg="mod">
          <ac:chgData name="Aurelien Domont" userId="6da7715ce44349b3" providerId="LiveId" clId="{1F031B4F-7A08-47B6-9BBE-3BE595172CA2}" dt="2023-02-14T07:11:24.356" v="559" actId="1035"/>
          <ac:picMkLst>
            <pc:docMk/>
            <pc:sldMk cId="4236249346" sldId="2696"/>
            <ac:picMk id="14" creationId="{41D50BC2-8D06-262C-5E83-34469EFBFA63}"/>
          </ac:picMkLst>
        </pc:picChg>
        <pc:picChg chg="mod">
          <ac:chgData name="Aurelien Domont" userId="6da7715ce44349b3" providerId="LiveId" clId="{1F031B4F-7A08-47B6-9BBE-3BE595172CA2}" dt="2023-02-14T07:11:24.356" v="559" actId="1035"/>
          <ac:picMkLst>
            <pc:docMk/>
            <pc:sldMk cId="4236249346" sldId="2696"/>
            <ac:picMk id="18" creationId="{56061DC1-8ED9-F7CF-F236-B97D51B649F3}"/>
          </ac:picMkLst>
        </pc:picChg>
        <pc:picChg chg="mod">
          <ac:chgData name="Aurelien Domont" userId="6da7715ce44349b3" providerId="LiveId" clId="{1F031B4F-7A08-47B6-9BBE-3BE595172CA2}" dt="2023-02-14T07:11:24.356" v="559" actId="1035"/>
          <ac:picMkLst>
            <pc:docMk/>
            <pc:sldMk cId="4236249346" sldId="2696"/>
            <ac:picMk id="20" creationId="{92062F48-0479-450D-2544-57DB10BB4DC2}"/>
          </ac:picMkLst>
        </pc:picChg>
        <pc:picChg chg="mod">
          <ac:chgData name="Aurelien Domont" userId="6da7715ce44349b3" providerId="LiveId" clId="{1F031B4F-7A08-47B6-9BBE-3BE595172CA2}" dt="2023-02-14T07:11:24.356" v="559" actId="1035"/>
          <ac:picMkLst>
            <pc:docMk/>
            <pc:sldMk cId="4236249346" sldId="2696"/>
            <ac:picMk id="24" creationId="{5D5225A9-9930-B6B2-4DD8-9C05A306E496}"/>
          </ac:picMkLst>
        </pc:picChg>
        <pc:picChg chg="mod">
          <ac:chgData name="Aurelien Domont" userId="6da7715ce44349b3" providerId="LiveId" clId="{1F031B4F-7A08-47B6-9BBE-3BE595172CA2}" dt="2023-02-14T07:11:24.356" v="559" actId="1035"/>
          <ac:picMkLst>
            <pc:docMk/>
            <pc:sldMk cId="4236249346" sldId="2696"/>
            <ac:picMk id="28" creationId="{1714ADBC-BE77-6763-CD40-6FE5E2801824}"/>
          </ac:picMkLst>
        </pc:picChg>
        <pc:picChg chg="mod">
          <ac:chgData name="Aurelien Domont" userId="6da7715ce44349b3" providerId="LiveId" clId="{1F031B4F-7A08-47B6-9BBE-3BE595172CA2}" dt="2023-02-14T07:11:24.356" v="559" actId="1035"/>
          <ac:picMkLst>
            <pc:docMk/>
            <pc:sldMk cId="4236249346" sldId="2696"/>
            <ac:picMk id="30" creationId="{190F1B4F-D7D1-E70E-4574-A819C50E35C6}"/>
          </ac:picMkLst>
        </pc:picChg>
        <pc:picChg chg="mod">
          <ac:chgData name="Aurelien Domont" userId="6da7715ce44349b3" providerId="LiveId" clId="{1F031B4F-7A08-47B6-9BBE-3BE595172CA2}" dt="2023-02-14T07:11:24.356" v="559" actId="1035"/>
          <ac:picMkLst>
            <pc:docMk/>
            <pc:sldMk cId="4236249346" sldId="2696"/>
            <ac:picMk id="32" creationId="{EA2B46C6-EEEA-3C0E-B1B6-29867B539C57}"/>
          </ac:picMkLst>
        </pc:picChg>
      </pc:sldChg>
      <pc:sldChg chg="addSp delSp modSp mod">
        <pc:chgData name="Aurelien Domont" userId="6da7715ce44349b3" providerId="LiveId" clId="{1F031B4F-7A08-47B6-9BBE-3BE595172CA2}" dt="2023-02-16T00:11:26.258" v="1684" actId="948"/>
        <pc:sldMkLst>
          <pc:docMk/>
          <pc:sldMk cId="2834671872" sldId="2699"/>
        </pc:sldMkLst>
        <pc:spChg chg="mod">
          <ac:chgData name="Aurelien Domont" userId="6da7715ce44349b3" providerId="LiveId" clId="{1F031B4F-7A08-47B6-9BBE-3BE595172CA2}" dt="2023-02-16T00:11:26.258" v="1684" actId="948"/>
          <ac:spMkLst>
            <pc:docMk/>
            <pc:sldMk cId="2834671872" sldId="2699"/>
            <ac:spMk id="6" creationId="{925DDD0A-01CE-7FB4-14EA-5618B9C4E995}"/>
          </ac:spMkLst>
        </pc:spChg>
        <pc:spChg chg="add del mod">
          <ac:chgData name="Aurelien Domont" userId="6da7715ce44349b3" providerId="LiveId" clId="{1F031B4F-7A08-47B6-9BBE-3BE595172CA2}" dt="2023-02-14T07:26:06.974" v="582" actId="478"/>
          <ac:spMkLst>
            <pc:docMk/>
            <pc:sldMk cId="2834671872" sldId="2699"/>
            <ac:spMk id="9" creationId="{101D6C83-66DE-C69D-1100-923230058ACF}"/>
          </ac:spMkLst>
        </pc:spChg>
        <pc:spChg chg="mod">
          <ac:chgData name="Aurelien Domont" userId="6da7715ce44349b3" providerId="LiveId" clId="{1F031B4F-7A08-47B6-9BBE-3BE595172CA2}" dt="2023-02-16T00:06:47.466" v="1606" actId="6549"/>
          <ac:spMkLst>
            <pc:docMk/>
            <pc:sldMk cId="2834671872" sldId="2699"/>
            <ac:spMk id="16" creationId="{6C2BB713-9637-4B9B-938F-E9768876782A}"/>
          </ac:spMkLst>
        </pc:spChg>
      </pc:sldChg>
      <pc:sldChg chg="addSp delSp del mod">
        <pc:chgData name="Aurelien Domont" userId="6da7715ce44349b3" providerId="LiveId" clId="{1F031B4F-7A08-47B6-9BBE-3BE595172CA2}" dt="2023-02-16T00:06:43.490" v="1600" actId="47"/>
        <pc:sldMkLst>
          <pc:docMk/>
          <pc:sldMk cId="417430949" sldId="2700"/>
        </pc:sldMkLst>
        <pc:spChg chg="add del">
          <ac:chgData name="Aurelien Domont" userId="6da7715ce44349b3" providerId="LiveId" clId="{1F031B4F-7A08-47B6-9BBE-3BE595172CA2}" dt="2023-02-14T07:32:18.023" v="606" actId="21"/>
          <ac:spMkLst>
            <pc:docMk/>
            <pc:sldMk cId="417430949" sldId="2700"/>
            <ac:spMk id="3" creationId="{CE2529A3-BA97-486F-9E02-8DFAAA7D8D38}"/>
          </ac:spMkLst>
        </pc:spChg>
      </pc:sldChg>
      <pc:sldChg chg="del">
        <pc:chgData name="Aurelien Domont" userId="6da7715ce44349b3" providerId="LiveId" clId="{1F031B4F-7A08-47B6-9BBE-3BE595172CA2}" dt="2023-02-15T23:34:02.673" v="1183" actId="47"/>
        <pc:sldMkLst>
          <pc:docMk/>
          <pc:sldMk cId="2950204638" sldId="2701"/>
        </pc:sldMkLst>
      </pc:sldChg>
      <pc:sldChg chg="modSp mod">
        <pc:chgData name="Aurelien Domont" userId="6da7715ce44349b3" providerId="LiveId" clId="{1F031B4F-7A08-47B6-9BBE-3BE595172CA2}" dt="2023-02-16T00:14:21.507" v="1731" actId="20577"/>
        <pc:sldMkLst>
          <pc:docMk/>
          <pc:sldMk cId="3807224539" sldId="2702"/>
        </pc:sldMkLst>
        <pc:spChg chg="mod">
          <ac:chgData name="Aurelien Domont" userId="6da7715ce44349b3" providerId="LiveId" clId="{1F031B4F-7A08-47B6-9BBE-3BE595172CA2}" dt="2023-02-16T00:14:17.415" v="1725" actId="1035"/>
          <ac:spMkLst>
            <pc:docMk/>
            <pc:sldMk cId="3807224539" sldId="2702"/>
            <ac:spMk id="6" creationId="{925DDD0A-01CE-7FB4-14EA-5618B9C4E995}"/>
          </ac:spMkLst>
        </pc:spChg>
        <pc:spChg chg="mod">
          <ac:chgData name="Aurelien Domont" userId="6da7715ce44349b3" providerId="LiveId" clId="{1F031B4F-7A08-47B6-9BBE-3BE595172CA2}" dt="2023-02-16T00:14:21.507" v="1731" actId="20577"/>
          <ac:spMkLst>
            <pc:docMk/>
            <pc:sldMk cId="3807224539" sldId="2702"/>
            <ac:spMk id="16" creationId="{6C2BB713-9637-4B9B-938F-E9768876782A}"/>
          </ac:spMkLst>
        </pc:spChg>
      </pc:sldChg>
      <pc:sldChg chg="del">
        <pc:chgData name="Aurelien Domont" userId="6da7715ce44349b3" providerId="LiveId" clId="{1F031B4F-7A08-47B6-9BBE-3BE595172CA2}" dt="2023-02-16T00:14:26.742" v="1732" actId="47"/>
        <pc:sldMkLst>
          <pc:docMk/>
          <pc:sldMk cId="634799592" sldId="2703"/>
        </pc:sldMkLst>
      </pc:sldChg>
      <pc:sldChg chg="addSp delSp modSp mod">
        <pc:chgData name="Aurelien Domont" userId="6da7715ce44349b3" providerId="LiveId" clId="{1F031B4F-7A08-47B6-9BBE-3BE595172CA2}" dt="2023-02-14T06:20:39.528" v="473" actId="113"/>
        <pc:sldMkLst>
          <pc:docMk/>
          <pc:sldMk cId="17386054" sldId="2704"/>
        </pc:sldMkLst>
        <pc:spChg chg="mod">
          <ac:chgData name="Aurelien Domont" userId="6da7715ce44349b3" providerId="LiveId" clId="{1F031B4F-7A08-47B6-9BBE-3BE595172CA2}" dt="2023-02-14T06:20:39.528" v="473" actId="113"/>
          <ac:spMkLst>
            <pc:docMk/>
            <pc:sldMk cId="17386054" sldId="2704"/>
            <ac:spMk id="2" creationId="{562281EE-2937-C9F4-E468-ED5CB485B421}"/>
          </ac:spMkLst>
        </pc:spChg>
        <pc:spChg chg="add mod">
          <ac:chgData name="Aurelien Domont" userId="6da7715ce44349b3" providerId="LiveId" clId="{1F031B4F-7A08-47B6-9BBE-3BE595172CA2}" dt="2023-02-14T06:08:55.945" v="442"/>
          <ac:spMkLst>
            <pc:docMk/>
            <pc:sldMk cId="17386054" sldId="2704"/>
            <ac:spMk id="3" creationId="{8277C8A2-0C26-7C61-873F-399C3A3EB951}"/>
          </ac:spMkLst>
        </pc:spChg>
        <pc:spChg chg="del">
          <ac:chgData name="Aurelien Domont" userId="6da7715ce44349b3" providerId="LiveId" clId="{1F031B4F-7A08-47B6-9BBE-3BE595172CA2}" dt="2023-02-14T06:08:55.413" v="441" actId="478"/>
          <ac:spMkLst>
            <pc:docMk/>
            <pc:sldMk cId="17386054" sldId="2704"/>
            <ac:spMk id="20" creationId="{6C4AA021-3684-1644-CCAB-59E948D97C74}"/>
          </ac:spMkLst>
        </pc:spChg>
      </pc:sldChg>
      <pc:sldChg chg="modSp mod">
        <pc:chgData name="Aurelien Domont" userId="6da7715ce44349b3" providerId="LiveId" clId="{1F031B4F-7A08-47B6-9BBE-3BE595172CA2}" dt="2023-02-14T06:24:21.546" v="484" actId="113"/>
        <pc:sldMkLst>
          <pc:docMk/>
          <pc:sldMk cId="282272003" sldId="2705"/>
        </pc:sldMkLst>
        <pc:spChg chg="mod">
          <ac:chgData name="Aurelien Domont" userId="6da7715ce44349b3" providerId="LiveId" clId="{1F031B4F-7A08-47B6-9BBE-3BE595172CA2}" dt="2023-02-14T06:24:21.546" v="484" actId="113"/>
          <ac:spMkLst>
            <pc:docMk/>
            <pc:sldMk cId="282272003" sldId="2705"/>
            <ac:spMk id="111" creationId="{82EC5D77-9F87-DCD8-8100-D54CD71C9A0C}"/>
          </ac:spMkLst>
        </pc:spChg>
      </pc:sldChg>
      <pc:sldChg chg="addSp modSp">
        <pc:chgData name="Aurelien Domont" userId="6da7715ce44349b3" providerId="LiveId" clId="{1F031B4F-7A08-47B6-9BBE-3BE595172CA2}" dt="2023-02-14T07:32:37.035" v="614"/>
        <pc:sldMkLst>
          <pc:docMk/>
          <pc:sldMk cId="3996143919" sldId="2707"/>
        </pc:sldMkLst>
        <pc:spChg chg="add mod">
          <ac:chgData name="Aurelien Domont" userId="6da7715ce44349b3" providerId="LiveId" clId="{1F031B4F-7A08-47B6-9BBE-3BE595172CA2}" dt="2023-02-14T07:32:37.035" v="614"/>
          <ac:spMkLst>
            <pc:docMk/>
            <pc:sldMk cId="3996143919" sldId="2707"/>
            <ac:spMk id="2" creationId="{EB1ECED2-AEBC-85D7-6CD7-03F480DC0324}"/>
          </ac:spMkLst>
        </pc:spChg>
      </pc:sldChg>
      <pc:sldChg chg="addSp modSp">
        <pc:chgData name="Aurelien Domont" userId="6da7715ce44349b3" providerId="LiveId" clId="{1F031B4F-7A08-47B6-9BBE-3BE595172CA2}" dt="2023-02-14T07:32:39.981" v="615"/>
        <pc:sldMkLst>
          <pc:docMk/>
          <pc:sldMk cId="3499380299" sldId="2708"/>
        </pc:sldMkLst>
        <pc:spChg chg="add mod">
          <ac:chgData name="Aurelien Domont" userId="6da7715ce44349b3" providerId="LiveId" clId="{1F031B4F-7A08-47B6-9BBE-3BE595172CA2}" dt="2023-02-14T07:32:39.981" v="615"/>
          <ac:spMkLst>
            <pc:docMk/>
            <pc:sldMk cId="3499380299" sldId="2708"/>
            <ac:spMk id="2" creationId="{F8D3E6FA-64BC-1E8F-D583-03218646C43E}"/>
          </ac:spMkLst>
        </pc:spChg>
      </pc:sldChg>
      <pc:sldChg chg="addSp delSp modSp mod">
        <pc:chgData name="Aurelien Domont" userId="6da7715ce44349b3" providerId="LiveId" clId="{1F031B4F-7A08-47B6-9BBE-3BE595172CA2}" dt="2023-02-14T07:32:49.833" v="618"/>
        <pc:sldMkLst>
          <pc:docMk/>
          <pc:sldMk cId="4176215261" sldId="2709"/>
        </pc:sldMkLst>
        <pc:spChg chg="add mod">
          <ac:chgData name="Aurelien Domont" userId="6da7715ce44349b3" providerId="LiveId" clId="{1F031B4F-7A08-47B6-9BBE-3BE595172CA2}" dt="2023-02-14T07:32:49.833" v="618"/>
          <ac:spMkLst>
            <pc:docMk/>
            <pc:sldMk cId="4176215261" sldId="2709"/>
            <ac:spMk id="2" creationId="{42DE1634-408B-0759-80D1-9F9E1DE5D0C3}"/>
          </ac:spMkLst>
        </pc:spChg>
        <pc:spChg chg="del">
          <ac:chgData name="Aurelien Domont" userId="6da7715ce44349b3" providerId="LiveId" clId="{1F031B4F-7A08-47B6-9BBE-3BE595172CA2}" dt="2023-02-14T07:32:49.484" v="617" actId="478"/>
          <ac:spMkLst>
            <pc:docMk/>
            <pc:sldMk cId="4176215261" sldId="2709"/>
            <ac:spMk id="3" creationId="{CE2529A3-BA97-486F-9E02-8DFAAA7D8D38}"/>
          </ac:spMkLst>
        </pc:spChg>
        <pc:spChg chg="del">
          <ac:chgData name="Aurelien Domont" userId="6da7715ce44349b3" providerId="LiveId" clId="{1F031B4F-7A08-47B6-9BBE-3BE595172CA2}" dt="2023-02-14T07:32:46.764" v="616" actId="478"/>
          <ac:spMkLst>
            <pc:docMk/>
            <pc:sldMk cId="4176215261" sldId="2709"/>
            <ac:spMk id="8" creationId="{A59D9EB3-E9B5-436C-B84C-64290C638E46}"/>
          </ac:spMkLst>
        </pc:spChg>
      </pc:sldChg>
      <pc:sldChg chg="addSp delSp modSp mod">
        <pc:chgData name="Aurelien Domont" userId="6da7715ce44349b3" providerId="LiveId" clId="{1F031B4F-7A08-47B6-9BBE-3BE595172CA2}" dt="2023-02-15T03:47:29.335" v="973"/>
        <pc:sldMkLst>
          <pc:docMk/>
          <pc:sldMk cId="2135764499" sldId="2713"/>
        </pc:sldMkLst>
        <pc:spChg chg="del">
          <ac:chgData name="Aurelien Domont" userId="6da7715ce44349b3" providerId="LiveId" clId="{1F031B4F-7A08-47B6-9BBE-3BE595172CA2}" dt="2023-02-15T03:47:28.824" v="972" actId="478"/>
          <ac:spMkLst>
            <pc:docMk/>
            <pc:sldMk cId="2135764499" sldId="2713"/>
            <ac:spMk id="3" creationId="{CE2529A3-BA97-486F-9E02-8DFAAA7D8D38}"/>
          </ac:spMkLst>
        </pc:spChg>
        <pc:spChg chg="add mod">
          <ac:chgData name="Aurelien Domont" userId="6da7715ce44349b3" providerId="LiveId" clId="{1F031B4F-7A08-47B6-9BBE-3BE595172CA2}" dt="2023-02-15T03:47:29.335" v="973"/>
          <ac:spMkLst>
            <pc:docMk/>
            <pc:sldMk cId="2135764499" sldId="2713"/>
            <ac:spMk id="5" creationId="{C31F5D5C-5475-661B-448D-59F8EEF18DCB}"/>
          </ac:spMkLst>
        </pc:spChg>
      </pc:sldChg>
      <pc:sldChg chg="addSp delSp modSp add del mod">
        <pc:chgData name="Aurelien Domont" userId="6da7715ce44349b3" providerId="LiveId" clId="{1F031B4F-7A08-47B6-9BBE-3BE595172CA2}" dt="2023-02-15T23:57:56.936" v="1527"/>
        <pc:sldMkLst>
          <pc:docMk/>
          <pc:sldMk cId="1573836939" sldId="2714"/>
        </pc:sldMkLst>
        <pc:spChg chg="add mod">
          <ac:chgData name="Aurelien Domont" userId="6da7715ce44349b3" providerId="LiveId" clId="{1F031B4F-7A08-47B6-9BBE-3BE595172CA2}" dt="2023-02-15T23:57:56.936" v="1527"/>
          <ac:spMkLst>
            <pc:docMk/>
            <pc:sldMk cId="1573836939" sldId="2714"/>
            <ac:spMk id="2" creationId="{EC26678B-2D31-D528-89A1-F381231F3247}"/>
          </ac:spMkLst>
        </pc:spChg>
        <pc:spChg chg="del">
          <ac:chgData name="Aurelien Domont" userId="6da7715ce44349b3" providerId="LiveId" clId="{1F031B4F-7A08-47B6-9BBE-3BE595172CA2}" dt="2023-02-15T23:57:56.677" v="1526" actId="478"/>
          <ac:spMkLst>
            <pc:docMk/>
            <pc:sldMk cId="1573836939" sldId="2714"/>
            <ac:spMk id="3" creationId="{CE2529A3-BA97-486F-9E02-8DFAAA7D8D38}"/>
          </ac:spMkLst>
        </pc:spChg>
        <pc:spChg chg="mod">
          <ac:chgData name="Aurelien Domont" userId="6da7715ce44349b3" providerId="LiveId" clId="{1F031B4F-7A08-47B6-9BBE-3BE595172CA2}" dt="2023-02-15T23:57:01.530" v="1519" actId="14100"/>
          <ac:spMkLst>
            <pc:docMk/>
            <pc:sldMk cId="1573836939" sldId="2714"/>
            <ac:spMk id="5" creationId="{F232B936-E17D-04E4-26FC-01EC4EE603D1}"/>
          </ac:spMkLst>
        </pc:spChg>
        <pc:spChg chg="del">
          <ac:chgData name="Aurelien Domont" userId="6da7715ce44349b3" providerId="LiveId" clId="{1F031B4F-7A08-47B6-9BBE-3BE595172CA2}" dt="2023-02-15T23:56:40.580" v="1514" actId="478"/>
          <ac:spMkLst>
            <pc:docMk/>
            <pc:sldMk cId="1573836939" sldId="2714"/>
            <ac:spMk id="7" creationId="{403A8A29-9476-22BB-178D-9E13D8B502E1}"/>
          </ac:spMkLst>
        </pc:spChg>
        <pc:spChg chg="del">
          <ac:chgData name="Aurelien Domont" userId="6da7715ce44349b3" providerId="LiveId" clId="{1F031B4F-7A08-47B6-9BBE-3BE595172CA2}" dt="2023-02-15T23:56:47.265" v="1516" actId="478"/>
          <ac:spMkLst>
            <pc:docMk/>
            <pc:sldMk cId="1573836939" sldId="2714"/>
            <ac:spMk id="8" creationId="{45019213-D1BE-107E-2F5F-9B4585FDEEB0}"/>
          </ac:spMkLst>
        </pc:spChg>
        <pc:spChg chg="del">
          <ac:chgData name="Aurelien Domont" userId="6da7715ce44349b3" providerId="LiveId" clId="{1F031B4F-7A08-47B6-9BBE-3BE595172CA2}" dt="2023-02-15T23:56:40.580" v="1514" actId="478"/>
          <ac:spMkLst>
            <pc:docMk/>
            <pc:sldMk cId="1573836939" sldId="2714"/>
            <ac:spMk id="10" creationId="{BD32D625-76AC-03ED-AEF1-F443696032C5}"/>
          </ac:spMkLst>
        </pc:spChg>
        <pc:spChg chg="mod">
          <ac:chgData name="Aurelien Domont" userId="6da7715ce44349b3" providerId="LiveId" clId="{1F031B4F-7A08-47B6-9BBE-3BE595172CA2}" dt="2023-02-15T23:55:58.880" v="1459" actId="20577"/>
          <ac:spMkLst>
            <pc:docMk/>
            <pc:sldMk cId="1573836939" sldId="2714"/>
            <ac:spMk id="16" creationId="{6C2BB713-9637-4B9B-938F-E9768876782A}"/>
          </ac:spMkLst>
        </pc:spChg>
        <pc:grpChg chg="del">
          <ac:chgData name="Aurelien Domont" userId="6da7715ce44349b3" providerId="LiveId" clId="{1F031B4F-7A08-47B6-9BBE-3BE595172CA2}" dt="2023-02-15T23:56:40.580" v="1514" actId="478"/>
          <ac:grpSpMkLst>
            <pc:docMk/>
            <pc:sldMk cId="1573836939" sldId="2714"/>
            <ac:grpSpMk id="19" creationId="{85468F65-C184-8A3A-0CDD-6F0541764740}"/>
          </ac:grpSpMkLst>
        </pc:grpChg>
      </pc:sldChg>
      <pc:sldChg chg="addSp delSp modSp mod">
        <pc:chgData name="Aurelien Domont" userId="6da7715ce44349b3" providerId="LiveId" clId="{1F031B4F-7A08-47B6-9BBE-3BE595172CA2}" dt="2023-02-15T03:44:28.789" v="971"/>
        <pc:sldMkLst>
          <pc:docMk/>
          <pc:sldMk cId="3390275683" sldId="2715"/>
        </pc:sldMkLst>
        <pc:spChg chg="add mod">
          <ac:chgData name="Aurelien Domont" userId="6da7715ce44349b3" providerId="LiveId" clId="{1F031B4F-7A08-47B6-9BBE-3BE595172CA2}" dt="2023-02-15T03:44:28.789" v="971"/>
          <ac:spMkLst>
            <pc:docMk/>
            <pc:sldMk cId="3390275683" sldId="2715"/>
            <ac:spMk id="2" creationId="{ACB885ED-7D41-D1FD-AF51-F1BCAC4C0AE6}"/>
          </ac:spMkLst>
        </pc:spChg>
        <pc:spChg chg="del">
          <ac:chgData name="Aurelien Domont" userId="6da7715ce44349b3" providerId="LiveId" clId="{1F031B4F-7A08-47B6-9BBE-3BE595172CA2}" dt="2023-02-15T03:44:28.587" v="970" actId="478"/>
          <ac:spMkLst>
            <pc:docMk/>
            <pc:sldMk cId="3390275683" sldId="2715"/>
            <ac:spMk id="3" creationId="{CE2529A3-BA97-486F-9E02-8DFAAA7D8D38}"/>
          </ac:spMkLst>
        </pc:spChg>
        <pc:spChg chg="mod">
          <ac:chgData name="Aurelien Domont" userId="6da7715ce44349b3" providerId="LiveId" clId="{1F031B4F-7A08-47B6-9BBE-3BE595172CA2}" dt="2023-02-15T03:44:14.606" v="969" actId="179"/>
          <ac:spMkLst>
            <pc:docMk/>
            <pc:sldMk cId="3390275683" sldId="2715"/>
            <ac:spMk id="9" creationId="{264AD83F-2678-C45A-8A97-0D84D5BCC0DF}"/>
          </ac:spMkLst>
        </pc:spChg>
      </pc:sldChg>
      <pc:sldChg chg="addSp delSp modSp mod">
        <pc:chgData name="Aurelien Domont" userId="6da7715ce44349b3" providerId="LiveId" clId="{1F031B4F-7A08-47B6-9BBE-3BE595172CA2}" dt="2023-02-15T03:53:16.903" v="979"/>
        <pc:sldMkLst>
          <pc:docMk/>
          <pc:sldMk cId="717409554" sldId="2719"/>
        </pc:sldMkLst>
        <pc:spChg chg="add mod">
          <ac:chgData name="Aurelien Domont" userId="6da7715ce44349b3" providerId="LiveId" clId="{1F031B4F-7A08-47B6-9BBE-3BE595172CA2}" dt="2023-02-15T03:53:16.903" v="979"/>
          <ac:spMkLst>
            <pc:docMk/>
            <pc:sldMk cId="717409554" sldId="2719"/>
            <ac:spMk id="2" creationId="{012EE7C8-9118-979C-3EC7-C247A8805C1F}"/>
          </ac:spMkLst>
        </pc:spChg>
        <pc:spChg chg="del">
          <ac:chgData name="Aurelien Domont" userId="6da7715ce44349b3" providerId="LiveId" clId="{1F031B4F-7A08-47B6-9BBE-3BE595172CA2}" dt="2023-02-15T03:53:16.634" v="978" actId="478"/>
          <ac:spMkLst>
            <pc:docMk/>
            <pc:sldMk cId="717409554" sldId="2719"/>
            <ac:spMk id="3" creationId="{CE2529A3-BA97-486F-9E02-8DFAAA7D8D38}"/>
          </ac:spMkLst>
        </pc:spChg>
        <pc:spChg chg="mod">
          <ac:chgData name="Aurelien Domont" userId="6da7715ce44349b3" providerId="LiveId" clId="{1F031B4F-7A08-47B6-9BBE-3BE595172CA2}" dt="2023-02-15T03:49:52.996" v="974" actId="179"/>
          <ac:spMkLst>
            <pc:docMk/>
            <pc:sldMk cId="717409554" sldId="2719"/>
            <ac:spMk id="9" creationId="{264AD83F-2678-C45A-8A97-0D84D5BCC0DF}"/>
          </ac:spMkLst>
        </pc:spChg>
      </pc:sldChg>
      <pc:sldChg chg="addSp delSp modSp mod">
        <pc:chgData name="Aurelien Domont" userId="6da7715ce44349b3" providerId="LiveId" clId="{1F031B4F-7A08-47B6-9BBE-3BE595172CA2}" dt="2023-02-15T03:53:20.429" v="981"/>
        <pc:sldMkLst>
          <pc:docMk/>
          <pc:sldMk cId="2252086513" sldId="2720"/>
        </pc:sldMkLst>
        <pc:spChg chg="add del mod">
          <ac:chgData name="Aurelien Domont" userId="6da7715ce44349b3" providerId="LiveId" clId="{1F031B4F-7A08-47B6-9BBE-3BE595172CA2}" dt="2023-02-15T03:52:58.076" v="977" actId="478"/>
          <ac:spMkLst>
            <pc:docMk/>
            <pc:sldMk cId="2252086513" sldId="2720"/>
            <ac:spMk id="2" creationId="{98D3B7DB-CFC3-25B4-77F4-C5DB60259368}"/>
          </ac:spMkLst>
        </pc:spChg>
        <pc:spChg chg="del">
          <ac:chgData name="Aurelien Domont" userId="6da7715ce44349b3" providerId="LiveId" clId="{1F031B4F-7A08-47B6-9BBE-3BE595172CA2}" dt="2023-02-15T03:53:20.329" v="980" actId="478"/>
          <ac:spMkLst>
            <pc:docMk/>
            <pc:sldMk cId="2252086513" sldId="2720"/>
            <ac:spMk id="3" creationId="{CE2529A3-BA97-486F-9E02-8DFAAA7D8D38}"/>
          </ac:spMkLst>
        </pc:spChg>
        <pc:spChg chg="add mod">
          <ac:chgData name="Aurelien Domont" userId="6da7715ce44349b3" providerId="LiveId" clId="{1F031B4F-7A08-47B6-9BBE-3BE595172CA2}" dt="2023-02-15T03:53:20.429" v="981"/>
          <ac:spMkLst>
            <pc:docMk/>
            <pc:sldMk cId="2252086513" sldId="2720"/>
            <ac:spMk id="4" creationId="{67F2C77C-95CA-95AB-410A-A79E1C7A2476}"/>
          </ac:spMkLst>
        </pc:spChg>
        <pc:spChg chg="mod">
          <ac:chgData name="Aurelien Domont" userId="6da7715ce44349b3" providerId="LiveId" clId="{1F031B4F-7A08-47B6-9BBE-3BE595172CA2}" dt="2023-02-14T07:08:02.870" v="493" actId="313"/>
          <ac:spMkLst>
            <pc:docMk/>
            <pc:sldMk cId="2252086513" sldId="2720"/>
            <ac:spMk id="9" creationId="{264AD83F-2678-C45A-8A97-0D84D5BCC0DF}"/>
          </ac:spMkLst>
        </pc:spChg>
      </pc:sldChg>
      <pc:sldChg chg="addSp delSp modSp mod">
        <pc:chgData name="Aurelien Domont" userId="6da7715ce44349b3" providerId="LiveId" clId="{1F031B4F-7A08-47B6-9BBE-3BE595172CA2}" dt="2023-02-15T03:53:23.812" v="983"/>
        <pc:sldMkLst>
          <pc:docMk/>
          <pc:sldMk cId="2453546627" sldId="2721"/>
        </pc:sldMkLst>
        <pc:spChg chg="del">
          <ac:chgData name="Aurelien Domont" userId="6da7715ce44349b3" providerId="LiveId" clId="{1F031B4F-7A08-47B6-9BBE-3BE595172CA2}" dt="2023-02-15T03:53:23.748" v="982" actId="478"/>
          <ac:spMkLst>
            <pc:docMk/>
            <pc:sldMk cId="2453546627" sldId="2721"/>
            <ac:spMk id="3" creationId="{CE2529A3-BA97-486F-9E02-8DFAAA7D8D38}"/>
          </ac:spMkLst>
        </pc:spChg>
        <pc:spChg chg="add mod">
          <ac:chgData name="Aurelien Domont" userId="6da7715ce44349b3" providerId="LiveId" clId="{1F031B4F-7A08-47B6-9BBE-3BE595172CA2}" dt="2023-02-15T03:53:23.812" v="983"/>
          <ac:spMkLst>
            <pc:docMk/>
            <pc:sldMk cId="2453546627" sldId="2721"/>
            <ac:spMk id="6" creationId="{69FE31A5-F15A-B9F6-C36C-A60F35466EAF}"/>
          </ac:spMkLst>
        </pc:spChg>
      </pc:sldChg>
      <pc:sldChg chg="del">
        <pc:chgData name="Aurelien Domont" userId="6da7715ce44349b3" providerId="LiveId" clId="{1F031B4F-7A08-47B6-9BBE-3BE595172CA2}" dt="2023-02-15T23:34:19.892" v="1187" actId="47"/>
        <pc:sldMkLst>
          <pc:docMk/>
          <pc:sldMk cId="1013089024" sldId="2723"/>
        </pc:sldMkLst>
      </pc:sldChg>
      <pc:sldChg chg="del">
        <pc:chgData name="Aurelien Domont" userId="6da7715ce44349b3" providerId="LiveId" clId="{1F031B4F-7A08-47B6-9BBE-3BE595172CA2}" dt="2023-02-15T23:34:33.613" v="1191" actId="47"/>
        <pc:sldMkLst>
          <pc:docMk/>
          <pc:sldMk cId="1761575136" sldId="2724"/>
        </pc:sldMkLst>
      </pc:sldChg>
      <pc:sldChg chg="del">
        <pc:chgData name="Aurelien Domont" userId="6da7715ce44349b3" providerId="LiveId" clId="{1F031B4F-7A08-47B6-9BBE-3BE595172CA2}" dt="2023-02-15T23:34:37.623" v="1193" actId="47"/>
        <pc:sldMkLst>
          <pc:docMk/>
          <pc:sldMk cId="1092208092" sldId="2725"/>
        </pc:sldMkLst>
      </pc:sldChg>
      <pc:sldChg chg="del">
        <pc:chgData name="Aurelien Domont" userId="6da7715ce44349b3" providerId="LiveId" clId="{1F031B4F-7A08-47B6-9BBE-3BE595172CA2}" dt="2023-02-15T23:34:41.064" v="1195" actId="47"/>
        <pc:sldMkLst>
          <pc:docMk/>
          <pc:sldMk cId="2279388699" sldId="2726"/>
        </pc:sldMkLst>
      </pc:sldChg>
      <pc:sldChg chg="del">
        <pc:chgData name="Aurelien Domont" userId="6da7715ce44349b3" providerId="LiveId" clId="{1F031B4F-7A08-47B6-9BBE-3BE595172CA2}" dt="2023-02-15T23:34:44.861" v="1197" actId="47"/>
        <pc:sldMkLst>
          <pc:docMk/>
          <pc:sldMk cId="950853950" sldId="2727"/>
        </pc:sldMkLst>
      </pc:sldChg>
      <pc:sldChg chg="addSp delSp modSp del mod">
        <pc:chgData name="Aurelien Domont" userId="6da7715ce44349b3" providerId="LiveId" clId="{1F031B4F-7A08-47B6-9BBE-3BE595172CA2}" dt="2023-02-15T23:34:49.415" v="1199" actId="47"/>
        <pc:sldMkLst>
          <pc:docMk/>
          <pc:sldMk cId="486720073" sldId="2728"/>
        </pc:sldMkLst>
        <pc:spChg chg="add del mod">
          <ac:chgData name="Aurelien Domont" userId="6da7715ce44349b3" providerId="LiveId" clId="{1F031B4F-7A08-47B6-9BBE-3BE595172CA2}" dt="2023-02-15T05:29:54.522" v="1009" actId="478"/>
          <ac:spMkLst>
            <pc:docMk/>
            <pc:sldMk cId="486720073" sldId="2728"/>
            <ac:spMk id="6" creationId="{A960E174-6536-6038-1A8C-2A75C9087F35}"/>
          </ac:spMkLst>
        </pc:spChg>
      </pc:sldChg>
      <pc:sldChg chg="del">
        <pc:chgData name="Aurelien Domont" userId="6da7715ce44349b3" providerId="LiveId" clId="{1F031B4F-7A08-47B6-9BBE-3BE595172CA2}" dt="2023-02-15T23:34:52.861" v="1201" actId="47"/>
        <pc:sldMkLst>
          <pc:docMk/>
          <pc:sldMk cId="2669325020" sldId="2729"/>
        </pc:sldMkLst>
      </pc:sldChg>
      <pc:sldChg chg="del">
        <pc:chgData name="Aurelien Domont" userId="6da7715ce44349b3" providerId="LiveId" clId="{1F031B4F-7A08-47B6-9BBE-3BE595172CA2}" dt="2023-02-15T23:34:55.771" v="1203" actId="47"/>
        <pc:sldMkLst>
          <pc:docMk/>
          <pc:sldMk cId="1184053214" sldId="2730"/>
        </pc:sldMkLst>
      </pc:sldChg>
      <pc:sldChg chg="del">
        <pc:chgData name="Aurelien Domont" userId="6da7715ce44349b3" providerId="LiveId" clId="{1F031B4F-7A08-47B6-9BBE-3BE595172CA2}" dt="2023-02-15T23:35:00.972" v="1205" actId="47"/>
        <pc:sldMkLst>
          <pc:docMk/>
          <pc:sldMk cId="167756577" sldId="2731"/>
        </pc:sldMkLst>
      </pc:sldChg>
      <pc:sldChg chg="del">
        <pc:chgData name="Aurelien Domont" userId="6da7715ce44349b3" providerId="LiveId" clId="{1F031B4F-7A08-47B6-9BBE-3BE595172CA2}" dt="2023-02-15T23:35:08.236" v="1207" actId="47"/>
        <pc:sldMkLst>
          <pc:docMk/>
          <pc:sldMk cId="107333924" sldId="2732"/>
        </pc:sldMkLst>
      </pc:sldChg>
      <pc:sldChg chg="del">
        <pc:chgData name="Aurelien Domont" userId="6da7715ce44349b3" providerId="LiveId" clId="{1F031B4F-7A08-47B6-9BBE-3BE595172CA2}" dt="2023-02-15T23:35:11.741" v="1209" actId="47"/>
        <pc:sldMkLst>
          <pc:docMk/>
          <pc:sldMk cId="3299315611" sldId="2733"/>
        </pc:sldMkLst>
      </pc:sldChg>
      <pc:sldChg chg="delSp add del mod">
        <pc:chgData name="Aurelien Domont" userId="6da7715ce44349b3" providerId="LiveId" clId="{1F031B4F-7A08-47B6-9BBE-3BE595172CA2}" dt="2023-02-15T23:58:15.871" v="1531" actId="478"/>
        <pc:sldMkLst>
          <pc:docMk/>
          <pc:sldMk cId="1437605306" sldId="2734"/>
        </pc:sldMkLst>
        <pc:spChg chg="del">
          <ac:chgData name="Aurelien Domont" userId="6da7715ce44349b3" providerId="LiveId" clId="{1F031B4F-7A08-47B6-9BBE-3BE595172CA2}" dt="2023-02-15T23:58:15.871" v="1531" actId="478"/>
          <ac:spMkLst>
            <pc:docMk/>
            <pc:sldMk cId="1437605306" sldId="2734"/>
            <ac:spMk id="8" creationId="{A59D9EB3-E9B5-436C-B84C-64290C638E46}"/>
          </ac:spMkLst>
        </pc:spChg>
      </pc:sldChg>
      <pc:sldChg chg="modSp mod">
        <pc:chgData name="Aurelien Domont" userId="6da7715ce44349b3" providerId="LiveId" clId="{1F031B4F-7A08-47B6-9BBE-3BE595172CA2}" dt="2023-02-15T04:20:55.774" v="1002" actId="179"/>
        <pc:sldMkLst>
          <pc:docMk/>
          <pc:sldMk cId="3405486540" sldId="2735"/>
        </pc:sldMkLst>
        <pc:spChg chg="mod">
          <ac:chgData name="Aurelien Domont" userId="6da7715ce44349b3" providerId="LiveId" clId="{1F031B4F-7A08-47B6-9BBE-3BE595172CA2}" dt="2023-02-15T04:20:55.774" v="1002" actId="179"/>
          <ac:spMkLst>
            <pc:docMk/>
            <pc:sldMk cId="3405486540" sldId="2735"/>
            <ac:spMk id="4" creationId="{471FDD12-2524-D2C4-61FC-BBD6D7EE5522}"/>
          </ac:spMkLst>
        </pc:spChg>
      </pc:sldChg>
      <pc:sldChg chg="addSp delSp modSp add del mod">
        <pc:chgData name="Aurelien Domont" userId="6da7715ce44349b3" providerId="LiveId" clId="{1F031B4F-7A08-47B6-9BBE-3BE595172CA2}" dt="2023-02-16T02:10:41.131" v="2800" actId="47"/>
        <pc:sldMkLst>
          <pc:docMk/>
          <pc:sldMk cId="2011477896" sldId="2741"/>
        </pc:sldMkLst>
        <pc:spChg chg="add mod">
          <ac:chgData name="Aurelien Domont" userId="6da7715ce44349b3" providerId="LiveId" clId="{1F031B4F-7A08-47B6-9BBE-3BE595172CA2}" dt="2023-02-15T23:30:53.623" v="1128" actId="207"/>
          <ac:spMkLst>
            <pc:docMk/>
            <pc:sldMk cId="2011477896" sldId="2741"/>
            <ac:spMk id="2" creationId="{9FE70D06-3043-11B6-024A-E82227EDEE0C}"/>
          </ac:spMkLst>
        </pc:spChg>
        <pc:spChg chg="del">
          <ac:chgData name="Aurelien Domont" userId="6da7715ce44349b3" providerId="LiveId" clId="{1F031B4F-7A08-47B6-9BBE-3BE595172CA2}" dt="2023-02-15T23:30:42.533" v="1126" actId="478"/>
          <ac:spMkLst>
            <pc:docMk/>
            <pc:sldMk cId="2011477896" sldId="2741"/>
            <ac:spMk id="4" creationId="{DFDABEBC-4CDA-DE67-F7EF-3C9B292D3796}"/>
          </ac:spMkLst>
        </pc:spChg>
        <pc:spChg chg="add mod">
          <ac:chgData name="Aurelien Domont" userId="6da7715ce44349b3" providerId="LiveId" clId="{1F031B4F-7A08-47B6-9BBE-3BE595172CA2}" dt="2023-02-15T23:30:48.936" v="1127"/>
          <ac:spMkLst>
            <pc:docMk/>
            <pc:sldMk cId="2011477896" sldId="2741"/>
            <ac:spMk id="6" creationId="{F8A602DB-BAB2-E8C9-02B4-82814AE42E5B}"/>
          </ac:spMkLst>
        </pc:spChg>
        <pc:spChg chg="del mod">
          <ac:chgData name="Aurelien Domont" userId="6da7715ce44349b3" providerId="LiveId" clId="{1F031B4F-7A08-47B6-9BBE-3BE595172CA2}" dt="2023-02-15T23:30:42.533" v="1126" actId="478"/>
          <ac:spMkLst>
            <pc:docMk/>
            <pc:sldMk cId="2011477896" sldId="2741"/>
            <ac:spMk id="8" creationId="{72A52A59-2B0C-B438-B79F-EAD1EBFD5A88}"/>
          </ac:spMkLst>
        </pc:spChg>
        <pc:spChg chg="del">
          <ac:chgData name="Aurelien Domont" userId="6da7715ce44349b3" providerId="LiveId" clId="{1F031B4F-7A08-47B6-9BBE-3BE595172CA2}" dt="2023-02-15T23:30:42.533" v="1126" actId="478"/>
          <ac:spMkLst>
            <pc:docMk/>
            <pc:sldMk cId="2011477896" sldId="2741"/>
            <ac:spMk id="9" creationId="{0F4B39A0-2803-47D9-93AE-F99798C91F06}"/>
          </ac:spMkLst>
        </pc:spChg>
        <pc:spChg chg="del">
          <ac:chgData name="Aurelien Domont" userId="6da7715ce44349b3" providerId="LiveId" clId="{1F031B4F-7A08-47B6-9BBE-3BE595172CA2}" dt="2023-02-15T23:30:42.533" v="1126" actId="478"/>
          <ac:spMkLst>
            <pc:docMk/>
            <pc:sldMk cId="2011477896" sldId="2741"/>
            <ac:spMk id="10" creationId="{52524284-CA7D-416E-ADDB-CAB7040B62C4}"/>
          </ac:spMkLst>
        </pc:spChg>
        <pc:spChg chg="del">
          <ac:chgData name="Aurelien Domont" userId="6da7715ce44349b3" providerId="LiveId" clId="{1F031B4F-7A08-47B6-9BBE-3BE595172CA2}" dt="2023-02-15T23:30:42.533" v="1126" actId="478"/>
          <ac:spMkLst>
            <pc:docMk/>
            <pc:sldMk cId="2011477896" sldId="2741"/>
            <ac:spMk id="11" creationId="{DCA1B29F-4AB2-4DAE-B498-BC74026B1DDA}"/>
          </ac:spMkLst>
        </pc:spChg>
        <pc:spChg chg="del">
          <ac:chgData name="Aurelien Domont" userId="6da7715ce44349b3" providerId="LiveId" clId="{1F031B4F-7A08-47B6-9BBE-3BE595172CA2}" dt="2023-02-15T23:30:42.533" v="1126" actId="478"/>
          <ac:spMkLst>
            <pc:docMk/>
            <pc:sldMk cId="2011477896" sldId="2741"/>
            <ac:spMk id="12" creationId="{B9BBA604-AEF4-4807-AD42-75399F0043F4}"/>
          </ac:spMkLst>
        </pc:spChg>
        <pc:spChg chg="del mod">
          <ac:chgData name="Aurelien Domont" userId="6da7715ce44349b3" providerId="LiveId" clId="{1F031B4F-7A08-47B6-9BBE-3BE595172CA2}" dt="2023-02-15T23:30:42.533" v="1126" actId="478"/>
          <ac:spMkLst>
            <pc:docMk/>
            <pc:sldMk cId="2011477896" sldId="2741"/>
            <ac:spMk id="14" creationId="{85DB7984-08ED-9AB7-9778-BAC9EF667E17}"/>
          </ac:spMkLst>
        </pc:spChg>
        <pc:spChg chg="add mod">
          <ac:chgData name="Aurelien Domont" userId="6da7715ce44349b3" providerId="LiveId" clId="{1F031B4F-7A08-47B6-9BBE-3BE595172CA2}" dt="2023-02-15T23:30:48.936" v="1127"/>
          <ac:spMkLst>
            <pc:docMk/>
            <pc:sldMk cId="2011477896" sldId="2741"/>
            <ac:spMk id="17" creationId="{52ACDC82-8691-5BDB-91D6-DE921087B8D4}"/>
          </ac:spMkLst>
        </pc:spChg>
        <pc:spChg chg="add mod">
          <ac:chgData name="Aurelien Domont" userId="6da7715ce44349b3" providerId="LiveId" clId="{1F031B4F-7A08-47B6-9BBE-3BE595172CA2}" dt="2023-02-15T23:30:48.936" v="1127"/>
          <ac:spMkLst>
            <pc:docMk/>
            <pc:sldMk cId="2011477896" sldId="2741"/>
            <ac:spMk id="18" creationId="{77FD2EF3-83A4-B211-3969-A40207A61CA0}"/>
          </ac:spMkLst>
        </pc:spChg>
        <pc:spChg chg="add mod">
          <ac:chgData name="Aurelien Domont" userId="6da7715ce44349b3" providerId="LiveId" clId="{1F031B4F-7A08-47B6-9BBE-3BE595172CA2}" dt="2023-02-15T23:30:48.936" v="1127"/>
          <ac:spMkLst>
            <pc:docMk/>
            <pc:sldMk cId="2011477896" sldId="2741"/>
            <ac:spMk id="19" creationId="{4A4A1D3E-4695-21AD-71CE-C8D72A04A56D}"/>
          </ac:spMkLst>
        </pc:spChg>
        <pc:spChg chg="del mod">
          <ac:chgData name="Aurelien Domont" userId="6da7715ce44349b3" providerId="LiveId" clId="{1F031B4F-7A08-47B6-9BBE-3BE595172CA2}" dt="2023-02-15T23:30:42.533" v="1126" actId="478"/>
          <ac:spMkLst>
            <pc:docMk/>
            <pc:sldMk cId="2011477896" sldId="2741"/>
            <ac:spMk id="21" creationId="{65195D31-8CD1-9CAD-EDAB-5DC5BCEFF793}"/>
          </ac:spMkLst>
        </pc:spChg>
        <pc:spChg chg="del">
          <ac:chgData name="Aurelien Domont" userId="6da7715ce44349b3" providerId="LiveId" clId="{1F031B4F-7A08-47B6-9BBE-3BE595172CA2}" dt="2023-02-15T23:30:42.533" v="1126" actId="478"/>
          <ac:spMkLst>
            <pc:docMk/>
            <pc:sldMk cId="2011477896" sldId="2741"/>
            <ac:spMk id="22" creationId="{8664D20B-2002-4C9F-A94C-AB6D33819DF8}"/>
          </ac:spMkLst>
        </pc:spChg>
        <pc:spChg chg="del mod">
          <ac:chgData name="Aurelien Domont" userId="6da7715ce44349b3" providerId="LiveId" clId="{1F031B4F-7A08-47B6-9BBE-3BE595172CA2}" dt="2023-02-15T23:30:42.533" v="1126" actId="478"/>
          <ac:spMkLst>
            <pc:docMk/>
            <pc:sldMk cId="2011477896" sldId="2741"/>
            <ac:spMk id="26" creationId="{60AA3177-69A2-8959-DB8F-FDAAC70C5894}"/>
          </ac:spMkLst>
        </pc:spChg>
        <pc:spChg chg="del">
          <ac:chgData name="Aurelien Domont" userId="6da7715ce44349b3" providerId="LiveId" clId="{1F031B4F-7A08-47B6-9BBE-3BE595172CA2}" dt="2023-02-15T23:30:42.533" v="1126" actId="478"/>
          <ac:spMkLst>
            <pc:docMk/>
            <pc:sldMk cId="2011477896" sldId="2741"/>
            <ac:spMk id="27" creationId="{54BC1734-C961-49B3-BBCE-81BBEF3EFD1B}"/>
          </ac:spMkLst>
        </pc:spChg>
        <pc:spChg chg="del mod">
          <ac:chgData name="Aurelien Domont" userId="6da7715ce44349b3" providerId="LiveId" clId="{1F031B4F-7A08-47B6-9BBE-3BE595172CA2}" dt="2023-02-15T23:30:42.533" v="1126" actId="478"/>
          <ac:spMkLst>
            <pc:docMk/>
            <pc:sldMk cId="2011477896" sldId="2741"/>
            <ac:spMk id="29" creationId="{8F984EF8-19B2-4B5E-98EC-433CCE26E2A7}"/>
          </ac:spMkLst>
        </pc:spChg>
        <pc:spChg chg="del">
          <ac:chgData name="Aurelien Domont" userId="6da7715ce44349b3" providerId="LiveId" clId="{1F031B4F-7A08-47B6-9BBE-3BE595172CA2}" dt="2023-02-15T23:30:42.533" v="1126" actId="478"/>
          <ac:spMkLst>
            <pc:docMk/>
            <pc:sldMk cId="2011477896" sldId="2741"/>
            <ac:spMk id="31" creationId="{1C1B78F5-CE09-4A06-8F1D-30227B5D6E15}"/>
          </ac:spMkLst>
        </pc:spChg>
        <pc:spChg chg="del">
          <ac:chgData name="Aurelien Domont" userId="6da7715ce44349b3" providerId="LiveId" clId="{1F031B4F-7A08-47B6-9BBE-3BE595172CA2}" dt="2023-02-15T23:30:42.533" v="1126" actId="478"/>
          <ac:spMkLst>
            <pc:docMk/>
            <pc:sldMk cId="2011477896" sldId="2741"/>
            <ac:spMk id="32" creationId="{3BEF6079-F38C-4B82-B044-53A13155F334}"/>
          </ac:spMkLst>
        </pc:spChg>
        <pc:spChg chg="del">
          <ac:chgData name="Aurelien Domont" userId="6da7715ce44349b3" providerId="LiveId" clId="{1F031B4F-7A08-47B6-9BBE-3BE595172CA2}" dt="2023-02-15T23:30:42.533" v="1126" actId="478"/>
          <ac:spMkLst>
            <pc:docMk/>
            <pc:sldMk cId="2011477896" sldId="2741"/>
            <ac:spMk id="33" creationId="{8260BE05-FEA7-4631-88CD-752AC5C966BA}"/>
          </ac:spMkLst>
        </pc:spChg>
        <pc:spChg chg="del">
          <ac:chgData name="Aurelien Domont" userId="6da7715ce44349b3" providerId="LiveId" clId="{1F031B4F-7A08-47B6-9BBE-3BE595172CA2}" dt="2023-02-15T23:30:42.533" v="1126" actId="478"/>
          <ac:spMkLst>
            <pc:docMk/>
            <pc:sldMk cId="2011477896" sldId="2741"/>
            <ac:spMk id="34" creationId="{473B4042-51F1-41BD-8EDF-E03E66716A5A}"/>
          </ac:spMkLst>
        </pc:spChg>
        <pc:spChg chg="del">
          <ac:chgData name="Aurelien Domont" userId="6da7715ce44349b3" providerId="LiveId" clId="{1F031B4F-7A08-47B6-9BBE-3BE595172CA2}" dt="2023-02-15T23:30:42.533" v="1126" actId="478"/>
          <ac:spMkLst>
            <pc:docMk/>
            <pc:sldMk cId="2011477896" sldId="2741"/>
            <ac:spMk id="35" creationId="{64C38490-8643-4DBA-8D8B-54C587ECA10D}"/>
          </ac:spMkLst>
        </pc:spChg>
        <pc:spChg chg="add mod">
          <ac:chgData name="Aurelien Domont" userId="6da7715ce44349b3" providerId="LiveId" clId="{1F031B4F-7A08-47B6-9BBE-3BE595172CA2}" dt="2023-02-15T23:30:56.035" v="1129" actId="207"/>
          <ac:spMkLst>
            <pc:docMk/>
            <pc:sldMk cId="2011477896" sldId="2741"/>
            <ac:spMk id="38" creationId="{B6959F9D-CC40-4BE0-8CFA-346DC041EA6E}"/>
          </ac:spMkLst>
        </pc:spChg>
        <pc:spChg chg="add mod">
          <ac:chgData name="Aurelien Domont" userId="6da7715ce44349b3" providerId="LiveId" clId="{1F031B4F-7A08-47B6-9BBE-3BE595172CA2}" dt="2023-02-15T23:30:48.936" v="1127"/>
          <ac:spMkLst>
            <pc:docMk/>
            <pc:sldMk cId="2011477896" sldId="2741"/>
            <ac:spMk id="39" creationId="{D9C5E114-34CC-B4EB-96E4-30F57CC550BC}"/>
          </ac:spMkLst>
        </pc:spChg>
        <pc:spChg chg="add mod">
          <ac:chgData name="Aurelien Domont" userId="6da7715ce44349b3" providerId="LiveId" clId="{1F031B4F-7A08-47B6-9BBE-3BE595172CA2}" dt="2023-02-15T23:30:48.936" v="1127"/>
          <ac:spMkLst>
            <pc:docMk/>
            <pc:sldMk cId="2011477896" sldId="2741"/>
            <ac:spMk id="40" creationId="{4F493C7D-651D-3A2C-F910-4D5DEB6ECB2F}"/>
          </ac:spMkLst>
        </pc:spChg>
        <pc:spChg chg="add mod">
          <ac:chgData name="Aurelien Domont" userId="6da7715ce44349b3" providerId="LiveId" clId="{1F031B4F-7A08-47B6-9BBE-3BE595172CA2}" dt="2023-02-15T23:30:48.936" v="1127"/>
          <ac:spMkLst>
            <pc:docMk/>
            <pc:sldMk cId="2011477896" sldId="2741"/>
            <ac:spMk id="41" creationId="{C9FF966C-11ED-89AB-C9F6-7EB22196A49D}"/>
          </ac:spMkLst>
        </pc:spChg>
        <pc:spChg chg="add mod">
          <ac:chgData name="Aurelien Domont" userId="6da7715ce44349b3" providerId="LiveId" clId="{1F031B4F-7A08-47B6-9BBE-3BE595172CA2}" dt="2023-02-15T23:30:48.936" v="1127"/>
          <ac:spMkLst>
            <pc:docMk/>
            <pc:sldMk cId="2011477896" sldId="2741"/>
            <ac:spMk id="42" creationId="{30AF03A0-57E0-FFAC-BF34-D34C5609D831}"/>
          </ac:spMkLst>
        </pc:spChg>
        <pc:spChg chg="add mod">
          <ac:chgData name="Aurelien Domont" userId="6da7715ce44349b3" providerId="LiveId" clId="{1F031B4F-7A08-47B6-9BBE-3BE595172CA2}" dt="2023-02-15T23:30:48.936" v="1127"/>
          <ac:spMkLst>
            <pc:docMk/>
            <pc:sldMk cId="2011477896" sldId="2741"/>
            <ac:spMk id="43" creationId="{094F78F0-AEA8-5E0A-48F8-FDBE74DD7A34}"/>
          </ac:spMkLst>
        </pc:spChg>
        <pc:spChg chg="add mod">
          <ac:chgData name="Aurelien Domont" userId="6da7715ce44349b3" providerId="LiveId" clId="{1F031B4F-7A08-47B6-9BBE-3BE595172CA2}" dt="2023-02-15T23:30:48.936" v="1127"/>
          <ac:spMkLst>
            <pc:docMk/>
            <pc:sldMk cId="2011477896" sldId="2741"/>
            <ac:spMk id="44" creationId="{600F7DCD-BAFD-F8DA-9B79-43CF30D7F0E9}"/>
          </ac:spMkLst>
        </pc:spChg>
        <pc:spChg chg="add del mod">
          <ac:chgData name="Aurelien Domont" userId="6da7715ce44349b3" providerId="LiveId" clId="{1F031B4F-7A08-47B6-9BBE-3BE595172CA2}" dt="2023-02-16T02:02:03.743" v="2515" actId="21"/>
          <ac:spMkLst>
            <pc:docMk/>
            <pc:sldMk cId="2011477896" sldId="2741"/>
            <ac:spMk id="45" creationId="{899F843F-906F-4482-102B-CB0FEE402FBD}"/>
          </ac:spMkLst>
        </pc:spChg>
        <pc:spChg chg="add del mod">
          <ac:chgData name="Aurelien Domont" userId="6da7715ce44349b3" providerId="LiveId" clId="{1F031B4F-7A08-47B6-9BBE-3BE595172CA2}" dt="2023-02-16T02:06:02.143" v="2665" actId="478"/>
          <ac:spMkLst>
            <pc:docMk/>
            <pc:sldMk cId="2011477896" sldId="2741"/>
            <ac:spMk id="47" creationId="{BA4E1486-CED8-EA56-A33E-98F871C54699}"/>
          </ac:spMkLst>
        </pc:spChg>
        <pc:spChg chg="add del mod">
          <ac:chgData name="Aurelien Domont" userId="6da7715ce44349b3" providerId="LiveId" clId="{1F031B4F-7A08-47B6-9BBE-3BE595172CA2}" dt="2023-02-16T02:07:42.658" v="2725" actId="478"/>
          <ac:spMkLst>
            <pc:docMk/>
            <pc:sldMk cId="2011477896" sldId="2741"/>
            <ac:spMk id="48" creationId="{2C7343C0-3B56-4E86-079A-352D83701505}"/>
          </ac:spMkLst>
        </pc:spChg>
        <pc:spChg chg="add mod">
          <ac:chgData name="Aurelien Domont" userId="6da7715ce44349b3" providerId="LiveId" clId="{1F031B4F-7A08-47B6-9BBE-3BE595172CA2}" dt="2023-02-16T02:09:10.269" v="2791" actId="20577"/>
          <ac:spMkLst>
            <pc:docMk/>
            <pc:sldMk cId="2011477896" sldId="2741"/>
            <ac:spMk id="49" creationId="{2DDCEE89-B622-27A5-2017-A424C49B2776}"/>
          </ac:spMkLst>
        </pc:spChg>
        <pc:spChg chg="add del mod">
          <ac:chgData name="Aurelien Domont" userId="6da7715ce44349b3" providerId="LiveId" clId="{1F031B4F-7A08-47B6-9BBE-3BE595172CA2}" dt="2023-02-16T02:01:56.891" v="2512" actId="478"/>
          <ac:spMkLst>
            <pc:docMk/>
            <pc:sldMk cId="2011477896" sldId="2741"/>
            <ac:spMk id="50" creationId="{C9C7C43C-3CE2-8F96-C8FE-76A792E8E28C}"/>
          </ac:spMkLst>
        </pc:spChg>
        <pc:spChg chg="add mod">
          <ac:chgData name="Aurelien Domont" userId="6da7715ce44349b3" providerId="LiveId" clId="{1F031B4F-7A08-47B6-9BBE-3BE595172CA2}" dt="2023-02-16T01:58:43.097" v="2413" actId="207"/>
          <ac:spMkLst>
            <pc:docMk/>
            <pc:sldMk cId="2011477896" sldId="2741"/>
            <ac:spMk id="51" creationId="{CCB88623-C567-7309-9B62-838FE94D3453}"/>
          </ac:spMkLst>
        </pc:spChg>
        <pc:picChg chg="del">
          <ac:chgData name="Aurelien Domont" userId="6da7715ce44349b3" providerId="LiveId" clId="{1F031B4F-7A08-47B6-9BBE-3BE595172CA2}" dt="2023-02-15T23:30:42.533" v="1126" actId="478"/>
          <ac:picMkLst>
            <pc:docMk/>
            <pc:sldMk cId="2011477896" sldId="2741"/>
            <ac:picMk id="5" creationId="{B591932E-445E-4FC6-BA49-B391B8DCAC7A}"/>
          </ac:picMkLst>
        </pc:picChg>
        <pc:picChg chg="del">
          <ac:chgData name="Aurelien Domont" userId="6da7715ce44349b3" providerId="LiveId" clId="{1F031B4F-7A08-47B6-9BBE-3BE595172CA2}" dt="2023-02-15T23:30:42.533" v="1126" actId="478"/>
          <ac:picMkLst>
            <pc:docMk/>
            <pc:sldMk cId="2011477896" sldId="2741"/>
            <ac:picMk id="7" creationId="{F8BDF65F-C179-4D90-9DAF-9A04B8C11C0C}"/>
          </ac:picMkLst>
        </pc:picChg>
        <pc:picChg chg="add mod">
          <ac:chgData name="Aurelien Domont" userId="6da7715ce44349b3" providerId="LiveId" clId="{1F031B4F-7A08-47B6-9BBE-3BE595172CA2}" dt="2023-02-15T23:30:48.936" v="1127"/>
          <ac:picMkLst>
            <pc:docMk/>
            <pc:sldMk cId="2011477896" sldId="2741"/>
            <ac:picMk id="20" creationId="{B00A49C2-72BF-2094-DF90-799F1324A14B}"/>
          </ac:picMkLst>
        </pc:picChg>
        <pc:picChg chg="add mod">
          <ac:chgData name="Aurelien Domont" userId="6da7715ce44349b3" providerId="LiveId" clId="{1F031B4F-7A08-47B6-9BBE-3BE595172CA2}" dt="2023-02-15T23:30:48.936" v="1127"/>
          <ac:picMkLst>
            <pc:docMk/>
            <pc:sldMk cId="2011477896" sldId="2741"/>
            <ac:picMk id="23" creationId="{68918C5A-A036-E8ED-A815-99AB6C53E96C}"/>
          </ac:picMkLst>
        </pc:picChg>
        <pc:picChg chg="del">
          <ac:chgData name="Aurelien Domont" userId="6da7715ce44349b3" providerId="LiveId" clId="{1F031B4F-7A08-47B6-9BBE-3BE595172CA2}" dt="2023-02-15T23:30:42.533" v="1126" actId="478"/>
          <ac:picMkLst>
            <pc:docMk/>
            <pc:sldMk cId="2011477896" sldId="2741"/>
            <ac:picMk id="24" creationId="{D2DB75A5-E17D-431C-A54A-40A06ADDBEF3}"/>
          </ac:picMkLst>
        </pc:picChg>
        <pc:picChg chg="del">
          <ac:chgData name="Aurelien Domont" userId="6da7715ce44349b3" providerId="LiveId" clId="{1F031B4F-7A08-47B6-9BBE-3BE595172CA2}" dt="2023-02-15T23:30:42.533" v="1126" actId="478"/>
          <ac:picMkLst>
            <pc:docMk/>
            <pc:sldMk cId="2011477896" sldId="2741"/>
            <ac:picMk id="25" creationId="{86024EC3-117C-470E-8D6A-4C9B8B7C4E90}"/>
          </ac:picMkLst>
        </pc:picChg>
        <pc:picChg chg="add mod">
          <ac:chgData name="Aurelien Domont" userId="6da7715ce44349b3" providerId="LiveId" clId="{1F031B4F-7A08-47B6-9BBE-3BE595172CA2}" dt="2023-02-15T23:30:48.936" v="1127"/>
          <ac:picMkLst>
            <pc:docMk/>
            <pc:sldMk cId="2011477896" sldId="2741"/>
            <ac:picMk id="28" creationId="{07C71AD7-6DDE-A10D-8E32-56092C2F51C3}"/>
          </ac:picMkLst>
        </pc:picChg>
        <pc:picChg chg="del">
          <ac:chgData name="Aurelien Domont" userId="6da7715ce44349b3" providerId="LiveId" clId="{1F031B4F-7A08-47B6-9BBE-3BE595172CA2}" dt="2023-02-15T23:30:42.533" v="1126" actId="478"/>
          <ac:picMkLst>
            <pc:docMk/>
            <pc:sldMk cId="2011477896" sldId="2741"/>
            <ac:picMk id="30" creationId="{39260E92-FADF-4076-9052-5C1B0040ACAE}"/>
          </ac:picMkLst>
        </pc:picChg>
        <pc:picChg chg="add mod">
          <ac:chgData name="Aurelien Domont" userId="6da7715ce44349b3" providerId="LiveId" clId="{1F031B4F-7A08-47B6-9BBE-3BE595172CA2}" dt="2023-02-15T23:30:48.936" v="1127"/>
          <ac:picMkLst>
            <pc:docMk/>
            <pc:sldMk cId="2011477896" sldId="2741"/>
            <ac:picMk id="36" creationId="{79631AAF-51A8-EF65-9048-679C37AD76FF}"/>
          </ac:picMkLst>
        </pc:picChg>
        <pc:picChg chg="add mod">
          <ac:chgData name="Aurelien Domont" userId="6da7715ce44349b3" providerId="LiveId" clId="{1F031B4F-7A08-47B6-9BBE-3BE595172CA2}" dt="2023-02-15T23:30:48.936" v="1127"/>
          <ac:picMkLst>
            <pc:docMk/>
            <pc:sldMk cId="2011477896" sldId="2741"/>
            <ac:picMk id="37" creationId="{C19E0D91-BC47-34DE-8F70-9F255B976A5B}"/>
          </ac:picMkLst>
        </pc:picChg>
        <pc:cxnChg chg="del">
          <ac:chgData name="Aurelien Domont" userId="6da7715ce44349b3" providerId="LiveId" clId="{1F031B4F-7A08-47B6-9BBE-3BE595172CA2}" dt="2023-02-15T23:30:42.533" v="1126" actId="478"/>
          <ac:cxnSpMkLst>
            <pc:docMk/>
            <pc:sldMk cId="2011477896" sldId="2741"/>
            <ac:cxnSpMk id="15" creationId="{2F1CB0CC-174D-DC9F-858B-0C02A80273D2}"/>
          </ac:cxnSpMkLst>
        </pc:cxnChg>
        <pc:cxnChg chg="add mod">
          <ac:chgData name="Aurelien Domont" userId="6da7715ce44349b3" providerId="LiveId" clId="{1F031B4F-7A08-47B6-9BBE-3BE595172CA2}" dt="2023-02-15T23:30:48.936" v="1127"/>
          <ac:cxnSpMkLst>
            <pc:docMk/>
            <pc:sldMk cId="2011477896" sldId="2741"/>
            <ac:cxnSpMk id="46" creationId="{077FA539-2841-3869-06A0-8F85CA40F8CB}"/>
          </ac:cxnSpMkLst>
        </pc:cxnChg>
      </pc:sldChg>
      <pc:sldChg chg="modSp mod">
        <pc:chgData name="Aurelien Domont" userId="6da7715ce44349b3" providerId="LiveId" clId="{1F031B4F-7A08-47B6-9BBE-3BE595172CA2}" dt="2023-02-15T05:43:27.044" v="1013" actId="20577"/>
        <pc:sldMkLst>
          <pc:docMk/>
          <pc:sldMk cId="544850422" sldId="2743"/>
        </pc:sldMkLst>
        <pc:spChg chg="mod">
          <ac:chgData name="Aurelien Domont" userId="6da7715ce44349b3" providerId="LiveId" clId="{1F031B4F-7A08-47B6-9BBE-3BE595172CA2}" dt="2023-02-15T05:43:27.044" v="1013" actId="20577"/>
          <ac:spMkLst>
            <pc:docMk/>
            <pc:sldMk cId="544850422" sldId="2743"/>
            <ac:spMk id="55" creationId="{617468D6-BD3B-9CF9-8959-2A07D592967A}"/>
          </ac:spMkLst>
        </pc:spChg>
      </pc:sldChg>
      <pc:sldChg chg="addSp delSp modSp mod">
        <pc:chgData name="Aurelien Domont" userId="6da7715ce44349b3" providerId="LiveId" clId="{1F031B4F-7A08-47B6-9BBE-3BE595172CA2}" dt="2023-02-15T05:46:50.014" v="1017" actId="165"/>
        <pc:sldMkLst>
          <pc:docMk/>
          <pc:sldMk cId="351876817" sldId="2744"/>
        </pc:sldMkLst>
        <pc:spChg chg="mod topLvl">
          <ac:chgData name="Aurelien Domont" userId="6da7715ce44349b3" providerId="LiveId" clId="{1F031B4F-7A08-47B6-9BBE-3BE595172CA2}" dt="2023-02-15T05:46:50.014" v="1017" actId="165"/>
          <ac:spMkLst>
            <pc:docMk/>
            <pc:sldMk cId="351876817" sldId="2744"/>
            <ac:spMk id="40" creationId="{E741BEDE-FDB4-A4AE-FA5A-CDB056339518}"/>
          </ac:spMkLst>
        </pc:spChg>
        <pc:spChg chg="mod topLvl">
          <ac:chgData name="Aurelien Domont" userId="6da7715ce44349b3" providerId="LiveId" clId="{1F031B4F-7A08-47B6-9BBE-3BE595172CA2}" dt="2023-02-15T05:46:50.014" v="1017" actId="165"/>
          <ac:spMkLst>
            <pc:docMk/>
            <pc:sldMk cId="351876817" sldId="2744"/>
            <ac:spMk id="41" creationId="{99EF11D5-819C-5E0E-944C-2BDBED297643}"/>
          </ac:spMkLst>
        </pc:spChg>
        <pc:spChg chg="mod topLvl">
          <ac:chgData name="Aurelien Domont" userId="6da7715ce44349b3" providerId="LiveId" clId="{1F031B4F-7A08-47B6-9BBE-3BE595172CA2}" dt="2023-02-15T05:46:50.014" v="1017" actId="165"/>
          <ac:spMkLst>
            <pc:docMk/>
            <pc:sldMk cId="351876817" sldId="2744"/>
            <ac:spMk id="42" creationId="{BD87F733-26CF-9BD7-0742-B1D42ADCA1D5}"/>
          </ac:spMkLst>
        </pc:spChg>
        <pc:spChg chg="mod topLvl">
          <ac:chgData name="Aurelien Domont" userId="6da7715ce44349b3" providerId="LiveId" clId="{1F031B4F-7A08-47B6-9BBE-3BE595172CA2}" dt="2023-02-15T05:46:50.014" v="1017" actId="165"/>
          <ac:spMkLst>
            <pc:docMk/>
            <pc:sldMk cId="351876817" sldId="2744"/>
            <ac:spMk id="43" creationId="{00E45C36-3F16-7E1A-1C23-68176811BDA6}"/>
          </ac:spMkLst>
        </pc:spChg>
        <pc:spChg chg="mod topLvl">
          <ac:chgData name="Aurelien Domont" userId="6da7715ce44349b3" providerId="LiveId" clId="{1F031B4F-7A08-47B6-9BBE-3BE595172CA2}" dt="2023-02-15T05:46:50.014" v="1017" actId="165"/>
          <ac:spMkLst>
            <pc:docMk/>
            <pc:sldMk cId="351876817" sldId="2744"/>
            <ac:spMk id="44" creationId="{D8BCB293-39C6-7A70-5DAB-A529903DCE84}"/>
          </ac:spMkLst>
        </pc:spChg>
        <pc:grpChg chg="add del mod">
          <ac:chgData name="Aurelien Domont" userId="6da7715ce44349b3" providerId="LiveId" clId="{1F031B4F-7A08-47B6-9BBE-3BE595172CA2}" dt="2023-02-15T05:46:50.014" v="1017" actId="165"/>
          <ac:grpSpMkLst>
            <pc:docMk/>
            <pc:sldMk cId="351876817" sldId="2744"/>
            <ac:grpSpMk id="2" creationId="{238C6A5F-70E8-D0AA-C607-3E905217085A}"/>
          </ac:grpSpMkLst>
        </pc:grpChg>
      </pc:sldChg>
      <pc:sldChg chg="del">
        <pc:chgData name="Aurelien Domont" userId="6da7715ce44349b3" providerId="LiveId" clId="{1F031B4F-7A08-47B6-9BBE-3BE595172CA2}" dt="2023-02-15T23:35:16.004" v="1211" actId="47"/>
        <pc:sldMkLst>
          <pc:docMk/>
          <pc:sldMk cId="3112163889" sldId="2751"/>
        </pc:sldMkLst>
      </pc:sldChg>
      <pc:sldChg chg="delSp del mod">
        <pc:chgData name="Aurelien Domont" userId="6da7715ce44349b3" providerId="LiveId" clId="{1F031B4F-7A08-47B6-9BBE-3BE595172CA2}" dt="2023-02-15T23:35:50.163" v="1220" actId="47"/>
        <pc:sldMkLst>
          <pc:docMk/>
          <pc:sldMk cId="1126955548" sldId="2752"/>
        </pc:sldMkLst>
        <pc:spChg chg="del">
          <ac:chgData name="Aurelien Domont" userId="6da7715ce44349b3" providerId="LiveId" clId="{1F031B4F-7A08-47B6-9BBE-3BE595172CA2}" dt="2023-02-15T23:35:26.405" v="1213" actId="21"/>
          <ac:spMkLst>
            <pc:docMk/>
            <pc:sldMk cId="1126955548" sldId="2752"/>
            <ac:spMk id="2" creationId="{F8F72663-1D50-89AE-398A-6464703B0F60}"/>
          </ac:spMkLst>
        </pc:spChg>
      </pc:sldChg>
      <pc:sldChg chg="del">
        <pc:chgData name="Aurelien Domont" userId="6da7715ce44349b3" providerId="LiveId" clId="{1F031B4F-7A08-47B6-9BBE-3BE595172CA2}" dt="2023-02-15T23:36:54.158" v="1227" actId="47"/>
        <pc:sldMkLst>
          <pc:docMk/>
          <pc:sldMk cId="2277803655" sldId="2753"/>
        </pc:sldMkLst>
      </pc:sldChg>
      <pc:sldChg chg="del">
        <pc:chgData name="Aurelien Domont" userId="6da7715ce44349b3" providerId="LiveId" clId="{1F031B4F-7A08-47B6-9BBE-3BE595172CA2}" dt="2023-02-15T23:37:04.506" v="1229" actId="47"/>
        <pc:sldMkLst>
          <pc:docMk/>
          <pc:sldMk cId="2207039784" sldId="2754"/>
        </pc:sldMkLst>
      </pc:sldChg>
      <pc:sldChg chg="del">
        <pc:chgData name="Aurelien Domont" userId="6da7715ce44349b3" providerId="LiveId" clId="{1F031B4F-7A08-47B6-9BBE-3BE595172CA2}" dt="2023-02-15T23:37:24.007" v="1239" actId="47"/>
        <pc:sldMkLst>
          <pc:docMk/>
          <pc:sldMk cId="1184178972" sldId="2755"/>
        </pc:sldMkLst>
      </pc:sldChg>
      <pc:sldChg chg="del">
        <pc:chgData name="Aurelien Domont" userId="6da7715ce44349b3" providerId="LiveId" clId="{1F031B4F-7A08-47B6-9BBE-3BE595172CA2}" dt="2023-02-15T23:37:09.334" v="1231" actId="47"/>
        <pc:sldMkLst>
          <pc:docMk/>
          <pc:sldMk cId="1624697953" sldId="2756"/>
        </pc:sldMkLst>
      </pc:sldChg>
      <pc:sldChg chg="del">
        <pc:chgData name="Aurelien Domont" userId="6da7715ce44349b3" providerId="LiveId" clId="{1F031B4F-7A08-47B6-9BBE-3BE595172CA2}" dt="2023-02-15T23:37:12.757" v="1233" actId="47"/>
        <pc:sldMkLst>
          <pc:docMk/>
          <pc:sldMk cId="1564075144" sldId="2757"/>
        </pc:sldMkLst>
      </pc:sldChg>
      <pc:sldChg chg="del">
        <pc:chgData name="Aurelien Domont" userId="6da7715ce44349b3" providerId="LiveId" clId="{1F031B4F-7A08-47B6-9BBE-3BE595172CA2}" dt="2023-02-15T23:37:16.433" v="1235" actId="47"/>
        <pc:sldMkLst>
          <pc:docMk/>
          <pc:sldMk cId="4223508036" sldId="2758"/>
        </pc:sldMkLst>
      </pc:sldChg>
      <pc:sldChg chg="del">
        <pc:chgData name="Aurelien Domont" userId="6da7715ce44349b3" providerId="LiveId" clId="{1F031B4F-7A08-47B6-9BBE-3BE595172CA2}" dt="2023-02-15T23:37:19.271" v="1237" actId="47"/>
        <pc:sldMkLst>
          <pc:docMk/>
          <pc:sldMk cId="3910845306" sldId="2759"/>
        </pc:sldMkLst>
      </pc:sldChg>
      <pc:sldChg chg="modSp mod">
        <pc:chgData name="Aurelien Domont" userId="6da7715ce44349b3" providerId="LiveId" clId="{1F031B4F-7A08-47B6-9BBE-3BE595172CA2}" dt="2023-02-16T00:15:21.538" v="1747" actId="179"/>
        <pc:sldMkLst>
          <pc:docMk/>
          <pc:sldMk cId="3324380418" sldId="2761"/>
        </pc:sldMkLst>
        <pc:spChg chg="mod">
          <ac:chgData name="Aurelien Domont" userId="6da7715ce44349b3" providerId="LiveId" clId="{1F031B4F-7A08-47B6-9BBE-3BE595172CA2}" dt="2023-02-16T00:15:21.538" v="1747" actId="179"/>
          <ac:spMkLst>
            <pc:docMk/>
            <pc:sldMk cId="3324380418" sldId="2761"/>
            <ac:spMk id="9" creationId="{45BDE959-4478-A6AA-F697-2B9B1E293F12}"/>
          </ac:spMkLst>
        </pc:spChg>
        <pc:spChg chg="mod">
          <ac:chgData name="Aurelien Domont" userId="6da7715ce44349b3" providerId="LiveId" clId="{1F031B4F-7A08-47B6-9BBE-3BE595172CA2}" dt="2023-02-16T00:14:54.025" v="1738" actId="20577"/>
          <ac:spMkLst>
            <pc:docMk/>
            <pc:sldMk cId="3324380418" sldId="2761"/>
            <ac:spMk id="16" creationId="{6C2BB713-9637-4B9B-938F-E9768876782A}"/>
          </ac:spMkLst>
        </pc:spChg>
      </pc:sldChg>
      <pc:sldChg chg="modSp mod">
        <pc:chgData name="Aurelien Domont" userId="6da7715ce44349b3" providerId="LiveId" clId="{1F031B4F-7A08-47B6-9BBE-3BE595172CA2}" dt="2023-02-15T05:58:03.878" v="1043" actId="179"/>
        <pc:sldMkLst>
          <pc:docMk/>
          <pc:sldMk cId="2379980393" sldId="2763"/>
        </pc:sldMkLst>
        <pc:spChg chg="mod">
          <ac:chgData name="Aurelien Domont" userId="6da7715ce44349b3" providerId="LiveId" clId="{1F031B4F-7A08-47B6-9BBE-3BE595172CA2}" dt="2023-02-15T05:58:03.878" v="1043" actId="179"/>
          <ac:spMkLst>
            <pc:docMk/>
            <pc:sldMk cId="2379980393" sldId="2763"/>
            <ac:spMk id="5" creationId="{5A087049-D85B-5791-D822-A7F65EC7D2B8}"/>
          </ac:spMkLst>
        </pc:spChg>
      </pc:sldChg>
      <pc:sldChg chg="del">
        <pc:chgData name="Aurelien Domont" userId="6da7715ce44349b3" providerId="LiveId" clId="{1F031B4F-7A08-47B6-9BBE-3BE595172CA2}" dt="2023-02-16T00:15:27.089" v="1748" actId="47"/>
        <pc:sldMkLst>
          <pc:docMk/>
          <pc:sldMk cId="4071876498" sldId="2764"/>
        </pc:sldMkLst>
      </pc:sldChg>
      <pc:sldChg chg="modSp mod">
        <pc:chgData name="Aurelien Domont" userId="6da7715ce44349b3" providerId="LiveId" clId="{1F031B4F-7A08-47B6-9BBE-3BE595172CA2}" dt="2023-02-15T06:04:22.981" v="1044" actId="14100"/>
        <pc:sldMkLst>
          <pc:docMk/>
          <pc:sldMk cId="1468999048" sldId="2766"/>
        </pc:sldMkLst>
        <pc:spChg chg="mod">
          <ac:chgData name="Aurelien Domont" userId="6da7715ce44349b3" providerId="LiveId" clId="{1F031B4F-7A08-47B6-9BBE-3BE595172CA2}" dt="2023-02-15T06:04:22.981" v="1044" actId="14100"/>
          <ac:spMkLst>
            <pc:docMk/>
            <pc:sldMk cId="1468999048" sldId="2766"/>
            <ac:spMk id="6" creationId="{B4E7DAA2-AD03-0CB7-A53B-9AF2A3C68642}"/>
          </ac:spMkLst>
        </pc:spChg>
        <pc:spChg chg="mod">
          <ac:chgData name="Aurelien Domont" userId="6da7715ce44349b3" providerId="LiveId" clId="{1F031B4F-7A08-47B6-9BBE-3BE595172CA2}" dt="2023-02-15T06:04:22.981" v="1044" actId="14100"/>
          <ac:spMkLst>
            <pc:docMk/>
            <pc:sldMk cId="1468999048" sldId="2766"/>
            <ac:spMk id="7" creationId="{2B9BB384-F195-2AFF-7994-05D39A9EAB76}"/>
          </ac:spMkLst>
        </pc:spChg>
      </pc:sldChg>
      <pc:sldChg chg="del">
        <pc:chgData name="Aurelien Domont" userId="6da7715ce44349b3" providerId="LiveId" clId="{1F031B4F-7A08-47B6-9BBE-3BE595172CA2}" dt="2023-02-15T23:37:26.914" v="1241" actId="47"/>
        <pc:sldMkLst>
          <pc:docMk/>
          <pc:sldMk cId="1332186064" sldId="2772"/>
        </pc:sldMkLst>
      </pc:sldChg>
      <pc:sldChg chg="del">
        <pc:chgData name="Aurelien Domont" userId="6da7715ce44349b3" providerId="LiveId" clId="{1F031B4F-7A08-47B6-9BBE-3BE595172CA2}" dt="2023-02-15T23:37:30.419" v="1243" actId="47"/>
        <pc:sldMkLst>
          <pc:docMk/>
          <pc:sldMk cId="2037395001" sldId="2773"/>
        </pc:sldMkLst>
      </pc:sldChg>
      <pc:sldChg chg="del">
        <pc:chgData name="Aurelien Domont" userId="6da7715ce44349b3" providerId="LiveId" clId="{1F031B4F-7A08-47B6-9BBE-3BE595172CA2}" dt="2023-02-15T23:37:34.285" v="1245" actId="47"/>
        <pc:sldMkLst>
          <pc:docMk/>
          <pc:sldMk cId="1754354637" sldId="2774"/>
        </pc:sldMkLst>
      </pc:sldChg>
      <pc:sldChg chg="del">
        <pc:chgData name="Aurelien Domont" userId="6da7715ce44349b3" providerId="LiveId" clId="{1F031B4F-7A08-47B6-9BBE-3BE595172CA2}" dt="2023-02-15T23:37:37.450" v="1247" actId="47"/>
        <pc:sldMkLst>
          <pc:docMk/>
          <pc:sldMk cId="2314066330" sldId="2775"/>
        </pc:sldMkLst>
      </pc:sldChg>
      <pc:sldChg chg="del">
        <pc:chgData name="Aurelien Domont" userId="6da7715ce44349b3" providerId="LiveId" clId="{1F031B4F-7A08-47B6-9BBE-3BE595172CA2}" dt="2023-02-15T23:37:40.967" v="1249" actId="47"/>
        <pc:sldMkLst>
          <pc:docMk/>
          <pc:sldMk cId="3099684635" sldId="2776"/>
        </pc:sldMkLst>
      </pc:sldChg>
      <pc:sldChg chg="del">
        <pc:chgData name="Aurelien Domont" userId="6da7715ce44349b3" providerId="LiveId" clId="{1F031B4F-7A08-47B6-9BBE-3BE595172CA2}" dt="2023-02-15T23:37:44.045" v="1251" actId="47"/>
        <pc:sldMkLst>
          <pc:docMk/>
          <pc:sldMk cId="761543894" sldId="2777"/>
        </pc:sldMkLst>
      </pc:sldChg>
      <pc:sldChg chg="del">
        <pc:chgData name="Aurelien Domont" userId="6da7715ce44349b3" providerId="LiveId" clId="{1F031B4F-7A08-47B6-9BBE-3BE595172CA2}" dt="2023-02-15T23:37:46.920" v="1253" actId="47"/>
        <pc:sldMkLst>
          <pc:docMk/>
          <pc:sldMk cId="3910541140" sldId="2779"/>
        </pc:sldMkLst>
      </pc:sldChg>
      <pc:sldChg chg="del">
        <pc:chgData name="Aurelien Domont" userId="6da7715ce44349b3" providerId="LiveId" clId="{1F031B4F-7A08-47B6-9BBE-3BE595172CA2}" dt="2023-02-15T23:37:51.014" v="1255" actId="47"/>
        <pc:sldMkLst>
          <pc:docMk/>
          <pc:sldMk cId="629347378" sldId="2780"/>
        </pc:sldMkLst>
      </pc:sldChg>
      <pc:sldChg chg="del">
        <pc:chgData name="Aurelien Domont" userId="6da7715ce44349b3" providerId="LiveId" clId="{1F031B4F-7A08-47B6-9BBE-3BE595172CA2}" dt="2023-02-15T23:37:55.180" v="1257" actId="47"/>
        <pc:sldMkLst>
          <pc:docMk/>
          <pc:sldMk cId="1577185624" sldId="2781"/>
        </pc:sldMkLst>
      </pc:sldChg>
      <pc:sldChg chg="modSp mod">
        <pc:chgData name="Aurelien Domont" userId="6da7715ce44349b3" providerId="LiveId" clId="{1F031B4F-7A08-47B6-9BBE-3BE595172CA2}" dt="2023-02-16T00:16:16.213" v="1763" actId="179"/>
        <pc:sldMkLst>
          <pc:docMk/>
          <pc:sldMk cId="3170385694" sldId="2782"/>
        </pc:sldMkLst>
        <pc:spChg chg="mod">
          <ac:chgData name="Aurelien Domont" userId="6da7715ce44349b3" providerId="LiveId" clId="{1F031B4F-7A08-47B6-9BBE-3BE595172CA2}" dt="2023-02-16T00:16:16.213" v="1763" actId="179"/>
          <ac:spMkLst>
            <pc:docMk/>
            <pc:sldMk cId="3170385694" sldId="2782"/>
            <ac:spMk id="9" creationId="{8D9114CE-983C-A8EA-3BEE-881082EB8DCB}"/>
          </ac:spMkLst>
        </pc:spChg>
        <pc:spChg chg="mod">
          <ac:chgData name="Aurelien Domont" userId="6da7715ce44349b3" providerId="LiveId" clId="{1F031B4F-7A08-47B6-9BBE-3BE595172CA2}" dt="2023-02-16T00:15:50.486" v="1754" actId="20577"/>
          <ac:spMkLst>
            <pc:docMk/>
            <pc:sldMk cId="3170385694" sldId="2782"/>
            <ac:spMk id="16" creationId="{6C2BB713-9637-4B9B-938F-E9768876782A}"/>
          </ac:spMkLst>
        </pc:spChg>
      </pc:sldChg>
      <pc:sldChg chg="modSp mod">
        <pc:chgData name="Aurelien Domont" userId="6da7715ce44349b3" providerId="LiveId" clId="{1F031B4F-7A08-47B6-9BBE-3BE595172CA2}" dt="2023-02-15T06:18:29.309" v="1098" actId="179"/>
        <pc:sldMkLst>
          <pc:docMk/>
          <pc:sldMk cId="4243610664" sldId="2784"/>
        </pc:sldMkLst>
        <pc:spChg chg="mod">
          <ac:chgData name="Aurelien Domont" userId="6da7715ce44349b3" providerId="LiveId" clId="{1F031B4F-7A08-47B6-9BBE-3BE595172CA2}" dt="2023-02-15T06:18:24.866" v="1097" actId="179"/>
          <ac:spMkLst>
            <pc:docMk/>
            <pc:sldMk cId="4243610664" sldId="2784"/>
            <ac:spMk id="14" creationId="{63FD8321-6744-2285-5414-63C9EFEBB933}"/>
          </ac:spMkLst>
        </pc:spChg>
        <pc:spChg chg="mod">
          <ac:chgData name="Aurelien Domont" userId="6da7715ce44349b3" providerId="LiveId" clId="{1F031B4F-7A08-47B6-9BBE-3BE595172CA2}" dt="2023-02-15T06:18:29.309" v="1098" actId="179"/>
          <ac:spMkLst>
            <pc:docMk/>
            <pc:sldMk cId="4243610664" sldId="2784"/>
            <ac:spMk id="17" creationId="{36737EA6-9AB2-DC06-8726-9673D2D8C95A}"/>
          </ac:spMkLst>
        </pc:spChg>
      </pc:sldChg>
      <pc:sldChg chg="addSp delSp modSp mod">
        <pc:chgData name="Aurelien Domont" userId="6da7715ce44349b3" providerId="LiveId" clId="{1F031B4F-7A08-47B6-9BBE-3BE595172CA2}" dt="2023-02-14T07:32:29.205" v="610"/>
        <pc:sldMkLst>
          <pc:docMk/>
          <pc:sldMk cId="2235391812" sldId="2797"/>
        </pc:sldMkLst>
        <pc:spChg chg="add mod">
          <ac:chgData name="Aurelien Domont" userId="6da7715ce44349b3" providerId="LiveId" clId="{1F031B4F-7A08-47B6-9BBE-3BE595172CA2}" dt="2023-02-14T07:32:29.205" v="610"/>
          <ac:spMkLst>
            <pc:docMk/>
            <pc:sldMk cId="2235391812" sldId="2797"/>
            <ac:spMk id="2" creationId="{C86205F0-5C18-9B99-439C-CD1609AA78D9}"/>
          </ac:spMkLst>
        </pc:spChg>
        <pc:spChg chg="del">
          <ac:chgData name="Aurelien Domont" userId="6da7715ce44349b3" providerId="LiveId" clId="{1F031B4F-7A08-47B6-9BBE-3BE595172CA2}" dt="2023-02-14T07:32:29.098" v="609" actId="478"/>
          <ac:spMkLst>
            <pc:docMk/>
            <pc:sldMk cId="2235391812" sldId="2797"/>
            <ac:spMk id="3" creationId="{CE2529A3-BA97-486F-9E02-8DFAAA7D8D38}"/>
          </ac:spMkLst>
        </pc:spChg>
        <pc:spChg chg="mod">
          <ac:chgData name="Aurelien Domont" userId="6da7715ce44349b3" providerId="LiveId" clId="{1F031B4F-7A08-47B6-9BBE-3BE595172CA2}" dt="2023-02-14T07:27:22.901" v="594" actId="403"/>
          <ac:spMkLst>
            <pc:docMk/>
            <pc:sldMk cId="2235391812" sldId="2797"/>
            <ac:spMk id="41" creationId="{CD990F59-0B48-36A1-F999-39E4EE782D3B}"/>
          </ac:spMkLst>
        </pc:spChg>
        <pc:spChg chg="mod">
          <ac:chgData name="Aurelien Domont" userId="6da7715ce44349b3" providerId="LiveId" clId="{1F031B4F-7A08-47B6-9BBE-3BE595172CA2}" dt="2023-02-14T07:27:33.972" v="600" actId="20577"/>
          <ac:spMkLst>
            <pc:docMk/>
            <pc:sldMk cId="2235391812" sldId="2797"/>
            <ac:spMk id="42" creationId="{2A757679-28EA-0775-A492-6413B98C5DA4}"/>
          </ac:spMkLst>
        </pc:spChg>
        <pc:spChg chg="mod">
          <ac:chgData name="Aurelien Domont" userId="6da7715ce44349b3" providerId="LiveId" clId="{1F031B4F-7A08-47B6-9BBE-3BE595172CA2}" dt="2023-02-14T07:27:34.868" v="601" actId="20577"/>
          <ac:spMkLst>
            <pc:docMk/>
            <pc:sldMk cId="2235391812" sldId="2797"/>
            <ac:spMk id="43" creationId="{AA5FBF13-DAFE-0184-DBA9-880EEC6AA61D}"/>
          </ac:spMkLst>
        </pc:spChg>
        <pc:spChg chg="mod">
          <ac:chgData name="Aurelien Domont" userId="6da7715ce44349b3" providerId="LiveId" clId="{1F031B4F-7A08-47B6-9BBE-3BE595172CA2}" dt="2023-02-14T07:27:35.744" v="602" actId="20577"/>
          <ac:spMkLst>
            <pc:docMk/>
            <pc:sldMk cId="2235391812" sldId="2797"/>
            <ac:spMk id="44" creationId="{49C668E4-6830-BF8D-495B-71189853C90F}"/>
          </ac:spMkLst>
        </pc:spChg>
        <pc:spChg chg="mod">
          <ac:chgData name="Aurelien Domont" userId="6da7715ce44349b3" providerId="LiveId" clId="{1F031B4F-7A08-47B6-9BBE-3BE595172CA2}" dt="2023-02-14T07:27:36.778" v="603" actId="20577"/>
          <ac:spMkLst>
            <pc:docMk/>
            <pc:sldMk cId="2235391812" sldId="2797"/>
            <ac:spMk id="45" creationId="{9DD2FFE9-C088-1113-6EFE-449EBF03876F}"/>
          </ac:spMkLst>
        </pc:spChg>
        <pc:spChg chg="mod">
          <ac:chgData name="Aurelien Domont" userId="6da7715ce44349b3" providerId="LiveId" clId="{1F031B4F-7A08-47B6-9BBE-3BE595172CA2}" dt="2023-02-14T07:27:37.768" v="604" actId="20577"/>
          <ac:spMkLst>
            <pc:docMk/>
            <pc:sldMk cId="2235391812" sldId="2797"/>
            <ac:spMk id="46" creationId="{6DEA0BCA-43E5-7CAE-B72C-8D38BC88D3B2}"/>
          </ac:spMkLst>
        </pc:spChg>
        <pc:spChg chg="del">
          <ac:chgData name="Aurelien Domont" userId="6da7715ce44349b3" providerId="LiveId" clId="{1F031B4F-7A08-47B6-9BBE-3BE595172CA2}" dt="2023-02-14T07:26:43.739" v="583" actId="478"/>
          <ac:spMkLst>
            <pc:docMk/>
            <pc:sldMk cId="2235391812" sldId="2797"/>
            <ac:spMk id="47" creationId="{D4D73DD5-8258-233A-8CCF-AFD0F794EDC3}"/>
          </ac:spMkLst>
        </pc:spChg>
        <pc:spChg chg="del">
          <ac:chgData name="Aurelien Domont" userId="6da7715ce44349b3" providerId="LiveId" clId="{1F031B4F-7A08-47B6-9BBE-3BE595172CA2}" dt="2023-02-14T07:27:15.151" v="591" actId="478"/>
          <ac:spMkLst>
            <pc:docMk/>
            <pc:sldMk cId="2235391812" sldId="2797"/>
            <ac:spMk id="48" creationId="{35403A2C-2CD4-95CB-69E3-ABC3D492C177}"/>
          </ac:spMkLst>
        </pc:spChg>
        <pc:spChg chg="del">
          <ac:chgData name="Aurelien Domont" userId="6da7715ce44349b3" providerId="LiveId" clId="{1F031B4F-7A08-47B6-9BBE-3BE595172CA2}" dt="2023-02-14T07:27:15.151" v="591" actId="478"/>
          <ac:spMkLst>
            <pc:docMk/>
            <pc:sldMk cId="2235391812" sldId="2797"/>
            <ac:spMk id="49" creationId="{2D2439AA-D9D4-D722-CEB1-5948EC6569B4}"/>
          </ac:spMkLst>
        </pc:spChg>
        <pc:spChg chg="del">
          <ac:chgData name="Aurelien Domont" userId="6da7715ce44349b3" providerId="LiveId" clId="{1F031B4F-7A08-47B6-9BBE-3BE595172CA2}" dt="2023-02-14T07:27:15.151" v="591" actId="478"/>
          <ac:spMkLst>
            <pc:docMk/>
            <pc:sldMk cId="2235391812" sldId="2797"/>
            <ac:spMk id="50" creationId="{8B91EF51-AE2A-681F-2179-4204E728B1B8}"/>
          </ac:spMkLst>
        </pc:spChg>
        <pc:spChg chg="del">
          <ac:chgData name="Aurelien Domont" userId="6da7715ce44349b3" providerId="LiveId" clId="{1F031B4F-7A08-47B6-9BBE-3BE595172CA2}" dt="2023-02-14T07:27:15.151" v="591" actId="478"/>
          <ac:spMkLst>
            <pc:docMk/>
            <pc:sldMk cId="2235391812" sldId="2797"/>
            <ac:spMk id="51" creationId="{5AC85E35-03AB-7883-8211-C00E40111128}"/>
          </ac:spMkLst>
        </pc:spChg>
        <pc:spChg chg="del">
          <ac:chgData name="Aurelien Domont" userId="6da7715ce44349b3" providerId="LiveId" clId="{1F031B4F-7A08-47B6-9BBE-3BE595172CA2}" dt="2023-02-14T07:27:15.151" v="591" actId="478"/>
          <ac:spMkLst>
            <pc:docMk/>
            <pc:sldMk cId="2235391812" sldId="2797"/>
            <ac:spMk id="52" creationId="{D5EB0EB6-0975-33F7-39AD-227C487D6D5E}"/>
          </ac:spMkLst>
        </pc:spChg>
      </pc:sldChg>
      <pc:sldChg chg="modSp mod">
        <pc:chgData name="Aurelien Domont" userId="6da7715ce44349b3" providerId="LiveId" clId="{1F031B4F-7A08-47B6-9BBE-3BE595172CA2}" dt="2023-02-14T07:08:45.846" v="515" actId="313"/>
        <pc:sldMkLst>
          <pc:docMk/>
          <pc:sldMk cId="1317706576" sldId="2799"/>
        </pc:sldMkLst>
        <pc:spChg chg="mod">
          <ac:chgData name="Aurelien Domont" userId="6da7715ce44349b3" providerId="LiveId" clId="{1F031B4F-7A08-47B6-9BBE-3BE595172CA2}" dt="2023-02-14T07:08:31.754" v="495" actId="313"/>
          <ac:spMkLst>
            <pc:docMk/>
            <pc:sldMk cId="1317706576" sldId="2799"/>
            <ac:spMk id="50" creationId="{4AA80C94-4EF4-34F7-825E-01ECCAEC7FDE}"/>
          </ac:spMkLst>
        </pc:spChg>
        <pc:spChg chg="mod">
          <ac:chgData name="Aurelien Domont" userId="6da7715ce44349b3" providerId="LiveId" clId="{1F031B4F-7A08-47B6-9BBE-3BE595172CA2}" dt="2023-02-14T07:08:34.253" v="498" actId="313"/>
          <ac:spMkLst>
            <pc:docMk/>
            <pc:sldMk cId="1317706576" sldId="2799"/>
            <ac:spMk id="52" creationId="{66511DFC-17E6-B18F-B641-05937058358B}"/>
          </ac:spMkLst>
        </pc:spChg>
        <pc:spChg chg="mod">
          <ac:chgData name="Aurelien Domont" userId="6da7715ce44349b3" providerId="LiveId" clId="{1F031B4F-7A08-47B6-9BBE-3BE595172CA2}" dt="2023-02-14T07:08:37.381" v="502" actId="313"/>
          <ac:spMkLst>
            <pc:docMk/>
            <pc:sldMk cId="1317706576" sldId="2799"/>
            <ac:spMk id="54" creationId="{1A9E9FE6-4831-38BB-B2C4-18BDD27AF6D3}"/>
          </ac:spMkLst>
        </pc:spChg>
        <pc:spChg chg="mod">
          <ac:chgData name="Aurelien Domont" userId="6da7715ce44349b3" providerId="LiveId" clId="{1F031B4F-7A08-47B6-9BBE-3BE595172CA2}" dt="2023-02-14T07:08:38.386" v="503" actId="313"/>
          <ac:spMkLst>
            <pc:docMk/>
            <pc:sldMk cId="1317706576" sldId="2799"/>
            <ac:spMk id="56" creationId="{F1A7BA2F-243A-7D91-0360-CDFBFF4281B3}"/>
          </ac:spMkLst>
        </pc:spChg>
        <pc:spChg chg="mod">
          <ac:chgData name="Aurelien Domont" userId="6da7715ce44349b3" providerId="LiveId" clId="{1F031B4F-7A08-47B6-9BBE-3BE595172CA2}" dt="2023-02-14T07:08:39.882" v="505" actId="313"/>
          <ac:spMkLst>
            <pc:docMk/>
            <pc:sldMk cId="1317706576" sldId="2799"/>
            <ac:spMk id="58" creationId="{063E38C5-FCC5-3F69-0A59-39DE78C8DD4B}"/>
          </ac:spMkLst>
        </pc:spChg>
        <pc:spChg chg="mod">
          <ac:chgData name="Aurelien Domont" userId="6da7715ce44349b3" providerId="LiveId" clId="{1F031B4F-7A08-47B6-9BBE-3BE595172CA2}" dt="2023-02-14T07:08:40.621" v="506" actId="313"/>
          <ac:spMkLst>
            <pc:docMk/>
            <pc:sldMk cId="1317706576" sldId="2799"/>
            <ac:spMk id="60" creationId="{33051BFC-B164-20C6-BA13-019704D27ED9}"/>
          </ac:spMkLst>
        </pc:spChg>
        <pc:spChg chg="mod">
          <ac:chgData name="Aurelien Domont" userId="6da7715ce44349b3" providerId="LiveId" clId="{1F031B4F-7A08-47B6-9BBE-3BE595172CA2}" dt="2023-02-14T07:08:41.934" v="508" actId="313"/>
          <ac:spMkLst>
            <pc:docMk/>
            <pc:sldMk cId="1317706576" sldId="2799"/>
            <ac:spMk id="62" creationId="{4F339A0E-8D1B-5302-E76B-8E84854DF28B}"/>
          </ac:spMkLst>
        </pc:spChg>
        <pc:spChg chg="mod">
          <ac:chgData name="Aurelien Domont" userId="6da7715ce44349b3" providerId="LiveId" clId="{1F031B4F-7A08-47B6-9BBE-3BE595172CA2}" dt="2023-02-14T07:08:44.196" v="513" actId="313"/>
          <ac:spMkLst>
            <pc:docMk/>
            <pc:sldMk cId="1317706576" sldId="2799"/>
            <ac:spMk id="64" creationId="{A4F769DD-6658-1AA5-66B9-FEFFC10F0DBA}"/>
          </ac:spMkLst>
        </pc:spChg>
        <pc:spChg chg="mod">
          <ac:chgData name="Aurelien Domont" userId="6da7715ce44349b3" providerId="LiveId" clId="{1F031B4F-7A08-47B6-9BBE-3BE595172CA2}" dt="2023-02-14T07:08:44.584" v="514" actId="313"/>
          <ac:spMkLst>
            <pc:docMk/>
            <pc:sldMk cId="1317706576" sldId="2799"/>
            <ac:spMk id="66" creationId="{EFA3E9F9-ADF5-343F-BE9A-21F039D7BAD5}"/>
          </ac:spMkLst>
        </pc:spChg>
        <pc:spChg chg="mod">
          <ac:chgData name="Aurelien Domont" userId="6da7715ce44349b3" providerId="LiveId" clId="{1F031B4F-7A08-47B6-9BBE-3BE595172CA2}" dt="2023-02-14T07:08:45.846" v="515" actId="313"/>
          <ac:spMkLst>
            <pc:docMk/>
            <pc:sldMk cId="1317706576" sldId="2799"/>
            <ac:spMk id="68" creationId="{12CF56CA-71D9-4EFA-57D7-C90BF9393ECA}"/>
          </ac:spMkLst>
        </pc:spChg>
      </pc:sldChg>
      <pc:sldChg chg="addSp delSp modSp mod">
        <pc:chgData name="Aurelien Domont" userId="6da7715ce44349b3" providerId="LiveId" clId="{1F031B4F-7A08-47B6-9BBE-3BE595172CA2}" dt="2023-02-15T05:55:37.556" v="1035"/>
        <pc:sldMkLst>
          <pc:docMk/>
          <pc:sldMk cId="3961326851" sldId="2800"/>
        </pc:sldMkLst>
        <pc:spChg chg="add mod">
          <ac:chgData name="Aurelien Domont" userId="6da7715ce44349b3" providerId="LiveId" clId="{1F031B4F-7A08-47B6-9BBE-3BE595172CA2}" dt="2023-02-15T05:55:37.556" v="1035"/>
          <ac:spMkLst>
            <pc:docMk/>
            <pc:sldMk cId="3961326851" sldId="2800"/>
            <ac:spMk id="2" creationId="{6726335B-61E0-826F-FA56-6B872FD89430}"/>
          </ac:spMkLst>
        </pc:spChg>
        <pc:spChg chg="del">
          <ac:chgData name="Aurelien Domont" userId="6da7715ce44349b3" providerId="LiveId" clId="{1F031B4F-7A08-47B6-9BBE-3BE595172CA2}" dt="2023-02-15T05:55:36.524" v="1034" actId="478"/>
          <ac:spMkLst>
            <pc:docMk/>
            <pc:sldMk cId="3961326851" sldId="2800"/>
            <ac:spMk id="3" creationId="{CE2529A3-BA97-486F-9E02-8DFAAA7D8D38}"/>
          </ac:spMkLst>
        </pc:spChg>
        <pc:spChg chg="mod">
          <ac:chgData name="Aurelien Domont" userId="6da7715ce44349b3" providerId="LiveId" clId="{1F031B4F-7A08-47B6-9BBE-3BE595172CA2}" dt="2023-02-15T05:49:30.789" v="1018" actId="208"/>
          <ac:spMkLst>
            <pc:docMk/>
            <pc:sldMk cId="3961326851" sldId="2800"/>
            <ac:spMk id="25" creationId="{16C4EEF9-6124-630B-A81F-76CFE8B0D1F2}"/>
          </ac:spMkLst>
        </pc:spChg>
        <pc:spChg chg="mod">
          <ac:chgData name="Aurelien Domont" userId="6da7715ce44349b3" providerId="LiveId" clId="{1F031B4F-7A08-47B6-9BBE-3BE595172CA2}" dt="2023-02-15T05:49:30.789" v="1018" actId="208"/>
          <ac:spMkLst>
            <pc:docMk/>
            <pc:sldMk cId="3961326851" sldId="2800"/>
            <ac:spMk id="27" creationId="{C2285F08-F1B9-2009-3F6D-629E37939DD8}"/>
          </ac:spMkLst>
        </pc:spChg>
        <pc:spChg chg="mod">
          <ac:chgData name="Aurelien Domont" userId="6da7715ce44349b3" providerId="LiveId" clId="{1F031B4F-7A08-47B6-9BBE-3BE595172CA2}" dt="2023-02-15T05:49:30.789" v="1018" actId="208"/>
          <ac:spMkLst>
            <pc:docMk/>
            <pc:sldMk cId="3961326851" sldId="2800"/>
            <ac:spMk id="28" creationId="{284288CC-4B51-02FE-D68A-FFA6D3B0DB1D}"/>
          </ac:spMkLst>
        </pc:spChg>
      </pc:sldChg>
      <pc:sldChg chg="addSp delSp modSp mod">
        <pc:chgData name="Aurelien Domont" userId="6da7715ce44349b3" providerId="LiveId" clId="{1F031B4F-7A08-47B6-9BBE-3BE595172CA2}" dt="2023-02-15T05:55:43.805" v="1037"/>
        <pc:sldMkLst>
          <pc:docMk/>
          <pc:sldMk cId="2227034554" sldId="2801"/>
        </pc:sldMkLst>
        <pc:spChg chg="mod">
          <ac:chgData name="Aurelien Domont" userId="6da7715ce44349b3" providerId="LiveId" clId="{1F031B4F-7A08-47B6-9BBE-3BE595172CA2}" dt="2023-02-15T05:51:15.371" v="1029" actId="207"/>
          <ac:spMkLst>
            <pc:docMk/>
            <pc:sldMk cId="2227034554" sldId="2801"/>
            <ac:spMk id="2" creationId="{E6A37B04-A341-5D7B-F1AB-001C2D8DCC63}"/>
          </ac:spMkLst>
        </pc:spChg>
        <pc:spChg chg="del">
          <ac:chgData name="Aurelien Domont" userId="6da7715ce44349b3" providerId="LiveId" clId="{1F031B4F-7A08-47B6-9BBE-3BE595172CA2}" dt="2023-02-15T05:55:43.458" v="1036" actId="478"/>
          <ac:spMkLst>
            <pc:docMk/>
            <pc:sldMk cId="2227034554" sldId="2801"/>
            <ac:spMk id="3" creationId="{CE2529A3-BA97-486F-9E02-8DFAAA7D8D38}"/>
          </ac:spMkLst>
        </pc:spChg>
        <pc:spChg chg="mod">
          <ac:chgData name="Aurelien Domont" userId="6da7715ce44349b3" providerId="LiveId" clId="{1F031B4F-7A08-47B6-9BBE-3BE595172CA2}" dt="2023-02-15T05:50:21.398" v="1022" actId="114"/>
          <ac:spMkLst>
            <pc:docMk/>
            <pc:sldMk cId="2227034554" sldId="2801"/>
            <ac:spMk id="4" creationId="{F119B86B-D2C9-375B-80A1-DE8857E34142}"/>
          </ac:spMkLst>
        </pc:spChg>
        <pc:spChg chg="add mod">
          <ac:chgData name="Aurelien Domont" userId="6da7715ce44349b3" providerId="LiveId" clId="{1F031B4F-7A08-47B6-9BBE-3BE595172CA2}" dt="2023-02-15T05:55:43.805" v="1037"/>
          <ac:spMkLst>
            <pc:docMk/>
            <pc:sldMk cId="2227034554" sldId="2801"/>
            <ac:spMk id="5" creationId="{E53C2A4A-EFBD-2184-EA09-515FFB846E33}"/>
          </ac:spMkLst>
        </pc:spChg>
        <pc:spChg chg="mod">
          <ac:chgData name="Aurelien Domont" userId="6da7715ce44349b3" providerId="LiveId" clId="{1F031B4F-7A08-47B6-9BBE-3BE595172CA2}" dt="2023-02-15T05:50:17.862" v="1020" actId="207"/>
          <ac:spMkLst>
            <pc:docMk/>
            <pc:sldMk cId="2227034554" sldId="2801"/>
            <ac:spMk id="7" creationId="{3540A4D6-5138-02C2-E069-69A97F50341A}"/>
          </ac:spMkLst>
        </pc:spChg>
        <pc:spChg chg="mod">
          <ac:chgData name="Aurelien Domont" userId="6da7715ce44349b3" providerId="LiveId" clId="{1F031B4F-7A08-47B6-9BBE-3BE595172CA2}" dt="2023-02-15T05:50:28.775" v="1024" actId="207"/>
          <ac:spMkLst>
            <pc:docMk/>
            <pc:sldMk cId="2227034554" sldId="2801"/>
            <ac:spMk id="8" creationId="{5F2AB727-F4EF-ACA5-D3E1-E42F1C7976AE}"/>
          </ac:spMkLst>
        </pc:spChg>
        <pc:spChg chg="mod">
          <ac:chgData name="Aurelien Domont" userId="6da7715ce44349b3" providerId="LiveId" clId="{1F031B4F-7A08-47B6-9BBE-3BE595172CA2}" dt="2023-02-15T05:50:37.295" v="1026" actId="114"/>
          <ac:spMkLst>
            <pc:docMk/>
            <pc:sldMk cId="2227034554" sldId="2801"/>
            <ac:spMk id="50" creationId="{F8AFE659-93EE-DE1A-EA33-3E9588101A6D}"/>
          </ac:spMkLst>
        </pc:spChg>
        <pc:spChg chg="mod">
          <ac:chgData name="Aurelien Domont" userId="6da7715ce44349b3" providerId="LiveId" clId="{1F031B4F-7A08-47B6-9BBE-3BE595172CA2}" dt="2023-02-15T05:50:37.295" v="1026" actId="114"/>
          <ac:spMkLst>
            <pc:docMk/>
            <pc:sldMk cId="2227034554" sldId="2801"/>
            <ac:spMk id="51" creationId="{C19DB103-C266-8C37-1C45-BD2DE0F4D398}"/>
          </ac:spMkLst>
        </pc:spChg>
        <pc:spChg chg="mod">
          <ac:chgData name="Aurelien Domont" userId="6da7715ce44349b3" providerId="LiveId" clId="{1F031B4F-7A08-47B6-9BBE-3BE595172CA2}" dt="2023-02-15T05:50:37.295" v="1026" actId="114"/>
          <ac:spMkLst>
            <pc:docMk/>
            <pc:sldMk cId="2227034554" sldId="2801"/>
            <ac:spMk id="52" creationId="{366EA6B5-9C44-B141-2088-12BEDCB8DB11}"/>
          </ac:spMkLst>
        </pc:spChg>
        <pc:spChg chg="mod">
          <ac:chgData name="Aurelien Domont" userId="6da7715ce44349b3" providerId="LiveId" clId="{1F031B4F-7A08-47B6-9BBE-3BE595172CA2}" dt="2023-02-15T05:52:28.502" v="1033" actId="108"/>
          <ac:spMkLst>
            <pc:docMk/>
            <pc:sldMk cId="2227034554" sldId="2801"/>
            <ac:spMk id="53" creationId="{EC8A1FBC-F97C-B5B9-E5A4-780A7916194C}"/>
          </ac:spMkLst>
        </pc:spChg>
        <pc:spChg chg="mod">
          <ac:chgData name="Aurelien Domont" userId="6da7715ce44349b3" providerId="LiveId" clId="{1F031B4F-7A08-47B6-9BBE-3BE595172CA2}" dt="2023-02-15T05:52:24.629" v="1032" actId="179"/>
          <ac:spMkLst>
            <pc:docMk/>
            <pc:sldMk cId="2227034554" sldId="2801"/>
            <ac:spMk id="55" creationId="{44707634-BC1D-F003-447D-CF7239EBFF97}"/>
          </ac:spMkLst>
        </pc:spChg>
      </pc:sldChg>
      <pc:sldChg chg="addSp delSp modSp mod">
        <pc:chgData name="Aurelien Domont" userId="6da7715ce44349b3" providerId="LiveId" clId="{1F031B4F-7A08-47B6-9BBE-3BE595172CA2}" dt="2023-02-15T05:55:50.171" v="1039"/>
        <pc:sldMkLst>
          <pc:docMk/>
          <pc:sldMk cId="1555481823" sldId="2802"/>
        </pc:sldMkLst>
        <pc:spChg chg="add mod">
          <ac:chgData name="Aurelien Domont" userId="6da7715ce44349b3" providerId="LiveId" clId="{1F031B4F-7A08-47B6-9BBE-3BE595172CA2}" dt="2023-02-15T05:55:50.171" v="1039"/>
          <ac:spMkLst>
            <pc:docMk/>
            <pc:sldMk cId="1555481823" sldId="2802"/>
            <ac:spMk id="2" creationId="{D72FE072-4FE2-6CE0-BFCA-646A54ADFCAA}"/>
          </ac:spMkLst>
        </pc:spChg>
        <pc:spChg chg="del">
          <ac:chgData name="Aurelien Domont" userId="6da7715ce44349b3" providerId="LiveId" clId="{1F031B4F-7A08-47B6-9BBE-3BE595172CA2}" dt="2023-02-15T05:55:50.046" v="1038" actId="478"/>
          <ac:spMkLst>
            <pc:docMk/>
            <pc:sldMk cId="1555481823" sldId="2802"/>
            <ac:spMk id="3" creationId="{CE2529A3-BA97-486F-9E02-8DFAAA7D8D38}"/>
          </ac:spMkLst>
        </pc:spChg>
      </pc:sldChg>
      <pc:sldChg chg="addSp delSp modSp mod">
        <pc:chgData name="Aurelien Domont" userId="6da7715ce44349b3" providerId="LiveId" clId="{1F031B4F-7A08-47B6-9BBE-3BE595172CA2}" dt="2023-02-15T05:56:00.027" v="1041"/>
        <pc:sldMkLst>
          <pc:docMk/>
          <pc:sldMk cId="1956543247" sldId="2803"/>
        </pc:sldMkLst>
        <pc:spChg chg="del">
          <ac:chgData name="Aurelien Domont" userId="6da7715ce44349b3" providerId="LiveId" clId="{1F031B4F-7A08-47B6-9BBE-3BE595172CA2}" dt="2023-02-15T05:55:59.901" v="1040" actId="478"/>
          <ac:spMkLst>
            <pc:docMk/>
            <pc:sldMk cId="1956543247" sldId="2803"/>
            <ac:spMk id="3" creationId="{CE2529A3-BA97-486F-9E02-8DFAAA7D8D38}"/>
          </ac:spMkLst>
        </pc:spChg>
        <pc:spChg chg="add mod">
          <ac:chgData name="Aurelien Domont" userId="6da7715ce44349b3" providerId="LiveId" clId="{1F031B4F-7A08-47B6-9BBE-3BE595172CA2}" dt="2023-02-15T05:56:00.027" v="1041"/>
          <ac:spMkLst>
            <pc:docMk/>
            <pc:sldMk cId="1956543247" sldId="2803"/>
            <ac:spMk id="8" creationId="{75B906A9-9189-B857-FAA3-D667E4F67165}"/>
          </ac:spMkLst>
        </pc:spChg>
      </pc:sldChg>
      <pc:sldChg chg="modSp mod">
        <pc:chgData name="Aurelien Domont" userId="6da7715ce44349b3" providerId="LiveId" clId="{1F031B4F-7A08-47B6-9BBE-3BE595172CA2}" dt="2023-02-15T06:16:23.066" v="1096" actId="14100"/>
        <pc:sldMkLst>
          <pc:docMk/>
          <pc:sldMk cId="1173003416" sldId="2805"/>
        </pc:sldMkLst>
        <pc:spChg chg="mod">
          <ac:chgData name="Aurelien Domont" userId="6da7715ce44349b3" providerId="LiveId" clId="{1F031B4F-7A08-47B6-9BBE-3BE595172CA2}" dt="2023-02-15T06:16:23.066" v="1096" actId="14100"/>
          <ac:spMkLst>
            <pc:docMk/>
            <pc:sldMk cId="1173003416" sldId="2805"/>
            <ac:spMk id="29" creationId="{FD6B5470-BAE1-F911-E9BD-7BB571B85D12}"/>
          </ac:spMkLst>
        </pc:spChg>
        <pc:spChg chg="mod">
          <ac:chgData name="Aurelien Domont" userId="6da7715ce44349b3" providerId="LiveId" clId="{1F031B4F-7A08-47B6-9BBE-3BE595172CA2}" dt="2023-02-15T06:15:23.249" v="1095" actId="14100"/>
          <ac:spMkLst>
            <pc:docMk/>
            <pc:sldMk cId="1173003416" sldId="2805"/>
            <ac:spMk id="34" creationId="{7FF0B41E-ED6D-47A2-E81C-7C23C6C7AD67}"/>
          </ac:spMkLst>
        </pc:spChg>
      </pc:sldChg>
      <pc:sldChg chg="modSp mod">
        <pc:chgData name="Aurelien Domont" userId="6da7715ce44349b3" providerId="LiveId" clId="{1F031B4F-7A08-47B6-9BBE-3BE595172CA2}" dt="2023-02-14T07:08:49.297" v="517" actId="313"/>
        <pc:sldMkLst>
          <pc:docMk/>
          <pc:sldMk cId="1453306358" sldId="2807"/>
        </pc:sldMkLst>
        <pc:spChg chg="mod">
          <ac:chgData name="Aurelien Domont" userId="6da7715ce44349b3" providerId="LiveId" clId="{1F031B4F-7A08-47B6-9BBE-3BE595172CA2}" dt="2023-02-14T07:08:49.297" v="517" actId="313"/>
          <ac:spMkLst>
            <pc:docMk/>
            <pc:sldMk cId="1453306358" sldId="2807"/>
            <ac:spMk id="10" creationId="{14C9DC0B-5AE6-19E6-58CC-5F88F5C37B58}"/>
          </ac:spMkLst>
        </pc:spChg>
      </pc:sldChg>
      <pc:sldChg chg="add del">
        <pc:chgData name="Aurelien Domont" userId="6da7715ce44349b3" providerId="LiveId" clId="{1F031B4F-7A08-47B6-9BBE-3BE595172CA2}" dt="2023-02-15T23:32:02.194" v="1138" actId="47"/>
        <pc:sldMkLst>
          <pc:docMk/>
          <pc:sldMk cId="3628312707" sldId="2808"/>
        </pc:sldMkLst>
      </pc:sldChg>
      <pc:sldChg chg="addSp modSp new mod">
        <pc:chgData name="Aurelien Domont" userId="6da7715ce44349b3" providerId="LiveId" clId="{1F031B4F-7A08-47B6-9BBE-3BE595172CA2}" dt="2023-02-16T02:21:34.400" v="3100" actId="400"/>
        <pc:sldMkLst>
          <pc:docMk/>
          <pc:sldMk cId="1501941711" sldId="2809"/>
        </pc:sldMkLst>
        <pc:spChg chg="add mod">
          <ac:chgData name="Aurelien Domont" userId="6da7715ce44349b3" providerId="LiveId" clId="{1F031B4F-7A08-47B6-9BBE-3BE595172CA2}" dt="2023-02-16T02:21:34.400" v="3100" actId="400"/>
          <ac:spMkLst>
            <pc:docMk/>
            <pc:sldMk cId="1501941711" sldId="2809"/>
            <ac:spMk id="3" creationId="{9C697653-603F-5519-9F53-638B4674B2BC}"/>
          </ac:spMkLst>
        </pc:spChg>
        <pc:spChg chg="add mod ord">
          <ac:chgData name="Aurelien Domont" userId="6da7715ce44349b3" providerId="LiveId" clId="{1F031B4F-7A08-47B6-9BBE-3BE595172CA2}" dt="2023-02-15T23:25:59.647" v="1103" actId="167"/>
          <ac:spMkLst>
            <pc:docMk/>
            <pc:sldMk cId="1501941711" sldId="2809"/>
            <ac:spMk id="4" creationId="{9EFA310D-1893-422A-6CBE-C20E35D132E1}"/>
          </ac:spMkLst>
        </pc:spChg>
      </pc:sldChg>
      <pc:sldChg chg="modSp add mod">
        <pc:chgData name="Aurelien Domont" userId="6da7715ce44349b3" providerId="LiveId" clId="{1F031B4F-7A08-47B6-9BBE-3BE595172CA2}" dt="2023-02-15T03:32:36.930" v="961"/>
        <pc:sldMkLst>
          <pc:docMk/>
          <pc:sldMk cId="4037376043" sldId="2810"/>
        </pc:sldMkLst>
        <pc:spChg chg="mod">
          <ac:chgData name="Aurelien Domont" userId="6da7715ce44349b3" providerId="LiveId" clId="{1F031B4F-7A08-47B6-9BBE-3BE595172CA2}" dt="2023-02-15T03:32:10.067" v="935" actId="1076"/>
          <ac:spMkLst>
            <pc:docMk/>
            <pc:sldMk cId="4037376043" sldId="2810"/>
            <ac:spMk id="7" creationId="{0DD006C0-D444-F202-F0AB-2FEA83A04F92}"/>
          </ac:spMkLst>
        </pc:spChg>
        <pc:spChg chg="mod">
          <ac:chgData name="Aurelien Domont" userId="6da7715ce44349b3" providerId="LiveId" clId="{1F031B4F-7A08-47B6-9BBE-3BE595172CA2}" dt="2023-02-15T03:32:12.773" v="936"/>
          <ac:spMkLst>
            <pc:docMk/>
            <pc:sldMk cId="4037376043" sldId="2810"/>
            <ac:spMk id="8" creationId="{969592C2-19C1-D00D-9B5D-B9EDF96424C2}"/>
          </ac:spMkLst>
        </pc:spChg>
        <pc:spChg chg="mod">
          <ac:chgData name="Aurelien Domont" userId="6da7715ce44349b3" providerId="LiveId" clId="{1F031B4F-7A08-47B6-9BBE-3BE595172CA2}" dt="2023-02-15T03:32:14.126" v="937"/>
          <ac:spMkLst>
            <pc:docMk/>
            <pc:sldMk cId="4037376043" sldId="2810"/>
            <ac:spMk id="9" creationId="{F0C6D7C0-9D53-7DDD-643C-3B1EDB675231}"/>
          </ac:spMkLst>
        </pc:spChg>
        <pc:spChg chg="mod">
          <ac:chgData name="Aurelien Domont" userId="6da7715ce44349b3" providerId="LiveId" clId="{1F031B4F-7A08-47B6-9BBE-3BE595172CA2}" dt="2023-02-15T03:32:16.047" v="938"/>
          <ac:spMkLst>
            <pc:docMk/>
            <pc:sldMk cId="4037376043" sldId="2810"/>
            <ac:spMk id="10" creationId="{293CC1FC-19ED-7FA8-67C8-0BCA7B4D1572}"/>
          </ac:spMkLst>
        </pc:spChg>
        <pc:spChg chg="mod">
          <ac:chgData name="Aurelien Domont" userId="6da7715ce44349b3" providerId="LiveId" clId="{1F031B4F-7A08-47B6-9BBE-3BE595172CA2}" dt="2023-02-15T03:32:17.826" v="939"/>
          <ac:spMkLst>
            <pc:docMk/>
            <pc:sldMk cId="4037376043" sldId="2810"/>
            <ac:spMk id="11" creationId="{6308CFE5-861E-F912-358D-FC331F4473BF}"/>
          </ac:spMkLst>
        </pc:spChg>
        <pc:spChg chg="mod">
          <ac:chgData name="Aurelien Domont" userId="6da7715ce44349b3" providerId="LiveId" clId="{1F031B4F-7A08-47B6-9BBE-3BE595172CA2}" dt="2023-02-15T03:31:40.781" v="865" actId="20577"/>
          <ac:spMkLst>
            <pc:docMk/>
            <pc:sldMk cId="4037376043" sldId="2810"/>
            <ac:spMk id="16" creationId="{6C2BB713-9637-4B9B-938F-E9768876782A}"/>
          </ac:spMkLst>
        </pc:spChg>
        <pc:spChg chg="mod">
          <ac:chgData name="Aurelien Domont" userId="6da7715ce44349b3" providerId="LiveId" clId="{1F031B4F-7A08-47B6-9BBE-3BE595172CA2}" dt="2023-02-15T03:31:50.032" v="891" actId="20577"/>
          <ac:spMkLst>
            <pc:docMk/>
            <pc:sldMk cId="4037376043" sldId="2810"/>
            <ac:spMk id="26" creationId="{A029AC71-1F6B-656D-6611-0A5DAFF14871}"/>
          </ac:spMkLst>
        </pc:spChg>
        <pc:spChg chg="mod">
          <ac:chgData name="Aurelien Domont" userId="6da7715ce44349b3" providerId="LiveId" clId="{1F031B4F-7A08-47B6-9BBE-3BE595172CA2}" dt="2023-02-15T03:32:29.565" v="957" actId="20577"/>
          <ac:spMkLst>
            <pc:docMk/>
            <pc:sldMk cId="4037376043" sldId="2810"/>
            <ac:spMk id="27" creationId="{7860E30E-80E6-D6F9-EDAD-74B9507269C2}"/>
          </ac:spMkLst>
        </pc:spChg>
        <pc:spChg chg="mod">
          <ac:chgData name="Aurelien Domont" userId="6da7715ce44349b3" providerId="LiveId" clId="{1F031B4F-7A08-47B6-9BBE-3BE595172CA2}" dt="2023-02-15T03:32:32.203" v="958"/>
          <ac:spMkLst>
            <pc:docMk/>
            <pc:sldMk cId="4037376043" sldId="2810"/>
            <ac:spMk id="28" creationId="{EC594A61-1E37-D873-3040-23196614DE82}"/>
          </ac:spMkLst>
        </pc:spChg>
        <pc:spChg chg="mod">
          <ac:chgData name="Aurelien Domont" userId="6da7715ce44349b3" providerId="LiveId" clId="{1F031B4F-7A08-47B6-9BBE-3BE595172CA2}" dt="2023-02-15T03:32:33.646" v="959"/>
          <ac:spMkLst>
            <pc:docMk/>
            <pc:sldMk cId="4037376043" sldId="2810"/>
            <ac:spMk id="29" creationId="{64A1782D-465A-F770-4044-77554CEC4C28}"/>
          </ac:spMkLst>
        </pc:spChg>
        <pc:spChg chg="mod">
          <ac:chgData name="Aurelien Domont" userId="6da7715ce44349b3" providerId="LiveId" clId="{1F031B4F-7A08-47B6-9BBE-3BE595172CA2}" dt="2023-02-15T03:32:35.157" v="960"/>
          <ac:spMkLst>
            <pc:docMk/>
            <pc:sldMk cId="4037376043" sldId="2810"/>
            <ac:spMk id="46" creationId="{22AE7747-F167-8B73-5D46-E8B744262829}"/>
          </ac:spMkLst>
        </pc:spChg>
        <pc:spChg chg="mod">
          <ac:chgData name="Aurelien Domont" userId="6da7715ce44349b3" providerId="LiveId" clId="{1F031B4F-7A08-47B6-9BBE-3BE595172CA2}" dt="2023-02-15T03:32:36.930" v="961"/>
          <ac:spMkLst>
            <pc:docMk/>
            <pc:sldMk cId="4037376043" sldId="2810"/>
            <ac:spMk id="47" creationId="{C28C14FA-A68C-41E2-394D-C31D1292E6F7}"/>
          </ac:spMkLst>
        </pc:spChg>
        <pc:cxnChg chg="mod">
          <ac:chgData name="Aurelien Domont" userId="6da7715ce44349b3" providerId="LiveId" clId="{1F031B4F-7A08-47B6-9BBE-3BE595172CA2}" dt="2023-02-15T03:32:10.067" v="935" actId="1076"/>
          <ac:cxnSpMkLst>
            <pc:docMk/>
            <pc:sldMk cId="4037376043" sldId="2810"/>
            <ac:cxnSpMk id="51" creationId="{752DCDD9-E283-9F99-401E-E3A63DA36473}"/>
          </ac:cxnSpMkLst>
        </pc:cxnChg>
        <pc:cxnChg chg="mod">
          <ac:chgData name="Aurelien Domont" userId="6da7715ce44349b3" providerId="LiveId" clId="{1F031B4F-7A08-47B6-9BBE-3BE595172CA2}" dt="2023-02-15T03:32:10.067" v="935" actId="1076"/>
          <ac:cxnSpMkLst>
            <pc:docMk/>
            <pc:sldMk cId="4037376043" sldId="2810"/>
            <ac:cxnSpMk id="79" creationId="{2D6986D8-486F-0473-1173-BD84BAB3B9AA}"/>
          </ac:cxnSpMkLst>
        </pc:cxnChg>
      </pc:sldChg>
      <pc:sldChg chg="modSp add mod">
        <pc:chgData name="Aurelien Domont" userId="6da7715ce44349b3" providerId="LiveId" clId="{1F031B4F-7A08-47B6-9BBE-3BE595172CA2}" dt="2023-02-15T23:30:18.260" v="1125" actId="1035"/>
        <pc:sldMkLst>
          <pc:docMk/>
          <pc:sldMk cId="880102048" sldId="2811"/>
        </pc:sldMkLst>
        <pc:spChg chg="mod">
          <ac:chgData name="Aurelien Domont" userId="6da7715ce44349b3" providerId="LiveId" clId="{1F031B4F-7A08-47B6-9BBE-3BE595172CA2}" dt="2023-02-15T23:30:07.772" v="1122" actId="14100"/>
          <ac:spMkLst>
            <pc:docMk/>
            <pc:sldMk cId="880102048" sldId="2811"/>
            <ac:spMk id="4" creationId="{DFDABEBC-4CDA-DE67-F7EF-3C9B292D3796}"/>
          </ac:spMkLst>
        </pc:spChg>
        <pc:spChg chg="mod">
          <ac:chgData name="Aurelien Domont" userId="6da7715ce44349b3" providerId="LiveId" clId="{1F031B4F-7A08-47B6-9BBE-3BE595172CA2}" dt="2023-02-15T23:30:18.260" v="1125" actId="1035"/>
          <ac:spMkLst>
            <pc:docMk/>
            <pc:sldMk cId="880102048" sldId="2811"/>
            <ac:spMk id="8" creationId="{72A52A59-2B0C-B438-B79F-EAD1EBFD5A88}"/>
          </ac:spMkLst>
        </pc:spChg>
        <pc:spChg chg="mod">
          <ac:chgData name="Aurelien Domont" userId="6da7715ce44349b3" providerId="LiveId" clId="{1F031B4F-7A08-47B6-9BBE-3BE595172CA2}" dt="2023-02-15T23:28:29.474" v="1111" actId="207"/>
          <ac:spMkLst>
            <pc:docMk/>
            <pc:sldMk cId="880102048" sldId="2811"/>
            <ac:spMk id="9" creationId="{0F4B39A0-2803-47D9-93AE-F99798C91F06}"/>
          </ac:spMkLst>
        </pc:spChg>
        <pc:spChg chg="mod">
          <ac:chgData name="Aurelien Domont" userId="6da7715ce44349b3" providerId="LiveId" clId="{1F031B4F-7A08-47B6-9BBE-3BE595172CA2}" dt="2023-02-15T23:30:18.260" v="1125" actId="1035"/>
          <ac:spMkLst>
            <pc:docMk/>
            <pc:sldMk cId="880102048" sldId="2811"/>
            <ac:spMk id="14" creationId="{85DB7984-08ED-9AB7-9778-BAC9EF667E17}"/>
          </ac:spMkLst>
        </pc:spChg>
        <pc:spChg chg="mod">
          <ac:chgData name="Aurelien Domont" userId="6da7715ce44349b3" providerId="LiveId" clId="{1F031B4F-7A08-47B6-9BBE-3BE595172CA2}" dt="2023-02-15T23:28:17.303" v="1108"/>
          <ac:spMkLst>
            <pc:docMk/>
            <pc:sldMk cId="880102048" sldId="2811"/>
            <ac:spMk id="16" creationId="{6C2BB713-9637-4B9B-938F-E9768876782A}"/>
          </ac:spMkLst>
        </pc:spChg>
        <pc:spChg chg="mod">
          <ac:chgData name="Aurelien Domont" userId="6da7715ce44349b3" providerId="LiveId" clId="{1F031B4F-7A08-47B6-9BBE-3BE595172CA2}" dt="2023-02-15T23:30:18.260" v="1125" actId="1035"/>
          <ac:spMkLst>
            <pc:docMk/>
            <pc:sldMk cId="880102048" sldId="2811"/>
            <ac:spMk id="21" creationId="{65195D31-8CD1-9CAD-EDAB-5DC5BCEFF793}"/>
          </ac:spMkLst>
        </pc:spChg>
        <pc:spChg chg="mod">
          <ac:chgData name="Aurelien Domont" userId="6da7715ce44349b3" providerId="LiveId" clId="{1F031B4F-7A08-47B6-9BBE-3BE595172CA2}" dt="2023-02-15T23:30:18.260" v="1125" actId="1035"/>
          <ac:spMkLst>
            <pc:docMk/>
            <pc:sldMk cId="880102048" sldId="2811"/>
            <ac:spMk id="26" creationId="{60AA3177-69A2-8959-DB8F-FDAAC70C5894}"/>
          </ac:spMkLst>
        </pc:spChg>
        <pc:spChg chg="mod">
          <ac:chgData name="Aurelien Domont" userId="6da7715ce44349b3" providerId="LiveId" clId="{1F031B4F-7A08-47B6-9BBE-3BE595172CA2}" dt="2023-02-15T23:30:18.260" v="1125" actId="1035"/>
          <ac:spMkLst>
            <pc:docMk/>
            <pc:sldMk cId="880102048" sldId="2811"/>
            <ac:spMk id="29" creationId="{8F984EF8-19B2-4B5E-98EC-433CCE26E2A7}"/>
          </ac:spMkLst>
        </pc:spChg>
        <pc:spChg chg="mod">
          <ac:chgData name="Aurelien Domont" userId="6da7715ce44349b3" providerId="LiveId" clId="{1F031B4F-7A08-47B6-9BBE-3BE595172CA2}" dt="2023-02-15T23:28:38.094" v="1113" actId="207"/>
          <ac:spMkLst>
            <pc:docMk/>
            <pc:sldMk cId="880102048" sldId="2811"/>
            <ac:spMk id="31" creationId="{1C1B78F5-CE09-4A06-8F1D-30227B5D6E15}"/>
          </ac:spMkLst>
        </pc:spChg>
      </pc:sldChg>
      <pc:sldChg chg="add del ord">
        <pc:chgData name="Aurelien Domont" userId="6da7715ce44349b3" providerId="LiveId" clId="{1F031B4F-7A08-47B6-9BBE-3BE595172CA2}" dt="2023-02-15T23:31:57.108" v="1136" actId="47"/>
        <pc:sldMkLst>
          <pc:docMk/>
          <pc:sldMk cId="1561619226" sldId="2812"/>
        </pc:sldMkLst>
      </pc:sldChg>
      <pc:sldChg chg="modSp add mod">
        <pc:chgData name="Aurelien Domont" userId="6da7715ce44349b3" providerId="LiveId" clId="{1F031B4F-7A08-47B6-9BBE-3BE595172CA2}" dt="2023-02-15T23:44:12.160" v="1379" actId="207"/>
        <pc:sldMkLst>
          <pc:docMk/>
          <pc:sldMk cId="11208037" sldId="2813"/>
        </pc:sldMkLst>
        <pc:spChg chg="mod">
          <ac:chgData name="Aurelien Domont" userId="6da7715ce44349b3" providerId="LiveId" clId="{1F031B4F-7A08-47B6-9BBE-3BE595172CA2}" dt="2023-02-15T23:44:12.160" v="1379" actId="207"/>
          <ac:spMkLst>
            <pc:docMk/>
            <pc:sldMk cId="11208037" sldId="2813"/>
            <ac:spMk id="14" creationId="{85DB7984-08ED-9AB7-9778-BAC9EF667E17}"/>
          </ac:spMkLst>
        </pc:spChg>
        <pc:spChg chg="mod">
          <ac:chgData name="Aurelien Domont" userId="6da7715ce44349b3" providerId="LiveId" clId="{1F031B4F-7A08-47B6-9BBE-3BE595172CA2}" dt="2023-02-15T23:44:08.825" v="1378" actId="207"/>
          <ac:spMkLst>
            <pc:docMk/>
            <pc:sldMk cId="11208037" sldId="2813"/>
            <ac:spMk id="31" creationId="{1C1B78F5-CE09-4A06-8F1D-30227B5D6E15}"/>
          </ac:spMkLst>
        </pc:spChg>
      </pc:sldChg>
      <pc:sldChg chg="modSp add del mod">
        <pc:chgData name="Aurelien Domont" userId="6da7715ce44349b3" providerId="LiveId" clId="{1F031B4F-7A08-47B6-9BBE-3BE595172CA2}" dt="2023-02-15T23:31:48.841" v="1134" actId="2696"/>
        <pc:sldMkLst>
          <pc:docMk/>
          <pc:sldMk cId="1238142942" sldId="2813"/>
        </pc:sldMkLst>
        <pc:spChg chg="mod">
          <ac:chgData name="Aurelien Domont" userId="6da7715ce44349b3" providerId="LiveId" clId="{1F031B4F-7A08-47B6-9BBE-3BE595172CA2}" dt="2023-02-15T23:31:43.475" v="1133" actId="207"/>
          <ac:spMkLst>
            <pc:docMk/>
            <pc:sldMk cId="1238142942" sldId="2813"/>
            <ac:spMk id="9" creationId="{0F4B39A0-2803-47D9-93AE-F99798C91F06}"/>
          </ac:spMkLst>
        </pc:spChg>
        <pc:spChg chg="mod">
          <ac:chgData name="Aurelien Domont" userId="6da7715ce44349b3" providerId="LiveId" clId="{1F031B4F-7A08-47B6-9BBE-3BE595172CA2}" dt="2023-02-15T23:31:36.097" v="1131" actId="207"/>
          <ac:spMkLst>
            <pc:docMk/>
            <pc:sldMk cId="1238142942" sldId="2813"/>
            <ac:spMk id="31" creationId="{1C1B78F5-CE09-4A06-8F1D-30227B5D6E15}"/>
          </ac:spMkLst>
        </pc:spChg>
      </pc:sldChg>
      <pc:sldChg chg="modSp add mod">
        <pc:chgData name="Aurelien Domont" userId="6da7715ce44349b3" providerId="LiveId" clId="{1F031B4F-7A08-47B6-9BBE-3BE595172CA2}" dt="2023-02-15T23:45:35.731" v="1390" actId="207"/>
        <pc:sldMkLst>
          <pc:docMk/>
          <pc:sldMk cId="2585945969" sldId="2814"/>
        </pc:sldMkLst>
        <pc:spChg chg="mod">
          <ac:chgData name="Aurelien Domont" userId="6da7715ce44349b3" providerId="LiveId" clId="{1F031B4F-7A08-47B6-9BBE-3BE595172CA2}" dt="2023-02-15T23:45:35.731" v="1390" actId="207"/>
          <ac:spMkLst>
            <pc:docMk/>
            <pc:sldMk cId="2585945969" sldId="2814"/>
            <ac:spMk id="14" creationId="{85DB7984-08ED-9AB7-9778-BAC9EF667E17}"/>
          </ac:spMkLst>
        </pc:spChg>
      </pc:sldChg>
      <pc:sldChg chg="modSp add mod">
        <pc:chgData name="Aurelien Domont" userId="6da7715ce44349b3" providerId="LiveId" clId="{1F031B4F-7A08-47B6-9BBE-3BE595172CA2}" dt="2023-02-15T23:45:39.675" v="1391" actId="207"/>
        <pc:sldMkLst>
          <pc:docMk/>
          <pc:sldMk cId="1295088674" sldId="2815"/>
        </pc:sldMkLst>
        <pc:spChg chg="mod">
          <ac:chgData name="Aurelien Domont" userId="6da7715ce44349b3" providerId="LiveId" clId="{1F031B4F-7A08-47B6-9BBE-3BE595172CA2}" dt="2023-02-15T23:45:39.675" v="1391" actId="207"/>
          <ac:spMkLst>
            <pc:docMk/>
            <pc:sldMk cId="1295088674" sldId="2815"/>
            <ac:spMk id="14" creationId="{85DB7984-08ED-9AB7-9778-BAC9EF667E17}"/>
          </ac:spMkLst>
        </pc:spChg>
      </pc:sldChg>
      <pc:sldChg chg="modSp add mod">
        <pc:chgData name="Aurelien Domont" userId="6da7715ce44349b3" providerId="LiveId" clId="{1F031B4F-7A08-47B6-9BBE-3BE595172CA2}" dt="2023-02-15T23:45:46.651" v="1392" actId="207"/>
        <pc:sldMkLst>
          <pc:docMk/>
          <pc:sldMk cId="910304191" sldId="2816"/>
        </pc:sldMkLst>
        <pc:spChg chg="mod">
          <ac:chgData name="Aurelien Domont" userId="6da7715ce44349b3" providerId="LiveId" clId="{1F031B4F-7A08-47B6-9BBE-3BE595172CA2}" dt="2023-02-15T23:45:46.651" v="1392" actId="207"/>
          <ac:spMkLst>
            <pc:docMk/>
            <pc:sldMk cId="910304191" sldId="2816"/>
            <ac:spMk id="14" creationId="{85DB7984-08ED-9AB7-9778-BAC9EF667E17}"/>
          </ac:spMkLst>
        </pc:spChg>
      </pc:sldChg>
      <pc:sldChg chg="modSp add mod">
        <pc:chgData name="Aurelien Domont" userId="6da7715ce44349b3" providerId="LiveId" clId="{1F031B4F-7A08-47B6-9BBE-3BE595172CA2}" dt="2023-02-15T23:45:50.036" v="1393" actId="207"/>
        <pc:sldMkLst>
          <pc:docMk/>
          <pc:sldMk cId="2470133787" sldId="2817"/>
        </pc:sldMkLst>
        <pc:spChg chg="mod">
          <ac:chgData name="Aurelien Domont" userId="6da7715ce44349b3" providerId="LiveId" clId="{1F031B4F-7A08-47B6-9BBE-3BE595172CA2}" dt="2023-02-15T23:45:50.036" v="1393" actId="207"/>
          <ac:spMkLst>
            <pc:docMk/>
            <pc:sldMk cId="2470133787" sldId="2817"/>
            <ac:spMk id="14" creationId="{85DB7984-08ED-9AB7-9778-BAC9EF667E17}"/>
          </ac:spMkLst>
        </pc:spChg>
      </pc:sldChg>
      <pc:sldChg chg="modSp add mod">
        <pc:chgData name="Aurelien Domont" userId="6da7715ce44349b3" providerId="LiveId" clId="{1F031B4F-7A08-47B6-9BBE-3BE595172CA2}" dt="2023-02-15T23:45:54.503" v="1394" actId="207"/>
        <pc:sldMkLst>
          <pc:docMk/>
          <pc:sldMk cId="1781728587" sldId="2818"/>
        </pc:sldMkLst>
        <pc:spChg chg="mod">
          <ac:chgData name="Aurelien Domont" userId="6da7715ce44349b3" providerId="LiveId" clId="{1F031B4F-7A08-47B6-9BBE-3BE595172CA2}" dt="2023-02-15T23:45:54.503" v="1394" actId="207"/>
          <ac:spMkLst>
            <pc:docMk/>
            <pc:sldMk cId="1781728587" sldId="2818"/>
            <ac:spMk id="14" creationId="{85DB7984-08ED-9AB7-9778-BAC9EF667E17}"/>
          </ac:spMkLst>
        </pc:spChg>
      </pc:sldChg>
      <pc:sldChg chg="modSp add mod">
        <pc:chgData name="Aurelien Domont" userId="6da7715ce44349b3" providerId="LiveId" clId="{1F031B4F-7A08-47B6-9BBE-3BE595172CA2}" dt="2023-02-15T23:45:59.082" v="1395" actId="207"/>
        <pc:sldMkLst>
          <pc:docMk/>
          <pc:sldMk cId="754206789" sldId="2819"/>
        </pc:sldMkLst>
        <pc:spChg chg="mod">
          <ac:chgData name="Aurelien Domont" userId="6da7715ce44349b3" providerId="LiveId" clId="{1F031B4F-7A08-47B6-9BBE-3BE595172CA2}" dt="2023-02-15T23:45:59.082" v="1395" actId="207"/>
          <ac:spMkLst>
            <pc:docMk/>
            <pc:sldMk cId="754206789" sldId="2819"/>
            <ac:spMk id="14" creationId="{85DB7984-08ED-9AB7-9778-BAC9EF667E17}"/>
          </ac:spMkLst>
        </pc:spChg>
      </pc:sldChg>
      <pc:sldChg chg="modSp add mod">
        <pc:chgData name="Aurelien Domont" userId="6da7715ce44349b3" providerId="LiveId" clId="{1F031B4F-7A08-47B6-9BBE-3BE595172CA2}" dt="2023-02-15T23:46:06.801" v="1396" actId="207"/>
        <pc:sldMkLst>
          <pc:docMk/>
          <pc:sldMk cId="1726433618" sldId="2820"/>
        </pc:sldMkLst>
        <pc:spChg chg="mod">
          <ac:chgData name="Aurelien Domont" userId="6da7715ce44349b3" providerId="LiveId" clId="{1F031B4F-7A08-47B6-9BBE-3BE595172CA2}" dt="2023-02-15T23:46:06.801" v="1396" actId="207"/>
          <ac:spMkLst>
            <pc:docMk/>
            <pc:sldMk cId="1726433618" sldId="2820"/>
            <ac:spMk id="14" creationId="{85DB7984-08ED-9AB7-9778-BAC9EF667E17}"/>
          </ac:spMkLst>
        </pc:spChg>
      </pc:sldChg>
      <pc:sldChg chg="add del">
        <pc:chgData name="Aurelien Domont" userId="6da7715ce44349b3" providerId="LiveId" clId="{1F031B4F-7A08-47B6-9BBE-3BE595172CA2}" dt="2023-02-15T23:46:36.549" v="1400" actId="47"/>
        <pc:sldMkLst>
          <pc:docMk/>
          <pc:sldMk cId="2456829057" sldId="2821"/>
        </pc:sldMkLst>
      </pc:sldChg>
      <pc:sldChg chg="add del">
        <pc:chgData name="Aurelien Domont" userId="6da7715ce44349b3" providerId="LiveId" clId="{1F031B4F-7A08-47B6-9BBE-3BE595172CA2}" dt="2023-02-15T23:47:10.367" v="1405" actId="47"/>
        <pc:sldMkLst>
          <pc:docMk/>
          <pc:sldMk cId="3782281306" sldId="2822"/>
        </pc:sldMkLst>
      </pc:sldChg>
      <pc:sldChg chg="modSp add mod">
        <pc:chgData name="Aurelien Domont" userId="6da7715ce44349b3" providerId="LiveId" clId="{1F031B4F-7A08-47B6-9BBE-3BE595172CA2}" dt="2023-02-15T23:47:34.605" v="1412" actId="207"/>
        <pc:sldMkLst>
          <pc:docMk/>
          <pc:sldMk cId="204392000" sldId="2823"/>
        </pc:sldMkLst>
        <pc:spChg chg="mod">
          <ac:chgData name="Aurelien Domont" userId="6da7715ce44349b3" providerId="LiveId" clId="{1F031B4F-7A08-47B6-9BBE-3BE595172CA2}" dt="2023-02-15T23:47:34.605" v="1412" actId="207"/>
          <ac:spMkLst>
            <pc:docMk/>
            <pc:sldMk cId="204392000" sldId="2823"/>
            <ac:spMk id="14" creationId="{85DB7984-08ED-9AB7-9778-BAC9EF667E17}"/>
          </ac:spMkLst>
        </pc:spChg>
      </pc:sldChg>
      <pc:sldChg chg="modSp add mod">
        <pc:chgData name="Aurelien Domont" userId="6da7715ce44349b3" providerId="LiveId" clId="{1F031B4F-7A08-47B6-9BBE-3BE595172CA2}" dt="2023-02-15T23:47:38.612" v="1413" actId="207"/>
        <pc:sldMkLst>
          <pc:docMk/>
          <pc:sldMk cId="1991075035" sldId="2824"/>
        </pc:sldMkLst>
        <pc:spChg chg="mod">
          <ac:chgData name="Aurelien Domont" userId="6da7715ce44349b3" providerId="LiveId" clId="{1F031B4F-7A08-47B6-9BBE-3BE595172CA2}" dt="2023-02-15T23:47:38.612" v="1413" actId="207"/>
          <ac:spMkLst>
            <pc:docMk/>
            <pc:sldMk cId="1991075035" sldId="2824"/>
            <ac:spMk id="14" creationId="{85DB7984-08ED-9AB7-9778-BAC9EF667E17}"/>
          </ac:spMkLst>
        </pc:spChg>
      </pc:sldChg>
      <pc:sldChg chg="modSp add mod">
        <pc:chgData name="Aurelien Domont" userId="6da7715ce44349b3" providerId="LiveId" clId="{1F031B4F-7A08-47B6-9BBE-3BE595172CA2}" dt="2023-02-15T23:49:36.462" v="1418" actId="207"/>
        <pc:sldMkLst>
          <pc:docMk/>
          <pc:sldMk cId="3300084978" sldId="2825"/>
        </pc:sldMkLst>
        <pc:spChg chg="mod">
          <ac:chgData name="Aurelien Domont" userId="6da7715ce44349b3" providerId="LiveId" clId="{1F031B4F-7A08-47B6-9BBE-3BE595172CA2}" dt="2023-02-15T23:33:21.174" v="1165" actId="207"/>
          <ac:spMkLst>
            <pc:docMk/>
            <pc:sldMk cId="3300084978" sldId="2825"/>
            <ac:spMk id="9" creationId="{0F4B39A0-2803-47D9-93AE-F99798C91F06}"/>
          </ac:spMkLst>
        </pc:spChg>
        <pc:spChg chg="mod">
          <ac:chgData name="Aurelien Domont" userId="6da7715ce44349b3" providerId="LiveId" clId="{1F031B4F-7A08-47B6-9BBE-3BE595172CA2}" dt="2023-02-15T23:33:18.318" v="1164" actId="207"/>
          <ac:spMkLst>
            <pc:docMk/>
            <pc:sldMk cId="3300084978" sldId="2825"/>
            <ac:spMk id="12" creationId="{B9BBA604-AEF4-4807-AD42-75399F0043F4}"/>
          </ac:spMkLst>
        </pc:spChg>
        <pc:spChg chg="mod">
          <ac:chgData name="Aurelien Domont" userId="6da7715ce44349b3" providerId="LiveId" clId="{1F031B4F-7A08-47B6-9BBE-3BE595172CA2}" dt="2023-02-15T23:49:36.462" v="1418" actId="207"/>
          <ac:spMkLst>
            <pc:docMk/>
            <pc:sldMk cId="3300084978" sldId="2825"/>
            <ac:spMk id="32" creationId="{3BEF6079-F38C-4B82-B044-53A13155F334}"/>
          </ac:spMkLst>
        </pc:spChg>
      </pc:sldChg>
      <pc:sldChg chg="modSp add mod">
        <pc:chgData name="Aurelien Domont" userId="6da7715ce44349b3" providerId="LiveId" clId="{1F031B4F-7A08-47B6-9BBE-3BE595172CA2}" dt="2023-02-15T23:49:57.469" v="1419" actId="207"/>
        <pc:sldMkLst>
          <pc:docMk/>
          <pc:sldMk cId="33718065" sldId="2826"/>
        </pc:sldMkLst>
        <pc:spChg chg="mod">
          <ac:chgData name="Aurelien Domont" userId="6da7715ce44349b3" providerId="LiveId" clId="{1F031B4F-7A08-47B6-9BBE-3BE595172CA2}" dt="2023-02-15T23:49:57.469" v="1419" actId="207"/>
          <ac:spMkLst>
            <pc:docMk/>
            <pc:sldMk cId="33718065" sldId="2826"/>
            <ac:spMk id="8" creationId="{72A52A59-2B0C-B438-B79F-EAD1EBFD5A88}"/>
          </ac:spMkLst>
        </pc:spChg>
      </pc:sldChg>
      <pc:sldChg chg="modSp add mod">
        <pc:chgData name="Aurelien Domont" userId="6da7715ce44349b3" providerId="LiveId" clId="{1F031B4F-7A08-47B6-9BBE-3BE595172CA2}" dt="2023-02-15T23:50:03.428" v="1420" actId="207"/>
        <pc:sldMkLst>
          <pc:docMk/>
          <pc:sldMk cId="392799466" sldId="2827"/>
        </pc:sldMkLst>
        <pc:spChg chg="mod">
          <ac:chgData name="Aurelien Domont" userId="6da7715ce44349b3" providerId="LiveId" clId="{1F031B4F-7A08-47B6-9BBE-3BE595172CA2}" dt="2023-02-15T23:50:03.428" v="1420" actId="207"/>
          <ac:spMkLst>
            <pc:docMk/>
            <pc:sldMk cId="392799466" sldId="2827"/>
            <ac:spMk id="8" creationId="{72A52A59-2B0C-B438-B79F-EAD1EBFD5A88}"/>
          </ac:spMkLst>
        </pc:spChg>
      </pc:sldChg>
      <pc:sldChg chg="modSp add mod">
        <pc:chgData name="Aurelien Domont" userId="6da7715ce44349b3" providerId="LiveId" clId="{1F031B4F-7A08-47B6-9BBE-3BE595172CA2}" dt="2023-02-15T23:50:08.613" v="1421" actId="207"/>
        <pc:sldMkLst>
          <pc:docMk/>
          <pc:sldMk cId="2219096630" sldId="2828"/>
        </pc:sldMkLst>
        <pc:spChg chg="mod">
          <ac:chgData name="Aurelien Domont" userId="6da7715ce44349b3" providerId="LiveId" clId="{1F031B4F-7A08-47B6-9BBE-3BE595172CA2}" dt="2023-02-15T23:50:08.613" v="1421" actId="207"/>
          <ac:spMkLst>
            <pc:docMk/>
            <pc:sldMk cId="2219096630" sldId="2828"/>
            <ac:spMk id="8" creationId="{72A52A59-2B0C-B438-B79F-EAD1EBFD5A88}"/>
          </ac:spMkLst>
        </pc:spChg>
      </pc:sldChg>
      <pc:sldChg chg="modSp add mod">
        <pc:chgData name="Aurelien Domont" userId="6da7715ce44349b3" providerId="LiveId" clId="{1F031B4F-7A08-47B6-9BBE-3BE595172CA2}" dt="2023-02-15T23:50:13.405" v="1422" actId="207"/>
        <pc:sldMkLst>
          <pc:docMk/>
          <pc:sldMk cId="3873630409" sldId="2829"/>
        </pc:sldMkLst>
        <pc:spChg chg="mod">
          <ac:chgData name="Aurelien Domont" userId="6da7715ce44349b3" providerId="LiveId" clId="{1F031B4F-7A08-47B6-9BBE-3BE595172CA2}" dt="2023-02-15T23:50:13.405" v="1422" actId="207"/>
          <ac:spMkLst>
            <pc:docMk/>
            <pc:sldMk cId="3873630409" sldId="2829"/>
            <ac:spMk id="8" creationId="{72A52A59-2B0C-B438-B79F-EAD1EBFD5A88}"/>
          </ac:spMkLst>
        </pc:spChg>
      </pc:sldChg>
      <pc:sldChg chg="modSp add mod">
        <pc:chgData name="Aurelien Domont" userId="6da7715ce44349b3" providerId="LiveId" clId="{1F031B4F-7A08-47B6-9BBE-3BE595172CA2}" dt="2023-02-15T23:50:19.420" v="1423" actId="207"/>
        <pc:sldMkLst>
          <pc:docMk/>
          <pc:sldMk cId="2587246912" sldId="2830"/>
        </pc:sldMkLst>
        <pc:spChg chg="mod">
          <ac:chgData name="Aurelien Domont" userId="6da7715ce44349b3" providerId="LiveId" clId="{1F031B4F-7A08-47B6-9BBE-3BE595172CA2}" dt="2023-02-15T23:50:19.420" v="1423" actId="207"/>
          <ac:spMkLst>
            <pc:docMk/>
            <pc:sldMk cId="2587246912" sldId="2830"/>
            <ac:spMk id="8" creationId="{72A52A59-2B0C-B438-B79F-EAD1EBFD5A88}"/>
          </ac:spMkLst>
        </pc:spChg>
      </pc:sldChg>
      <pc:sldChg chg="modSp add mod">
        <pc:chgData name="Aurelien Domont" userId="6da7715ce44349b3" providerId="LiveId" clId="{1F031B4F-7A08-47B6-9BBE-3BE595172CA2}" dt="2023-02-15T23:50:23.728" v="1424" actId="207"/>
        <pc:sldMkLst>
          <pc:docMk/>
          <pc:sldMk cId="4207867199" sldId="2831"/>
        </pc:sldMkLst>
        <pc:spChg chg="mod">
          <ac:chgData name="Aurelien Domont" userId="6da7715ce44349b3" providerId="LiveId" clId="{1F031B4F-7A08-47B6-9BBE-3BE595172CA2}" dt="2023-02-15T23:50:23.728" v="1424" actId="207"/>
          <ac:spMkLst>
            <pc:docMk/>
            <pc:sldMk cId="4207867199" sldId="2831"/>
            <ac:spMk id="8" creationId="{72A52A59-2B0C-B438-B79F-EAD1EBFD5A88}"/>
          </ac:spMkLst>
        </pc:spChg>
      </pc:sldChg>
      <pc:sldChg chg="modSp add mod">
        <pc:chgData name="Aurelien Domont" userId="6da7715ce44349b3" providerId="LiveId" clId="{1F031B4F-7A08-47B6-9BBE-3BE595172CA2}" dt="2023-02-15T23:50:27.949" v="1425" actId="207"/>
        <pc:sldMkLst>
          <pc:docMk/>
          <pc:sldMk cId="515077404" sldId="2832"/>
        </pc:sldMkLst>
        <pc:spChg chg="mod">
          <ac:chgData name="Aurelien Domont" userId="6da7715ce44349b3" providerId="LiveId" clId="{1F031B4F-7A08-47B6-9BBE-3BE595172CA2}" dt="2023-02-15T23:50:27.949" v="1425" actId="207"/>
          <ac:spMkLst>
            <pc:docMk/>
            <pc:sldMk cId="515077404" sldId="2832"/>
            <ac:spMk id="8" creationId="{72A52A59-2B0C-B438-B79F-EAD1EBFD5A88}"/>
          </ac:spMkLst>
        </pc:spChg>
      </pc:sldChg>
      <pc:sldChg chg="modSp add mod">
        <pc:chgData name="Aurelien Domont" userId="6da7715ce44349b3" providerId="LiveId" clId="{1F031B4F-7A08-47B6-9BBE-3BE595172CA2}" dt="2023-02-15T23:50:33.043" v="1426" actId="207"/>
        <pc:sldMkLst>
          <pc:docMk/>
          <pc:sldMk cId="1807432079" sldId="2833"/>
        </pc:sldMkLst>
        <pc:spChg chg="mod">
          <ac:chgData name="Aurelien Domont" userId="6da7715ce44349b3" providerId="LiveId" clId="{1F031B4F-7A08-47B6-9BBE-3BE595172CA2}" dt="2023-02-15T23:50:33.043" v="1426" actId="207"/>
          <ac:spMkLst>
            <pc:docMk/>
            <pc:sldMk cId="1807432079" sldId="2833"/>
            <ac:spMk id="8" creationId="{72A52A59-2B0C-B438-B79F-EAD1EBFD5A88}"/>
          </ac:spMkLst>
        </pc:spChg>
      </pc:sldChg>
      <pc:sldChg chg="add del">
        <pc:chgData name="Aurelien Domont" userId="6da7715ce44349b3" providerId="LiveId" clId="{1F031B4F-7A08-47B6-9BBE-3BE595172CA2}" dt="2023-02-15T23:34:28.626" v="1189" actId="47"/>
        <pc:sldMkLst>
          <pc:docMk/>
          <pc:sldMk cId="3322524465" sldId="2834"/>
        </pc:sldMkLst>
      </pc:sldChg>
      <pc:sldChg chg="modSp add mod">
        <pc:chgData name="Aurelien Domont" userId="6da7715ce44349b3" providerId="LiveId" clId="{1F031B4F-7A08-47B6-9BBE-3BE595172CA2}" dt="2023-02-16T00:00:10.591" v="1538" actId="207"/>
        <pc:sldMkLst>
          <pc:docMk/>
          <pc:sldMk cId="448699485" sldId="2835"/>
        </pc:sldMkLst>
        <pc:spChg chg="mod">
          <ac:chgData name="Aurelien Domont" userId="6da7715ce44349b3" providerId="LiveId" clId="{1F031B4F-7A08-47B6-9BBE-3BE595172CA2}" dt="2023-02-15T23:34:11.988" v="1185" actId="207"/>
          <ac:spMkLst>
            <pc:docMk/>
            <pc:sldMk cId="448699485" sldId="2835"/>
            <ac:spMk id="10" creationId="{52524284-CA7D-416E-ADDB-CAB7040B62C4}"/>
          </ac:spMkLst>
        </pc:spChg>
        <pc:spChg chg="mod">
          <ac:chgData name="Aurelien Domont" userId="6da7715ce44349b3" providerId="LiveId" clId="{1F031B4F-7A08-47B6-9BBE-3BE595172CA2}" dt="2023-02-15T23:34:14.743" v="1186" actId="108"/>
          <ac:spMkLst>
            <pc:docMk/>
            <pc:sldMk cId="448699485" sldId="2835"/>
            <ac:spMk id="12" creationId="{B9BBA604-AEF4-4807-AD42-75399F0043F4}"/>
          </ac:spMkLst>
        </pc:spChg>
        <pc:spChg chg="mod">
          <ac:chgData name="Aurelien Domont" userId="6da7715ce44349b3" providerId="LiveId" clId="{1F031B4F-7A08-47B6-9BBE-3BE595172CA2}" dt="2023-02-16T00:00:10.591" v="1538" actId="207"/>
          <ac:spMkLst>
            <pc:docMk/>
            <pc:sldMk cId="448699485" sldId="2835"/>
            <ac:spMk id="21" creationId="{65195D31-8CD1-9CAD-EDAB-5DC5BCEFF793}"/>
          </ac:spMkLst>
        </pc:spChg>
      </pc:sldChg>
      <pc:sldChg chg="modSp add mod">
        <pc:chgData name="Aurelien Domont" userId="6da7715ce44349b3" providerId="LiveId" clId="{1F031B4F-7A08-47B6-9BBE-3BE595172CA2}" dt="2023-02-15T23:59:54.174" v="1537" actId="207"/>
        <pc:sldMkLst>
          <pc:docMk/>
          <pc:sldMk cId="3754344301" sldId="2836"/>
        </pc:sldMkLst>
        <pc:spChg chg="mod">
          <ac:chgData name="Aurelien Domont" userId="6da7715ce44349b3" providerId="LiveId" clId="{1F031B4F-7A08-47B6-9BBE-3BE595172CA2}" dt="2023-02-15T23:59:54.174" v="1537" actId="207"/>
          <ac:spMkLst>
            <pc:docMk/>
            <pc:sldMk cId="3754344301" sldId="2836"/>
            <ac:spMk id="33" creationId="{8260BE05-FEA7-4631-88CD-752AC5C966BA}"/>
          </ac:spMkLst>
        </pc:spChg>
      </pc:sldChg>
      <pc:sldChg chg="modSp add mod">
        <pc:chgData name="Aurelien Domont" userId="6da7715ce44349b3" providerId="LiveId" clId="{1F031B4F-7A08-47B6-9BBE-3BE595172CA2}" dt="2023-02-16T00:00:14.825" v="1539" actId="207"/>
        <pc:sldMkLst>
          <pc:docMk/>
          <pc:sldMk cId="2844622679" sldId="2837"/>
        </pc:sldMkLst>
        <pc:spChg chg="mod">
          <ac:chgData name="Aurelien Domont" userId="6da7715ce44349b3" providerId="LiveId" clId="{1F031B4F-7A08-47B6-9BBE-3BE595172CA2}" dt="2023-02-16T00:00:14.825" v="1539" actId="207"/>
          <ac:spMkLst>
            <pc:docMk/>
            <pc:sldMk cId="2844622679" sldId="2837"/>
            <ac:spMk id="21" creationId="{65195D31-8CD1-9CAD-EDAB-5DC5BCEFF793}"/>
          </ac:spMkLst>
        </pc:spChg>
      </pc:sldChg>
      <pc:sldChg chg="modSp add mod">
        <pc:chgData name="Aurelien Domont" userId="6da7715ce44349b3" providerId="LiveId" clId="{1F031B4F-7A08-47B6-9BBE-3BE595172CA2}" dt="2023-02-16T00:00:18.628" v="1540" actId="207"/>
        <pc:sldMkLst>
          <pc:docMk/>
          <pc:sldMk cId="931108701" sldId="2838"/>
        </pc:sldMkLst>
        <pc:spChg chg="mod">
          <ac:chgData name="Aurelien Domont" userId="6da7715ce44349b3" providerId="LiveId" clId="{1F031B4F-7A08-47B6-9BBE-3BE595172CA2}" dt="2023-02-16T00:00:18.628" v="1540" actId="207"/>
          <ac:spMkLst>
            <pc:docMk/>
            <pc:sldMk cId="931108701" sldId="2838"/>
            <ac:spMk id="21" creationId="{65195D31-8CD1-9CAD-EDAB-5DC5BCEFF793}"/>
          </ac:spMkLst>
        </pc:spChg>
      </pc:sldChg>
      <pc:sldChg chg="modSp add mod">
        <pc:chgData name="Aurelien Domont" userId="6da7715ce44349b3" providerId="LiveId" clId="{1F031B4F-7A08-47B6-9BBE-3BE595172CA2}" dt="2023-02-16T00:00:22.180" v="1541" actId="207"/>
        <pc:sldMkLst>
          <pc:docMk/>
          <pc:sldMk cId="1839749288" sldId="2839"/>
        </pc:sldMkLst>
        <pc:spChg chg="mod">
          <ac:chgData name="Aurelien Domont" userId="6da7715ce44349b3" providerId="LiveId" clId="{1F031B4F-7A08-47B6-9BBE-3BE595172CA2}" dt="2023-02-16T00:00:22.180" v="1541" actId="207"/>
          <ac:spMkLst>
            <pc:docMk/>
            <pc:sldMk cId="1839749288" sldId="2839"/>
            <ac:spMk id="21" creationId="{65195D31-8CD1-9CAD-EDAB-5DC5BCEFF793}"/>
          </ac:spMkLst>
        </pc:spChg>
      </pc:sldChg>
      <pc:sldChg chg="modSp add mod">
        <pc:chgData name="Aurelien Domont" userId="6da7715ce44349b3" providerId="LiveId" clId="{1F031B4F-7A08-47B6-9BBE-3BE595172CA2}" dt="2023-02-16T00:00:25.992" v="1542" actId="207"/>
        <pc:sldMkLst>
          <pc:docMk/>
          <pc:sldMk cId="99299538" sldId="2840"/>
        </pc:sldMkLst>
        <pc:spChg chg="mod">
          <ac:chgData name="Aurelien Domont" userId="6da7715ce44349b3" providerId="LiveId" clId="{1F031B4F-7A08-47B6-9BBE-3BE595172CA2}" dt="2023-02-16T00:00:25.992" v="1542" actId="207"/>
          <ac:spMkLst>
            <pc:docMk/>
            <pc:sldMk cId="99299538" sldId="2840"/>
            <ac:spMk id="21" creationId="{65195D31-8CD1-9CAD-EDAB-5DC5BCEFF793}"/>
          </ac:spMkLst>
        </pc:spChg>
      </pc:sldChg>
      <pc:sldChg chg="modSp add mod">
        <pc:chgData name="Aurelien Domont" userId="6da7715ce44349b3" providerId="LiveId" clId="{1F031B4F-7A08-47B6-9BBE-3BE595172CA2}" dt="2023-02-16T00:00:31.016" v="1543" actId="207"/>
        <pc:sldMkLst>
          <pc:docMk/>
          <pc:sldMk cId="2897878408" sldId="2841"/>
        </pc:sldMkLst>
        <pc:spChg chg="mod">
          <ac:chgData name="Aurelien Domont" userId="6da7715ce44349b3" providerId="LiveId" clId="{1F031B4F-7A08-47B6-9BBE-3BE595172CA2}" dt="2023-02-16T00:00:31.016" v="1543" actId="207"/>
          <ac:spMkLst>
            <pc:docMk/>
            <pc:sldMk cId="2897878408" sldId="2841"/>
            <ac:spMk id="21" creationId="{65195D31-8CD1-9CAD-EDAB-5DC5BCEFF793}"/>
          </ac:spMkLst>
        </pc:spChg>
      </pc:sldChg>
      <pc:sldChg chg="modSp add mod">
        <pc:chgData name="Aurelien Domont" userId="6da7715ce44349b3" providerId="LiveId" clId="{1F031B4F-7A08-47B6-9BBE-3BE595172CA2}" dt="2023-02-16T00:00:34.787" v="1544" actId="207"/>
        <pc:sldMkLst>
          <pc:docMk/>
          <pc:sldMk cId="351107340" sldId="2842"/>
        </pc:sldMkLst>
        <pc:spChg chg="mod">
          <ac:chgData name="Aurelien Domont" userId="6da7715ce44349b3" providerId="LiveId" clId="{1F031B4F-7A08-47B6-9BBE-3BE595172CA2}" dt="2023-02-16T00:00:34.787" v="1544" actId="207"/>
          <ac:spMkLst>
            <pc:docMk/>
            <pc:sldMk cId="351107340" sldId="2842"/>
            <ac:spMk id="21" creationId="{65195D31-8CD1-9CAD-EDAB-5DC5BCEFF793}"/>
          </ac:spMkLst>
        </pc:spChg>
      </pc:sldChg>
      <pc:sldChg chg="modSp add mod">
        <pc:chgData name="Aurelien Domont" userId="6da7715ce44349b3" providerId="LiveId" clId="{1F031B4F-7A08-47B6-9BBE-3BE595172CA2}" dt="2023-02-16T00:00:38.134" v="1545" actId="207"/>
        <pc:sldMkLst>
          <pc:docMk/>
          <pc:sldMk cId="3301408557" sldId="2843"/>
        </pc:sldMkLst>
        <pc:spChg chg="mod">
          <ac:chgData name="Aurelien Domont" userId="6da7715ce44349b3" providerId="LiveId" clId="{1F031B4F-7A08-47B6-9BBE-3BE595172CA2}" dt="2023-02-16T00:00:38.134" v="1545" actId="207"/>
          <ac:spMkLst>
            <pc:docMk/>
            <pc:sldMk cId="3301408557" sldId="2843"/>
            <ac:spMk id="21" creationId="{65195D31-8CD1-9CAD-EDAB-5DC5BCEFF793}"/>
          </ac:spMkLst>
        </pc:spChg>
      </pc:sldChg>
      <pc:sldChg chg="modSp add mod">
        <pc:chgData name="Aurelien Domont" userId="6da7715ce44349b3" providerId="LiveId" clId="{1F031B4F-7A08-47B6-9BBE-3BE595172CA2}" dt="2023-02-16T00:00:42.468" v="1546" actId="207"/>
        <pc:sldMkLst>
          <pc:docMk/>
          <pc:sldMk cId="820944881" sldId="2844"/>
        </pc:sldMkLst>
        <pc:spChg chg="mod">
          <ac:chgData name="Aurelien Domont" userId="6da7715ce44349b3" providerId="LiveId" clId="{1F031B4F-7A08-47B6-9BBE-3BE595172CA2}" dt="2023-02-16T00:00:42.468" v="1546" actId="207"/>
          <ac:spMkLst>
            <pc:docMk/>
            <pc:sldMk cId="820944881" sldId="2844"/>
            <ac:spMk id="21" creationId="{65195D31-8CD1-9CAD-EDAB-5DC5BCEFF793}"/>
          </ac:spMkLst>
        </pc:spChg>
      </pc:sldChg>
      <pc:sldChg chg="modSp add mod">
        <pc:chgData name="Aurelien Domont" userId="6da7715ce44349b3" providerId="LiveId" clId="{1F031B4F-7A08-47B6-9BBE-3BE595172CA2}" dt="2023-02-16T00:00:49.661" v="1547" actId="207"/>
        <pc:sldMkLst>
          <pc:docMk/>
          <pc:sldMk cId="1182925878" sldId="2845"/>
        </pc:sldMkLst>
        <pc:spChg chg="mod">
          <ac:chgData name="Aurelien Domont" userId="6da7715ce44349b3" providerId="LiveId" clId="{1F031B4F-7A08-47B6-9BBE-3BE595172CA2}" dt="2023-02-16T00:00:49.661" v="1547" actId="207"/>
          <ac:spMkLst>
            <pc:docMk/>
            <pc:sldMk cId="1182925878" sldId="2845"/>
            <ac:spMk id="21" creationId="{65195D31-8CD1-9CAD-EDAB-5DC5BCEFF793}"/>
          </ac:spMkLst>
        </pc:spChg>
      </pc:sldChg>
      <pc:sldChg chg="modSp add mod">
        <pc:chgData name="Aurelien Domont" userId="6da7715ce44349b3" providerId="LiveId" clId="{1F031B4F-7A08-47B6-9BBE-3BE595172CA2}" dt="2023-02-16T00:00:54.866" v="1548" actId="207"/>
        <pc:sldMkLst>
          <pc:docMk/>
          <pc:sldMk cId="2656530410" sldId="2846"/>
        </pc:sldMkLst>
        <pc:spChg chg="mod">
          <ac:chgData name="Aurelien Domont" userId="6da7715ce44349b3" providerId="LiveId" clId="{1F031B4F-7A08-47B6-9BBE-3BE595172CA2}" dt="2023-02-16T00:00:54.866" v="1548" actId="207"/>
          <ac:spMkLst>
            <pc:docMk/>
            <pc:sldMk cId="2656530410" sldId="2846"/>
            <ac:spMk id="21" creationId="{65195D31-8CD1-9CAD-EDAB-5DC5BCEFF793}"/>
          </ac:spMkLst>
        </pc:spChg>
      </pc:sldChg>
      <pc:sldChg chg="modSp add mod">
        <pc:chgData name="Aurelien Domont" userId="6da7715ce44349b3" providerId="LiveId" clId="{1F031B4F-7A08-47B6-9BBE-3BE595172CA2}" dt="2023-02-16T00:01:10.583" v="1551" actId="207"/>
        <pc:sldMkLst>
          <pc:docMk/>
          <pc:sldMk cId="2759316881" sldId="2847"/>
        </pc:sldMkLst>
        <pc:spChg chg="mod">
          <ac:chgData name="Aurelien Domont" userId="6da7715ce44349b3" providerId="LiveId" clId="{1F031B4F-7A08-47B6-9BBE-3BE595172CA2}" dt="2023-02-16T00:01:07.150" v="1550" actId="207"/>
          <ac:spMkLst>
            <pc:docMk/>
            <pc:sldMk cId="2759316881" sldId="2847"/>
            <ac:spMk id="10" creationId="{52524284-CA7D-416E-ADDB-CAB7040B62C4}"/>
          </ac:spMkLst>
        </pc:spChg>
        <pc:spChg chg="mod">
          <ac:chgData name="Aurelien Domont" userId="6da7715ce44349b3" providerId="LiveId" clId="{1F031B4F-7A08-47B6-9BBE-3BE595172CA2}" dt="2023-02-16T00:01:02.100" v="1549" actId="207"/>
          <ac:spMkLst>
            <pc:docMk/>
            <pc:sldMk cId="2759316881" sldId="2847"/>
            <ac:spMk id="11" creationId="{DCA1B29F-4AB2-4DAE-B498-BC74026B1DDA}"/>
          </ac:spMkLst>
        </pc:spChg>
        <pc:spChg chg="mod">
          <ac:chgData name="Aurelien Domont" userId="6da7715ce44349b3" providerId="LiveId" clId="{1F031B4F-7A08-47B6-9BBE-3BE595172CA2}" dt="2023-02-16T00:01:10.583" v="1551" actId="207"/>
          <ac:spMkLst>
            <pc:docMk/>
            <pc:sldMk cId="2759316881" sldId="2847"/>
            <ac:spMk id="34" creationId="{473B4042-51F1-41BD-8EDF-E03E66716A5A}"/>
          </ac:spMkLst>
        </pc:spChg>
      </pc:sldChg>
      <pc:sldChg chg="addSp delSp modSp add mod">
        <pc:chgData name="Aurelien Domont" userId="6da7715ce44349b3" providerId="LiveId" clId="{1F031B4F-7A08-47B6-9BBE-3BE595172CA2}" dt="2023-02-16T00:01:18.801" v="1552" actId="207"/>
        <pc:sldMkLst>
          <pc:docMk/>
          <pc:sldMk cId="2052774859" sldId="2848"/>
        </pc:sldMkLst>
        <pc:spChg chg="add mod">
          <ac:chgData name="Aurelien Domont" userId="6da7715ce44349b3" providerId="LiveId" clId="{1F031B4F-7A08-47B6-9BBE-3BE595172CA2}" dt="2023-02-15T23:35:44.167" v="1219" actId="207"/>
          <ac:spMkLst>
            <pc:docMk/>
            <pc:sldMk cId="2052774859" sldId="2848"/>
            <ac:spMk id="2" creationId="{DCC77A72-0611-AD47-3B11-3DA7A04498AA}"/>
          </ac:spMkLst>
        </pc:spChg>
        <pc:spChg chg="add del mod">
          <ac:chgData name="Aurelien Domont" userId="6da7715ce44349b3" providerId="LiveId" clId="{1F031B4F-7A08-47B6-9BBE-3BE595172CA2}" dt="2023-02-15T23:35:55.563" v="1222"/>
          <ac:spMkLst>
            <pc:docMk/>
            <pc:sldMk cId="2052774859" sldId="2848"/>
            <ac:spMk id="6" creationId="{CB3BD795-0151-2A75-4DB7-698349729202}"/>
          </ac:spMkLst>
        </pc:spChg>
        <pc:spChg chg="mod">
          <ac:chgData name="Aurelien Domont" userId="6da7715ce44349b3" providerId="LiveId" clId="{1F031B4F-7A08-47B6-9BBE-3BE595172CA2}" dt="2023-02-15T23:36:07.114" v="1224" actId="207"/>
          <ac:spMkLst>
            <pc:docMk/>
            <pc:sldMk cId="2052774859" sldId="2848"/>
            <ac:spMk id="10" creationId="{52524284-CA7D-416E-ADDB-CAB7040B62C4}"/>
          </ac:spMkLst>
        </pc:spChg>
        <pc:spChg chg="mod">
          <ac:chgData name="Aurelien Domont" userId="6da7715ce44349b3" providerId="LiveId" clId="{1F031B4F-7A08-47B6-9BBE-3BE595172CA2}" dt="2023-02-15T23:36:03.200" v="1223" actId="207"/>
          <ac:spMkLst>
            <pc:docMk/>
            <pc:sldMk cId="2052774859" sldId="2848"/>
            <ac:spMk id="11" creationId="{DCA1B29F-4AB2-4DAE-B498-BC74026B1DDA}"/>
          </ac:spMkLst>
        </pc:spChg>
        <pc:spChg chg="mod">
          <ac:chgData name="Aurelien Domont" userId="6da7715ce44349b3" providerId="LiveId" clId="{1F031B4F-7A08-47B6-9BBE-3BE595172CA2}" dt="2023-02-16T00:01:18.801" v="1552" actId="207"/>
          <ac:spMkLst>
            <pc:docMk/>
            <pc:sldMk cId="2052774859" sldId="2848"/>
            <ac:spMk id="26" creationId="{60AA3177-69A2-8959-DB8F-FDAAC70C5894}"/>
          </ac:spMkLst>
        </pc:spChg>
      </pc:sldChg>
      <pc:sldChg chg="delSp modSp add mod">
        <pc:chgData name="Aurelien Domont" userId="6da7715ce44349b3" providerId="LiveId" clId="{1F031B4F-7A08-47B6-9BBE-3BE595172CA2}" dt="2023-02-16T00:01:22.737" v="1553" actId="207"/>
        <pc:sldMkLst>
          <pc:docMk/>
          <pc:sldMk cId="3027109485" sldId="2849"/>
        </pc:sldMkLst>
        <pc:spChg chg="del">
          <ac:chgData name="Aurelien Domont" userId="6da7715ce44349b3" providerId="LiveId" clId="{1F031B4F-7A08-47B6-9BBE-3BE595172CA2}" dt="2023-02-15T23:36:50.463" v="1226" actId="478"/>
          <ac:spMkLst>
            <pc:docMk/>
            <pc:sldMk cId="3027109485" sldId="2849"/>
            <ac:spMk id="2" creationId="{DCC77A72-0611-AD47-3B11-3DA7A04498AA}"/>
          </ac:spMkLst>
        </pc:spChg>
        <pc:spChg chg="mod">
          <ac:chgData name="Aurelien Domont" userId="6da7715ce44349b3" providerId="LiveId" clId="{1F031B4F-7A08-47B6-9BBE-3BE595172CA2}" dt="2023-02-16T00:01:22.737" v="1553" actId="207"/>
          <ac:spMkLst>
            <pc:docMk/>
            <pc:sldMk cId="3027109485" sldId="2849"/>
            <ac:spMk id="26" creationId="{60AA3177-69A2-8959-DB8F-FDAAC70C5894}"/>
          </ac:spMkLst>
        </pc:spChg>
      </pc:sldChg>
      <pc:sldChg chg="modSp add mod">
        <pc:chgData name="Aurelien Domont" userId="6da7715ce44349b3" providerId="LiveId" clId="{1F031B4F-7A08-47B6-9BBE-3BE595172CA2}" dt="2023-02-16T00:01:26.209" v="1554" actId="207"/>
        <pc:sldMkLst>
          <pc:docMk/>
          <pc:sldMk cId="1571382826" sldId="2850"/>
        </pc:sldMkLst>
        <pc:spChg chg="mod">
          <ac:chgData name="Aurelien Domont" userId="6da7715ce44349b3" providerId="LiveId" clId="{1F031B4F-7A08-47B6-9BBE-3BE595172CA2}" dt="2023-02-16T00:01:26.209" v="1554" actId="207"/>
          <ac:spMkLst>
            <pc:docMk/>
            <pc:sldMk cId="1571382826" sldId="2850"/>
            <ac:spMk id="26" creationId="{60AA3177-69A2-8959-DB8F-FDAAC70C5894}"/>
          </ac:spMkLst>
        </pc:spChg>
      </pc:sldChg>
      <pc:sldChg chg="modSp add mod">
        <pc:chgData name="Aurelien Domont" userId="6da7715ce44349b3" providerId="LiveId" clId="{1F031B4F-7A08-47B6-9BBE-3BE595172CA2}" dt="2023-02-16T00:01:30.773" v="1555" actId="207"/>
        <pc:sldMkLst>
          <pc:docMk/>
          <pc:sldMk cId="3635585553" sldId="2851"/>
        </pc:sldMkLst>
        <pc:spChg chg="mod">
          <ac:chgData name="Aurelien Domont" userId="6da7715ce44349b3" providerId="LiveId" clId="{1F031B4F-7A08-47B6-9BBE-3BE595172CA2}" dt="2023-02-16T00:01:30.773" v="1555" actId="207"/>
          <ac:spMkLst>
            <pc:docMk/>
            <pc:sldMk cId="3635585553" sldId="2851"/>
            <ac:spMk id="26" creationId="{60AA3177-69A2-8959-DB8F-FDAAC70C5894}"/>
          </ac:spMkLst>
        </pc:spChg>
      </pc:sldChg>
      <pc:sldChg chg="modSp add mod">
        <pc:chgData name="Aurelien Domont" userId="6da7715ce44349b3" providerId="LiveId" clId="{1F031B4F-7A08-47B6-9BBE-3BE595172CA2}" dt="2023-02-16T00:01:34.088" v="1556" actId="207"/>
        <pc:sldMkLst>
          <pc:docMk/>
          <pc:sldMk cId="2695002001" sldId="2852"/>
        </pc:sldMkLst>
        <pc:spChg chg="mod">
          <ac:chgData name="Aurelien Domont" userId="6da7715ce44349b3" providerId="LiveId" clId="{1F031B4F-7A08-47B6-9BBE-3BE595172CA2}" dt="2023-02-16T00:01:34.088" v="1556" actId="207"/>
          <ac:spMkLst>
            <pc:docMk/>
            <pc:sldMk cId="2695002001" sldId="2852"/>
            <ac:spMk id="26" creationId="{60AA3177-69A2-8959-DB8F-FDAAC70C5894}"/>
          </ac:spMkLst>
        </pc:spChg>
      </pc:sldChg>
      <pc:sldChg chg="modSp add mod">
        <pc:chgData name="Aurelien Domont" userId="6da7715ce44349b3" providerId="LiveId" clId="{1F031B4F-7A08-47B6-9BBE-3BE595172CA2}" dt="2023-02-16T00:01:37.929" v="1557" actId="207"/>
        <pc:sldMkLst>
          <pc:docMk/>
          <pc:sldMk cId="3951331113" sldId="2853"/>
        </pc:sldMkLst>
        <pc:spChg chg="mod">
          <ac:chgData name="Aurelien Domont" userId="6da7715ce44349b3" providerId="LiveId" clId="{1F031B4F-7A08-47B6-9BBE-3BE595172CA2}" dt="2023-02-16T00:01:37.929" v="1557" actId="207"/>
          <ac:spMkLst>
            <pc:docMk/>
            <pc:sldMk cId="3951331113" sldId="2853"/>
            <ac:spMk id="26" creationId="{60AA3177-69A2-8959-DB8F-FDAAC70C5894}"/>
          </ac:spMkLst>
        </pc:spChg>
      </pc:sldChg>
      <pc:sldChg chg="modSp add mod">
        <pc:chgData name="Aurelien Domont" userId="6da7715ce44349b3" providerId="LiveId" clId="{1F031B4F-7A08-47B6-9BBE-3BE595172CA2}" dt="2023-02-16T00:01:42.187" v="1558" actId="207"/>
        <pc:sldMkLst>
          <pc:docMk/>
          <pc:sldMk cId="802179577" sldId="2854"/>
        </pc:sldMkLst>
        <pc:spChg chg="mod">
          <ac:chgData name="Aurelien Domont" userId="6da7715ce44349b3" providerId="LiveId" clId="{1F031B4F-7A08-47B6-9BBE-3BE595172CA2}" dt="2023-02-16T00:01:42.187" v="1558" actId="207"/>
          <ac:spMkLst>
            <pc:docMk/>
            <pc:sldMk cId="802179577" sldId="2854"/>
            <ac:spMk id="26" creationId="{60AA3177-69A2-8959-DB8F-FDAAC70C5894}"/>
          </ac:spMkLst>
        </pc:spChg>
      </pc:sldChg>
      <pc:sldChg chg="modSp add mod">
        <pc:chgData name="Aurelien Domont" userId="6da7715ce44349b3" providerId="LiveId" clId="{1F031B4F-7A08-47B6-9BBE-3BE595172CA2}" dt="2023-02-16T00:01:46.123" v="1559" actId="207"/>
        <pc:sldMkLst>
          <pc:docMk/>
          <pc:sldMk cId="652607941" sldId="2855"/>
        </pc:sldMkLst>
        <pc:spChg chg="mod">
          <ac:chgData name="Aurelien Domont" userId="6da7715ce44349b3" providerId="LiveId" clId="{1F031B4F-7A08-47B6-9BBE-3BE595172CA2}" dt="2023-02-16T00:01:46.123" v="1559" actId="207"/>
          <ac:spMkLst>
            <pc:docMk/>
            <pc:sldMk cId="652607941" sldId="2855"/>
            <ac:spMk id="26" creationId="{60AA3177-69A2-8959-DB8F-FDAAC70C5894}"/>
          </ac:spMkLst>
        </pc:spChg>
      </pc:sldChg>
      <pc:sldChg chg="modSp add mod">
        <pc:chgData name="Aurelien Domont" userId="6da7715ce44349b3" providerId="LiveId" clId="{1F031B4F-7A08-47B6-9BBE-3BE595172CA2}" dt="2023-02-16T00:02:11.741" v="1562" actId="207"/>
        <pc:sldMkLst>
          <pc:docMk/>
          <pc:sldMk cId="1312466160" sldId="2856"/>
        </pc:sldMkLst>
        <pc:spChg chg="mod">
          <ac:chgData name="Aurelien Domont" userId="6da7715ce44349b3" providerId="LiveId" clId="{1F031B4F-7A08-47B6-9BBE-3BE595172CA2}" dt="2023-02-16T00:02:07.280" v="1561" actId="207"/>
          <ac:spMkLst>
            <pc:docMk/>
            <pc:sldMk cId="1312466160" sldId="2856"/>
            <ac:spMk id="11" creationId="{DCA1B29F-4AB2-4DAE-B498-BC74026B1DDA}"/>
          </ac:spMkLst>
        </pc:spChg>
        <pc:spChg chg="mod">
          <ac:chgData name="Aurelien Domont" userId="6da7715ce44349b3" providerId="LiveId" clId="{1F031B4F-7A08-47B6-9BBE-3BE595172CA2}" dt="2023-02-16T00:02:03.818" v="1560" actId="207"/>
          <ac:spMkLst>
            <pc:docMk/>
            <pc:sldMk cId="1312466160" sldId="2856"/>
            <ac:spMk id="22" creationId="{8664D20B-2002-4C9F-A94C-AB6D33819DF8}"/>
          </ac:spMkLst>
        </pc:spChg>
        <pc:spChg chg="mod">
          <ac:chgData name="Aurelien Domont" userId="6da7715ce44349b3" providerId="LiveId" clId="{1F031B4F-7A08-47B6-9BBE-3BE595172CA2}" dt="2023-02-16T00:02:11.741" v="1562" actId="207"/>
          <ac:spMkLst>
            <pc:docMk/>
            <pc:sldMk cId="1312466160" sldId="2856"/>
            <ac:spMk id="35" creationId="{64C38490-8643-4DBA-8D8B-54C587ECA10D}"/>
          </ac:spMkLst>
        </pc:spChg>
      </pc:sldChg>
      <pc:sldChg chg="modSp add mod">
        <pc:chgData name="Aurelien Domont" userId="6da7715ce44349b3" providerId="LiveId" clId="{1F031B4F-7A08-47B6-9BBE-3BE595172CA2}" dt="2023-02-16T00:03:18.161" v="1571" actId="207"/>
        <pc:sldMkLst>
          <pc:docMk/>
          <pc:sldMk cId="1521977314" sldId="2857"/>
        </pc:sldMkLst>
        <pc:spChg chg="mod">
          <ac:chgData name="Aurelien Domont" userId="6da7715ce44349b3" providerId="LiveId" clId="{1F031B4F-7A08-47B6-9BBE-3BE595172CA2}" dt="2023-02-16T00:02:21.475" v="1563" actId="207"/>
          <ac:spMkLst>
            <pc:docMk/>
            <pc:sldMk cId="1521977314" sldId="2857"/>
            <ac:spMk id="11" creationId="{DCA1B29F-4AB2-4DAE-B498-BC74026B1DDA}"/>
          </ac:spMkLst>
        </pc:spChg>
        <pc:spChg chg="mod">
          <ac:chgData name="Aurelien Domont" userId="6da7715ce44349b3" providerId="LiveId" clId="{1F031B4F-7A08-47B6-9BBE-3BE595172CA2}" dt="2023-02-16T00:02:23.826" v="1564" actId="207"/>
          <ac:spMkLst>
            <pc:docMk/>
            <pc:sldMk cId="1521977314" sldId="2857"/>
            <ac:spMk id="22" creationId="{8664D20B-2002-4C9F-A94C-AB6D33819DF8}"/>
          </ac:spMkLst>
        </pc:spChg>
        <pc:spChg chg="mod">
          <ac:chgData name="Aurelien Domont" userId="6da7715ce44349b3" providerId="LiveId" clId="{1F031B4F-7A08-47B6-9BBE-3BE595172CA2}" dt="2023-02-16T00:03:18.161" v="1571" actId="207"/>
          <ac:spMkLst>
            <pc:docMk/>
            <pc:sldMk cId="1521977314" sldId="2857"/>
            <ac:spMk id="29" creationId="{8F984EF8-19B2-4B5E-98EC-433CCE26E2A7}"/>
          </ac:spMkLst>
        </pc:spChg>
      </pc:sldChg>
      <pc:sldChg chg="add del">
        <pc:chgData name="Aurelien Domont" userId="6da7715ce44349b3" providerId="LiveId" clId="{1F031B4F-7A08-47B6-9BBE-3BE595172CA2}" dt="2023-02-16T00:02:42.380" v="1567" actId="47"/>
        <pc:sldMkLst>
          <pc:docMk/>
          <pc:sldMk cId="3898976042" sldId="2858"/>
        </pc:sldMkLst>
      </pc:sldChg>
      <pc:sldChg chg="add del">
        <pc:chgData name="Aurelien Domont" userId="6da7715ce44349b3" providerId="LiveId" clId="{1F031B4F-7A08-47B6-9BBE-3BE595172CA2}" dt="2023-02-16T00:03:27.451" v="1573" actId="47"/>
        <pc:sldMkLst>
          <pc:docMk/>
          <pc:sldMk cId="2996246470" sldId="2859"/>
        </pc:sldMkLst>
      </pc:sldChg>
      <pc:sldChg chg="add del">
        <pc:chgData name="Aurelien Domont" userId="6da7715ce44349b3" providerId="LiveId" clId="{1F031B4F-7A08-47B6-9BBE-3BE595172CA2}" dt="2023-02-16T00:03:45.310" v="1578" actId="47"/>
        <pc:sldMkLst>
          <pc:docMk/>
          <pc:sldMk cId="2129078642" sldId="2860"/>
        </pc:sldMkLst>
      </pc:sldChg>
      <pc:sldChg chg="add del">
        <pc:chgData name="Aurelien Domont" userId="6da7715ce44349b3" providerId="LiveId" clId="{1F031B4F-7A08-47B6-9BBE-3BE595172CA2}" dt="2023-02-16T00:03:53.952" v="1581" actId="47"/>
        <pc:sldMkLst>
          <pc:docMk/>
          <pc:sldMk cId="858972833" sldId="2861"/>
        </pc:sldMkLst>
      </pc:sldChg>
      <pc:sldChg chg="add del">
        <pc:chgData name="Aurelien Domont" userId="6da7715ce44349b3" providerId="LiveId" clId="{1F031B4F-7A08-47B6-9BBE-3BE595172CA2}" dt="2023-02-16T00:04:05.702" v="1584" actId="47"/>
        <pc:sldMkLst>
          <pc:docMk/>
          <pc:sldMk cId="368543182" sldId="2862"/>
        </pc:sldMkLst>
      </pc:sldChg>
      <pc:sldChg chg="add del">
        <pc:chgData name="Aurelien Domont" userId="6da7715ce44349b3" providerId="LiveId" clId="{1F031B4F-7A08-47B6-9BBE-3BE595172CA2}" dt="2023-02-16T00:04:27.562" v="1587" actId="47"/>
        <pc:sldMkLst>
          <pc:docMk/>
          <pc:sldMk cId="1533410956" sldId="2863"/>
        </pc:sldMkLst>
      </pc:sldChg>
      <pc:sldChg chg="add del">
        <pc:chgData name="Aurelien Domont" userId="6da7715ce44349b3" providerId="LiveId" clId="{1F031B4F-7A08-47B6-9BBE-3BE595172CA2}" dt="2023-02-16T00:04:42.762" v="1590" actId="47"/>
        <pc:sldMkLst>
          <pc:docMk/>
          <pc:sldMk cId="549618535" sldId="2864"/>
        </pc:sldMkLst>
      </pc:sldChg>
      <pc:sldChg chg="modSp add mod">
        <pc:chgData name="Aurelien Domont" userId="6da7715ce44349b3" providerId="LiveId" clId="{1F031B4F-7A08-47B6-9BBE-3BE595172CA2}" dt="2023-02-15T23:44:32.923" v="1384" actId="207"/>
        <pc:sldMkLst>
          <pc:docMk/>
          <pc:sldMk cId="1640665180" sldId="2865"/>
        </pc:sldMkLst>
        <pc:spChg chg="mod">
          <ac:chgData name="Aurelien Domont" userId="6da7715ce44349b3" providerId="LiveId" clId="{1F031B4F-7A08-47B6-9BBE-3BE595172CA2}" dt="2023-02-15T23:44:32.923" v="1384" actId="207"/>
          <ac:spMkLst>
            <pc:docMk/>
            <pc:sldMk cId="1640665180" sldId="2865"/>
            <ac:spMk id="14" creationId="{85DB7984-08ED-9AB7-9778-BAC9EF667E17}"/>
          </ac:spMkLst>
        </pc:spChg>
      </pc:sldChg>
      <pc:sldChg chg="add del">
        <pc:chgData name="Aurelien Domont" userId="6da7715ce44349b3" providerId="LiveId" clId="{1F031B4F-7A08-47B6-9BBE-3BE595172CA2}" dt="2023-02-15T23:44:19.081" v="1381"/>
        <pc:sldMkLst>
          <pc:docMk/>
          <pc:sldMk cId="3602322078" sldId="2865"/>
        </pc:sldMkLst>
      </pc:sldChg>
      <pc:sldChg chg="modSp add mod">
        <pc:chgData name="Aurelien Domont" userId="6da7715ce44349b3" providerId="LiveId" clId="{1F031B4F-7A08-47B6-9BBE-3BE595172CA2}" dt="2023-02-15T23:45:28.564" v="1389" actId="207"/>
        <pc:sldMkLst>
          <pc:docMk/>
          <pc:sldMk cId="3101696240" sldId="2866"/>
        </pc:sldMkLst>
        <pc:spChg chg="mod">
          <ac:chgData name="Aurelien Domont" userId="6da7715ce44349b3" providerId="LiveId" clId="{1F031B4F-7A08-47B6-9BBE-3BE595172CA2}" dt="2023-02-15T23:45:28.564" v="1389" actId="207"/>
          <ac:spMkLst>
            <pc:docMk/>
            <pc:sldMk cId="3101696240" sldId="2866"/>
            <ac:spMk id="14" creationId="{85DB7984-08ED-9AB7-9778-BAC9EF667E17}"/>
          </ac:spMkLst>
        </pc:spChg>
      </pc:sldChg>
      <pc:sldChg chg="add del">
        <pc:chgData name="Aurelien Domont" userId="6da7715ce44349b3" providerId="LiveId" clId="{1F031B4F-7A08-47B6-9BBE-3BE595172CA2}" dt="2023-02-15T23:46:34.282" v="1398"/>
        <pc:sldMkLst>
          <pc:docMk/>
          <pc:sldMk cId="966605843" sldId="2867"/>
        </pc:sldMkLst>
      </pc:sldChg>
      <pc:sldChg chg="modSp add mod">
        <pc:chgData name="Aurelien Domont" userId="6da7715ce44349b3" providerId="LiveId" clId="{1F031B4F-7A08-47B6-9BBE-3BE595172CA2}" dt="2023-02-15T23:46:53.486" v="1403" actId="207"/>
        <pc:sldMkLst>
          <pc:docMk/>
          <pc:sldMk cId="2562879692" sldId="2867"/>
        </pc:sldMkLst>
        <pc:spChg chg="mod">
          <ac:chgData name="Aurelien Domont" userId="6da7715ce44349b3" providerId="LiveId" clId="{1F031B4F-7A08-47B6-9BBE-3BE595172CA2}" dt="2023-02-15T23:46:53.486" v="1403" actId="207"/>
          <ac:spMkLst>
            <pc:docMk/>
            <pc:sldMk cId="2562879692" sldId="2867"/>
            <ac:spMk id="14" creationId="{85DB7984-08ED-9AB7-9778-BAC9EF667E17}"/>
          </ac:spMkLst>
        </pc:spChg>
      </pc:sldChg>
      <pc:sldChg chg="add del">
        <pc:chgData name="Aurelien Domont" userId="6da7715ce44349b3" providerId="LiveId" clId="{1F031B4F-7A08-47B6-9BBE-3BE595172CA2}" dt="2023-02-15T23:47:17.949" v="1409" actId="47"/>
        <pc:sldMkLst>
          <pc:docMk/>
          <pc:sldMk cId="3344383452" sldId="2868"/>
        </pc:sldMkLst>
      </pc:sldChg>
      <pc:sldChg chg="modSp add mod">
        <pc:chgData name="Aurelien Domont" userId="6da7715ce44349b3" providerId="LiveId" clId="{1F031B4F-7A08-47B6-9BBE-3BE595172CA2}" dt="2023-02-15T23:47:28.497" v="1411" actId="207"/>
        <pc:sldMkLst>
          <pc:docMk/>
          <pc:sldMk cId="366600172" sldId="2869"/>
        </pc:sldMkLst>
        <pc:spChg chg="mod">
          <ac:chgData name="Aurelien Domont" userId="6da7715ce44349b3" providerId="LiveId" clId="{1F031B4F-7A08-47B6-9BBE-3BE595172CA2}" dt="2023-02-15T23:47:28.497" v="1411" actId="207"/>
          <ac:spMkLst>
            <pc:docMk/>
            <pc:sldMk cId="366600172" sldId="2869"/>
            <ac:spMk id="14" creationId="{85DB7984-08ED-9AB7-9778-BAC9EF667E17}"/>
          </ac:spMkLst>
        </pc:spChg>
      </pc:sldChg>
      <pc:sldChg chg="add del">
        <pc:chgData name="Aurelien Domont" userId="6da7715ce44349b3" providerId="LiveId" clId="{1F031B4F-7A08-47B6-9BBE-3BE595172CA2}" dt="2023-02-15T23:47:15.802" v="1407"/>
        <pc:sldMkLst>
          <pc:docMk/>
          <pc:sldMk cId="2595037430" sldId="2869"/>
        </pc:sldMkLst>
      </pc:sldChg>
      <pc:sldChg chg="modSp add mod">
        <pc:chgData name="Aurelien Domont" userId="6da7715ce44349b3" providerId="LiveId" clId="{1F031B4F-7A08-47B6-9BBE-3BE595172CA2}" dt="2023-02-15T23:47:57.658" v="1417" actId="207"/>
        <pc:sldMkLst>
          <pc:docMk/>
          <pc:sldMk cId="3610873108" sldId="2870"/>
        </pc:sldMkLst>
        <pc:spChg chg="mod">
          <ac:chgData name="Aurelien Domont" userId="6da7715ce44349b3" providerId="LiveId" clId="{1F031B4F-7A08-47B6-9BBE-3BE595172CA2}" dt="2023-02-15T23:47:57.658" v="1417" actId="207"/>
          <ac:spMkLst>
            <pc:docMk/>
            <pc:sldMk cId="3610873108" sldId="2870"/>
            <ac:spMk id="14" creationId="{85DB7984-08ED-9AB7-9778-BAC9EF667E17}"/>
          </ac:spMkLst>
        </pc:spChg>
      </pc:sldChg>
      <pc:sldChg chg="modSp add mod">
        <pc:chgData name="Aurelien Domont" userId="6da7715ce44349b3" providerId="LiveId" clId="{1F031B4F-7A08-47B6-9BBE-3BE595172CA2}" dt="2023-02-15T23:50:51.771" v="1429" actId="207"/>
        <pc:sldMkLst>
          <pc:docMk/>
          <pc:sldMk cId="2534788747" sldId="2871"/>
        </pc:sldMkLst>
        <pc:spChg chg="mod">
          <ac:chgData name="Aurelien Domont" userId="6da7715ce44349b3" providerId="LiveId" clId="{1F031B4F-7A08-47B6-9BBE-3BE595172CA2}" dt="2023-02-15T23:50:51.771" v="1429" actId="207"/>
          <ac:spMkLst>
            <pc:docMk/>
            <pc:sldMk cId="2534788747" sldId="2871"/>
            <ac:spMk id="8" creationId="{72A52A59-2B0C-B438-B79F-EAD1EBFD5A88}"/>
          </ac:spMkLst>
        </pc:spChg>
      </pc:sldChg>
      <pc:sldChg chg="modSp add mod">
        <pc:chgData name="Aurelien Domont" userId="6da7715ce44349b3" providerId="LiveId" clId="{1F031B4F-7A08-47B6-9BBE-3BE595172CA2}" dt="2023-02-15T23:51:02.225" v="1432" actId="207"/>
        <pc:sldMkLst>
          <pc:docMk/>
          <pc:sldMk cId="770456769" sldId="2872"/>
        </pc:sldMkLst>
        <pc:spChg chg="mod">
          <ac:chgData name="Aurelien Domont" userId="6da7715ce44349b3" providerId="LiveId" clId="{1F031B4F-7A08-47B6-9BBE-3BE595172CA2}" dt="2023-02-15T23:51:02.225" v="1432" actId="207"/>
          <ac:spMkLst>
            <pc:docMk/>
            <pc:sldMk cId="770456769" sldId="2872"/>
            <ac:spMk id="8" creationId="{72A52A59-2B0C-B438-B79F-EAD1EBFD5A88}"/>
          </ac:spMkLst>
        </pc:spChg>
      </pc:sldChg>
      <pc:sldChg chg="addSp delSp modSp add mod">
        <pc:chgData name="Aurelien Domont" userId="6da7715ce44349b3" providerId="LiveId" clId="{1F031B4F-7A08-47B6-9BBE-3BE595172CA2}" dt="2023-02-15T23:58:00.669" v="1529"/>
        <pc:sldMkLst>
          <pc:docMk/>
          <pc:sldMk cId="2841726167" sldId="2873"/>
        </pc:sldMkLst>
        <pc:spChg chg="add mod">
          <ac:chgData name="Aurelien Domont" userId="6da7715ce44349b3" providerId="LiveId" clId="{1F031B4F-7A08-47B6-9BBE-3BE595172CA2}" dt="2023-02-15T23:58:00.669" v="1529"/>
          <ac:spMkLst>
            <pc:docMk/>
            <pc:sldMk cId="2841726167" sldId="2873"/>
            <ac:spMk id="2" creationId="{C0110D5F-3357-FFE7-D9F1-53A0EACE1229}"/>
          </ac:spMkLst>
        </pc:spChg>
        <pc:spChg chg="del">
          <ac:chgData name="Aurelien Domont" userId="6da7715ce44349b3" providerId="LiveId" clId="{1F031B4F-7A08-47B6-9BBE-3BE595172CA2}" dt="2023-02-15T23:58:00.402" v="1528" actId="478"/>
          <ac:spMkLst>
            <pc:docMk/>
            <pc:sldMk cId="2841726167" sldId="2873"/>
            <ac:spMk id="3" creationId="{CE2529A3-BA97-486F-9E02-8DFAAA7D8D38}"/>
          </ac:spMkLst>
        </pc:spChg>
        <pc:spChg chg="del">
          <ac:chgData name="Aurelien Domont" userId="6da7715ce44349b3" providerId="LiveId" clId="{1F031B4F-7A08-47B6-9BBE-3BE595172CA2}" dt="2023-02-15T23:57:16.383" v="1520" actId="478"/>
          <ac:spMkLst>
            <pc:docMk/>
            <pc:sldMk cId="2841726167" sldId="2873"/>
            <ac:spMk id="5" creationId="{F232B936-E17D-04E4-26FC-01EC4EE603D1}"/>
          </ac:spMkLst>
        </pc:spChg>
        <pc:spChg chg="mod">
          <ac:chgData name="Aurelien Domont" userId="6da7715ce44349b3" providerId="LiveId" clId="{1F031B4F-7A08-47B6-9BBE-3BE595172CA2}" dt="2023-02-15T23:57:37.364" v="1525" actId="403"/>
          <ac:spMkLst>
            <pc:docMk/>
            <pc:sldMk cId="2841726167" sldId="2873"/>
            <ac:spMk id="7" creationId="{403A8A29-9476-22BB-178D-9E13D8B502E1}"/>
          </ac:spMkLst>
        </pc:spChg>
        <pc:spChg chg="del">
          <ac:chgData name="Aurelien Domont" userId="6da7715ce44349b3" providerId="LiveId" clId="{1F031B4F-7A08-47B6-9BBE-3BE595172CA2}" dt="2023-02-15T23:57:16.383" v="1520" actId="478"/>
          <ac:spMkLst>
            <pc:docMk/>
            <pc:sldMk cId="2841726167" sldId="2873"/>
            <ac:spMk id="8" creationId="{45019213-D1BE-107E-2F5F-9B4585FDEEB0}"/>
          </ac:spMkLst>
        </pc:spChg>
        <pc:spChg chg="del">
          <ac:chgData name="Aurelien Domont" userId="6da7715ce44349b3" providerId="LiveId" clId="{1F031B4F-7A08-47B6-9BBE-3BE595172CA2}" dt="2023-02-15T23:57:23.166" v="1522" actId="478"/>
          <ac:spMkLst>
            <pc:docMk/>
            <pc:sldMk cId="2841726167" sldId="2873"/>
            <ac:spMk id="10" creationId="{BD32D625-76AC-03ED-AEF1-F443696032C5}"/>
          </ac:spMkLst>
        </pc:spChg>
        <pc:spChg chg="mod">
          <ac:chgData name="Aurelien Domont" userId="6da7715ce44349b3" providerId="LiveId" clId="{1F031B4F-7A08-47B6-9BBE-3BE595172CA2}" dt="2023-02-15T23:56:28.540" v="1513" actId="20577"/>
          <ac:spMkLst>
            <pc:docMk/>
            <pc:sldMk cId="2841726167" sldId="2873"/>
            <ac:spMk id="16" creationId="{6C2BB713-9637-4B9B-938F-E9768876782A}"/>
          </ac:spMkLst>
        </pc:spChg>
        <pc:grpChg chg="del">
          <ac:chgData name="Aurelien Domont" userId="6da7715ce44349b3" providerId="LiveId" clId="{1F031B4F-7A08-47B6-9BBE-3BE595172CA2}" dt="2023-02-15T23:57:16.383" v="1520" actId="478"/>
          <ac:grpSpMkLst>
            <pc:docMk/>
            <pc:sldMk cId="2841726167" sldId="2873"/>
            <ac:grpSpMk id="19" creationId="{85468F65-C184-8A3A-0CDD-6F0541764740}"/>
          </ac:grpSpMkLst>
        </pc:grpChg>
      </pc:sldChg>
      <pc:sldChg chg="modSp add mod">
        <pc:chgData name="Aurelien Domont" userId="6da7715ce44349b3" providerId="LiveId" clId="{1F031B4F-7A08-47B6-9BBE-3BE595172CA2}" dt="2023-02-16T00:02:57.494" v="1569" actId="207"/>
        <pc:sldMkLst>
          <pc:docMk/>
          <pc:sldMk cId="958942344" sldId="2874"/>
        </pc:sldMkLst>
        <pc:spChg chg="mod">
          <ac:chgData name="Aurelien Domont" userId="6da7715ce44349b3" providerId="LiveId" clId="{1F031B4F-7A08-47B6-9BBE-3BE595172CA2}" dt="2023-02-16T00:02:57.494" v="1569" actId="207"/>
          <ac:spMkLst>
            <pc:docMk/>
            <pc:sldMk cId="958942344" sldId="2874"/>
            <ac:spMk id="29" creationId="{8F984EF8-19B2-4B5E-98EC-433CCE26E2A7}"/>
          </ac:spMkLst>
        </pc:spChg>
      </pc:sldChg>
      <pc:sldChg chg="modSp add mod">
        <pc:chgData name="Aurelien Domont" userId="6da7715ce44349b3" providerId="LiveId" clId="{1F031B4F-7A08-47B6-9BBE-3BE595172CA2}" dt="2023-02-16T00:03:32.232" v="1574" actId="207"/>
        <pc:sldMkLst>
          <pc:docMk/>
          <pc:sldMk cId="2400123803" sldId="2875"/>
        </pc:sldMkLst>
        <pc:spChg chg="mod">
          <ac:chgData name="Aurelien Domont" userId="6da7715ce44349b3" providerId="LiveId" clId="{1F031B4F-7A08-47B6-9BBE-3BE595172CA2}" dt="2023-02-16T00:03:32.232" v="1574" actId="207"/>
          <ac:spMkLst>
            <pc:docMk/>
            <pc:sldMk cId="2400123803" sldId="2875"/>
            <ac:spMk id="29" creationId="{8F984EF8-19B2-4B5E-98EC-433CCE26E2A7}"/>
          </ac:spMkLst>
        </pc:spChg>
      </pc:sldChg>
      <pc:sldChg chg="modSp add mod">
        <pc:chgData name="Aurelien Domont" userId="6da7715ce44349b3" providerId="LiveId" clId="{1F031B4F-7A08-47B6-9BBE-3BE595172CA2}" dt="2023-02-16T00:03:49.654" v="1579" actId="207"/>
        <pc:sldMkLst>
          <pc:docMk/>
          <pc:sldMk cId="1390132971" sldId="2876"/>
        </pc:sldMkLst>
        <pc:spChg chg="mod">
          <ac:chgData name="Aurelien Domont" userId="6da7715ce44349b3" providerId="LiveId" clId="{1F031B4F-7A08-47B6-9BBE-3BE595172CA2}" dt="2023-02-16T00:03:49.654" v="1579" actId="207"/>
          <ac:spMkLst>
            <pc:docMk/>
            <pc:sldMk cId="1390132971" sldId="2876"/>
            <ac:spMk id="29" creationId="{8F984EF8-19B2-4B5E-98EC-433CCE26E2A7}"/>
          </ac:spMkLst>
        </pc:spChg>
      </pc:sldChg>
      <pc:sldChg chg="modSp add mod">
        <pc:chgData name="Aurelien Domont" userId="6da7715ce44349b3" providerId="LiveId" clId="{1F031B4F-7A08-47B6-9BBE-3BE595172CA2}" dt="2023-02-16T00:03:58.956" v="1582" actId="207"/>
        <pc:sldMkLst>
          <pc:docMk/>
          <pc:sldMk cId="3056090743" sldId="2877"/>
        </pc:sldMkLst>
        <pc:spChg chg="mod">
          <ac:chgData name="Aurelien Domont" userId="6da7715ce44349b3" providerId="LiveId" clId="{1F031B4F-7A08-47B6-9BBE-3BE595172CA2}" dt="2023-02-16T00:03:58.956" v="1582" actId="207"/>
          <ac:spMkLst>
            <pc:docMk/>
            <pc:sldMk cId="3056090743" sldId="2877"/>
            <ac:spMk id="29" creationId="{8F984EF8-19B2-4B5E-98EC-433CCE26E2A7}"/>
          </ac:spMkLst>
        </pc:spChg>
      </pc:sldChg>
      <pc:sldChg chg="modSp add mod">
        <pc:chgData name="Aurelien Domont" userId="6da7715ce44349b3" providerId="LiveId" clId="{1F031B4F-7A08-47B6-9BBE-3BE595172CA2}" dt="2023-02-16T00:04:20.646" v="1585" actId="207"/>
        <pc:sldMkLst>
          <pc:docMk/>
          <pc:sldMk cId="3184558705" sldId="2878"/>
        </pc:sldMkLst>
        <pc:spChg chg="mod">
          <ac:chgData name="Aurelien Domont" userId="6da7715ce44349b3" providerId="LiveId" clId="{1F031B4F-7A08-47B6-9BBE-3BE595172CA2}" dt="2023-02-16T00:04:20.646" v="1585" actId="207"/>
          <ac:spMkLst>
            <pc:docMk/>
            <pc:sldMk cId="3184558705" sldId="2878"/>
            <ac:spMk id="29" creationId="{8F984EF8-19B2-4B5E-98EC-433CCE26E2A7}"/>
          </ac:spMkLst>
        </pc:spChg>
      </pc:sldChg>
      <pc:sldChg chg="modSp add mod">
        <pc:chgData name="Aurelien Domont" userId="6da7715ce44349b3" providerId="LiveId" clId="{1F031B4F-7A08-47B6-9BBE-3BE595172CA2}" dt="2023-02-16T00:04:36.176" v="1588" actId="207"/>
        <pc:sldMkLst>
          <pc:docMk/>
          <pc:sldMk cId="988595457" sldId="2879"/>
        </pc:sldMkLst>
        <pc:spChg chg="mod">
          <ac:chgData name="Aurelien Domont" userId="6da7715ce44349b3" providerId="LiveId" clId="{1F031B4F-7A08-47B6-9BBE-3BE595172CA2}" dt="2023-02-16T00:04:36.176" v="1588" actId="207"/>
          <ac:spMkLst>
            <pc:docMk/>
            <pc:sldMk cId="988595457" sldId="2879"/>
            <ac:spMk id="29" creationId="{8F984EF8-19B2-4B5E-98EC-433CCE26E2A7}"/>
          </ac:spMkLst>
        </pc:spChg>
      </pc:sldChg>
      <pc:sldChg chg="modSp add mod">
        <pc:chgData name="Aurelien Domont" userId="6da7715ce44349b3" providerId="LiveId" clId="{1F031B4F-7A08-47B6-9BBE-3BE595172CA2}" dt="2023-02-16T00:04:48.233" v="1591" actId="207"/>
        <pc:sldMkLst>
          <pc:docMk/>
          <pc:sldMk cId="357216409" sldId="2880"/>
        </pc:sldMkLst>
        <pc:spChg chg="mod">
          <ac:chgData name="Aurelien Domont" userId="6da7715ce44349b3" providerId="LiveId" clId="{1F031B4F-7A08-47B6-9BBE-3BE595172CA2}" dt="2023-02-16T00:04:48.233" v="1591" actId="207"/>
          <ac:spMkLst>
            <pc:docMk/>
            <pc:sldMk cId="357216409" sldId="2880"/>
            <ac:spMk id="29" creationId="{8F984EF8-19B2-4B5E-98EC-433CCE26E2A7}"/>
          </ac:spMkLst>
        </pc:spChg>
      </pc:sldChg>
      <pc:sldChg chg="modSp add mod">
        <pc:chgData name="Aurelien Domont" userId="6da7715ce44349b3" providerId="LiveId" clId="{1F031B4F-7A08-47B6-9BBE-3BE595172CA2}" dt="2023-02-16T00:05:00.567" v="1594" actId="207"/>
        <pc:sldMkLst>
          <pc:docMk/>
          <pc:sldMk cId="3511227816" sldId="2881"/>
        </pc:sldMkLst>
        <pc:spChg chg="mod">
          <ac:chgData name="Aurelien Domont" userId="6da7715ce44349b3" providerId="LiveId" clId="{1F031B4F-7A08-47B6-9BBE-3BE595172CA2}" dt="2023-02-16T00:05:00.567" v="1594" actId="207"/>
          <ac:spMkLst>
            <pc:docMk/>
            <pc:sldMk cId="3511227816" sldId="2881"/>
            <ac:spMk id="29" creationId="{8F984EF8-19B2-4B5E-98EC-433CCE26E2A7}"/>
          </ac:spMkLst>
        </pc:spChg>
      </pc:sldChg>
      <pc:sldChg chg="modSp add mod">
        <pc:chgData name="Aurelien Domont" userId="6da7715ce44349b3" providerId="LiveId" clId="{1F031B4F-7A08-47B6-9BBE-3BE595172CA2}" dt="2023-02-16T00:17:59.930" v="1767" actId="20577"/>
        <pc:sldMkLst>
          <pc:docMk/>
          <pc:sldMk cId="1280474636" sldId="2882"/>
        </pc:sldMkLst>
        <pc:spChg chg="mod">
          <ac:chgData name="Aurelien Domont" userId="6da7715ce44349b3" providerId="LiveId" clId="{1F031B4F-7A08-47B6-9BBE-3BE595172CA2}" dt="2023-02-16T00:17:59.930" v="1767" actId="20577"/>
          <ac:spMkLst>
            <pc:docMk/>
            <pc:sldMk cId="1280474636" sldId="2882"/>
            <ac:spMk id="16" creationId="{6C2BB713-9637-4B9B-938F-E9768876782A}"/>
          </ac:spMkLst>
        </pc:spChg>
      </pc:sldChg>
      <pc:sldChg chg="modSp add mod">
        <pc:chgData name="Aurelien Domont" userId="6da7715ce44349b3" providerId="LiveId" clId="{1F031B4F-7A08-47B6-9BBE-3BE595172CA2}" dt="2023-02-16T00:12:53.545" v="1707" actId="1036"/>
        <pc:sldMkLst>
          <pc:docMk/>
          <pc:sldMk cId="370860101" sldId="2883"/>
        </pc:sldMkLst>
        <pc:spChg chg="mod">
          <ac:chgData name="Aurelien Domont" userId="6da7715ce44349b3" providerId="LiveId" clId="{1F031B4F-7A08-47B6-9BBE-3BE595172CA2}" dt="2023-02-16T00:12:09.892" v="1702" actId="20577"/>
          <ac:spMkLst>
            <pc:docMk/>
            <pc:sldMk cId="370860101" sldId="2883"/>
            <ac:spMk id="16" creationId="{6C2BB713-9637-4B9B-938F-E9768876782A}"/>
          </ac:spMkLst>
        </pc:spChg>
        <pc:spChg chg="mod">
          <ac:chgData name="Aurelien Domont" userId="6da7715ce44349b3" providerId="LiveId" clId="{1F031B4F-7A08-47B6-9BBE-3BE595172CA2}" dt="2023-02-16T00:12:53.545" v="1707" actId="1036"/>
          <ac:spMkLst>
            <pc:docMk/>
            <pc:sldMk cId="370860101" sldId="2883"/>
            <ac:spMk id="27" creationId="{AC8B7369-7E6F-43E6-96D5-9FE68700ADE3}"/>
          </ac:spMkLst>
        </pc:spChg>
      </pc:sldChg>
      <pc:sldChg chg="addSp delSp modSp add mod">
        <pc:chgData name="Aurelien Domont" userId="6da7715ce44349b3" providerId="LiveId" clId="{1F031B4F-7A08-47B6-9BBE-3BE595172CA2}" dt="2023-02-16T02:21:02.549" v="3076" actId="20577"/>
        <pc:sldMkLst>
          <pc:docMk/>
          <pc:sldMk cId="481449207" sldId="2884"/>
        </pc:sldMkLst>
        <pc:spChg chg="mod">
          <ac:chgData name="Aurelien Domont" userId="6da7715ce44349b3" providerId="LiveId" clId="{1F031B4F-7A08-47B6-9BBE-3BE595172CA2}" dt="2023-02-16T02:21:02.549" v="3076" actId="20577"/>
          <ac:spMkLst>
            <pc:docMk/>
            <pc:sldMk cId="481449207" sldId="2884"/>
            <ac:spMk id="2" creationId="{406113FD-AA7D-4249-90D7-70AF85BE48E1}"/>
          </ac:spMkLst>
        </pc:spChg>
        <pc:spChg chg="del">
          <ac:chgData name="Aurelien Domont" userId="6da7715ce44349b3" providerId="LiveId" clId="{1F031B4F-7A08-47B6-9BBE-3BE595172CA2}" dt="2023-02-16T01:49:42.979" v="2104" actId="478"/>
          <ac:spMkLst>
            <pc:docMk/>
            <pc:sldMk cId="481449207" sldId="2884"/>
            <ac:spMk id="6" creationId="{8C9E1E9F-B6D1-4C9B-89F6-850F0CD08945}"/>
          </ac:spMkLst>
        </pc:spChg>
        <pc:spChg chg="add del mod">
          <ac:chgData name="Aurelien Domont" userId="6da7715ce44349b3" providerId="LiveId" clId="{1F031B4F-7A08-47B6-9BBE-3BE595172CA2}" dt="2023-02-16T01:55:35.996" v="2339" actId="478"/>
          <ac:spMkLst>
            <pc:docMk/>
            <pc:sldMk cId="481449207" sldId="2884"/>
            <ac:spMk id="7" creationId="{8BD1164A-4146-460F-492C-3A7CE8BE6E75}"/>
          </ac:spMkLst>
        </pc:spChg>
        <pc:spChg chg="del">
          <ac:chgData name="Aurelien Domont" userId="6da7715ce44349b3" providerId="LiveId" clId="{1F031B4F-7A08-47B6-9BBE-3BE595172CA2}" dt="2023-02-16T01:49:34.107" v="2103" actId="478"/>
          <ac:spMkLst>
            <pc:docMk/>
            <pc:sldMk cId="481449207" sldId="2884"/>
            <ac:spMk id="8" creationId="{F601F365-36FE-43BA-A063-30AAF326381A}"/>
          </ac:spMkLst>
        </pc:spChg>
        <pc:spChg chg="del">
          <ac:chgData name="Aurelien Domont" userId="6da7715ce44349b3" providerId="LiveId" clId="{1F031B4F-7A08-47B6-9BBE-3BE595172CA2}" dt="2023-02-16T01:49:53.414" v="2127" actId="478"/>
          <ac:spMkLst>
            <pc:docMk/>
            <pc:sldMk cId="481449207" sldId="2884"/>
            <ac:spMk id="9" creationId="{12B01F11-E54D-4AB1-A9A7-59F137CC9151}"/>
          </ac:spMkLst>
        </pc:spChg>
        <pc:spChg chg="add del mod">
          <ac:chgData name="Aurelien Domont" userId="6da7715ce44349b3" providerId="LiveId" clId="{1F031B4F-7A08-47B6-9BBE-3BE595172CA2}" dt="2023-02-16T01:55:35.996" v="2339" actId="478"/>
          <ac:spMkLst>
            <pc:docMk/>
            <pc:sldMk cId="481449207" sldId="2884"/>
            <ac:spMk id="10" creationId="{0DDB4F94-7104-E630-9AC1-D4E04F44F940}"/>
          </ac:spMkLst>
        </pc:spChg>
        <pc:spChg chg="del">
          <ac:chgData name="Aurelien Domont" userId="6da7715ce44349b3" providerId="LiveId" clId="{1F031B4F-7A08-47B6-9BBE-3BE595172CA2}" dt="2023-02-16T01:49:34.107" v="2103" actId="478"/>
          <ac:spMkLst>
            <pc:docMk/>
            <pc:sldMk cId="481449207" sldId="2884"/>
            <ac:spMk id="11" creationId="{396683CE-C2F6-4990-BA65-5E87ED73768C}"/>
          </ac:spMkLst>
        </pc:spChg>
        <pc:spChg chg="del">
          <ac:chgData name="Aurelien Domont" userId="6da7715ce44349b3" providerId="LiveId" clId="{1F031B4F-7A08-47B6-9BBE-3BE595172CA2}" dt="2023-02-16T01:49:34.107" v="2103" actId="478"/>
          <ac:spMkLst>
            <pc:docMk/>
            <pc:sldMk cId="481449207" sldId="2884"/>
            <ac:spMk id="12" creationId="{81F2281D-E4F7-4810-BF24-5FBB0FC1DE84}"/>
          </ac:spMkLst>
        </pc:spChg>
        <pc:spChg chg="add del mod">
          <ac:chgData name="Aurelien Domont" userId="6da7715ce44349b3" providerId="LiveId" clId="{1F031B4F-7A08-47B6-9BBE-3BE595172CA2}" dt="2023-02-16T01:55:35.996" v="2339" actId="478"/>
          <ac:spMkLst>
            <pc:docMk/>
            <pc:sldMk cId="481449207" sldId="2884"/>
            <ac:spMk id="13" creationId="{1B350551-BA2E-0E54-5E17-7F01CD05B0F4}"/>
          </ac:spMkLst>
        </pc:spChg>
        <pc:spChg chg="add del mod">
          <ac:chgData name="Aurelien Domont" userId="6da7715ce44349b3" providerId="LiveId" clId="{1F031B4F-7A08-47B6-9BBE-3BE595172CA2}" dt="2023-02-16T01:55:35.996" v="2339" actId="478"/>
          <ac:spMkLst>
            <pc:docMk/>
            <pc:sldMk cId="481449207" sldId="2884"/>
            <ac:spMk id="14" creationId="{A284CA92-F6DA-DD8E-297D-CC8064F8DD81}"/>
          </ac:spMkLst>
        </pc:spChg>
        <pc:spChg chg="add del mod">
          <ac:chgData name="Aurelien Domont" userId="6da7715ce44349b3" providerId="LiveId" clId="{1F031B4F-7A08-47B6-9BBE-3BE595172CA2}" dt="2023-02-16T01:55:35.996" v="2339" actId="478"/>
          <ac:spMkLst>
            <pc:docMk/>
            <pc:sldMk cId="481449207" sldId="2884"/>
            <ac:spMk id="15" creationId="{219EDE03-6C45-0B45-5A5B-1B1C2D360081}"/>
          </ac:spMkLst>
        </pc:spChg>
        <pc:spChg chg="add del mod">
          <ac:chgData name="Aurelien Domont" userId="6da7715ce44349b3" providerId="LiveId" clId="{1F031B4F-7A08-47B6-9BBE-3BE595172CA2}" dt="2023-02-16T02:01:48.954" v="2511" actId="478"/>
          <ac:spMkLst>
            <pc:docMk/>
            <pc:sldMk cId="481449207" sldId="2884"/>
            <ac:spMk id="16" creationId="{ED735AD6-503B-38A5-643E-51C37EA6EB3B}"/>
          </ac:spMkLst>
        </pc:spChg>
        <pc:spChg chg="add del mod">
          <ac:chgData name="Aurelien Domont" userId="6da7715ce44349b3" providerId="LiveId" clId="{1F031B4F-7A08-47B6-9BBE-3BE595172CA2}" dt="2023-02-16T02:01:48.954" v="2511" actId="478"/>
          <ac:spMkLst>
            <pc:docMk/>
            <pc:sldMk cId="481449207" sldId="2884"/>
            <ac:spMk id="17" creationId="{F1D81D0A-FE0C-6BBA-221F-785657AB9706}"/>
          </ac:spMkLst>
        </pc:spChg>
        <pc:spChg chg="add del mod">
          <ac:chgData name="Aurelien Domont" userId="6da7715ce44349b3" providerId="LiveId" clId="{1F031B4F-7A08-47B6-9BBE-3BE595172CA2}" dt="2023-02-16T02:01:48.954" v="2511" actId="478"/>
          <ac:spMkLst>
            <pc:docMk/>
            <pc:sldMk cId="481449207" sldId="2884"/>
            <ac:spMk id="18" creationId="{800B3993-DC18-0482-89F1-F1008A2A5CC9}"/>
          </ac:spMkLst>
        </pc:spChg>
        <pc:spChg chg="add del mod">
          <ac:chgData name="Aurelien Domont" userId="6da7715ce44349b3" providerId="LiveId" clId="{1F031B4F-7A08-47B6-9BBE-3BE595172CA2}" dt="2023-02-16T02:01:48.954" v="2511" actId="478"/>
          <ac:spMkLst>
            <pc:docMk/>
            <pc:sldMk cId="481449207" sldId="2884"/>
            <ac:spMk id="19" creationId="{25B4D1A0-556F-9403-8ADE-9F493B15A0B9}"/>
          </ac:spMkLst>
        </pc:spChg>
        <pc:spChg chg="add del mod">
          <ac:chgData name="Aurelien Domont" userId="6da7715ce44349b3" providerId="LiveId" clId="{1F031B4F-7A08-47B6-9BBE-3BE595172CA2}" dt="2023-02-16T02:01:48.954" v="2511" actId="478"/>
          <ac:spMkLst>
            <pc:docMk/>
            <pc:sldMk cId="481449207" sldId="2884"/>
            <ac:spMk id="20" creationId="{93D86005-4A9A-2722-7166-8E9CA0814BCD}"/>
          </ac:spMkLst>
        </pc:spChg>
        <pc:spChg chg="add del mod">
          <ac:chgData name="Aurelien Domont" userId="6da7715ce44349b3" providerId="LiveId" clId="{1F031B4F-7A08-47B6-9BBE-3BE595172CA2}" dt="2023-02-16T02:03:47.728" v="2585" actId="478"/>
          <ac:spMkLst>
            <pc:docMk/>
            <pc:sldMk cId="481449207" sldId="2884"/>
            <ac:spMk id="21" creationId="{7CD0C5B7-C64F-3AA4-F8E4-8C693035BA6D}"/>
          </ac:spMkLst>
        </pc:spChg>
        <pc:spChg chg="add del mod">
          <ac:chgData name="Aurelien Domont" userId="6da7715ce44349b3" providerId="LiveId" clId="{1F031B4F-7A08-47B6-9BBE-3BE595172CA2}" dt="2023-02-16T02:05:51.368" v="2664" actId="478"/>
          <ac:spMkLst>
            <pc:docMk/>
            <pc:sldMk cId="481449207" sldId="2884"/>
            <ac:spMk id="22" creationId="{48B95C45-3B58-1DA4-582E-5F0F499E46A5}"/>
          </ac:spMkLst>
        </pc:spChg>
        <pc:spChg chg="mod">
          <ac:chgData name="Aurelien Domont" userId="6da7715ce44349b3" providerId="LiveId" clId="{1F031B4F-7A08-47B6-9BBE-3BE595172CA2}" dt="2023-02-16T02:19:08.580" v="3059" actId="1035"/>
          <ac:spMkLst>
            <pc:docMk/>
            <pc:sldMk cId="481449207" sldId="2884"/>
            <ac:spMk id="45" creationId="{C40ABB58-A617-4C1D-B300-D06F0DBE43C3}"/>
          </ac:spMkLst>
        </pc:spChg>
      </pc:sldChg>
      <pc:sldChg chg="add">
        <pc:chgData name="Aurelien Domont" userId="6da7715ce44349b3" providerId="LiveId" clId="{1F031B4F-7A08-47B6-9BBE-3BE595172CA2}" dt="2023-02-16T01:58:35.904" v="2405"/>
        <pc:sldMkLst>
          <pc:docMk/>
          <pc:sldMk cId="3933103559" sldId="2885"/>
        </pc:sldMkLst>
      </pc:sldChg>
    </pc:docChg>
  </pc:docChgLst>
  <pc:docChgLst>
    <pc:chgData name="Aurelien Domont" userId="6da7715ce44349b3" providerId="LiveId" clId="{41F0A500-E4ED-4805-8D84-F6050E0C1B79}"/>
    <pc:docChg chg="undo custSel addSld delSld modSld">
      <pc:chgData name="Aurelien Domont" userId="6da7715ce44349b3" providerId="LiveId" clId="{41F0A500-E4ED-4805-8D84-F6050E0C1B79}" dt="2023-02-16T04:22:23.782" v="177" actId="20577"/>
      <pc:docMkLst>
        <pc:docMk/>
      </pc:docMkLst>
      <pc:sldChg chg="modSp mod">
        <pc:chgData name="Aurelien Domont" userId="6da7715ce44349b3" providerId="LiveId" clId="{41F0A500-E4ED-4805-8D84-F6050E0C1B79}" dt="2023-02-16T03:03:14.789" v="53" actId="113"/>
        <pc:sldMkLst>
          <pc:docMk/>
          <pc:sldMk cId="3131901387" sldId="256"/>
        </pc:sldMkLst>
        <pc:spChg chg="mod">
          <ac:chgData name="Aurelien Domont" userId="6da7715ce44349b3" providerId="LiveId" clId="{41F0A500-E4ED-4805-8D84-F6050E0C1B79}" dt="2023-02-16T03:03:14.789" v="53" actId="113"/>
          <ac:spMkLst>
            <pc:docMk/>
            <pc:sldMk cId="3131901387" sldId="256"/>
            <ac:spMk id="2" creationId="{5261080C-C60C-4746-B6B1-A9A4FFA86785}"/>
          </ac:spMkLst>
        </pc:spChg>
      </pc:sldChg>
      <pc:sldChg chg="add">
        <pc:chgData name="Aurelien Domont" userId="6da7715ce44349b3" providerId="LiveId" clId="{41F0A500-E4ED-4805-8D84-F6050E0C1B79}" dt="2023-02-16T03:35:47.668" v="87"/>
        <pc:sldMkLst>
          <pc:docMk/>
          <pc:sldMk cId="1754585881" sldId="1598"/>
        </pc:sldMkLst>
      </pc:sldChg>
      <pc:sldChg chg="add del">
        <pc:chgData name="Aurelien Domont" userId="6da7715ce44349b3" providerId="LiveId" clId="{41F0A500-E4ED-4805-8D84-F6050E0C1B79}" dt="2023-02-16T03:35:47.668" v="87"/>
        <pc:sldMkLst>
          <pc:docMk/>
          <pc:sldMk cId="2853806433" sldId="1600"/>
        </pc:sldMkLst>
      </pc:sldChg>
      <pc:sldChg chg="add">
        <pc:chgData name="Aurelien Domont" userId="6da7715ce44349b3" providerId="LiveId" clId="{41F0A500-E4ED-4805-8D84-F6050E0C1B79}" dt="2023-02-16T03:35:47.668" v="87"/>
        <pc:sldMkLst>
          <pc:docMk/>
          <pc:sldMk cId="1252826214" sldId="1711"/>
        </pc:sldMkLst>
      </pc:sldChg>
      <pc:sldChg chg="del">
        <pc:chgData name="Aurelien Domont" userId="6da7715ce44349b3" providerId="LiveId" clId="{41F0A500-E4ED-4805-8D84-F6050E0C1B79}" dt="2023-02-16T03:27:43.943" v="76" actId="47"/>
        <pc:sldMkLst>
          <pc:docMk/>
          <pc:sldMk cId="1253290912" sldId="1747"/>
        </pc:sldMkLst>
      </pc:sldChg>
      <pc:sldChg chg="del">
        <pc:chgData name="Aurelien Domont" userId="6da7715ce44349b3" providerId="LiveId" clId="{41F0A500-E4ED-4805-8D84-F6050E0C1B79}" dt="2023-02-16T03:27:43.943" v="76" actId="47"/>
        <pc:sldMkLst>
          <pc:docMk/>
          <pc:sldMk cId="317099162" sldId="1749"/>
        </pc:sldMkLst>
      </pc:sldChg>
      <pc:sldChg chg="del">
        <pc:chgData name="Aurelien Domont" userId="6da7715ce44349b3" providerId="LiveId" clId="{41F0A500-E4ED-4805-8D84-F6050E0C1B79}" dt="2023-02-16T03:28:03" v="77" actId="47"/>
        <pc:sldMkLst>
          <pc:docMk/>
          <pc:sldMk cId="3855801452" sldId="1787"/>
        </pc:sldMkLst>
      </pc:sldChg>
      <pc:sldChg chg="del">
        <pc:chgData name="Aurelien Domont" userId="6da7715ce44349b3" providerId="LiveId" clId="{41F0A500-E4ED-4805-8D84-F6050E0C1B79}" dt="2023-02-16T03:28:03" v="77" actId="47"/>
        <pc:sldMkLst>
          <pc:docMk/>
          <pc:sldMk cId="4009885783" sldId="1788"/>
        </pc:sldMkLst>
      </pc:sldChg>
      <pc:sldChg chg="del">
        <pc:chgData name="Aurelien Domont" userId="6da7715ce44349b3" providerId="LiveId" clId="{41F0A500-E4ED-4805-8D84-F6050E0C1B79}" dt="2023-02-16T03:28:03" v="77" actId="47"/>
        <pc:sldMkLst>
          <pc:docMk/>
          <pc:sldMk cId="1714268045" sldId="1789"/>
        </pc:sldMkLst>
      </pc:sldChg>
      <pc:sldChg chg="del">
        <pc:chgData name="Aurelien Domont" userId="6da7715ce44349b3" providerId="LiveId" clId="{41F0A500-E4ED-4805-8D84-F6050E0C1B79}" dt="2023-02-16T03:11:56.728" v="70" actId="47"/>
        <pc:sldMkLst>
          <pc:docMk/>
          <pc:sldMk cId="1675062303" sldId="1929"/>
        </pc:sldMkLst>
      </pc:sldChg>
      <pc:sldChg chg="del">
        <pc:chgData name="Aurelien Domont" userId="6da7715ce44349b3" providerId="LiveId" clId="{41F0A500-E4ED-4805-8D84-F6050E0C1B79}" dt="2023-02-16T03:11:56.728" v="70" actId="47"/>
        <pc:sldMkLst>
          <pc:docMk/>
          <pc:sldMk cId="471658671" sldId="1930"/>
        </pc:sldMkLst>
      </pc:sldChg>
      <pc:sldChg chg="addSp delSp modSp add mod">
        <pc:chgData name="Aurelien Domont" userId="6da7715ce44349b3" providerId="LiveId" clId="{41F0A500-E4ED-4805-8D84-F6050E0C1B79}" dt="2023-02-16T04:20:19.686" v="173" actId="2"/>
        <pc:sldMkLst>
          <pc:docMk/>
          <pc:sldMk cId="3938337455" sldId="2034"/>
        </pc:sldMkLst>
        <pc:spChg chg="mod">
          <ac:chgData name="Aurelien Domont" userId="6da7715ce44349b3" providerId="LiveId" clId="{41F0A500-E4ED-4805-8D84-F6050E0C1B79}" dt="2023-02-16T03:38:31.886" v="103" actId="113"/>
          <ac:spMkLst>
            <pc:docMk/>
            <pc:sldMk cId="3938337455" sldId="2034"/>
            <ac:spMk id="5" creationId="{EDA73FF4-2B75-2B48-884E-4130B509A68A}"/>
          </ac:spMkLst>
        </pc:spChg>
        <pc:spChg chg="mod">
          <ac:chgData name="Aurelien Domont" userId="6da7715ce44349b3" providerId="LiveId" clId="{41F0A500-E4ED-4805-8D84-F6050E0C1B79}" dt="2023-02-16T03:40:02.205" v="126" actId="208"/>
          <ac:spMkLst>
            <pc:docMk/>
            <pc:sldMk cId="3938337455" sldId="2034"/>
            <ac:spMk id="6" creationId="{7077FF90-18B3-4753-AB03-EA70B19442E9}"/>
          </ac:spMkLst>
        </pc:spChg>
        <pc:spChg chg="add del">
          <ac:chgData name="Aurelien Domont" userId="6da7715ce44349b3" providerId="LiveId" clId="{41F0A500-E4ED-4805-8D84-F6050E0C1B79}" dt="2023-02-16T03:38:58.346" v="112"/>
          <ac:spMkLst>
            <pc:docMk/>
            <pc:sldMk cId="3938337455" sldId="2034"/>
            <ac:spMk id="7" creationId="{F63335C9-97E8-707E-BF2E-62A1F3A19229}"/>
          </ac:spMkLst>
        </pc:spChg>
        <pc:spChg chg="mod">
          <ac:chgData name="Aurelien Domont" userId="6da7715ce44349b3" providerId="LiveId" clId="{41F0A500-E4ED-4805-8D84-F6050E0C1B79}" dt="2023-02-16T03:40:02.205" v="126" actId="208"/>
          <ac:spMkLst>
            <pc:docMk/>
            <pc:sldMk cId="3938337455" sldId="2034"/>
            <ac:spMk id="24" creationId="{10FC36E4-FF69-4225-8CCB-04169852A81D}"/>
          </ac:spMkLst>
        </pc:spChg>
        <pc:spChg chg="mod">
          <ac:chgData name="Aurelien Domont" userId="6da7715ce44349b3" providerId="LiveId" clId="{41F0A500-E4ED-4805-8D84-F6050E0C1B79}" dt="2023-02-16T03:40:02.205" v="126" actId="208"/>
          <ac:spMkLst>
            <pc:docMk/>
            <pc:sldMk cId="3938337455" sldId="2034"/>
            <ac:spMk id="25" creationId="{00620D10-048E-48D9-A2B4-B60613B1CC93}"/>
          </ac:spMkLst>
        </pc:spChg>
        <pc:spChg chg="mod">
          <ac:chgData name="Aurelien Domont" userId="6da7715ce44349b3" providerId="LiveId" clId="{41F0A500-E4ED-4805-8D84-F6050E0C1B79}" dt="2023-02-16T04:20:14.802" v="172" actId="313"/>
          <ac:spMkLst>
            <pc:docMk/>
            <pc:sldMk cId="3938337455" sldId="2034"/>
            <ac:spMk id="47" creationId="{2294D629-5734-4E8A-ACBC-857B7249F5A5}"/>
          </ac:spMkLst>
        </pc:spChg>
        <pc:spChg chg="mod">
          <ac:chgData name="Aurelien Domont" userId="6da7715ce44349b3" providerId="LiveId" clId="{41F0A500-E4ED-4805-8D84-F6050E0C1B79}" dt="2023-02-16T03:38:30.317" v="102" actId="113"/>
          <ac:spMkLst>
            <pc:docMk/>
            <pc:sldMk cId="3938337455" sldId="2034"/>
            <ac:spMk id="48" creationId="{971D573A-5304-4C92-8CB7-47985CE6549D}"/>
          </ac:spMkLst>
        </pc:spChg>
        <pc:spChg chg="mod">
          <ac:chgData name="Aurelien Domont" userId="6da7715ce44349b3" providerId="LiveId" clId="{41F0A500-E4ED-4805-8D84-F6050E0C1B79}" dt="2023-02-16T03:38:38.741" v="107" actId="113"/>
          <ac:spMkLst>
            <pc:docMk/>
            <pc:sldMk cId="3938337455" sldId="2034"/>
            <ac:spMk id="49" creationId="{5CF30ED3-F54D-472F-8C3E-5A39BAB8D140}"/>
          </ac:spMkLst>
        </pc:spChg>
        <pc:spChg chg="mod">
          <ac:chgData name="Aurelien Domont" userId="6da7715ce44349b3" providerId="LiveId" clId="{41F0A500-E4ED-4805-8D84-F6050E0C1B79}" dt="2023-02-16T04:20:19.686" v="173" actId="2"/>
          <ac:spMkLst>
            <pc:docMk/>
            <pc:sldMk cId="3938337455" sldId="2034"/>
            <ac:spMk id="50" creationId="{360D60BA-ED17-4774-B45A-F73EBAE34844}"/>
          </ac:spMkLst>
        </pc:spChg>
        <pc:spChg chg="mod">
          <ac:chgData name="Aurelien Domont" userId="6da7715ce44349b3" providerId="LiveId" clId="{41F0A500-E4ED-4805-8D84-F6050E0C1B79}" dt="2023-02-16T03:38:42.026" v="108" actId="113"/>
          <ac:spMkLst>
            <pc:docMk/>
            <pc:sldMk cId="3938337455" sldId="2034"/>
            <ac:spMk id="52" creationId="{99AA9153-C633-4C31-9E9A-0948942A95C9}"/>
          </ac:spMkLst>
        </pc:spChg>
        <pc:spChg chg="mod">
          <ac:chgData name="Aurelien Domont" userId="6da7715ce44349b3" providerId="LiveId" clId="{41F0A500-E4ED-4805-8D84-F6050E0C1B79}" dt="2023-02-16T03:38:27.617" v="101" actId="113"/>
          <ac:spMkLst>
            <pc:docMk/>
            <pc:sldMk cId="3938337455" sldId="2034"/>
            <ac:spMk id="53" creationId="{B2ED7A07-F9BD-4DB4-A9C5-B3108D40701B}"/>
          </ac:spMkLst>
        </pc:spChg>
        <pc:spChg chg="mod">
          <ac:chgData name="Aurelien Domont" userId="6da7715ce44349b3" providerId="LiveId" clId="{41F0A500-E4ED-4805-8D84-F6050E0C1B79}" dt="2023-02-16T03:38:35.952" v="106" actId="113"/>
          <ac:spMkLst>
            <pc:docMk/>
            <pc:sldMk cId="3938337455" sldId="2034"/>
            <ac:spMk id="54" creationId="{F2CB5A07-4EE0-490C-BC2F-099732840F2C}"/>
          </ac:spMkLst>
        </pc:spChg>
        <pc:spChg chg="mod">
          <ac:chgData name="Aurelien Domont" userId="6da7715ce44349b3" providerId="LiveId" clId="{41F0A500-E4ED-4805-8D84-F6050E0C1B79}" dt="2023-02-16T03:38:44.729" v="109" actId="113"/>
          <ac:spMkLst>
            <pc:docMk/>
            <pc:sldMk cId="3938337455" sldId="2034"/>
            <ac:spMk id="55" creationId="{DC0B345B-A8EC-4E95-8CAC-E5322CA56717}"/>
          </ac:spMkLst>
        </pc:spChg>
        <pc:picChg chg="add del">
          <ac:chgData name="Aurelien Domont" userId="6da7715ce44349b3" providerId="LiveId" clId="{41F0A500-E4ED-4805-8D84-F6050E0C1B79}" dt="2023-02-16T03:39:02.111" v="114" actId="478"/>
          <ac:picMkLst>
            <pc:docMk/>
            <pc:sldMk cId="3938337455" sldId="2034"/>
            <ac:picMk id="8" creationId="{468045FB-C4DC-3F5E-2256-05079F208973}"/>
          </ac:picMkLst>
        </pc:picChg>
        <pc:picChg chg="add mod">
          <ac:chgData name="Aurelien Domont" userId="6da7715ce44349b3" providerId="LiveId" clId="{41F0A500-E4ED-4805-8D84-F6050E0C1B79}" dt="2023-02-16T03:39:42.066" v="124" actId="1076"/>
          <ac:picMkLst>
            <pc:docMk/>
            <pc:sldMk cId="3938337455" sldId="2034"/>
            <ac:picMk id="11" creationId="{E8463B65-62CD-B971-73FE-9B07ECD3C802}"/>
          </ac:picMkLst>
        </pc:picChg>
        <pc:picChg chg="add mod">
          <ac:chgData name="Aurelien Domont" userId="6da7715ce44349b3" providerId="LiveId" clId="{41F0A500-E4ED-4805-8D84-F6050E0C1B79}" dt="2023-02-16T03:39:37.199" v="122" actId="1076"/>
          <ac:picMkLst>
            <pc:docMk/>
            <pc:sldMk cId="3938337455" sldId="2034"/>
            <ac:picMk id="13" creationId="{AD40B5E2-343D-B45B-F379-B6A2CF6F2F26}"/>
          </ac:picMkLst>
        </pc:picChg>
        <pc:picChg chg="del">
          <ac:chgData name="Aurelien Domont" userId="6da7715ce44349b3" providerId="LiveId" clId="{41F0A500-E4ED-4805-8D84-F6050E0C1B79}" dt="2023-02-16T03:39:03.438" v="115" actId="478"/>
          <ac:picMkLst>
            <pc:docMk/>
            <pc:sldMk cId="3938337455" sldId="2034"/>
            <ac:picMk id="18" creationId="{9FC40686-C658-407F-BDA4-C822A2049D77}"/>
          </ac:picMkLst>
        </pc:picChg>
        <pc:picChg chg="del">
          <ac:chgData name="Aurelien Domont" userId="6da7715ce44349b3" providerId="LiveId" clId="{41F0A500-E4ED-4805-8D84-F6050E0C1B79}" dt="2023-02-16T03:38:50.893" v="110" actId="478"/>
          <ac:picMkLst>
            <pc:docMk/>
            <pc:sldMk cId="3938337455" sldId="2034"/>
            <ac:picMk id="57" creationId="{0D0522DE-41AB-44CB-87E5-1CCD549ED18C}"/>
          </ac:picMkLst>
        </pc:picChg>
      </pc:sldChg>
      <pc:sldChg chg="add">
        <pc:chgData name="Aurelien Domont" userId="6da7715ce44349b3" providerId="LiveId" clId="{41F0A500-E4ED-4805-8D84-F6050E0C1B79}" dt="2023-02-16T03:35:47.668" v="87"/>
        <pc:sldMkLst>
          <pc:docMk/>
          <pc:sldMk cId="1926619926" sldId="2147"/>
        </pc:sldMkLst>
      </pc:sldChg>
      <pc:sldChg chg="del">
        <pc:chgData name="Aurelien Domont" userId="6da7715ce44349b3" providerId="LiveId" clId="{41F0A500-E4ED-4805-8D84-F6050E0C1B79}" dt="2023-02-16T03:11:56.728" v="70" actId="47"/>
        <pc:sldMkLst>
          <pc:docMk/>
          <pc:sldMk cId="423301223" sldId="2148"/>
        </pc:sldMkLst>
      </pc:sldChg>
      <pc:sldChg chg="del">
        <pc:chgData name="Aurelien Domont" userId="6da7715ce44349b3" providerId="LiveId" clId="{41F0A500-E4ED-4805-8D84-F6050E0C1B79}" dt="2023-02-16T03:11:56.728" v="70" actId="47"/>
        <pc:sldMkLst>
          <pc:docMk/>
          <pc:sldMk cId="1324642353" sldId="2152"/>
        </pc:sldMkLst>
      </pc:sldChg>
      <pc:sldChg chg="del">
        <pc:chgData name="Aurelien Domont" userId="6da7715ce44349b3" providerId="LiveId" clId="{41F0A500-E4ED-4805-8D84-F6050E0C1B79}" dt="2023-02-16T03:11:56.728" v="70" actId="47"/>
        <pc:sldMkLst>
          <pc:docMk/>
          <pc:sldMk cId="2226532108" sldId="2153"/>
        </pc:sldMkLst>
      </pc:sldChg>
      <pc:sldChg chg="del">
        <pc:chgData name="Aurelien Domont" userId="6da7715ce44349b3" providerId="LiveId" clId="{41F0A500-E4ED-4805-8D84-F6050E0C1B79}" dt="2023-02-16T03:11:56.728" v="70" actId="47"/>
        <pc:sldMkLst>
          <pc:docMk/>
          <pc:sldMk cId="3613236081" sldId="2154"/>
        </pc:sldMkLst>
      </pc:sldChg>
      <pc:sldChg chg="del">
        <pc:chgData name="Aurelien Domont" userId="6da7715ce44349b3" providerId="LiveId" clId="{41F0A500-E4ED-4805-8D84-F6050E0C1B79}" dt="2023-02-16T03:11:56.728" v="70" actId="47"/>
        <pc:sldMkLst>
          <pc:docMk/>
          <pc:sldMk cId="3175191540" sldId="2155"/>
        </pc:sldMkLst>
      </pc:sldChg>
      <pc:sldChg chg="addSp delSp modSp add mod">
        <pc:chgData name="Aurelien Domont" userId="6da7715ce44349b3" providerId="LiveId" clId="{41F0A500-E4ED-4805-8D84-F6050E0C1B79}" dt="2023-02-16T04:22:23.782" v="177" actId="20577"/>
        <pc:sldMkLst>
          <pc:docMk/>
          <pc:sldMk cId="1209091634" sldId="2192"/>
        </pc:sldMkLst>
        <pc:spChg chg="del">
          <ac:chgData name="Aurelien Domont" userId="6da7715ce44349b3" providerId="LiveId" clId="{41F0A500-E4ED-4805-8D84-F6050E0C1B79}" dt="2023-02-16T03:45:01.507" v="154" actId="478"/>
          <ac:spMkLst>
            <pc:docMk/>
            <pc:sldMk cId="1209091634" sldId="2192"/>
            <ac:spMk id="2" creationId="{22F184F3-7800-49B9-9809-C6E29F0E77A3}"/>
          </ac:spMkLst>
        </pc:spChg>
        <pc:spChg chg="del">
          <ac:chgData name="Aurelien Domont" userId="6da7715ce44349b3" providerId="LiveId" clId="{41F0A500-E4ED-4805-8D84-F6050E0C1B79}" dt="2023-02-16T03:45:01.507" v="154" actId="478"/>
          <ac:spMkLst>
            <pc:docMk/>
            <pc:sldMk cId="1209091634" sldId="2192"/>
            <ac:spMk id="3" creationId="{89871E1D-85DF-4A1A-B6B2-A8DDC4C5192D}"/>
          </ac:spMkLst>
        </pc:spChg>
        <pc:spChg chg="add mod">
          <ac:chgData name="Aurelien Domont" userId="6da7715ce44349b3" providerId="LiveId" clId="{41F0A500-E4ED-4805-8D84-F6050E0C1B79}" dt="2023-02-16T03:45:02.158" v="155"/>
          <ac:spMkLst>
            <pc:docMk/>
            <pc:sldMk cId="1209091634" sldId="2192"/>
            <ac:spMk id="6" creationId="{C605CC84-CD60-2183-599A-E6A6A57FFE7C}"/>
          </ac:spMkLst>
        </pc:spChg>
        <pc:spChg chg="del">
          <ac:chgData name="Aurelien Domont" userId="6da7715ce44349b3" providerId="LiveId" clId="{41F0A500-E4ED-4805-8D84-F6050E0C1B79}" dt="2023-02-16T03:45:01.507" v="154" actId="478"/>
          <ac:spMkLst>
            <pc:docMk/>
            <pc:sldMk cId="1209091634" sldId="2192"/>
            <ac:spMk id="7" creationId="{CC1E6177-3FF8-E597-12F0-F519240BD4AE}"/>
          </ac:spMkLst>
        </pc:spChg>
        <pc:spChg chg="add mod">
          <ac:chgData name="Aurelien Domont" userId="6da7715ce44349b3" providerId="LiveId" clId="{41F0A500-E4ED-4805-8D84-F6050E0C1B79}" dt="2023-02-16T03:45:02.158" v="155"/>
          <ac:spMkLst>
            <pc:docMk/>
            <pc:sldMk cId="1209091634" sldId="2192"/>
            <ac:spMk id="9" creationId="{E91A2A71-F788-96FD-822E-9586ABCF552D}"/>
          </ac:spMkLst>
        </pc:spChg>
        <pc:spChg chg="add mod">
          <ac:chgData name="Aurelien Domont" userId="6da7715ce44349b3" providerId="LiveId" clId="{41F0A500-E4ED-4805-8D84-F6050E0C1B79}" dt="2023-02-16T03:45:02.158" v="155"/>
          <ac:spMkLst>
            <pc:docMk/>
            <pc:sldMk cId="1209091634" sldId="2192"/>
            <ac:spMk id="14" creationId="{6068A606-EB4C-563E-F148-01D57718957B}"/>
          </ac:spMkLst>
        </pc:spChg>
        <pc:spChg chg="add mod">
          <ac:chgData name="Aurelien Domont" userId="6da7715ce44349b3" providerId="LiveId" clId="{41F0A500-E4ED-4805-8D84-F6050E0C1B79}" dt="2023-02-16T03:45:02.158" v="155"/>
          <ac:spMkLst>
            <pc:docMk/>
            <pc:sldMk cId="1209091634" sldId="2192"/>
            <ac:spMk id="15" creationId="{E73620C0-8D32-9E90-575E-02C2C2757545}"/>
          </ac:spMkLst>
        </pc:spChg>
        <pc:spChg chg="mod">
          <ac:chgData name="Aurelien Domont" userId="6da7715ce44349b3" providerId="LiveId" clId="{41F0A500-E4ED-4805-8D84-F6050E0C1B79}" dt="2023-02-16T04:22:23.782" v="177" actId="20577"/>
          <ac:spMkLst>
            <pc:docMk/>
            <pc:sldMk cId="1209091634" sldId="2192"/>
            <ac:spMk id="16" creationId="{6C2BB713-9637-4B9B-938F-E9768876782A}"/>
          </ac:spMkLst>
        </pc:spChg>
        <pc:spChg chg="add mod">
          <ac:chgData name="Aurelien Domont" userId="6da7715ce44349b3" providerId="LiveId" clId="{41F0A500-E4ED-4805-8D84-F6050E0C1B79}" dt="2023-02-16T03:45:02.158" v="155"/>
          <ac:spMkLst>
            <pc:docMk/>
            <pc:sldMk cId="1209091634" sldId="2192"/>
            <ac:spMk id="17" creationId="{E752C753-C38C-30A7-3145-D386DAA0D10C}"/>
          </ac:spMkLst>
        </pc:spChg>
        <pc:spChg chg="add mod">
          <ac:chgData name="Aurelien Domont" userId="6da7715ce44349b3" providerId="LiveId" clId="{41F0A500-E4ED-4805-8D84-F6050E0C1B79}" dt="2023-02-16T03:45:02.158" v="155"/>
          <ac:spMkLst>
            <pc:docMk/>
            <pc:sldMk cId="1209091634" sldId="2192"/>
            <ac:spMk id="19" creationId="{6E3FE145-9D78-3FB6-D28D-681918FA0078}"/>
          </ac:spMkLst>
        </pc:spChg>
        <pc:spChg chg="del">
          <ac:chgData name="Aurelien Domont" userId="6da7715ce44349b3" providerId="LiveId" clId="{41F0A500-E4ED-4805-8D84-F6050E0C1B79}" dt="2023-02-16T03:45:01.507" v="154" actId="478"/>
          <ac:spMkLst>
            <pc:docMk/>
            <pc:sldMk cId="1209091634" sldId="2192"/>
            <ac:spMk id="20" creationId="{551E37A9-8517-586E-523C-4E320698FF3F}"/>
          </ac:spMkLst>
        </pc:spChg>
        <pc:spChg chg="del">
          <ac:chgData name="Aurelien Domont" userId="6da7715ce44349b3" providerId="LiveId" clId="{41F0A500-E4ED-4805-8D84-F6050E0C1B79}" dt="2023-02-16T03:45:01.507" v="154" actId="478"/>
          <ac:spMkLst>
            <pc:docMk/>
            <pc:sldMk cId="1209091634" sldId="2192"/>
            <ac:spMk id="21" creationId="{79477008-AD07-7007-6E51-2C094AF68717}"/>
          </ac:spMkLst>
        </pc:spChg>
        <pc:spChg chg="add mod">
          <ac:chgData name="Aurelien Domont" userId="6da7715ce44349b3" providerId="LiveId" clId="{41F0A500-E4ED-4805-8D84-F6050E0C1B79}" dt="2023-02-16T03:45:02.158" v="155"/>
          <ac:spMkLst>
            <pc:docMk/>
            <pc:sldMk cId="1209091634" sldId="2192"/>
            <ac:spMk id="23" creationId="{5D367FFA-D150-714E-A0A1-13CC7D903132}"/>
          </ac:spMkLst>
        </pc:spChg>
        <pc:spChg chg="del">
          <ac:chgData name="Aurelien Domont" userId="6da7715ce44349b3" providerId="LiveId" clId="{41F0A500-E4ED-4805-8D84-F6050E0C1B79}" dt="2023-02-16T03:45:01.507" v="154" actId="478"/>
          <ac:spMkLst>
            <pc:docMk/>
            <pc:sldMk cId="1209091634" sldId="2192"/>
            <ac:spMk id="24" creationId="{11649953-F81A-7EEC-2114-836218E7ADFC}"/>
          </ac:spMkLst>
        </pc:spChg>
        <pc:spChg chg="del">
          <ac:chgData name="Aurelien Domont" userId="6da7715ce44349b3" providerId="LiveId" clId="{41F0A500-E4ED-4805-8D84-F6050E0C1B79}" dt="2023-02-16T03:45:01.507" v="154" actId="478"/>
          <ac:spMkLst>
            <pc:docMk/>
            <pc:sldMk cId="1209091634" sldId="2192"/>
            <ac:spMk id="27" creationId="{022F9676-1CDA-4501-AB55-94D67867C319}"/>
          </ac:spMkLst>
        </pc:spChg>
        <pc:spChg chg="add mod">
          <ac:chgData name="Aurelien Domont" userId="6da7715ce44349b3" providerId="LiveId" clId="{41F0A500-E4ED-4805-8D84-F6050E0C1B79}" dt="2023-02-16T03:45:02.158" v="155"/>
          <ac:spMkLst>
            <pc:docMk/>
            <pc:sldMk cId="1209091634" sldId="2192"/>
            <ac:spMk id="28" creationId="{6A3DD4BA-3C1E-EC8A-8825-38A45E17EF13}"/>
          </ac:spMkLst>
        </pc:spChg>
        <pc:spChg chg="add mod">
          <ac:chgData name="Aurelien Domont" userId="6da7715ce44349b3" providerId="LiveId" clId="{41F0A500-E4ED-4805-8D84-F6050E0C1B79}" dt="2023-02-16T03:45:02.158" v="155"/>
          <ac:spMkLst>
            <pc:docMk/>
            <pc:sldMk cId="1209091634" sldId="2192"/>
            <ac:spMk id="32" creationId="{D10E42B8-1635-FDD1-D6D1-186F18320CAB}"/>
          </ac:spMkLst>
        </pc:spChg>
        <pc:spChg chg="add mod">
          <ac:chgData name="Aurelien Domont" userId="6da7715ce44349b3" providerId="LiveId" clId="{41F0A500-E4ED-4805-8D84-F6050E0C1B79}" dt="2023-02-16T03:45:02.158" v="155"/>
          <ac:spMkLst>
            <pc:docMk/>
            <pc:sldMk cId="1209091634" sldId="2192"/>
            <ac:spMk id="33" creationId="{F635076D-2DF4-A820-DB09-DEEEDB8DC01A}"/>
          </ac:spMkLst>
        </pc:spChg>
        <pc:spChg chg="add mod">
          <ac:chgData name="Aurelien Domont" userId="6da7715ce44349b3" providerId="LiveId" clId="{41F0A500-E4ED-4805-8D84-F6050E0C1B79}" dt="2023-02-16T03:45:02.158" v="155"/>
          <ac:spMkLst>
            <pc:docMk/>
            <pc:sldMk cId="1209091634" sldId="2192"/>
            <ac:spMk id="35" creationId="{0247F946-4769-6745-A3EC-BA419DE10F73}"/>
          </ac:spMkLst>
        </pc:spChg>
        <pc:spChg chg="add mod">
          <ac:chgData name="Aurelien Domont" userId="6da7715ce44349b3" providerId="LiveId" clId="{41F0A500-E4ED-4805-8D84-F6050E0C1B79}" dt="2023-02-16T03:45:02.158" v="155"/>
          <ac:spMkLst>
            <pc:docMk/>
            <pc:sldMk cId="1209091634" sldId="2192"/>
            <ac:spMk id="36" creationId="{71723C2C-B247-3C64-5A0E-AEEADFCD61A1}"/>
          </ac:spMkLst>
        </pc:spChg>
        <pc:spChg chg="add mod">
          <ac:chgData name="Aurelien Domont" userId="6da7715ce44349b3" providerId="LiveId" clId="{41F0A500-E4ED-4805-8D84-F6050E0C1B79}" dt="2023-02-16T03:45:02.158" v="155"/>
          <ac:spMkLst>
            <pc:docMk/>
            <pc:sldMk cId="1209091634" sldId="2192"/>
            <ac:spMk id="37" creationId="{E8371282-8404-665D-E7E0-708C8B8FA52A}"/>
          </ac:spMkLst>
        </pc:spChg>
        <pc:spChg chg="add mod">
          <ac:chgData name="Aurelien Domont" userId="6da7715ce44349b3" providerId="LiveId" clId="{41F0A500-E4ED-4805-8D84-F6050E0C1B79}" dt="2023-02-16T03:45:02.158" v="155"/>
          <ac:spMkLst>
            <pc:docMk/>
            <pc:sldMk cId="1209091634" sldId="2192"/>
            <ac:spMk id="38" creationId="{0998B4A5-CA0D-57FC-7A27-DB793E334C4E}"/>
          </ac:spMkLst>
        </pc:spChg>
        <pc:spChg chg="add mod">
          <ac:chgData name="Aurelien Domont" userId="6da7715ce44349b3" providerId="LiveId" clId="{41F0A500-E4ED-4805-8D84-F6050E0C1B79}" dt="2023-02-16T03:45:02.158" v="155"/>
          <ac:spMkLst>
            <pc:docMk/>
            <pc:sldMk cId="1209091634" sldId="2192"/>
            <ac:spMk id="39" creationId="{1C97A1EC-5D90-2CE6-4873-0C4DF4620D72}"/>
          </ac:spMkLst>
        </pc:spChg>
        <pc:spChg chg="del">
          <ac:chgData name="Aurelien Domont" userId="6da7715ce44349b3" providerId="LiveId" clId="{41F0A500-E4ED-4805-8D84-F6050E0C1B79}" dt="2023-02-16T03:45:01.507" v="154" actId="478"/>
          <ac:spMkLst>
            <pc:docMk/>
            <pc:sldMk cId="1209091634" sldId="2192"/>
            <ac:spMk id="40" creationId="{FEDB459F-A4B8-4765-B92A-8FA0C8E5F993}"/>
          </ac:spMkLst>
        </pc:spChg>
        <pc:spChg chg="add mod">
          <ac:chgData name="Aurelien Domont" userId="6da7715ce44349b3" providerId="LiveId" clId="{41F0A500-E4ED-4805-8D84-F6050E0C1B79}" dt="2023-02-16T03:45:02.158" v="155"/>
          <ac:spMkLst>
            <pc:docMk/>
            <pc:sldMk cId="1209091634" sldId="2192"/>
            <ac:spMk id="42" creationId="{BC5BA055-EB0B-078D-B675-8236F138BA91}"/>
          </ac:spMkLst>
        </pc:spChg>
        <pc:spChg chg="del">
          <ac:chgData name="Aurelien Domont" userId="6da7715ce44349b3" providerId="LiveId" clId="{41F0A500-E4ED-4805-8D84-F6050E0C1B79}" dt="2023-02-16T03:45:01.507" v="154" actId="478"/>
          <ac:spMkLst>
            <pc:docMk/>
            <pc:sldMk cId="1209091634" sldId="2192"/>
            <ac:spMk id="45" creationId="{66C5F612-5A89-4C48-BDA9-92B6DBF678F8}"/>
          </ac:spMkLst>
        </pc:spChg>
        <pc:spChg chg="del">
          <ac:chgData name="Aurelien Domont" userId="6da7715ce44349b3" providerId="LiveId" clId="{41F0A500-E4ED-4805-8D84-F6050E0C1B79}" dt="2023-02-16T03:45:01.507" v="154" actId="478"/>
          <ac:spMkLst>
            <pc:docMk/>
            <pc:sldMk cId="1209091634" sldId="2192"/>
            <ac:spMk id="46" creationId="{5EDAE2A3-62C3-43E6-BBF2-1A1A1EBD0B6E}"/>
          </ac:spMkLst>
        </pc:spChg>
        <pc:spChg chg="add mod">
          <ac:chgData name="Aurelien Domont" userId="6da7715ce44349b3" providerId="LiveId" clId="{41F0A500-E4ED-4805-8D84-F6050E0C1B79}" dt="2023-02-16T03:45:02.158" v="155"/>
          <ac:spMkLst>
            <pc:docMk/>
            <pc:sldMk cId="1209091634" sldId="2192"/>
            <ac:spMk id="48" creationId="{4ADD9363-BC80-7BC3-66A2-5647F36B2B41}"/>
          </ac:spMkLst>
        </pc:spChg>
        <pc:spChg chg="add mod">
          <ac:chgData name="Aurelien Domont" userId="6da7715ce44349b3" providerId="LiveId" clId="{41F0A500-E4ED-4805-8D84-F6050E0C1B79}" dt="2023-02-16T03:45:02.158" v="155"/>
          <ac:spMkLst>
            <pc:docMk/>
            <pc:sldMk cId="1209091634" sldId="2192"/>
            <ac:spMk id="49" creationId="{0C41A29C-1853-17BA-6607-C3D51CFCD9E4}"/>
          </ac:spMkLst>
        </pc:spChg>
        <pc:spChg chg="del">
          <ac:chgData name="Aurelien Domont" userId="6da7715ce44349b3" providerId="LiveId" clId="{41F0A500-E4ED-4805-8D84-F6050E0C1B79}" dt="2023-02-16T03:45:01.507" v="154" actId="478"/>
          <ac:spMkLst>
            <pc:docMk/>
            <pc:sldMk cId="1209091634" sldId="2192"/>
            <ac:spMk id="55" creationId="{B19C6AB8-50EC-438D-A446-EAEE49B517D5}"/>
          </ac:spMkLst>
        </pc:spChg>
        <pc:spChg chg="del">
          <ac:chgData name="Aurelien Domont" userId="6da7715ce44349b3" providerId="LiveId" clId="{41F0A500-E4ED-4805-8D84-F6050E0C1B79}" dt="2023-02-16T03:45:01.507" v="154" actId="478"/>
          <ac:spMkLst>
            <pc:docMk/>
            <pc:sldMk cId="1209091634" sldId="2192"/>
            <ac:spMk id="59" creationId="{6C7DF474-2CC1-4311-83D5-C3FE3CC1E30D}"/>
          </ac:spMkLst>
        </pc:spChg>
        <pc:spChg chg="del">
          <ac:chgData name="Aurelien Domont" userId="6da7715ce44349b3" providerId="LiveId" clId="{41F0A500-E4ED-4805-8D84-F6050E0C1B79}" dt="2023-02-16T03:45:01.507" v="154" actId="478"/>
          <ac:spMkLst>
            <pc:docMk/>
            <pc:sldMk cId="1209091634" sldId="2192"/>
            <ac:spMk id="62" creationId="{9EE9DB63-ED4C-4127-B36A-76101EB9CFAD}"/>
          </ac:spMkLst>
        </pc:spChg>
        <pc:spChg chg="del">
          <ac:chgData name="Aurelien Domont" userId="6da7715ce44349b3" providerId="LiveId" clId="{41F0A500-E4ED-4805-8D84-F6050E0C1B79}" dt="2023-02-16T03:45:01.507" v="154" actId="478"/>
          <ac:spMkLst>
            <pc:docMk/>
            <pc:sldMk cId="1209091634" sldId="2192"/>
            <ac:spMk id="65" creationId="{4A3771A8-C5B6-42BD-82C3-A9E412040BEE}"/>
          </ac:spMkLst>
        </pc:spChg>
        <pc:spChg chg="del">
          <ac:chgData name="Aurelien Domont" userId="6da7715ce44349b3" providerId="LiveId" clId="{41F0A500-E4ED-4805-8D84-F6050E0C1B79}" dt="2023-02-16T03:45:01.507" v="154" actId="478"/>
          <ac:spMkLst>
            <pc:docMk/>
            <pc:sldMk cId="1209091634" sldId="2192"/>
            <ac:spMk id="68" creationId="{7B449ECB-2C8B-40FC-93B7-726F4E3E1EE3}"/>
          </ac:spMkLst>
        </pc:spChg>
        <pc:spChg chg="del">
          <ac:chgData name="Aurelien Domont" userId="6da7715ce44349b3" providerId="LiveId" clId="{41F0A500-E4ED-4805-8D84-F6050E0C1B79}" dt="2023-02-16T03:45:01.507" v="154" actId="478"/>
          <ac:spMkLst>
            <pc:docMk/>
            <pc:sldMk cId="1209091634" sldId="2192"/>
            <ac:spMk id="71" creationId="{7A5919BC-6626-464B-B363-D94E4AFEE7B8}"/>
          </ac:spMkLst>
        </pc:spChg>
        <pc:spChg chg="del">
          <ac:chgData name="Aurelien Domont" userId="6da7715ce44349b3" providerId="LiveId" clId="{41F0A500-E4ED-4805-8D84-F6050E0C1B79}" dt="2023-02-16T03:45:01.507" v="154" actId="478"/>
          <ac:spMkLst>
            <pc:docMk/>
            <pc:sldMk cId="1209091634" sldId="2192"/>
            <ac:spMk id="72" creationId="{A5FA095C-E1F2-4060-9576-F3C584F5ED56}"/>
          </ac:spMkLst>
        </pc:spChg>
        <pc:spChg chg="del">
          <ac:chgData name="Aurelien Domont" userId="6da7715ce44349b3" providerId="LiveId" clId="{41F0A500-E4ED-4805-8D84-F6050E0C1B79}" dt="2023-02-16T03:45:01.507" v="154" actId="478"/>
          <ac:spMkLst>
            <pc:docMk/>
            <pc:sldMk cId="1209091634" sldId="2192"/>
            <ac:spMk id="73" creationId="{2B2C1992-D3CE-429D-B1A0-8D95D7D035BF}"/>
          </ac:spMkLst>
        </pc:spChg>
        <pc:picChg chg="del">
          <ac:chgData name="Aurelien Domont" userId="6da7715ce44349b3" providerId="LiveId" clId="{41F0A500-E4ED-4805-8D84-F6050E0C1B79}" dt="2023-02-16T03:45:01.507" v="154" actId="478"/>
          <ac:picMkLst>
            <pc:docMk/>
            <pc:sldMk cId="1209091634" sldId="2192"/>
            <ac:picMk id="4" creationId="{3BDE9E0A-6F80-10ED-BEA3-717668C072C9}"/>
          </ac:picMkLst>
        </pc:picChg>
        <pc:picChg chg="add mod">
          <ac:chgData name="Aurelien Domont" userId="6da7715ce44349b3" providerId="LiveId" clId="{41F0A500-E4ED-4805-8D84-F6050E0C1B79}" dt="2023-02-16T03:45:02.158" v="155"/>
          <ac:picMkLst>
            <pc:docMk/>
            <pc:sldMk cId="1209091634" sldId="2192"/>
            <ac:picMk id="8" creationId="{46857B6E-ADD6-C01C-5B94-AFD63F3B4DF0}"/>
          </ac:picMkLst>
        </pc:picChg>
        <pc:picChg chg="add mod">
          <ac:chgData name="Aurelien Domont" userId="6da7715ce44349b3" providerId="LiveId" clId="{41F0A500-E4ED-4805-8D84-F6050E0C1B79}" dt="2023-02-16T03:45:02.158" v="155"/>
          <ac:picMkLst>
            <pc:docMk/>
            <pc:sldMk cId="1209091634" sldId="2192"/>
            <ac:picMk id="10" creationId="{96891CD2-39AB-3DE5-633A-208CA8F20182}"/>
          </ac:picMkLst>
        </pc:picChg>
        <pc:picChg chg="add mod">
          <ac:chgData name="Aurelien Domont" userId="6da7715ce44349b3" providerId="LiveId" clId="{41F0A500-E4ED-4805-8D84-F6050E0C1B79}" dt="2023-02-16T03:45:02.158" v="155"/>
          <ac:picMkLst>
            <pc:docMk/>
            <pc:sldMk cId="1209091634" sldId="2192"/>
            <ac:picMk id="11" creationId="{221FFAB5-7A8B-96FE-C945-59A605609CC9}"/>
          </ac:picMkLst>
        </pc:picChg>
        <pc:picChg chg="del">
          <ac:chgData name="Aurelien Domont" userId="6da7715ce44349b3" providerId="LiveId" clId="{41F0A500-E4ED-4805-8D84-F6050E0C1B79}" dt="2023-02-16T03:45:01.507" v="154" actId="478"/>
          <ac:picMkLst>
            <pc:docMk/>
            <pc:sldMk cId="1209091634" sldId="2192"/>
            <ac:picMk id="12" creationId="{70AA443A-7C27-58E2-5500-F47658FD329D}"/>
          </ac:picMkLst>
        </pc:picChg>
        <pc:picChg chg="add mod">
          <ac:chgData name="Aurelien Domont" userId="6da7715ce44349b3" providerId="LiveId" clId="{41F0A500-E4ED-4805-8D84-F6050E0C1B79}" dt="2023-02-16T03:45:02.158" v="155"/>
          <ac:picMkLst>
            <pc:docMk/>
            <pc:sldMk cId="1209091634" sldId="2192"/>
            <ac:picMk id="18" creationId="{317D759C-6306-AAEE-BCB3-46DCACD71775}"/>
          </ac:picMkLst>
        </pc:picChg>
        <pc:picChg chg="add mod">
          <ac:chgData name="Aurelien Domont" userId="6da7715ce44349b3" providerId="LiveId" clId="{41F0A500-E4ED-4805-8D84-F6050E0C1B79}" dt="2023-02-16T03:45:02.158" v="155"/>
          <ac:picMkLst>
            <pc:docMk/>
            <pc:sldMk cId="1209091634" sldId="2192"/>
            <ac:picMk id="22" creationId="{F5AA4FD4-3349-195A-825D-EE249BAD061F}"/>
          </ac:picMkLst>
        </pc:picChg>
        <pc:picChg chg="add mod">
          <ac:chgData name="Aurelien Domont" userId="6da7715ce44349b3" providerId="LiveId" clId="{41F0A500-E4ED-4805-8D84-F6050E0C1B79}" dt="2023-02-16T03:45:02.158" v="155"/>
          <ac:picMkLst>
            <pc:docMk/>
            <pc:sldMk cId="1209091634" sldId="2192"/>
            <ac:picMk id="25" creationId="{5E7783D5-2E9F-F4B4-CAC0-AA8F5FEF4B7E}"/>
          </ac:picMkLst>
        </pc:picChg>
        <pc:picChg chg="add mod">
          <ac:chgData name="Aurelien Domont" userId="6da7715ce44349b3" providerId="LiveId" clId="{41F0A500-E4ED-4805-8D84-F6050E0C1B79}" dt="2023-02-16T03:45:02.158" v="155"/>
          <ac:picMkLst>
            <pc:docMk/>
            <pc:sldMk cId="1209091634" sldId="2192"/>
            <ac:picMk id="30" creationId="{5ED6D772-4C35-BBD6-E948-0648C4B2139F}"/>
          </ac:picMkLst>
        </pc:picChg>
        <pc:picChg chg="del">
          <ac:chgData name="Aurelien Domont" userId="6da7715ce44349b3" providerId="LiveId" clId="{41F0A500-E4ED-4805-8D84-F6050E0C1B79}" dt="2023-02-16T03:45:01.507" v="154" actId="478"/>
          <ac:picMkLst>
            <pc:docMk/>
            <pc:sldMk cId="1209091634" sldId="2192"/>
            <ac:picMk id="31" creationId="{89979A0A-C018-44ED-8A86-BF1A8BB599EB}"/>
          </ac:picMkLst>
        </pc:picChg>
        <pc:picChg chg="add mod">
          <ac:chgData name="Aurelien Domont" userId="6da7715ce44349b3" providerId="LiveId" clId="{41F0A500-E4ED-4805-8D84-F6050E0C1B79}" dt="2023-02-16T03:45:02.158" v="155"/>
          <ac:picMkLst>
            <pc:docMk/>
            <pc:sldMk cId="1209091634" sldId="2192"/>
            <ac:picMk id="41" creationId="{34088AEC-83AF-7D8F-D84F-1FA0DEF589EE}"/>
          </ac:picMkLst>
        </pc:picChg>
        <pc:picChg chg="del">
          <ac:chgData name="Aurelien Domont" userId="6da7715ce44349b3" providerId="LiveId" clId="{41F0A500-E4ED-4805-8D84-F6050E0C1B79}" dt="2023-02-16T03:45:01.507" v="154" actId="478"/>
          <ac:picMkLst>
            <pc:docMk/>
            <pc:sldMk cId="1209091634" sldId="2192"/>
            <ac:picMk id="43" creationId="{250E8DD8-D2B2-4AA9-8FCB-518B8D2D5850}"/>
          </ac:picMkLst>
        </pc:picChg>
        <pc:picChg chg="del">
          <ac:chgData name="Aurelien Domont" userId="6da7715ce44349b3" providerId="LiveId" clId="{41F0A500-E4ED-4805-8D84-F6050E0C1B79}" dt="2023-02-16T03:45:01.507" v="154" actId="478"/>
          <ac:picMkLst>
            <pc:docMk/>
            <pc:sldMk cId="1209091634" sldId="2192"/>
            <ac:picMk id="44" creationId="{713EEF7A-E025-4053-86B3-ABF91302CF16}"/>
          </ac:picMkLst>
        </pc:picChg>
        <pc:picChg chg="add mod">
          <ac:chgData name="Aurelien Domont" userId="6da7715ce44349b3" providerId="LiveId" clId="{41F0A500-E4ED-4805-8D84-F6050E0C1B79}" dt="2023-02-16T03:45:02.158" v="155"/>
          <ac:picMkLst>
            <pc:docMk/>
            <pc:sldMk cId="1209091634" sldId="2192"/>
            <ac:picMk id="47" creationId="{45E4EFED-FB45-2A27-9DCF-383C2A0F4A32}"/>
          </ac:picMkLst>
        </pc:picChg>
        <pc:picChg chg="del">
          <ac:chgData name="Aurelien Domont" userId="6da7715ce44349b3" providerId="LiveId" clId="{41F0A500-E4ED-4805-8D84-F6050E0C1B79}" dt="2023-02-16T03:45:01.507" v="154" actId="478"/>
          <ac:picMkLst>
            <pc:docMk/>
            <pc:sldMk cId="1209091634" sldId="2192"/>
            <ac:picMk id="54" creationId="{B481BBB9-8897-4D23-AD98-D58A03A0AB85}"/>
          </ac:picMkLst>
        </pc:picChg>
        <pc:picChg chg="del">
          <ac:chgData name="Aurelien Domont" userId="6da7715ce44349b3" providerId="LiveId" clId="{41F0A500-E4ED-4805-8D84-F6050E0C1B79}" dt="2023-02-16T03:45:01.507" v="154" actId="478"/>
          <ac:picMkLst>
            <pc:docMk/>
            <pc:sldMk cId="1209091634" sldId="2192"/>
            <ac:picMk id="57" creationId="{4F72DDFE-F77B-4791-B57A-7D67C16E5603}"/>
          </ac:picMkLst>
        </pc:picChg>
        <pc:picChg chg="del">
          <ac:chgData name="Aurelien Domont" userId="6da7715ce44349b3" providerId="LiveId" clId="{41F0A500-E4ED-4805-8D84-F6050E0C1B79}" dt="2023-02-16T03:45:01.507" v="154" actId="478"/>
          <ac:picMkLst>
            <pc:docMk/>
            <pc:sldMk cId="1209091634" sldId="2192"/>
            <ac:picMk id="61" creationId="{D3CC5F63-F5D1-4C2F-8D3B-EC726B94E68B}"/>
          </ac:picMkLst>
        </pc:picChg>
        <pc:picChg chg="del">
          <ac:chgData name="Aurelien Domont" userId="6da7715ce44349b3" providerId="LiveId" clId="{41F0A500-E4ED-4805-8D84-F6050E0C1B79}" dt="2023-02-16T03:45:01.507" v="154" actId="478"/>
          <ac:picMkLst>
            <pc:docMk/>
            <pc:sldMk cId="1209091634" sldId="2192"/>
            <ac:picMk id="64" creationId="{5DCDAA2C-7647-447E-9FC0-509979E3A263}"/>
          </ac:picMkLst>
        </pc:picChg>
        <pc:picChg chg="del">
          <ac:chgData name="Aurelien Domont" userId="6da7715ce44349b3" providerId="LiveId" clId="{41F0A500-E4ED-4805-8D84-F6050E0C1B79}" dt="2023-02-16T03:45:01.507" v="154" actId="478"/>
          <ac:picMkLst>
            <pc:docMk/>
            <pc:sldMk cId="1209091634" sldId="2192"/>
            <ac:picMk id="67" creationId="{18B30E08-8105-4C53-B0F0-9D3EC6D4051C}"/>
          </ac:picMkLst>
        </pc:picChg>
        <pc:picChg chg="del">
          <ac:chgData name="Aurelien Domont" userId="6da7715ce44349b3" providerId="LiveId" clId="{41F0A500-E4ED-4805-8D84-F6050E0C1B79}" dt="2023-02-16T03:45:01.507" v="154" actId="478"/>
          <ac:picMkLst>
            <pc:docMk/>
            <pc:sldMk cId="1209091634" sldId="2192"/>
            <ac:picMk id="70" creationId="{66735B97-84A1-43FD-8AC2-9AEADD11D750}"/>
          </ac:picMkLst>
        </pc:picChg>
        <pc:cxnChg chg="del">
          <ac:chgData name="Aurelien Domont" userId="6da7715ce44349b3" providerId="LiveId" clId="{41F0A500-E4ED-4805-8D84-F6050E0C1B79}" dt="2023-02-16T03:45:01.507" v="154" actId="478"/>
          <ac:cxnSpMkLst>
            <pc:docMk/>
            <pc:sldMk cId="1209091634" sldId="2192"/>
            <ac:cxnSpMk id="26" creationId="{797E83DD-3321-C793-6A15-22AA5FB19F72}"/>
          </ac:cxnSpMkLst>
        </pc:cxnChg>
        <pc:cxnChg chg="del">
          <ac:chgData name="Aurelien Domont" userId="6da7715ce44349b3" providerId="LiveId" clId="{41F0A500-E4ED-4805-8D84-F6050E0C1B79}" dt="2023-02-16T03:45:01.507" v="154" actId="478"/>
          <ac:cxnSpMkLst>
            <pc:docMk/>
            <pc:sldMk cId="1209091634" sldId="2192"/>
            <ac:cxnSpMk id="29" creationId="{6D77DCCD-0FBF-CA3A-27A2-D0A2FD392F1B}"/>
          </ac:cxnSpMkLst>
        </pc:cxnChg>
        <pc:cxnChg chg="del">
          <ac:chgData name="Aurelien Domont" userId="6da7715ce44349b3" providerId="LiveId" clId="{41F0A500-E4ED-4805-8D84-F6050E0C1B79}" dt="2023-02-16T03:45:01.507" v="154" actId="478"/>
          <ac:cxnSpMkLst>
            <pc:docMk/>
            <pc:sldMk cId="1209091634" sldId="2192"/>
            <ac:cxnSpMk id="34" creationId="{4F96BCEB-A32F-AABB-BB36-A8F630022008}"/>
          </ac:cxnSpMkLst>
        </pc:cxnChg>
      </pc:sldChg>
      <pc:sldChg chg="add">
        <pc:chgData name="Aurelien Domont" userId="6da7715ce44349b3" providerId="LiveId" clId="{41F0A500-E4ED-4805-8D84-F6050E0C1B79}" dt="2023-02-16T03:35:47.668" v="87"/>
        <pc:sldMkLst>
          <pc:docMk/>
          <pc:sldMk cId="1534399825" sldId="2240"/>
        </pc:sldMkLst>
      </pc:sldChg>
      <pc:sldChg chg="del">
        <pc:chgData name="Aurelien Domont" userId="6da7715ce44349b3" providerId="LiveId" clId="{41F0A500-E4ED-4805-8D84-F6050E0C1B79}" dt="2023-02-16T03:12:45.866" v="72" actId="47"/>
        <pc:sldMkLst>
          <pc:docMk/>
          <pc:sldMk cId="1317447165" sldId="2276"/>
        </pc:sldMkLst>
      </pc:sldChg>
      <pc:sldChg chg="del">
        <pc:chgData name="Aurelien Domont" userId="6da7715ce44349b3" providerId="LiveId" clId="{41F0A500-E4ED-4805-8D84-F6050E0C1B79}" dt="2023-02-16T03:11:33.020" v="69" actId="47"/>
        <pc:sldMkLst>
          <pc:docMk/>
          <pc:sldMk cId="3439488634" sldId="2407"/>
        </pc:sldMkLst>
      </pc:sldChg>
      <pc:sldChg chg="add del">
        <pc:chgData name="Aurelien Domont" userId="6da7715ce44349b3" providerId="LiveId" clId="{41F0A500-E4ED-4805-8D84-F6050E0C1B79}" dt="2023-02-16T03:25:58.578" v="74"/>
        <pc:sldMkLst>
          <pc:docMk/>
          <pc:sldMk cId="1754246506" sldId="2410"/>
        </pc:sldMkLst>
      </pc:sldChg>
      <pc:sldChg chg="del">
        <pc:chgData name="Aurelien Domont" userId="6da7715ce44349b3" providerId="LiveId" clId="{41F0A500-E4ED-4805-8D84-F6050E0C1B79}" dt="2023-02-16T03:25:56.855" v="73" actId="47"/>
        <pc:sldMkLst>
          <pc:docMk/>
          <pc:sldMk cId="1617236116" sldId="2411"/>
        </pc:sldMkLst>
      </pc:sldChg>
      <pc:sldChg chg="add del">
        <pc:chgData name="Aurelien Domont" userId="6da7715ce44349b3" providerId="LiveId" clId="{41F0A500-E4ED-4805-8D84-F6050E0C1B79}" dt="2023-02-16T03:25:58.578" v="74"/>
        <pc:sldMkLst>
          <pc:docMk/>
          <pc:sldMk cId="4164122239" sldId="2412"/>
        </pc:sldMkLst>
      </pc:sldChg>
      <pc:sldChg chg="add del">
        <pc:chgData name="Aurelien Domont" userId="6da7715ce44349b3" providerId="LiveId" clId="{41F0A500-E4ED-4805-8D84-F6050E0C1B79}" dt="2023-02-16T03:25:58.578" v="74"/>
        <pc:sldMkLst>
          <pc:docMk/>
          <pc:sldMk cId="177328719" sldId="2413"/>
        </pc:sldMkLst>
      </pc:sldChg>
      <pc:sldChg chg="delSp mod">
        <pc:chgData name="Aurelien Domont" userId="6da7715ce44349b3" providerId="LiveId" clId="{41F0A500-E4ED-4805-8D84-F6050E0C1B79}" dt="2023-02-16T03:34:04.221" v="85" actId="478"/>
        <pc:sldMkLst>
          <pc:docMk/>
          <pc:sldMk cId="3844453214" sldId="2417"/>
        </pc:sldMkLst>
        <pc:spChg chg="del">
          <ac:chgData name="Aurelien Domont" userId="6da7715ce44349b3" providerId="LiveId" clId="{41F0A500-E4ED-4805-8D84-F6050E0C1B79}" dt="2023-02-16T03:34:04.221" v="85" actId="478"/>
          <ac:spMkLst>
            <pc:docMk/>
            <pc:sldMk cId="3844453214" sldId="2417"/>
            <ac:spMk id="8" creationId="{A59D9EB3-E9B5-436C-B84C-64290C638E46}"/>
          </ac:spMkLst>
        </pc:spChg>
      </pc:sldChg>
      <pc:sldChg chg="del">
        <pc:chgData name="Aurelien Domont" userId="6da7715ce44349b3" providerId="LiveId" clId="{41F0A500-E4ED-4805-8D84-F6050E0C1B79}" dt="2023-02-16T03:28:03" v="77" actId="47"/>
        <pc:sldMkLst>
          <pc:docMk/>
          <pc:sldMk cId="1721775899" sldId="2420"/>
        </pc:sldMkLst>
      </pc:sldChg>
      <pc:sldChg chg="del">
        <pc:chgData name="Aurelien Domont" userId="6da7715ce44349b3" providerId="LiveId" clId="{41F0A500-E4ED-4805-8D84-F6050E0C1B79}" dt="2023-02-16T03:28:03" v="77" actId="47"/>
        <pc:sldMkLst>
          <pc:docMk/>
          <pc:sldMk cId="1972335164" sldId="2421"/>
        </pc:sldMkLst>
      </pc:sldChg>
      <pc:sldChg chg="del">
        <pc:chgData name="Aurelien Domont" userId="6da7715ce44349b3" providerId="LiveId" clId="{41F0A500-E4ED-4805-8D84-F6050E0C1B79}" dt="2023-02-16T03:28:03" v="77" actId="47"/>
        <pc:sldMkLst>
          <pc:docMk/>
          <pc:sldMk cId="4013513185" sldId="2424"/>
        </pc:sldMkLst>
      </pc:sldChg>
      <pc:sldChg chg="del">
        <pc:chgData name="Aurelien Domont" userId="6da7715ce44349b3" providerId="LiveId" clId="{41F0A500-E4ED-4805-8D84-F6050E0C1B79}" dt="2023-02-16T03:28:03" v="77" actId="47"/>
        <pc:sldMkLst>
          <pc:docMk/>
          <pc:sldMk cId="234968368" sldId="2425"/>
        </pc:sldMkLst>
      </pc:sldChg>
      <pc:sldChg chg="del">
        <pc:chgData name="Aurelien Domont" userId="6da7715ce44349b3" providerId="LiveId" clId="{41F0A500-E4ED-4805-8D84-F6050E0C1B79}" dt="2023-02-16T03:28:03" v="77" actId="47"/>
        <pc:sldMkLst>
          <pc:docMk/>
          <pc:sldMk cId="811976027" sldId="2426"/>
        </pc:sldMkLst>
      </pc:sldChg>
      <pc:sldChg chg="del">
        <pc:chgData name="Aurelien Domont" userId="6da7715ce44349b3" providerId="LiveId" clId="{41F0A500-E4ED-4805-8D84-F6050E0C1B79}" dt="2023-02-16T03:28:03" v="77" actId="47"/>
        <pc:sldMkLst>
          <pc:docMk/>
          <pc:sldMk cId="658684134" sldId="2427"/>
        </pc:sldMkLst>
      </pc:sldChg>
      <pc:sldChg chg="del">
        <pc:chgData name="Aurelien Domont" userId="6da7715ce44349b3" providerId="LiveId" clId="{41F0A500-E4ED-4805-8D84-F6050E0C1B79}" dt="2023-02-16T03:12:45.866" v="72" actId="47"/>
        <pc:sldMkLst>
          <pc:docMk/>
          <pc:sldMk cId="3318062978" sldId="2438"/>
        </pc:sldMkLst>
      </pc:sldChg>
      <pc:sldChg chg="del">
        <pc:chgData name="Aurelien Domont" userId="6da7715ce44349b3" providerId="LiveId" clId="{41F0A500-E4ED-4805-8D84-F6050E0C1B79}" dt="2023-02-16T03:12:45.866" v="72" actId="47"/>
        <pc:sldMkLst>
          <pc:docMk/>
          <pc:sldMk cId="141523137" sldId="2439"/>
        </pc:sldMkLst>
      </pc:sldChg>
      <pc:sldChg chg="del">
        <pc:chgData name="Aurelien Domont" userId="6da7715ce44349b3" providerId="LiveId" clId="{41F0A500-E4ED-4805-8D84-F6050E0C1B79}" dt="2023-02-16T03:12:45.866" v="72" actId="47"/>
        <pc:sldMkLst>
          <pc:docMk/>
          <pc:sldMk cId="2212935543" sldId="2440"/>
        </pc:sldMkLst>
      </pc:sldChg>
      <pc:sldChg chg="del">
        <pc:chgData name="Aurelien Domont" userId="6da7715ce44349b3" providerId="LiveId" clId="{41F0A500-E4ED-4805-8D84-F6050E0C1B79}" dt="2023-02-16T03:12:45.866" v="72" actId="47"/>
        <pc:sldMkLst>
          <pc:docMk/>
          <pc:sldMk cId="4182032264" sldId="2444"/>
        </pc:sldMkLst>
      </pc:sldChg>
      <pc:sldChg chg="del">
        <pc:chgData name="Aurelien Domont" userId="6da7715ce44349b3" providerId="LiveId" clId="{41F0A500-E4ED-4805-8D84-F6050E0C1B79}" dt="2023-02-16T03:12:45.866" v="72" actId="47"/>
        <pc:sldMkLst>
          <pc:docMk/>
          <pc:sldMk cId="4024712621" sldId="2445"/>
        </pc:sldMkLst>
      </pc:sldChg>
      <pc:sldChg chg="del">
        <pc:chgData name="Aurelien Domont" userId="6da7715ce44349b3" providerId="LiveId" clId="{41F0A500-E4ED-4805-8D84-F6050E0C1B79}" dt="2023-02-16T03:27:43.943" v="76" actId="47"/>
        <pc:sldMkLst>
          <pc:docMk/>
          <pc:sldMk cId="282134541" sldId="2475"/>
        </pc:sldMkLst>
      </pc:sldChg>
      <pc:sldChg chg="del">
        <pc:chgData name="Aurelien Domont" userId="6da7715ce44349b3" providerId="LiveId" clId="{41F0A500-E4ED-4805-8D84-F6050E0C1B79}" dt="2023-02-16T03:28:03" v="77" actId="47"/>
        <pc:sldMkLst>
          <pc:docMk/>
          <pc:sldMk cId="2851838303" sldId="2476"/>
        </pc:sldMkLst>
      </pc:sldChg>
      <pc:sldChg chg="del">
        <pc:chgData name="Aurelien Domont" userId="6da7715ce44349b3" providerId="LiveId" clId="{41F0A500-E4ED-4805-8D84-F6050E0C1B79}" dt="2023-02-16T03:29:30.883" v="79" actId="47"/>
        <pc:sldMkLst>
          <pc:docMk/>
          <pc:sldMk cId="266260425" sldId="2478"/>
        </pc:sldMkLst>
      </pc:sldChg>
      <pc:sldChg chg="add del">
        <pc:chgData name="Aurelien Domont" userId="6da7715ce44349b3" providerId="LiveId" clId="{41F0A500-E4ED-4805-8D84-F6050E0C1B79}" dt="2023-02-16T03:32:28.044" v="82" actId="47"/>
        <pc:sldMkLst>
          <pc:docMk/>
          <pc:sldMk cId="1756636418" sldId="2486"/>
        </pc:sldMkLst>
      </pc:sldChg>
      <pc:sldChg chg="del">
        <pc:chgData name="Aurelien Domont" userId="6da7715ce44349b3" providerId="LiveId" clId="{41F0A500-E4ED-4805-8D84-F6050E0C1B79}" dt="2023-02-16T03:12:45.866" v="72" actId="47"/>
        <pc:sldMkLst>
          <pc:docMk/>
          <pc:sldMk cId="1518822418" sldId="2528"/>
        </pc:sldMkLst>
      </pc:sldChg>
      <pc:sldChg chg="del">
        <pc:chgData name="Aurelien Domont" userId="6da7715ce44349b3" providerId="LiveId" clId="{41F0A500-E4ED-4805-8D84-F6050E0C1B79}" dt="2023-02-16T03:12:45.866" v="72" actId="47"/>
        <pc:sldMkLst>
          <pc:docMk/>
          <pc:sldMk cId="114241174" sldId="2532"/>
        </pc:sldMkLst>
      </pc:sldChg>
      <pc:sldChg chg="del">
        <pc:chgData name="Aurelien Domont" userId="6da7715ce44349b3" providerId="LiveId" clId="{41F0A500-E4ED-4805-8D84-F6050E0C1B79}" dt="2023-02-16T03:12:45.866" v="72" actId="47"/>
        <pc:sldMkLst>
          <pc:docMk/>
          <pc:sldMk cId="3710951792" sldId="2534"/>
        </pc:sldMkLst>
      </pc:sldChg>
      <pc:sldChg chg="del">
        <pc:chgData name="Aurelien Domont" userId="6da7715ce44349b3" providerId="LiveId" clId="{41F0A500-E4ED-4805-8D84-F6050E0C1B79}" dt="2023-02-16T03:28:03" v="77" actId="47"/>
        <pc:sldMkLst>
          <pc:docMk/>
          <pc:sldMk cId="1460840373" sldId="2543"/>
        </pc:sldMkLst>
      </pc:sldChg>
      <pc:sldChg chg="del">
        <pc:chgData name="Aurelien Domont" userId="6da7715ce44349b3" providerId="LiveId" clId="{41F0A500-E4ED-4805-8D84-F6050E0C1B79}" dt="2023-02-16T03:28:03" v="77" actId="47"/>
        <pc:sldMkLst>
          <pc:docMk/>
          <pc:sldMk cId="3234245594" sldId="2544"/>
        </pc:sldMkLst>
      </pc:sldChg>
      <pc:sldChg chg="del">
        <pc:chgData name="Aurelien Domont" userId="6da7715ce44349b3" providerId="LiveId" clId="{41F0A500-E4ED-4805-8D84-F6050E0C1B79}" dt="2023-02-16T03:28:03" v="77" actId="47"/>
        <pc:sldMkLst>
          <pc:docMk/>
          <pc:sldMk cId="1171926163" sldId="2548"/>
        </pc:sldMkLst>
      </pc:sldChg>
      <pc:sldChg chg="del">
        <pc:chgData name="Aurelien Domont" userId="6da7715ce44349b3" providerId="LiveId" clId="{41F0A500-E4ED-4805-8D84-F6050E0C1B79}" dt="2023-02-16T03:28:03" v="77" actId="47"/>
        <pc:sldMkLst>
          <pc:docMk/>
          <pc:sldMk cId="3319712758" sldId="2549"/>
        </pc:sldMkLst>
      </pc:sldChg>
      <pc:sldChg chg="del">
        <pc:chgData name="Aurelien Domont" userId="6da7715ce44349b3" providerId="LiveId" clId="{41F0A500-E4ED-4805-8D84-F6050E0C1B79}" dt="2023-02-16T03:28:03" v="77" actId="47"/>
        <pc:sldMkLst>
          <pc:docMk/>
          <pc:sldMk cId="2825689156" sldId="2551"/>
        </pc:sldMkLst>
      </pc:sldChg>
      <pc:sldChg chg="del">
        <pc:chgData name="Aurelien Domont" userId="6da7715ce44349b3" providerId="LiveId" clId="{41F0A500-E4ED-4805-8D84-F6050E0C1B79}" dt="2023-02-16T03:28:03" v="77" actId="47"/>
        <pc:sldMkLst>
          <pc:docMk/>
          <pc:sldMk cId="3015757233" sldId="2552"/>
        </pc:sldMkLst>
      </pc:sldChg>
      <pc:sldChg chg="del">
        <pc:chgData name="Aurelien Domont" userId="6da7715ce44349b3" providerId="LiveId" clId="{41F0A500-E4ED-4805-8D84-F6050E0C1B79}" dt="2023-02-16T03:28:03" v="77" actId="47"/>
        <pc:sldMkLst>
          <pc:docMk/>
          <pc:sldMk cId="2341912036" sldId="2553"/>
        </pc:sldMkLst>
      </pc:sldChg>
      <pc:sldChg chg="del">
        <pc:chgData name="Aurelien Domont" userId="6da7715ce44349b3" providerId="LiveId" clId="{41F0A500-E4ED-4805-8D84-F6050E0C1B79}" dt="2023-02-16T03:28:03" v="77" actId="47"/>
        <pc:sldMkLst>
          <pc:docMk/>
          <pc:sldMk cId="3285208466" sldId="2566"/>
        </pc:sldMkLst>
      </pc:sldChg>
      <pc:sldChg chg="del">
        <pc:chgData name="Aurelien Domont" userId="6da7715ce44349b3" providerId="LiveId" clId="{41F0A500-E4ED-4805-8D84-F6050E0C1B79}" dt="2023-02-16T03:28:03" v="77" actId="47"/>
        <pc:sldMkLst>
          <pc:docMk/>
          <pc:sldMk cId="168400318" sldId="2573"/>
        </pc:sldMkLst>
      </pc:sldChg>
      <pc:sldChg chg="del">
        <pc:chgData name="Aurelien Domont" userId="6da7715ce44349b3" providerId="LiveId" clId="{41F0A500-E4ED-4805-8D84-F6050E0C1B79}" dt="2023-02-16T03:28:03" v="77" actId="47"/>
        <pc:sldMkLst>
          <pc:docMk/>
          <pc:sldMk cId="3109918362" sldId="2574"/>
        </pc:sldMkLst>
      </pc:sldChg>
      <pc:sldChg chg="del">
        <pc:chgData name="Aurelien Domont" userId="6da7715ce44349b3" providerId="LiveId" clId="{41F0A500-E4ED-4805-8D84-F6050E0C1B79}" dt="2023-02-16T03:28:03" v="77" actId="47"/>
        <pc:sldMkLst>
          <pc:docMk/>
          <pc:sldMk cId="3499924189" sldId="2576"/>
        </pc:sldMkLst>
      </pc:sldChg>
      <pc:sldChg chg="del">
        <pc:chgData name="Aurelien Domont" userId="6da7715ce44349b3" providerId="LiveId" clId="{41F0A500-E4ED-4805-8D84-F6050E0C1B79}" dt="2023-02-16T03:28:03" v="77" actId="47"/>
        <pc:sldMkLst>
          <pc:docMk/>
          <pc:sldMk cId="3274052290" sldId="2577"/>
        </pc:sldMkLst>
      </pc:sldChg>
      <pc:sldChg chg="del">
        <pc:chgData name="Aurelien Domont" userId="6da7715ce44349b3" providerId="LiveId" clId="{41F0A500-E4ED-4805-8D84-F6050E0C1B79}" dt="2023-02-16T03:28:03" v="77" actId="47"/>
        <pc:sldMkLst>
          <pc:docMk/>
          <pc:sldMk cId="149126807" sldId="2579"/>
        </pc:sldMkLst>
      </pc:sldChg>
      <pc:sldChg chg="del">
        <pc:chgData name="Aurelien Domont" userId="6da7715ce44349b3" providerId="LiveId" clId="{41F0A500-E4ED-4805-8D84-F6050E0C1B79}" dt="2023-02-16T03:28:03" v="77" actId="47"/>
        <pc:sldMkLst>
          <pc:docMk/>
          <pc:sldMk cId="920435364" sldId="2580"/>
        </pc:sldMkLst>
      </pc:sldChg>
      <pc:sldChg chg="del">
        <pc:chgData name="Aurelien Domont" userId="6da7715ce44349b3" providerId="LiveId" clId="{41F0A500-E4ED-4805-8D84-F6050E0C1B79}" dt="2023-02-16T03:28:03" v="77" actId="47"/>
        <pc:sldMkLst>
          <pc:docMk/>
          <pc:sldMk cId="973395138" sldId="2582"/>
        </pc:sldMkLst>
      </pc:sldChg>
      <pc:sldChg chg="del">
        <pc:chgData name="Aurelien Domont" userId="6da7715ce44349b3" providerId="LiveId" clId="{41F0A500-E4ED-4805-8D84-F6050E0C1B79}" dt="2023-02-16T03:28:03" v="77" actId="47"/>
        <pc:sldMkLst>
          <pc:docMk/>
          <pc:sldMk cId="2152972054" sldId="2585"/>
        </pc:sldMkLst>
      </pc:sldChg>
      <pc:sldChg chg="del">
        <pc:chgData name="Aurelien Domont" userId="6da7715ce44349b3" providerId="LiveId" clId="{41F0A500-E4ED-4805-8D84-F6050E0C1B79}" dt="2023-02-16T03:28:03" v="77" actId="47"/>
        <pc:sldMkLst>
          <pc:docMk/>
          <pc:sldMk cId="2531193052" sldId="2586"/>
        </pc:sldMkLst>
      </pc:sldChg>
      <pc:sldChg chg="del">
        <pc:chgData name="Aurelien Domont" userId="6da7715ce44349b3" providerId="LiveId" clId="{41F0A500-E4ED-4805-8D84-F6050E0C1B79}" dt="2023-02-16T03:28:03" v="77" actId="47"/>
        <pc:sldMkLst>
          <pc:docMk/>
          <pc:sldMk cId="4048029769" sldId="2587"/>
        </pc:sldMkLst>
      </pc:sldChg>
      <pc:sldChg chg="del">
        <pc:chgData name="Aurelien Domont" userId="6da7715ce44349b3" providerId="LiveId" clId="{41F0A500-E4ED-4805-8D84-F6050E0C1B79}" dt="2023-02-16T03:28:03" v="77" actId="47"/>
        <pc:sldMkLst>
          <pc:docMk/>
          <pc:sldMk cId="3145140750" sldId="2588"/>
        </pc:sldMkLst>
      </pc:sldChg>
      <pc:sldChg chg="del">
        <pc:chgData name="Aurelien Domont" userId="6da7715ce44349b3" providerId="LiveId" clId="{41F0A500-E4ED-4805-8D84-F6050E0C1B79}" dt="2023-02-16T03:28:03" v="77" actId="47"/>
        <pc:sldMkLst>
          <pc:docMk/>
          <pc:sldMk cId="1870678215" sldId="2589"/>
        </pc:sldMkLst>
      </pc:sldChg>
      <pc:sldChg chg="del">
        <pc:chgData name="Aurelien Domont" userId="6da7715ce44349b3" providerId="LiveId" clId="{41F0A500-E4ED-4805-8D84-F6050E0C1B79}" dt="2023-02-16T03:28:03" v="77" actId="47"/>
        <pc:sldMkLst>
          <pc:docMk/>
          <pc:sldMk cId="3987364234" sldId="2590"/>
        </pc:sldMkLst>
      </pc:sldChg>
      <pc:sldChg chg="del">
        <pc:chgData name="Aurelien Domont" userId="6da7715ce44349b3" providerId="LiveId" clId="{41F0A500-E4ED-4805-8D84-F6050E0C1B79}" dt="2023-02-16T03:28:03" v="77" actId="47"/>
        <pc:sldMkLst>
          <pc:docMk/>
          <pc:sldMk cId="2387750748" sldId="2591"/>
        </pc:sldMkLst>
      </pc:sldChg>
      <pc:sldChg chg="del">
        <pc:chgData name="Aurelien Domont" userId="6da7715ce44349b3" providerId="LiveId" clId="{41F0A500-E4ED-4805-8D84-F6050E0C1B79}" dt="2023-02-16T03:33:21.421" v="83" actId="47"/>
        <pc:sldMkLst>
          <pc:docMk/>
          <pc:sldMk cId="1271381689" sldId="2593"/>
        </pc:sldMkLst>
      </pc:sldChg>
      <pc:sldChg chg="del">
        <pc:chgData name="Aurelien Domont" userId="6da7715ce44349b3" providerId="LiveId" clId="{41F0A500-E4ED-4805-8D84-F6050E0C1B79}" dt="2023-02-16T03:33:21.421" v="83" actId="47"/>
        <pc:sldMkLst>
          <pc:docMk/>
          <pc:sldMk cId="1134372063" sldId="2595"/>
        </pc:sldMkLst>
      </pc:sldChg>
      <pc:sldChg chg="del">
        <pc:chgData name="Aurelien Domont" userId="6da7715ce44349b3" providerId="LiveId" clId="{41F0A500-E4ED-4805-8D84-F6050E0C1B79}" dt="2023-02-16T03:33:21.421" v="83" actId="47"/>
        <pc:sldMkLst>
          <pc:docMk/>
          <pc:sldMk cId="271317158" sldId="2596"/>
        </pc:sldMkLst>
      </pc:sldChg>
      <pc:sldChg chg="del">
        <pc:chgData name="Aurelien Domont" userId="6da7715ce44349b3" providerId="LiveId" clId="{41F0A500-E4ED-4805-8D84-F6050E0C1B79}" dt="2023-02-16T03:29:10.201" v="78" actId="47"/>
        <pc:sldMkLst>
          <pc:docMk/>
          <pc:sldMk cId="3404802973" sldId="2598"/>
        </pc:sldMkLst>
      </pc:sldChg>
      <pc:sldChg chg="del">
        <pc:chgData name="Aurelien Domont" userId="6da7715ce44349b3" providerId="LiveId" clId="{41F0A500-E4ED-4805-8D84-F6050E0C1B79}" dt="2023-02-16T03:29:10.201" v="78" actId="47"/>
        <pc:sldMkLst>
          <pc:docMk/>
          <pc:sldMk cId="1351119352" sldId="2600"/>
        </pc:sldMkLst>
      </pc:sldChg>
      <pc:sldChg chg="del">
        <pc:chgData name="Aurelien Domont" userId="6da7715ce44349b3" providerId="LiveId" clId="{41F0A500-E4ED-4805-8D84-F6050E0C1B79}" dt="2023-02-16T03:29:30.883" v="79" actId="47"/>
        <pc:sldMkLst>
          <pc:docMk/>
          <pc:sldMk cId="4192037883" sldId="2602"/>
        </pc:sldMkLst>
      </pc:sldChg>
      <pc:sldChg chg="del">
        <pc:chgData name="Aurelien Domont" userId="6da7715ce44349b3" providerId="LiveId" clId="{41F0A500-E4ED-4805-8D84-F6050E0C1B79}" dt="2023-02-16T03:29:30.883" v="79" actId="47"/>
        <pc:sldMkLst>
          <pc:docMk/>
          <pc:sldMk cId="2966377203" sldId="2603"/>
        </pc:sldMkLst>
      </pc:sldChg>
      <pc:sldChg chg="del">
        <pc:chgData name="Aurelien Domont" userId="6da7715ce44349b3" providerId="LiveId" clId="{41F0A500-E4ED-4805-8D84-F6050E0C1B79}" dt="2023-02-16T03:29:10.201" v="78" actId="47"/>
        <pc:sldMkLst>
          <pc:docMk/>
          <pc:sldMk cId="246641167" sldId="2606"/>
        </pc:sldMkLst>
      </pc:sldChg>
      <pc:sldChg chg="del">
        <pc:chgData name="Aurelien Domont" userId="6da7715ce44349b3" providerId="LiveId" clId="{41F0A500-E4ED-4805-8D84-F6050E0C1B79}" dt="2023-02-16T03:29:10.201" v="78" actId="47"/>
        <pc:sldMkLst>
          <pc:docMk/>
          <pc:sldMk cId="4278786815" sldId="2607"/>
        </pc:sldMkLst>
      </pc:sldChg>
      <pc:sldChg chg="del">
        <pc:chgData name="Aurelien Domont" userId="6da7715ce44349b3" providerId="LiveId" clId="{41F0A500-E4ED-4805-8D84-F6050E0C1B79}" dt="2023-02-16T03:29:10.201" v="78" actId="47"/>
        <pc:sldMkLst>
          <pc:docMk/>
          <pc:sldMk cId="1336764095" sldId="2609"/>
        </pc:sldMkLst>
      </pc:sldChg>
      <pc:sldChg chg="del">
        <pc:chgData name="Aurelien Domont" userId="6da7715ce44349b3" providerId="LiveId" clId="{41F0A500-E4ED-4805-8D84-F6050E0C1B79}" dt="2023-02-16T03:29:10.201" v="78" actId="47"/>
        <pc:sldMkLst>
          <pc:docMk/>
          <pc:sldMk cId="277450242" sldId="2610"/>
        </pc:sldMkLst>
      </pc:sldChg>
      <pc:sldChg chg="del">
        <pc:chgData name="Aurelien Domont" userId="6da7715ce44349b3" providerId="LiveId" clId="{41F0A500-E4ED-4805-8D84-F6050E0C1B79}" dt="2023-02-16T03:29:10.201" v="78" actId="47"/>
        <pc:sldMkLst>
          <pc:docMk/>
          <pc:sldMk cId="883288700" sldId="2618"/>
        </pc:sldMkLst>
      </pc:sldChg>
      <pc:sldChg chg="del">
        <pc:chgData name="Aurelien Domont" userId="6da7715ce44349b3" providerId="LiveId" clId="{41F0A500-E4ED-4805-8D84-F6050E0C1B79}" dt="2023-02-16T03:29:10.201" v="78" actId="47"/>
        <pc:sldMkLst>
          <pc:docMk/>
          <pc:sldMk cId="1477443042" sldId="2619"/>
        </pc:sldMkLst>
      </pc:sldChg>
      <pc:sldChg chg="del">
        <pc:chgData name="Aurelien Domont" userId="6da7715ce44349b3" providerId="LiveId" clId="{41F0A500-E4ED-4805-8D84-F6050E0C1B79}" dt="2023-02-16T03:33:21.421" v="83" actId="47"/>
        <pc:sldMkLst>
          <pc:docMk/>
          <pc:sldMk cId="145987337" sldId="2621"/>
        </pc:sldMkLst>
      </pc:sldChg>
      <pc:sldChg chg="del">
        <pc:chgData name="Aurelien Domont" userId="6da7715ce44349b3" providerId="LiveId" clId="{41F0A500-E4ED-4805-8D84-F6050E0C1B79}" dt="2023-02-16T03:33:21.421" v="83" actId="47"/>
        <pc:sldMkLst>
          <pc:docMk/>
          <pc:sldMk cId="930751640" sldId="2622"/>
        </pc:sldMkLst>
      </pc:sldChg>
      <pc:sldChg chg="del">
        <pc:chgData name="Aurelien Domont" userId="6da7715ce44349b3" providerId="LiveId" clId="{41F0A500-E4ED-4805-8D84-F6050E0C1B79}" dt="2023-02-16T03:29:30.883" v="79" actId="47"/>
        <pc:sldMkLst>
          <pc:docMk/>
          <pc:sldMk cId="2288615205" sldId="2625"/>
        </pc:sldMkLst>
      </pc:sldChg>
      <pc:sldChg chg="del">
        <pc:chgData name="Aurelien Domont" userId="6da7715ce44349b3" providerId="LiveId" clId="{41F0A500-E4ED-4805-8D84-F6050E0C1B79}" dt="2023-02-16T03:29:30.883" v="79" actId="47"/>
        <pc:sldMkLst>
          <pc:docMk/>
          <pc:sldMk cId="3024276857" sldId="2627"/>
        </pc:sldMkLst>
      </pc:sldChg>
      <pc:sldChg chg="del">
        <pc:chgData name="Aurelien Domont" userId="6da7715ce44349b3" providerId="LiveId" clId="{41F0A500-E4ED-4805-8D84-F6050E0C1B79}" dt="2023-02-16T03:29:30.883" v="79" actId="47"/>
        <pc:sldMkLst>
          <pc:docMk/>
          <pc:sldMk cId="557752984" sldId="2629"/>
        </pc:sldMkLst>
      </pc:sldChg>
      <pc:sldChg chg="del">
        <pc:chgData name="Aurelien Domont" userId="6da7715ce44349b3" providerId="LiveId" clId="{41F0A500-E4ED-4805-8D84-F6050E0C1B79}" dt="2023-02-16T03:29:30.883" v="79" actId="47"/>
        <pc:sldMkLst>
          <pc:docMk/>
          <pc:sldMk cId="2556662504" sldId="2632"/>
        </pc:sldMkLst>
      </pc:sldChg>
      <pc:sldChg chg="del">
        <pc:chgData name="Aurelien Domont" userId="6da7715ce44349b3" providerId="LiveId" clId="{41F0A500-E4ED-4805-8D84-F6050E0C1B79}" dt="2023-02-16T03:12:45.866" v="72" actId="47"/>
        <pc:sldMkLst>
          <pc:docMk/>
          <pc:sldMk cId="1690563895" sldId="2633"/>
        </pc:sldMkLst>
      </pc:sldChg>
      <pc:sldChg chg="del">
        <pc:chgData name="Aurelien Domont" userId="6da7715ce44349b3" providerId="LiveId" clId="{41F0A500-E4ED-4805-8D84-F6050E0C1B79}" dt="2023-02-16T03:29:30.883" v="79" actId="47"/>
        <pc:sldMkLst>
          <pc:docMk/>
          <pc:sldMk cId="3605416799" sldId="2635"/>
        </pc:sldMkLst>
      </pc:sldChg>
      <pc:sldChg chg="del">
        <pc:chgData name="Aurelien Domont" userId="6da7715ce44349b3" providerId="LiveId" clId="{41F0A500-E4ED-4805-8D84-F6050E0C1B79}" dt="2023-02-16T03:33:57.092" v="84" actId="47"/>
        <pc:sldMkLst>
          <pc:docMk/>
          <pc:sldMk cId="161867065" sldId="2640"/>
        </pc:sldMkLst>
      </pc:sldChg>
      <pc:sldChg chg="del">
        <pc:chgData name="Aurelien Domont" userId="6da7715ce44349b3" providerId="LiveId" clId="{41F0A500-E4ED-4805-8D84-F6050E0C1B79}" dt="2023-02-16T03:33:57.092" v="84" actId="47"/>
        <pc:sldMkLst>
          <pc:docMk/>
          <pc:sldMk cId="1189212000" sldId="2643"/>
        </pc:sldMkLst>
      </pc:sldChg>
      <pc:sldChg chg="del">
        <pc:chgData name="Aurelien Domont" userId="6da7715ce44349b3" providerId="LiveId" clId="{41F0A500-E4ED-4805-8D84-F6050E0C1B79}" dt="2023-02-16T03:11:56.728" v="70" actId="47"/>
        <pc:sldMkLst>
          <pc:docMk/>
          <pc:sldMk cId="3674217527" sldId="2645"/>
        </pc:sldMkLst>
      </pc:sldChg>
      <pc:sldChg chg="del">
        <pc:chgData name="Aurelien Domont" userId="6da7715ce44349b3" providerId="LiveId" clId="{41F0A500-E4ED-4805-8D84-F6050E0C1B79}" dt="2023-02-16T03:12:45.866" v="72" actId="47"/>
        <pc:sldMkLst>
          <pc:docMk/>
          <pc:sldMk cId="2088006258" sldId="2646"/>
        </pc:sldMkLst>
      </pc:sldChg>
      <pc:sldChg chg="del">
        <pc:chgData name="Aurelien Domont" userId="6da7715ce44349b3" providerId="LiveId" clId="{41F0A500-E4ED-4805-8D84-F6050E0C1B79}" dt="2023-02-16T03:12:45.866" v="72" actId="47"/>
        <pc:sldMkLst>
          <pc:docMk/>
          <pc:sldMk cId="297724604" sldId="2647"/>
        </pc:sldMkLst>
      </pc:sldChg>
      <pc:sldChg chg="del">
        <pc:chgData name="Aurelien Domont" userId="6da7715ce44349b3" providerId="LiveId" clId="{41F0A500-E4ED-4805-8D84-F6050E0C1B79}" dt="2023-02-16T03:12:45.866" v="72" actId="47"/>
        <pc:sldMkLst>
          <pc:docMk/>
          <pc:sldMk cId="893063664" sldId="2648"/>
        </pc:sldMkLst>
      </pc:sldChg>
      <pc:sldChg chg="del">
        <pc:chgData name="Aurelien Domont" userId="6da7715ce44349b3" providerId="LiveId" clId="{41F0A500-E4ED-4805-8D84-F6050E0C1B79}" dt="2023-02-16T03:12:45.866" v="72" actId="47"/>
        <pc:sldMkLst>
          <pc:docMk/>
          <pc:sldMk cId="2119263387" sldId="2650"/>
        </pc:sldMkLst>
      </pc:sldChg>
      <pc:sldChg chg="del">
        <pc:chgData name="Aurelien Domont" userId="6da7715ce44349b3" providerId="LiveId" clId="{41F0A500-E4ED-4805-8D84-F6050E0C1B79}" dt="2023-02-16T03:12:45.866" v="72" actId="47"/>
        <pc:sldMkLst>
          <pc:docMk/>
          <pc:sldMk cId="1354082921" sldId="2651"/>
        </pc:sldMkLst>
      </pc:sldChg>
      <pc:sldChg chg="del">
        <pc:chgData name="Aurelien Domont" userId="6da7715ce44349b3" providerId="LiveId" clId="{41F0A500-E4ED-4805-8D84-F6050E0C1B79}" dt="2023-02-16T03:12:45.866" v="72" actId="47"/>
        <pc:sldMkLst>
          <pc:docMk/>
          <pc:sldMk cId="1304110916" sldId="2652"/>
        </pc:sldMkLst>
      </pc:sldChg>
      <pc:sldChg chg="del">
        <pc:chgData name="Aurelien Domont" userId="6da7715ce44349b3" providerId="LiveId" clId="{41F0A500-E4ED-4805-8D84-F6050E0C1B79}" dt="2023-02-16T03:12:45.866" v="72" actId="47"/>
        <pc:sldMkLst>
          <pc:docMk/>
          <pc:sldMk cId="2574950337" sldId="2653"/>
        </pc:sldMkLst>
      </pc:sldChg>
      <pc:sldChg chg="del">
        <pc:chgData name="Aurelien Domont" userId="6da7715ce44349b3" providerId="LiveId" clId="{41F0A500-E4ED-4805-8D84-F6050E0C1B79}" dt="2023-02-16T03:11:33.020" v="69" actId="47"/>
        <pc:sldMkLst>
          <pc:docMk/>
          <pc:sldMk cId="1153674" sldId="2656"/>
        </pc:sldMkLst>
      </pc:sldChg>
      <pc:sldChg chg="del">
        <pc:chgData name="Aurelien Domont" userId="6da7715ce44349b3" providerId="LiveId" clId="{41F0A500-E4ED-4805-8D84-F6050E0C1B79}" dt="2023-02-16T03:26:13.524" v="75" actId="47"/>
        <pc:sldMkLst>
          <pc:docMk/>
          <pc:sldMk cId="3174988895" sldId="2684"/>
        </pc:sldMkLst>
      </pc:sldChg>
      <pc:sldChg chg="del">
        <pc:chgData name="Aurelien Domont" userId="6da7715ce44349b3" providerId="LiveId" clId="{41F0A500-E4ED-4805-8D84-F6050E0C1B79}" dt="2023-02-16T03:26:13.524" v="75" actId="47"/>
        <pc:sldMkLst>
          <pc:docMk/>
          <pc:sldMk cId="1242881402" sldId="2685"/>
        </pc:sldMkLst>
      </pc:sldChg>
      <pc:sldChg chg="del">
        <pc:chgData name="Aurelien Domont" userId="6da7715ce44349b3" providerId="LiveId" clId="{41F0A500-E4ED-4805-8D84-F6050E0C1B79}" dt="2023-02-16T03:27:43.943" v="76" actId="47"/>
        <pc:sldMkLst>
          <pc:docMk/>
          <pc:sldMk cId="2608958839" sldId="2690"/>
        </pc:sldMkLst>
      </pc:sldChg>
      <pc:sldChg chg="del">
        <pc:chgData name="Aurelien Domont" userId="6da7715ce44349b3" providerId="LiveId" clId="{41F0A500-E4ED-4805-8D84-F6050E0C1B79}" dt="2023-02-16T03:27:43.943" v="76" actId="47"/>
        <pc:sldMkLst>
          <pc:docMk/>
          <pc:sldMk cId="2962222376" sldId="2691"/>
        </pc:sldMkLst>
      </pc:sldChg>
      <pc:sldChg chg="del">
        <pc:chgData name="Aurelien Domont" userId="6da7715ce44349b3" providerId="LiveId" clId="{41F0A500-E4ED-4805-8D84-F6050E0C1B79}" dt="2023-02-16T03:27:43.943" v="76" actId="47"/>
        <pc:sldMkLst>
          <pc:docMk/>
          <pc:sldMk cId="3274122682" sldId="2692"/>
        </pc:sldMkLst>
      </pc:sldChg>
      <pc:sldChg chg="del">
        <pc:chgData name="Aurelien Domont" userId="6da7715ce44349b3" providerId="LiveId" clId="{41F0A500-E4ED-4805-8D84-F6050E0C1B79}" dt="2023-02-16T03:27:43.943" v="76" actId="47"/>
        <pc:sldMkLst>
          <pc:docMk/>
          <pc:sldMk cId="3797008395" sldId="2693"/>
        </pc:sldMkLst>
      </pc:sldChg>
      <pc:sldChg chg="del">
        <pc:chgData name="Aurelien Domont" userId="6da7715ce44349b3" providerId="LiveId" clId="{41F0A500-E4ED-4805-8D84-F6050E0C1B79}" dt="2023-02-16T03:27:43.943" v="76" actId="47"/>
        <pc:sldMkLst>
          <pc:docMk/>
          <pc:sldMk cId="2598134555" sldId="2694"/>
        </pc:sldMkLst>
      </pc:sldChg>
      <pc:sldChg chg="del">
        <pc:chgData name="Aurelien Domont" userId="6da7715ce44349b3" providerId="LiveId" clId="{41F0A500-E4ED-4805-8D84-F6050E0C1B79}" dt="2023-02-16T03:27:43.943" v="76" actId="47"/>
        <pc:sldMkLst>
          <pc:docMk/>
          <pc:sldMk cId="610895617" sldId="2695"/>
        </pc:sldMkLst>
      </pc:sldChg>
      <pc:sldChg chg="del">
        <pc:chgData name="Aurelien Domont" userId="6da7715ce44349b3" providerId="LiveId" clId="{41F0A500-E4ED-4805-8D84-F6050E0C1B79}" dt="2023-02-16T03:12:45.866" v="72" actId="47"/>
        <pc:sldMkLst>
          <pc:docMk/>
          <pc:sldMk cId="4198519387" sldId="2697"/>
        </pc:sldMkLst>
      </pc:sldChg>
      <pc:sldChg chg="del">
        <pc:chgData name="Aurelien Domont" userId="6da7715ce44349b3" providerId="LiveId" clId="{41F0A500-E4ED-4805-8D84-F6050E0C1B79}" dt="2023-02-16T03:27:43.943" v="76" actId="47"/>
        <pc:sldMkLst>
          <pc:docMk/>
          <pc:sldMk cId="2834671872" sldId="2699"/>
        </pc:sldMkLst>
      </pc:sldChg>
      <pc:sldChg chg="del">
        <pc:chgData name="Aurelien Domont" userId="6da7715ce44349b3" providerId="LiveId" clId="{41F0A500-E4ED-4805-8D84-F6050E0C1B79}" dt="2023-02-16T03:28:03" v="77" actId="47"/>
        <pc:sldMkLst>
          <pc:docMk/>
          <pc:sldMk cId="3807224539" sldId="2702"/>
        </pc:sldMkLst>
      </pc:sldChg>
      <pc:sldChg chg="del">
        <pc:chgData name="Aurelien Domont" userId="6da7715ce44349b3" providerId="LiveId" clId="{41F0A500-E4ED-4805-8D84-F6050E0C1B79}" dt="2023-02-16T03:26:13.524" v="75" actId="47"/>
        <pc:sldMkLst>
          <pc:docMk/>
          <pc:sldMk cId="17386054" sldId="2704"/>
        </pc:sldMkLst>
      </pc:sldChg>
      <pc:sldChg chg="del">
        <pc:chgData name="Aurelien Domont" userId="6da7715ce44349b3" providerId="LiveId" clId="{41F0A500-E4ED-4805-8D84-F6050E0C1B79}" dt="2023-02-16T03:28:03" v="77" actId="47"/>
        <pc:sldMkLst>
          <pc:docMk/>
          <pc:sldMk cId="1171420821" sldId="2710"/>
        </pc:sldMkLst>
      </pc:sldChg>
      <pc:sldChg chg="del">
        <pc:chgData name="Aurelien Domont" userId="6da7715ce44349b3" providerId="LiveId" clId="{41F0A500-E4ED-4805-8D84-F6050E0C1B79}" dt="2023-02-16T03:28:03" v="77" actId="47"/>
        <pc:sldMkLst>
          <pc:docMk/>
          <pc:sldMk cId="2882379130" sldId="2711"/>
        </pc:sldMkLst>
      </pc:sldChg>
      <pc:sldChg chg="del">
        <pc:chgData name="Aurelien Domont" userId="6da7715ce44349b3" providerId="LiveId" clId="{41F0A500-E4ED-4805-8D84-F6050E0C1B79}" dt="2023-02-16T03:28:03" v="77" actId="47"/>
        <pc:sldMkLst>
          <pc:docMk/>
          <pc:sldMk cId="1689730927" sldId="2712"/>
        </pc:sldMkLst>
      </pc:sldChg>
      <pc:sldChg chg="del">
        <pc:chgData name="Aurelien Domont" userId="6da7715ce44349b3" providerId="LiveId" clId="{41F0A500-E4ED-4805-8D84-F6050E0C1B79}" dt="2023-02-16T03:28:03" v="77" actId="47"/>
        <pc:sldMkLst>
          <pc:docMk/>
          <pc:sldMk cId="2135764499" sldId="2713"/>
        </pc:sldMkLst>
      </pc:sldChg>
      <pc:sldChg chg="del">
        <pc:chgData name="Aurelien Domont" userId="6da7715ce44349b3" providerId="LiveId" clId="{41F0A500-E4ED-4805-8D84-F6050E0C1B79}" dt="2023-02-16T03:28:03" v="77" actId="47"/>
        <pc:sldMkLst>
          <pc:docMk/>
          <pc:sldMk cId="1573836939" sldId="2714"/>
        </pc:sldMkLst>
      </pc:sldChg>
      <pc:sldChg chg="del">
        <pc:chgData name="Aurelien Domont" userId="6da7715ce44349b3" providerId="LiveId" clId="{41F0A500-E4ED-4805-8D84-F6050E0C1B79}" dt="2023-02-16T03:28:03" v="77" actId="47"/>
        <pc:sldMkLst>
          <pc:docMk/>
          <pc:sldMk cId="3390275683" sldId="2715"/>
        </pc:sldMkLst>
      </pc:sldChg>
      <pc:sldChg chg="del">
        <pc:chgData name="Aurelien Domont" userId="6da7715ce44349b3" providerId="LiveId" clId="{41F0A500-E4ED-4805-8D84-F6050E0C1B79}" dt="2023-02-16T03:28:03" v="77" actId="47"/>
        <pc:sldMkLst>
          <pc:docMk/>
          <pc:sldMk cId="525029393" sldId="2716"/>
        </pc:sldMkLst>
      </pc:sldChg>
      <pc:sldChg chg="del">
        <pc:chgData name="Aurelien Domont" userId="6da7715ce44349b3" providerId="LiveId" clId="{41F0A500-E4ED-4805-8D84-F6050E0C1B79}" dt="2023-02-16T03:28:03" v="77" actId="47"/>
        <pc:sldMkLst>
          <pc:docMk/>
          <pc:sldMk cId="717409554" sldId="2719"/>
        </pc:sldMkLst>
      </pc:sldChg>
      <pc:sldChg chg="del">
        <pc:chgData name="Aurelien Domont" userId="6da7715ce44349b3" providerId="LiveId" clId="{41F0A500-E4ED-4805-8D84-F6050E0C1B79}" dt="2023-02-16T03:28:03" v="77" actId="47"/>
        <pc:sldMkLst>
          <pc:docMk/>
          <pc:sldMk cId="2252086513" sldId="2720"/>
        </pc:sldMkLst>
      </pc:sldChg>
      <pc:sldChg chg="del">
        <pc:chgData name="Aurelien Domont" userId="6da7715ce44349b3" providerId="LiveId" clId="{41F0A500-E4ED-4805-8D84-F6050E0C1B79}" dt="2023-02-16T03:28:03" v="77" actId="47"/>
        <pc:sldMkLst>
          <pc:docMk/>
          <pc:sldMk cId="2453546627" sldId="2721"/>
        </pc:sldMkLst>
      </pc:sldChg>
      <pc:sldChg chg="del">
        <pc:chgData name="Aurelien Domont" userId="6da7715ce44349b3" providerId="LiveId" clId="{41F0A500-E4ED-4805-8D84-F6050E0C1B79}" dt="2023-02-16T03:28:03" v="77" actId="47"/>
        <pc:sldMkLst>
          <pc:docMk/>
          <pc:sldMk cId="2970166138" sldId="2722"/>
        </pc:sldMkLst>
      </pc:sldChg>
      <pc:sldChg chg="del">
        <pc:chgData name="Aurelien Domont" userId="6da7715ce44349b3" providerId="LiveId" clId="{41F0A500-E4ED-4805-8D84-F6050E0C1B79}" dt="2023-02-16T03:28:03" v="77" actId="47"/>
        <pc:sldMkLst>
          <pc:docMk/>
          <pc:sldMk cId="1437605306" sldId="2734"/>
        </pc:sldMkLst>
      </pc:sldChg>
      <pc:sldChg chg="del">
        <pc:chgData name="Aurelien Domont" userId="6da7715ce44349b3" providerId="LiveId" clId="{41F0A500-E4ED-4805-8D84-F6050E0C1B79}" dt="2023-02-16T03:28:03" v="77" actId="47"/>
        <pc:sldMkLst>
          <pc:docMk/>
          <pc:sldMk cId="3405486540" sldId="2735"/>
        </pc:sldMkLst>
      </pc:sldChg>
      <pc:sldChg chg="del">
        <pc:chgData name="Aurelien Domont" userId="6da7715ce44349b3" providerId="LiveId" clId="{41F0A500-E4ED-4805-8D84-F6050E0C1B79}" dt="2023-02-16T03:28:03" v="77" actId="47"/>
        <pc:sldMkLst>
          <pc:docMk/>
          <pc:sldMk cId="2628821654" sldId="2736"/>
        </pc:sldMkLst>
      </pc:sldChg>
      <pc:sldChg chg="del">
        <pc:chgData name="Aurelien Domont" userId="6da7715ce44349b3" providerId="LiveId" clId="{41F0A500-E4ED-4805-8D84-F6050E0C1B79}" dt="2023-02-16T03:29:10.201" v="78" actId="47"/>
        <pc:sldMkLst>
          <pc:docMk/>
          <pc:sldMk cId="1429555406" sldId="2738"/>
        </pc:sldMkLst>
      </pc:sldChg>
      <pc:sldChg chg="del">
        <pc:chgData name="Aurelien Domont" userId="6da7715ce44349b3" providerId="LiveId" clId="{41F0A500-E4ED-4805-8D84-F6050E0C1B79}" dt="2023-02-16T03:29:10.201" v="78" actId="47"/>
        <pc:sldMkLst>
          <pc:docMk/>
          <pc:sldMk cId="1759464966" sldId="2739"/>
        </pc:sldMkLst>
      </pc:sldChg>
      <pc:sldChg chg="del">
        <pc:chgData name="Aurelien Domont" userId="6da7715ce44349b3" providerId="LiveId" clId="{41F0A500-E4ED-4805-8D84-F6050E0C1B79}" dt="2023-02-16T03:29:10.201" v="78" actId="47"/>
        <pc:sldMkLst>
          <pc:docMk/>
          <pc:sldMk cId="3901388038" sldId="2742"/>
        </pc:sldMkLst>
      </pc:sldChg>
      <pc:sldChg chg="del">
        <pc:chgData name="Aurelien Domont" userId="6da7715ce44349b3" providerId="LiveId" clId="{41F0A500-E4ED-4805-8D84-F6050E0C1B79}" dt="2023-02-16T03:29:10.201" v="78" actId="47"/>
        <pc:sldMkLst>
          <pc:docMk/>
          <pc:sldMk cId="544850422" sldId="2743"/>
        </pc:sldMkLst>
      </pc:sldChg>
      <pc:sldChg chg="del">
        <pc:chgData name="Aurelien Domont" userId="6da7715ce44349b3" providerId="LiveId" clId="{41F0A500-E4ED-4805-8D84-F6050E0C1B79}" dt="2023-02-16T03:29:10.201" v="78" actId="47"/>
        <pc:sldMkLst>
          <pc:docMk/>
          <pc:sldMk cId="351876817" sldId="2744"/>
        </pc:sldMkLst>
      </pc:sldChg>
      <pc:sldChg chg="del">
        <pc:chgData name="Aurelien Domont" userId="6da7715ce44349b3" providerId="LiveId" clId="{41F0A500-E4ED-4805-8D84-F6050E0C1B79}" dt="2023-02-16T03:29:10.201" v="78" actId="47"/>
        <pc:sldMkLst>
          <pc:docMk/>
          <pc:sldMk cId="1201643738" sldId="2745"/>
        </pc:sldMkLst>
      </pc:sldChg>
      <pc:sldChg chg="del">
        <pc:chgData name="Aurelien Domont" userId="6da7715ce44349b3" providerId="LiveId" clId="{41F0A500-E4ED-4805-8D84-F6050E0C1B79}" dt="2023-02-16T03:29:10.201" v="78" actId="47"/>
        <pc:sldMkLst>
          <pc:docMk/>
          <pc:sldMk cId="1553889362" sldId="2746"/>
        </pc:sldMkLst>
      </pc:sldChg>
      <pc:sldChg chg="del">
        <pc:chgData name="Aurelien Domont" userId="6da7715ce44349b3" providerId="LiveId" clId="{41F0A500-E4ED-4805-8D84-F6050E0C1B79}" dt="2023-02-16T03:29:10.201" v="78" actId="47"/>
        <pc:sldMkLst>
          <pc:docMk/>
          <pc:sldMk cId="1550458345" sldId="2760"/>
        </pc:sldMkLst>
      </pc:sldChg>
      <pc:sldChg chg="del">
        <pc:chgData name="Aurelien Domont" userId="6da7715ce44349b3" providerId="LiveId" clId="{41F0A500-E4ED-4805-8D84-F6050E0C1B79}" dt="2023-02-16T03:29:10.201" v="78" actId="47"/>
        <pc:sldMkLst>
          <pc:docMk/>
          <pc:sldMk cId="3324380418" sldId="2761"/>
        </pc:sldMkLst>
      </pc:sldChg>
      <pc:sldChg chg="del">
        <pc:chgData name="Aurelien Domont" userId="6da7715ce44349b3" providerId="LiveId" clId="{41F0A500-E4ED-4805-8D84-F6050E0C1B79}" dt="2023-02-16T03:29:10.201" v="78" actId="47"/>
        <pc:sldMkLst>
          <pc:docMk/>
          <pc:sldMk cId="2379980393" sldId="2763"/>
        </pc:sldMkLst>
      </pc:sldChg>
      <pc:sldChg chg="del">
        <pc:chgData name="Aurelien Domont" userId="6da7715ce44349b3" providerId="LiveId" clId="{41F0A500-E4ED-4805-8D84-F6050E0C1B79}" dt="2023-02-16T03:29:10.201" v="78" actId="47"/>
        <pc:sldMkLst>
          <pc:docMk/>
          <pc:sldMk cId="1086098030" sldId="2765"/>
        </pc:sldMkLst>
      </pc:sldChg>
      <pc:sldChg chg="del">
        <pc:chgData name="Aurelien Domont" userId="6da7715ce44349b3" providerId="LiveId" clId="{41F0A500-E4ED-4805-8D84-F6050E0C1B79}" dt="2023-02-16T03:29:10.201" v="78" actId="47"/>
        <pc:sldMkLst>
          <pc:docMk/>
          <pc:sldMk cId="1468999048" sldId="2766"/>
        </pc:sldMkLst>
      </pc:sldChg>
      <pc:sldChg chg="del">
        <pc:chgData name="Aurelien Domont" userId="6da7715ce44349b3" providerId="LiveId" clId="{41F0A500-E4ED-4805-8D84-F6050E0C1B79}" dt="2023-02-16T03:29:10.201" v="78" actId="47"/>
        <pc:sldMkLst>
          <pc:docMk/>
          <pc:sldMk cId="1014992937" sldId="2767"/>
        </pc:sldMkLst>
      </pc:sldChg>
      <pc:sldChg chg="del">
        <pc:chgData name="Aurelien Domont" userId="6da7715ce44349b3" providerId="LiveId" clId="{41F0A500-E4ED-4805-8D84-F6050E0C1B79}" dt="2023-02-16T03:29:30.883" v="79" actId="47"/>
        <pc:sldMkLst>
          <pc:docMk/>
          <pc:sldMk cId="4147586859" sldId="2768"/>
        </pc:sldMkLst>
      </pc:sldChg>
      <pc:sldChg chg="del">
        <pc:chgData name="Aurelien Domont" userId="6da7715ce44349b3" providerId="LiveId" clId="{41F0A500-E4ED-4805-8D84-F6050E0C1B79}" dt="2023-02-16T03:29:30.883" v="79" actId="47"/>
        <pc:sldMkLst>
          <pc:docMk/>
          <pc:sldMk cId="1179540510" sldId="2769"/>
        </pc:sldMkLst>
      </pc:sldChg>
      <pc:sldChg chg="del">
        <pc:chgData name="Aurelien Domont" userId="6da7715ce44349b3" providerId="LiveId" clId="{41F0A500-E4ED-4805-8D84-F6050E0C1B79}" dt="2023-02-16T03:29:30.883" v="79" actId="47"/>
        <pc:sldMkLst>
          <pc:docMk/>
          <pc:sldMk cId="392253706" sldId="2771"/>
        </pc:sldMkLst>
      </pc:sldChg>
      <pc:sldChg chg="del">
        <pc:chgData name="Aurelien Domont" userId="6da7715ce44349b3" providerId="LiveId" clId="{41F0A500-E4ED-4805-8D84-F6050E0C1B79}" dt="2023-02-16T03:29:30.883" v="79" actId="47"/>
        <pc:sldMkLst>
          <pc:docMk/>
          <pc:sldMk cId="3170385694" sldId="2782"/>
        </pc:sldMkLst>
      </pc:sldChg>
      <pc:sldChg chg="del">
        <pc:chgData name="Aurelien Domont" userId="6da7715ce44349b3" providerId="LiveId" clId="{41F0A500-E4ED-4805-8D84-F6050E0C1B79}" dt="2023-02-16T03:29:30.883" v="79" actId="47"/>
        <pc:sldMkLst>
          <pc:docMk/>
          <pc:sldMk cId="770898493" sldId="2783"/>
        </pc:sldMkLst>
      </pc:sldChg>
      <pc:sldChg chg="del">
        <pc:chgData name="Aurelien Domont" userId="6da7715ce44349b3" providerId="LiveId" clId="{41F0A500-E4ED-4805-8D84-F6050E0C1B79}" dt="2023-02-16T03:29:30.883" v="79" actId="47"/>
        <pc:sldMkLst>
          <pc:docMk/>
          <pc:sldMk cId="4243610664" sldId="2784"/>
        </pc:sldMkLst>
      </pc:sldChg>
      <pc:sldChg chg="del">
        <pc:chgData name="Aurelien Domont" userId="6da7715ce44349b3" providerId="LiveId" clId="{41F0A500-E4ED-4805-8D84-F6050E0C1B79}" dt="2023-02-16T03:29:30.883" v="79" actId="47"/>
        <pc:sldMkLst>
          <pc:docMk/>
          <pc:sldMk cId="2106791307" sldId="2785"/>
        </pc:sldMkLst>
      </pc:sldChg>
      <pc:sldChg chg="del">
        <pc:chgData name="Aurelien Domont" userId="6da7715ce44349b3" providerId="LiveId" clId="{41F0A500-E4ED-4805-8D84-F6050E0C1B79}" dt="2023-02-16T03:29:30.883" v="79" actId="47"/>
        <pc:sldMkLst>
          <pc:docMk/>
          <pc:sldMk cId="976486270" sldId="2786"/>
        </pc:sldMkLst>
      </pc:sldChg>
      <pc:sldChg chg="del">
        <pc:chgData name="Aurelien Domont" userId="6da7715ce44349b3" providerId="LiveId" clId="{41F0A500-E4ED-4805-8D84-F6050E0C1B79}" dt="2023-02-16T03:29:30.883" v="79" actId="47"/>
        <pc:sldMkLst>
          <pc:docMk/>
          <pc:sldMk cId="444405697" sldId="2789"/>
        </pc:sldMkLst>
      </pc:sldChg>
      <pc:sldChg chg="del">
        <pc:chgData name="Aurelien Domont" userId="6da7715ce44349b3" providerId="LiveId" clId="{41F0A500-E4ED-4805-8D84-F6050E0C1B79}" dt="2023-02-16T03:29:30.883" v="79" actId="47"/>
        <pc:sldMkLst>
          <pc:docMk/>
          <pc:sldMk cId="1013501639" sldId="2790"/>
        </pc:sldMkLst>
      </pc:sldChg>
      <pc:sldChg chg="del">
        <pc:chgData name="Aurelien Domont" userId="6da7715ce44349b3" providerId="LiveId" clId="{41F0A500-E4ED-4805-8D84-F6050E0C1B79}" dt="2023-02-16T03:29:30.883" v="79" actId="47"/>
        <pc:sldMkLst>
          <pc:docMk/>
          <pc:sldMk cId="1137737596" sldId="2793"/>
        </pc:sldMkLst>
      </pc:sldChg>
      <pc:sldChg chg="del">
        <pc:chgData name="Aurelien Domont" userId="6da7715ce44349b3" providerId="LiveId" clId="{41F0A500-E4ED-4805-8D84-F6050E0C1B79}" dt="2023-02-16T03:29:30.883" v="79" actId="47"/>
        <pc:sldMkLst>
          <pc:docMk/>
          <pc:sldMk cId="719582974" sldId="2794"/>
        </pc:sldMkLst>
      </pc:sldChg>
      <pc:sldChg chg="del">
        <pc:chgData name="Aurelien Domont" userId="6da7715ce44349b3" providerId="LiveId" clId="{41F0A500-E4ED-4805-8D84-F6050E0C1B79}" dt="2023-02-16T03:29:30.883" v="79" actId="47"/>
        <pc:sldMkLst>
          <pc:docMk/>
          <pc:sldMk cId="3440327233" sldId="2795"/>
        </pc:sldMkLst>
      </pc:sldChg>
      <pc:sldChg chg="del">
        <pc:chgData name="Aurelien Domont" userId="6da7715ce44349b3" providerId="LiveId" clId="{41F0A500-E4ED-4805-8D84-F6050E0C1B79}" dt="2023-02-16T03:29:30.883" v="79" actId="47"/>
        <pc:sldMkLst>
          <pc:docMk/>
          <pc:sldMk cId="3486752604" sldId="2796"/>
        </pc:sldMkLst>
      </pc:sldChg>
      <pc:sldChg chg="del">
        <pc:chgData name="Aurelien Domont" userId="6da7715ce44349b3" providerId="LiveId" clId="{41F0A500-E4ED-4805-8D84-F6050E0C1B79}" dt="2023-02-16T03:28:03" v="77" actId="47"/>
        <pc:sldMkLst>
          <pc:docMk/>
          <pc:sldMk cId="2256428116" sldId="2798"/>
        </pc:sldMkLst>
      </pc:sldChg>
      <pc:sldChg chg="del">
        <pc:chgData name="Aurelien Domont" userId="6da7715ce44349b3" providerId="LiveId" clId="{41F0A500-E4ED-4805-8D84-F6050E0C1B79}" dt="2023-02-16T03:28:03" v="77" actId="47"/>
        <pc:sldMkLst>
          <pc:docMk/>
          <pc:sldMk cId="1317706576" sldId="2799"/>
        </pc:sldMkLst>
      </pc:sldChg>
      <pc:sldChg chg="del">
        <pc:chgData name="Aurelien Domont" userId="6da7715ce44349b3" providerId="LiveId" clId="{41F0A500-E4ED-4805-8D84-F6050E0C1B79}" dt="2023-02-16T03:29:10.201" v="78" actId="47"/>
        <pc:sldMkLst>
          <pc:docMk/>
          <pc:sldMk cId="3961326851" sldId="2800"/>
        </pc:sldMkLst>
      </pc:sldChg>
      <pc:sldChg chg="del">
        <pc:chgData name="Aurelien Domont" userId="6da7715ce44349b3" providerId="LiveId" clId="{41F0A500-E4ED-4805-8D84-F6050E0C1B79}" dt="2023-02-16T03:29:10.201" v="78" actId="47"/>
        <pc:sldMkLst>
          <pc:docMk/>
          <pc:sldMk cId="2227034554" sldId="2801"/>
        </pc:sldMkLst>
      </pc:sldChg>
      <pc:sldChg chg="del">
        <pc:chgData name="Aurelien Domont" userId="6da7715ce44349b3" providerId="LiveId" clId="{41F0A500-E4ED-4805-8D84-F6050E0C1B79}" dt="2023-02-16T03:29:10.201" v="78" actId="47"/>
        <pc:sldMkLst>
          <pc:docMk/>
          <pc:sldMk cId="1555481823" sldId="2802"/>
        </pc:sldMkLst>
      </pc:sldChg>
      <pc:sldChg chg="del">
        <pc:chgData name="Aurelien Domont" userId="6da7715ce44349b3" providerId="LiveId" clId="{41F0A500-E4ED-4805-8D84-F6050E0C1B79}" dt="2023-02-16T03:29:10.201" v="78" actId="47"/>
        <pc:sldMkLst>
          <pc:docMk/>
          <pc:sldMk cId="1956543247" sldId="2803"/>
        </pc:sldMkLst>
      </pc:sldChg>
      <pc:sldChg chg="del">
        <pc:chgData name="Aurelien Domont" userId="6da7715ce44349b3" providerId="LiveId" clId="{41F0A500-E4ED-4805-8D84-F6050E0C1B79}" dt="2023-02-16T03:29:10.201" v="78" actId="47"/>
        <pc:sldMkLst>
          <pc:docMk/>
          <pc:sldMk cId="2164046238" sldId="2804"/>
        </pc:sldMkLst>
      </pc:sldChg>
      <pc:sldChg chg="del">
        <pc:chgData name="Aurelien Domont" userId="6da7715ce44349b3" providerId="LiveId" clId="{41F0A500-E4ED-4805-8D84-F6050E0C1B79}" dt="2023-02-16T03:29:30.883" v="79" actId="47"/>
        <pc:sldMkLst>
          <pc:docMk/>
          <pc:sldMk cId="1173003416" sldId="2805"/>
        </pc:sldMkLst>
      </pc:sldChg>
      <pc:sldChg chg="del">
        <pc:chgData name="Aurelien Domont" userId="6da7715ce44349b3" providerId="LiveId" clId="{41F0A500-E4ED-4805-8D84-F6050E0C1B79}" dt="2023-02-16T03:29:30.883" v="79" actId="47"/>
        <pc:sldMkLst>
          <pc:docMk/>
          <pc:sldMk cId="1238934559" sldId="2806"/>
        </pc:sldMkLst>
      </pc:sldChg>
      <pc:sldChg chg="del">
        <pc:chgData name="Aurelien Domont" userId="6da7715ce44349b3" providerId="LiveId" clId="{41F0A500-E4ED-4805-8D84-F6050E0C1B79}" dt="2023-02-16T03:29:30.883" v="79" actId="47"/>
        <pc:sldMkLst>
          <pc:docMk/>
          <pc:sldMk cId="1453306358" sldId="2807"/>
        </pc:sldMkLst>
      </pc:sldChg>
      <pc:sldChg chg="del">
        <pc:chgData name="Aurelien Domont" userId="6da7715ce44349b3" providerId="LiveId" clId="{41F0A500-E4ED-4805-8D84-F6050E0C1B79}" dt="2023-02-16T03:01:33.660" v="16" actId="47"/>
        <pc:sldMkLst>
          <pc:docMk/>
          <pc:sldMk cId="1501941711" sldId="2809"/>
        </pc:sldMkLst>
      </pc:sldChg>
      <pc:sldChg chg="del">
        <pc:chgData name="Aurelien Domont" userId="6da7715ce44349b3" providerId="LiveId" clId="{41F0A500-E4ED-4805-8D84-F6050E0C1B79}" dt="2023-02-16T03:28:03" v="77" actId="47"/>
        <pc:sldMkLst>
          <pc:docMk/>
          <pc:sldMk cId="4037376043" sldId="2810"/>
        </pc:sldMkLst>
      </pc:sldChg>
      <pc:sldChg chg="modSp mod">
        <pc:chgData name="Aurelien Domont" userId="6da7715ce44349b3" providerId="LiveId" clId="{41F0A500-E4ED-4805-8D84-F6050E0C1B79}" dt="2023-02-16T03:11:16.712" v="68" actId="207"/>
        <pc:sldMkLst>
          <pc:docMk/>
          <pc:sldMk cId="880102048" sldId="2811"/>
        </pc:sldMkLst>
        <pc:spChg chg="mod">
          <ac:chgData name="Aurelien Domont" userId="6da7715ce44349b3" providerId="LiveId" clId="{41F0A500-E4ED-4805-8D84-F6050E0C1B79}" dt="2023-02-16T03:11:16.712" v="68" actId="207"/>
          <ac:spMkLst>
            <pc:docMk/>
            <pc:sldMk cId="880102048" sldId="2811"/>
            <ac:spMk id="9" creationId="{0F4B39A0-2803-47D9-93AE-F99798C91F06}"/>
          </ac:spMkLst>
        </pc:spChg>
        <pc:spChg chg="mod">
          <ac:chgData name="Aurelien Domont" userId="6da7715ce44349b3" providerId="LiveId" clId="{41F0A500-E4ED-4805-8D84-F6050E0C1B79}" dt="2023-02-16T03:10:47.109" v="65" actId="20577"/>
          <ac:spMkLst>
            <pc:docMk/>
            <pc:sldMk cId="880102048" sldId="2811"/>
            <ac:spMk id="16" creationId="{6C2BB713-9637-4B9B-938F-E9768876782A}"/>
          </ac:spMkLst>
        </pc:spChg>
        <pc:spChg chg="mod">
          <ac:chgData name="Aurelien Domont" userId="6da7715ce44349b3" providerId="LiveId" clId="{41F0A500-E4ED-4805-8D84-F6050E0C1B79}" dt="2023-02-16T03:11:11.343" v="66" actId="207"/>
          <ac:spMkLst>
            <pc:docMk/>
            <pc:sldMk cId="880102048" sldId="2811"/>
            <ac:spMk id="31" creationId="{1C1B78F5-CE09-4A06-8F1D-30227B5D6E15}"/>
          </ac:spMkLst>
        </pc:spChg>
      </pc:sldChg>
      <pc:sldChg chg="del">
        <pc:chgData name="Aurelien Domont" userId="6da7715ce44349b3" providerId="LiveId" clId="{41F0A500-E4ED-4805-8D84-F6050E0C1B79}" dt="2023-02-16T03:30:01.813" v="80" actId="47"/>
        <pc:sldMkLst>
          <pc:docMk/>
          <pc:sldMk cId="11208037" sldId="2813"/>
        </pc:sldMkLst>
      </pc:sldChg>
      <pc:sldChg chg="del">
        <pc:chgData name="Aurelien Domont" userId="6da7715ce44349b3" providerId="LiveId" clId="{41F0A500-E4ED-4805-8D84-F6050E0C1B79}" dt="2023-02-16T03:12:45.866" v="72" actId="47"/>
        <pc:sldMkLst>
          <pc:docMk/>
          <pc:sldMk cId="2585945969" sldId="2814"/>
        </pc:sldMkLst>
      </pc:sldChg>
      <pc:sldChg chg="del">
        <pc:chgData name="Aurelien Domont" userId="6da7715ce44349b3" providerId="LiveId" clId="{41F0A500-E4ED-4805-8D84-F6050E0C1B79}" dt="2023-02-16T03:12:45.866" v="72" actId="47"/>
        <pc:sldMkLst>
          <pc:docMk/>
          <pc:sldMk cId="1295088674" sldId="2815"/>
        </pc:sldMkLst>
      </pc:sldChg>
      <pc:sldChg chg="del">
        <pc:chgData name="Aurelien Domont" userId="6da7715ce44349b3" providerId="LiveId" clId="{41F0A500-E4ED-4805-8D84-F6050E0C1B79}" dt="2023-02-16T03:12:45.866" v="72" actId="47"/>
        <pc:sldMkLst>
          <pc:docMk/>
          <pc:sldMk cId="910304191" sldId="2816"/>
        </pc:sldMkLst>
      </pc:sldChg>
      <pc:sldChg chg="del">
        <pc:chgData name="Aurelien Domont" userId="6da7715ce44349b3" providerId="LiveId" clId="{41F0A500-E4ED-4805-8D84-F6050E0C1B79}" dt="2023-02-16T03:12:45.866" v="72" actId="47"/>
        <pc:sldMkLst>
          <pc:docMk/>
          <pc:sldMk cId="2470133787" sldId="2817"/>
        </pc:sldMkLst>
      </pc:sldChg>
      <pc:sldChg chg="del">
        <pc:chgData name="Aurelien Domont" userId="6da7715ce44349b3" providerId="LiveId" clId="{41F0A500-E4ED-4805-8D84-F6050E0C1B79}" dt="2023-02-16T03:12:45.866" v="72" actId="47"/>
        <pc:sldMkLst>
          <pc:docMk/>
          <pc:sldMk cId="1781728587" sldId="2818"/>
        </pc:sldMkLst>
      </pc:sldChg>
      <pc:sldChg chg="del">
        <pc:chgData name="Aurelien Domont" userId="6da7715ce44349b3" providerId="LiveId" clId="{41F0A500-E4ED-4805-8D84-F6050E0C1B79}" dt="2023-02-16T03:12:45.866" v="72" actId="47"/>
        <pc:sldMkLst>
          <pc:docMk/>
          <pc:sldMk cId="754206789" sldId="2819"/>
        </pc:sldMkLst>
      </pc:sldChg>
      <pc:sldChg chg="del">
        <pc:chgData name="Aurelien Domont" userId="6da7715ce44349b3" providerId="LiveId" clId="{41F0A500-E4ED-4805-8D84-F6050E0C1B79}" dt="2023-02-16T03:12:45.866" v="72" actId="47"/>
        <pc:sldMkLst>
          <pc:docMk/>
          <pc:sldMk cId="1726433618" sldId="2820"/>
        </pc:sldMkLst>
      </pc:sldChg>
      <pc:sldChg chg="del">
        <pc:chgData name="Aurelien Domont" userId="6da7715ce44349b3" providerId="LiveId" clId="{41F0A500-E4ED-4805-8D84-F6050E0C1B79}" dt="2023-02-16T03:27:43.943" v="76" actId="47"/>
        <pc:sldMkLst>
          <pc:docMk/>
          <pc:sldMk cId="204392000" sldId="2823"/>
        </pc:sldMkLst>
      </pc:sldChg>
      <pc:sldChg chg="del">
        <pc:chgData name="Aurelien Domont" userId="6da7715ce44349b3" providerId="LiveId" clId="{41F0A500-E4ED-4805-8D84-F6050E0C1B79}" dt="2023-02-16T03:27:43.943" v="76" actId="47"/>
        <pc:sldMkLst>
          <pc:docMk/>
          <pc:sldMk cId="1991075035" sldId="2824"/>
        </pc:sldMkLst>
      </pc:sldChg>
      <pc:sldChg chg="del">
        <pc:chgData name="Aurelien Domont" userId="6da7715ce44349b3" providerId="LiveId" clId="{41F0A500-E4ED-4805-8D84-F6050E0C1B79}" dt="2023-02-16T03:27:43.943" v="76" actId="47"/>
        <pc:sldMkLst>
          <pc:docMk/>
          <pc:sldMk cId="3300084978" sldId="2825"/>
        </pc:sldMkLst>
      </pc:sldChg>
      <pc:sldChg chg="del">
        <pc:chgData name="Aurelien Domont" userId="6da7715ce44349b3" providerId="LiveId" clId="{41F0A500-E4ED-4805-8D84-F6050E0C1B79}" dt="2023-02-16T03:28:03" v="77" actId="47"/>
        <pc:sldMkLst>
          <pc:docMk/>
          <pc:sldMk cId="2219096630" sldId="2828"/>
        </pc:sldMkLst>
      </pc:sldChg>
      <pc:sldChg chg="del">
        <pc:chgData name="Aurelien Domont" userId="6da7715ce44349b3" providerId="LiveId" clId="{41F0A500-E4ED-4805-8D84-F6050E0C1B79}" dt="2023-02-16T03:28:03" v="77" actId="47"/>
        <pc:sldMkLst>
          <pc:docMk/>
          <pc:sldMk cId="3873630409" sldId="2829"/>
        </pc:sldMkLst>
      </pc:sldChg>
      <pc:sldChg chg="del">
        <pc:chgData name="Aurelien Domont" userId="6da7715ce44349b3" providerId="LiveId" clId="{41F0A500-E4ED-4805-8D84-F6050E0C1B79}" dt="2023-02-16T03:28:03" v="77" actId="47"/>
        <pc:sldMkLst>
          <pc:docMk/>
          <pc:sldMk cId="2587246912" sldId="2830"/>
        </pc:sldMkLst>
      </pc:sldChg>
      <pc:sldChg chg="del">
        <pc:chgData name="Aurelien Domont" userId="6da7715ce44349b3" providerId="LiveId" clId="{41F0A500-E4ED-4805-8D84-F6050E0C1B79}" dt="2023-02-16T03:28:03" v="77" actId="47"/>
        <pc:sldMkLst>
          <pc:docMk/>
          <pc:sldMk cId="4207867199" sldId="2831"/>
        </pc:sldMkLst>
      </pc:sldChg>
      <pc:sldChg chg="del">
        <pc:chgData name="Aurelien Domont" userId="6da7715ce44349b3" providerId="LiveId" clId="{41F0A500-E4ED-4805-8D84-F6050E0C1B79}" dt="2023-02-16T03:28:03" v="77" actId="47"/>
        <pc:sldMkLst>
          <pc:docMk/>
          <pc:sldMk cId="515077404" sldId="2832"/>
        </pc:sldMkLst>
      </pc:sldChg>
      <pc:sldChg chg="del">
        <pc:chgData name="Aurelien Domont" userId="6da7715ce44349b3" providerId="LiveId" clId="{41F0A500-E4ED-4805-8D84-F6050E0C1B79}" dt="2023-02-16T03:28:03" v="77" actId="47"/>
        <pc:sldMkLst>
          <pc:docMk/>
          <pc:sldMk cId="1807432079" sldId="2833"/>
        </pc:sldMkLst>
      </pc:sldChg>
      <pc:sldChg chg="del">
        <pc:chgData name="Aurelien Domont" userId="6da7715ce44349b3" providerId="LiveId" clId="{41F0A500-E4ED-4805-8D84-F6050E0C1B79}" dt="2023-02-16T03:28:03" v="77" actId="47"/>
        <pc:sldMkLst>
          <pc:docMk/>
          <pc:sldMk cId="448699485" sldId="2835"/>
        </pc:sldMkLst>
      </pc:sldChg>
      <pc:sldChg chg="del">
        <pc:chgData name="Aurelien Domont" userId="6da7715ce44349b3" providerId="LiveId" clId="{41F0A500-E4ED-4805-8D84-F6050E0C1B79}" dt="2023-02-16T03:28:03" v="77" actId="47"/>
        <pc:sldMkLst>
          <pc:docMk/>
          <pc:sldMk cId="3754344301" sldId="2836"/>
        </pc:sldMkLst>
      </pc:sldChg>
      <pc:sldChg chg="del">
        <pc:chgData name="Aurelien Domont" userId="6da7715ce44349b3" providerId="LiveId" clId="{41F0A500-E4ED-4805-8D84-F6050E0C1B79}" dt="2023-02-16T03:28:03" v="77" actId="47"/>
        <pc:sldMkLst>
          <pc:docMk/>
          <pc:sldMk cId="2844622679" sldId="2837"/>
        </pc:sldMkLst>
      </pc:sldChg>
      <pc:sldChg chg="del">
        <pc:chgData name="Aurelien Domont" userId="6da7715ce44349b3" providerId="LiveId" clId="{41F0A500-E4ED-4805-8D84-F6050E0C1B79}" dt="2023-02-16T03:28:03" v="77" actId="47"/>
        <pc:sldMkLst>
          <pc:docMk/>
          <pc:sldMk cId="931108701" sldId="2838"/>
        </pc:sldMkLst>
      </pc:sldChg>
      <pc:sldChg chg="del">
        <pc:chgData name="Aurelien Domont" userId="6da7715ce44349b3" providerId="LiveId" clId="{41F0A500-E4ED-4805-8D84-F6050E0C1B79}" dt="2023-02-16T03:28:03" v="77" actId="47"/>
        <pc:sldMkLst>
          <pc:docMk/>
          <pc:sldMk cId="1839749288" sldId="2839"/>
        </pc:sldMkLst>
      </pc:sldChg>
      <pc:sldChg chg="del">
        <pc:chgData name="Aurelien Domont" userId="6da7715ce44349b3" providerId="LiveId" clId="{41F0A500-E4ED-4805-8D84-F6050E0C1B79}" dt="2023-02-16T03:28:03" v="77" actId="47"/>
        <pc:sldMkLst>
          <pc:docMk/>
          <pc:sldMk cId="99299538" sldId="2840"/>
        </pc:sldMkLst>
      </pc:sldChg>
      <pc:sldChg chg="del">
        <pc:chgData name="Aurelien Domont" userId="6da7715ce44349b3" providerId="LiveId" clId="{41F0A500-E4ED-4805-8D84-F6050E0C1B79}" dt="2023-02-16T03:33:57.092" v="84" actId="47"/>
        <pc:sldMkLst>
          <pc:docMk/>
          <pc:sldMk cId="2897878408" sldId="2841"/>
        </pc:sldMkLst>
      </pc:sldChg>
      <pc:sldChg chg="del">
        <pc:chgData name="Aurelien Domont" userId="6da7715ce44349b3" providerId="LiveId" clId="{41F0A500-E4ED-4805-8D84-F6050E0C1B79}" dt="2023-02-16T03:29:10.201" v="78" actId="47"/>
        <pc:sldMkLst>
          <pc:docMk/>
          <pc:sldMk cId="351107340" sldId="2842"/>
        </pc:sldMkLst>
      </pc:sldChg>
      <pc:sldChg chg="del">
        <pc:chgData name="Aurelien Domont" userId="6da7715ce44349b3" providerId="LiveId" clId="{41F0A500-E4ED-4805-8D84-F6050E0C1B79}" dt="2023-02-16T03:29:10.201" v="78" actId="47"/>
        <pc:sldMkLst>
          <pc:docMk/>
          <pc:sldMk cId="3301408557" sldId="2843"/>
        </pc:sldMkLst>
      </pc:sldChg>
      <pc:sldChg chg="del">
        <pc:chgData name="Aurelien Domont" userId="6da7715ce44349b3" providerId="LiveId" clId="{41F0A500-E4ED-4805-8D84-F6050E0C1B79}" dt="2023-02-16T03:29:10.201" v="78" actId="47"/>
        <pc:sldMkLst>
          <pc:docMk/>
          <pc:sldMk cId="820944881" sldId="2844"/>
        </pc:sldMkLst>
      </pc:sldChg>
      <pc:sldChg chg="del">
        <pc:chgData name="Aurelien Domont" userId="6da7715ce44349b3" providerId="LiveId" clId="{41F0A500-E4ED-4805-8D84-F6050E0C1B79}" dt="2023-02-16T03:29:10.201" v="78" actId="47"/>
        <pc:sldMkLst>
          <pc:docMk/>
          <pc:sldMk cId="1182925878" sldId="2845"/>
        </pc:sldMkLst>
      </pc:sldChg>
      <pc:sldChg chg="del">
        <pc:chgData name="Aurelien Domont" userId="6da7715ce44349b3" providerId="LiveId" clId="{41F0A500-E4ED-4805-8D84-F6050E0C1B79}" dt="2023-02-16T03:29:10.201" v="78" actId="47"/>
        <pc:sldMkLst>
          <pc:docMk/>
          <pc:sldMk cId="2656530410" sldId="2846"/>
        </pc:sldMkLst>
      </pc:sldChg>
      <pc:sldChg chg="del">
        <pc:chgData name="Aurelien Domont" userId="6da7715ce44349b3" providerId="LiveId" clId="{41F0A500-E4ED-4805-8D84-F6050E0C1B79}" dt="2023-02-16T03:29:10.201" v="78" actId="47"/>
        <pc:sldMkLst>
          <pc:docMk/>
          <pc:sldMk cId="2759316881" sldId="2847"/>
        </pc:sldMkLst>
      </pc:sldChg>
      <pc:sldChg chg="del">
        <pc:chgData name="Aurelien Domont" userId="6da7715ce44349b3" providerId="LiveId" clId="{41F0A500-E4ED-4805-8D84-F6050E0C1B79}" dt="2023-02-16T03:29:10.201" v="78" actId="47"/>
        <pc:sldMkLst>
          <pc:docMk/>
          <pc:sldMk cId="2052774859" sldId="2848"/>
        </pc:sldMkLst>
      </pc:sldChg>
      <pc:sldChg chg="del">
        <pc:chgData name="Aurelien Domont" userId="6da7715ce44349b3" providerId="LiveId" clId="{41F0A500-E4ED-4805-8D84-F6050E0C1B79}" dt="2023-02-16T03:29:10.201" v="78" actId="47"/>
        <pc:sldMkLst>
          <pc:docMk/>
          <pc:sldMk cId="3027109485" sldId="2849"/>
        </pc:sldMkLst>
      </pc:sldChg>
      <pc:sldChg chg="del">
        <pc:chgData name="Aurelien Domont" userId="6da7715ce44349b3" providerId="LiveId" clId="{41F0A500-E4ED-4805-8D84-F6050E0C1B79}" dt="2023-02-16T03:29:10.201" v="78" actId="47"/>
        <pc:sldMkLst>
          <pc:docMk/>
          <pc:sldMk cId="1571382826" sldId="2850"/>
        </pc:sldMkLst>
      </pc:sldChg>
      <pc:sldChg chg="del">
        <pc:chgData name="Aurelien Domont" userId="6da7715ce44349b3" providerId="LiveId" clId="{41F0A500-E4ED-4805-8D84-F6050E0C1B79}" dt="2023-02-16T03:29:10.201" v="78" actId="47"/>
        <pc:sldMkLst>
          <pc:docMk/>
          <pc:sldMk cId="3635585553" sldId="2851"/>
        </pc:sldMkLst>
      </pc:sldChg>
      <pc:sldChg chg="del">
        <pc:chgData name="Aurelien Domont" userId="6da7715ce44349b3" providerId="LiveId" clId="{41F0A500-E4ED-4805-8D84-F6050E0C1B79}" dt="2023-02-16T03:33:21.421" v="83" actId="47"/>
        <pc:sldMkLst>
          <pc:docMk/>
          <pc:sldMk cId="2695002001" sldId="2852"/>
        </pc:sldMkLst>
      </pc:sldChg>
      <pc:sldChg chg="del">
        <pc:chgData name="Aurelien Domont" userId="6da7715ce44349b3" providerId="LiveId" clId="{41F0A500-E4ED-4805-8D84-F6050E0C1B79}" dt="2023-02-16T03:29:30.883" v="79" actId="47"/>
        <pc:sldMkLst>
          <pc:docMk/>
          <pc:sldMk cId="3951331113" sldId="2853"/>
        </pc:sldMkLst>
      </pc:sldChg>
      <pc:sldChg chg="del">
        <pc:chgData name="Aurelien Domont" userId="6da7715ce44349b3" providerId="LiveId" clId="{41F0A500-E4ED-4805-8D84-F6050E0C1B79}" dt="2023-02-16T03:29:30.883" v="79" actId="47"/>
        <pc:sldMkLst>
          <pc:docMk/>
          <pc:sldMk cId="802179577" sldId="2854"/>
        </pc:sldMkLst>
      </pc:sldChg>
      <pc:sldChg chg="del">
        <pc:chgData name="Aurelien Domont" userId="6da7715ce44349b3" providerId="LiveId" clId="{41F0A500-E4ED-4805-8D84-F6050E0C1B79}" dt="2023-02-16T03:29:30.883" v="79" actId="47"/>
        <pc:sldMkLst>
          <pc:docMk/>
          <pc:sldMk cId="652607941" sldId="2855"/>
        </pc:sldMkLst>
      </pc:sldChg>
      <pc:sldChg chg="del">
        <pc:chgData name="Aurelien Domont" userId="6da7715ce44349b3" providerId="LiveId" clId="{41F0A500-E4ED-4805-8D84-F6050E0C1B79}" dt="2023-02-16T03:29:30.883" v="79" actId="47"/>
        <pc:sldMkLst>
          <pc:docMk/>
          <pc:sldMk cId="1312466160" sldId="2856"/>
        </pc:sldMkLst>
      </pc:sldChg>
      <pc:sldChg chg="del">
        <pc:chgData name="Aurelien Domont" userId="6da7715ce44349b3" providerId="LiveId" clId="{41F0A500-E4ED-4805-8D84-F6050E0C1B79}" dt="2023-02-16T03:29:30.883" v="79" actId="47"/>
        <pc:sldMkLst>
          <pc:docMk/>
          <pc:sldMk cId="1521977314" sldId="2857"/>
        </pc:sldMkLst>
      </pc:sldChg>
      <pc:sldChg chg="del">
        <pc:chgData name="Aurelien Domont" userId="6da7715ce44349b3" providerId="LiveId" clId="{41F0A500-E4ED-4805-8D84-F6050E0C1B79}" dt="2023-02-16T03:11:56.728" v="70" actId="47"/>
        <pc:sldMkLst>
          <pc:docMk/>
          <pc:sldMk cId="1640665180" sldId="2865"/>
        </pc:sldMkLst>
      </pc:sldChg>
      <pc:sldChg chg="del">
        <pc:chgData name="Aurelien Domont" userId="6da7715ce44349b3" providerId="LiveId" clId="{41F0A500-E4ED-4805-8D84-F6050E0C1B79}" dt="2023-02-16T03:27:43.943" v="76" actId="47"/>
        <pc:sldMkLst>
          <pc:docMk/>
          <pc:sldMk cId="3610873108" sldId="2870"/>
        </pc:sldMkLst>
      </pc:sldChg>
      <pc:sldChg chg="del">
        <pc:chgData name="Aurelien Domont" userId="6da7715ce44349b3" providerId="LiveId" clId="{41F0A500-E4ED-4805-8D84-F6050E0C1B79}" dt="2023-02-16T03:28:03" v="77" actId="47"/>
        <pc:sldMkLst>
          <pc:docMk/>
          <pc:sldMk cId="2534788747" sldId="2871"/>
        </pc:sldMkLst>
      </pc:sldChg>
      <pc:sldChg chg="del">
        <pc:chgData name="Aurelien Domont" userId="6da7715ce44349b3" providerId="LiveId" clId="{41F0A500-E4ED-4805-8D84-F6050E0C1B79}" dt="2023-02-16T03:28:03" v="77" actId="47"/>
        <pc:sldMkLst>
          <pc:docMk/>
          <pc:sldMk cId="770456769" sldId="2872"/>
        </pc:sldMkLst>
      </pc:sldChg>
      <pc:sldChg chg="del">
        <pc:chgData name="Aurelien Domont" userId="6da7715ce44349b3" providerId="LiveId" clId="{41F0A500-E4ED-4805-8D84-F6050E0C1B79}" dt="2023-02-16T03:28:03" v="77" actId="47"/>
        <pc:sldMkLst>
          <pc:docMk/>
          <pc:sldMk cId="2841726167" sldId="2873"/>
        </pc:sldMkLst>
      </pc:sldChg>
      <pc:sldChg chg="del">
        <pc:chgData name="Aurelien Domont" userId="6da7715ce44349b3" providerId="LiveId" clId="{41F0A500-E4ED-4805-8D84-F6050E0C1B79}" dt="2023-02-16T03:29:30.883" v="79" actId="47"/>
        <pc:sldMkLst>
          <pc:docMk/>
          <pc:sldMk cId="958942344" sldId="2874"/>
        </pc:sldMkLst>
      </pc:sldChg>
      <pc:sldChg chg="del">
        <pc:chgData name="Aurelien Domont" userId="6da7715ce44349b3" providerId="LiveId" clId="{41F0A500-E4ED-4805-8D84-F6050E0C1B79}" dt="2023-02-16T03:29:30.883" v="79" actId="47"/>
        <pc:sldMkLst>
          <pc:docMk/>
          <pc:sldMk cId="2400123803" sldId="2875"/>
        </pc:sldMkLst>
      </pc:sldChg>
      <pc:sldChg chg="del">
        <pc:chgData name="Aurelien Domont" userId="6da7715ce44349b3" providerId="LiveId" clId="{41F0A500-E4ED-4805-8D84-F6050E0C1B79}" dt="2023-02-16T03:29:30.883" v="79" actId="47"/>
        <pc:sldMkLst>
          <pc:docMk/>
          <pc:sldMk cId="1390132971" sldId="2876"/>
        </pc:sldMkLst>
      </pc:sldChg>
      <pc:sldChg chg="del">
        <pc:chgData name="Aurelien Domont" userId="6da7715ce44349b3" providerId="LiveId" clId="{41F0A500-E4ED-4805-8D84-F6050E0C1B79}" dt="2023-02-16T03:29:30.883" v="79" actId="47"/>
        <pc:sldMkLst>
          <pc:docMk/>
          <pc:sldMk cId="3056090743" sldId="2877"/>
        </pc:sldMkLst>
      </pc:sldChg>
      <pc:sldChg chg="del">
        <pc:chgData name="Aurelien Domont" userId="6da7715ce44349b3" providerId="LiveId" clId="{41F0A500-E4ED-4805-8D84-F6050E0C1B79}" dt="2023-02-16T03:29:30.883" v="79" actId="47"/>
        <pc:sldMkLst>
          <pc:docMk/>
          <pc:sldMk cId="3184558705" sldId="2878"/>
        </pc:sldMkLst>
      </pc:sldChg>
      <pc:sldChg chg="del">
        <pc:chgData name="Aurelien Domont" userId="6da7715ce44349b3" providerId="LiveId" clId="{41F0A500-E4ED-4805-8D84-F6050E0C1B79}" dt="2023-02-16T03:29:30.883" v="79" actId="47"/>
        <pc:sldMkLst>
          <pc:docMk/>
          <pc:sldMk cId="988595457" sldId="2879"/>
        </pc:sldMkLst>
      </pc:sldChg>
      <pc:sldChg chg="del">
        <pc:chgData name="Aurelien Domont" userId="6da7715ce44349b3" providerId="LiveId" clId="{41F0A500-E4ED-4805-8D84-F6050E0C1B79}" dt="2023-02-16T03:29:30.883" v="79" actId="47"/>
        <pc:sldMkLst>
          <pc:docMk/>
          <pc:sldMk cId="357216409" sldId="2880"/>
        </pc:sldMkLst>
      </pc:sldChg>
      <pc:sldChg chg="del">
        <pc:chgData name="Aurelien Domont" userId="6da7715ce44349b3" providerId="LiveId" clId="{41F0A500-E4ED-4805-8D84-F6050E0C1B79}" dt="2023-02-16T03:33:57.092" v="84" actId="47"/>
        <pc:sldMkLst>
          <pc:docMk/>
          <pc:sldMk cId="3511227816" sldId="2881"/>
        </pc:sldMkLst>
      </pc:sldChg>
      <pc:sldChg chg="del">
        <pc:chgData name="Aurelien Domont" userId="6da7715ce44349b3" providerId="LiveId" clId="{41F0A500-E4ED-4805-8D84-F6050E0C1B79}" dt="2023-02-16T03:33:57.092" v="84" actId="47"/>
        <pc:sldMkLst>
          <pc:docMk/>
          <pc:sldMk cId="1280474636" sldId="2882"/>
        </pc:sldMkLst>
      </pc:sldChg>
      <pc:sldChg chg="del">
        <pc:chgData name="Aurelien Domont" userId="6da7715ce44349b3" providerId="LiveId" clId="{41F0A500-E4ED-4805-8D84-F6050E0C1B79}" dt="2023-02-16T03:28:03" v="77" actId="47"/>
        <pc:sldMkLst>
          <pc:docMk/>
          <pc:sldMk cId="370860101" sldId="2883"/>
        </pc:sldMkLst>
      </pc:sldChg>
      <pc:sldChg chg="addSp modSp del mod">
        <pc:chgData name="Aurelien Domont" userId="6da7715ce44349b3" providerId="LiveId" clId="{41F0A500-E4ED-4805-8D84-F6050E0C1B79}" dt="2023-02-16T04:00:00.239" v="171" actId="47"/>
        <pc:sldMkLst>
          <pc:docMk/>
          <pc:sldMk cId="481449207" sldId="2884"/>
        </pc:sldMkLst>
        <pc:spChg chg="add mod">
          <ac:chgData name="Aurelien Domont" userId="6da7715ce44349b3" providerId="LiveId" clId="{41F0A500-E4ED-4805-8D84-F6050E0C1B79}" dt="2023-02-16T03:54:41.610" v="169" actId="207"/>
          <ac:spMkLst>
            <pc:docMk/>
            <pc:sldMk cId="481449207" sldId="2884"/>
            <ac:spMk id="6" creationId="{9ED6F634-23B3-B197-B5A4-3F5A43B9B37F}"/>
          </ac:spMkLst>
        </pc:spChg>
        <pc:spChg chg="mod">
          <ac:chgData name="Aurelien Domont" userId="6da7715ce44349b3" providerId="LiveId" clId="{41F0A500-E4ED-4805-8D84-F6050E0C1B79}" dt="2023-02-16T03:54:46.256" v="170" actId="12"/>
          <ac:spMkLst>
            <pc:docMk/>
            <pc:sldMk cId="481449207" sldId="2884"/>
            <ac:spMk id="45" creationId="{C40ABB58-A617-4C1D-B300-D06F0DBE43C3}"/>
          </ac:spMkLst>
        </pc:spChg>
      </pc:sldChg>
      <pc:sldChg chg="add del">
        <pc:chgData name="Aurelien Domont" userId="6da7715ce44349b3" providerId="LiveId" clId="{41F0A500-E4ED-4805-8D84-F6050E0C1B79}" dt="2023-02-16T03:25:56.855" v="73" actId="47"/>
        <pc:sldMkLst>
          <pc:docMk/>
          <pc:sldMk cId="268471700" sldId="2886"/>
        </pc:sldMkLst>
      </pc:sldChg>
      <pc:sldChg chg="add">
        <pc:chgData name="Aurelien Domont" userId="6da7715ce44349b3" providerId="LiveId" clId="{41F0A500-E4ED-4805-8D84-F6050E0C1B79}" dt="2023-02-16T03:25:58.578" v="74"/>
        <pc:sldMkLst>
          <pc:docMk/>
          <pc:sldMk cId="300020402" sldId="2886"/>
        </pc:sldMkLst>
      </pc:sldChg>
      <pc:sldChg chg="add">
        <pc:chgData name="Aurelien Domont" userId="6da7715ce44349b3" providerId="LiveId" clId="{41F0A500-E4ED-4805-8D84-F6050E0C1B79}" dt="2023-02-16T03:25:58.578" v="74"/>
        <pc:sldMkLst>
          <pc:docMk/>
          <pc:sldMk cId="268471700" sldId="2887"/>
        </pc:sldMkLst>
      </pc:sldChg>
      <pc:sldChg chg="add">
        <pc:chgData name="Aurelien Domont" userId="6da7715ce44349b3" providerId="LiveId" clId="{41F0A500-E4ED-4805-8D84-F6050E0C1B79}" dt="2023-02-16T03:54:33.788" v="161"/>
        <pc:sldMkLst>
          <pc:docMk/>
          <pc:sldMk cId="143639471" sldId="2888"/>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680FBE-A8DF-4758-9AC4-3A9E1039168F}" type="datetimeFigureOut">
              <a:rPr lang="en-US" smtClean="0"/>
              <a:t>10/5/2023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679768-A2FC-4D08-91F6-8DCE6C566B36}" type="slidenum">
              <a:rPr lang="en-US" smtClean="0"/>
              <a:t>‹#›</a:t>
            </a:fld>
            <a:endParaRPr lang="en-US" dirty="0"/>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577B-6902-467D-A26C-08A0DD5E4E03}" type="datetimeFigureOut">
              <a:rPr lang="en-US" smtClean="0"/>
              <a:t>10/5/2023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1EA0F-A667-4B49-8422-0062BC55E249}" type="slidenum">
              <a:rPr lang="en-US" smtClean="0"/>
              <a:t>‹#›</a:t>
            </a:fld>
            <a:endParaRPr lang="en-US"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F61EA0F-A667-4B49-8422-0062BC55E249}" type="slidenum">
              <a:rPr lang="en-US" smtClean="0"/>
              <a:t>5</a:t>
            </a:fld>
            <a:endParaRPr lang="en-US" dirty="0"/>
          </a:p>
        </p:txBody>
      </p:sp>
    </p:spTree>
    <p:extLst>
      <p:ext uri="{BB962C8B-B14F-4D97-AF65-F5344CB8AC3E}">
        <p14:creationId xmlns:p14="http://schemas.microsoft.com/office/powerpoint/2010/main" val="38490557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vmlDrawing" Target="../drawings/vmlDrawing13.vml"/><Relationship Id="rId6" Type="http://schemas.openxmlformats.org/officeDocument/2006/relationships/image" Target="../media/image2.emf"/><Relationship Id="rId5" Type="http://schemas.openxmlformats.org/officeDocument/2006/relationships/oleObject" Target="../embeddings/oleObject13.bin"/><Relationship Id="rId4"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vmlDrawing" Target="../drawings/vmlDrawing14.vml"/><Relationship Id="rId6" Type="http://schemas.openxmlformats.org/officeDocument/2006/relationships/image" Target="../media/image2.emf"/><Relationship Id="rId5" Type="http://schemas.openxmlformats.org/officeDocument/2006/relationships/oleObject" Target="../embeddings/oleObject14.bin"/><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8.xml"/><Relationship Id="rId1" Type="http://schemas.openxmlformats.org/officeDocument/2006/relationships/vmlDrawing" Target="../drawings/vmlDrawing15.vml"/><Relationship Id="rId5" Type="http://schemas.openxmlformats.org/officeDocument/2006/relationships/image" Target="../media/image2.emf"/><Relationship Id="rId4" Type="http://schemas.openxmlformats.org/officeDocument/2006/relationships/oleObject" Target="../embeddings/oleObject15.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xml"/><Relationship Id="rId1" Type="http://schemas.openxmlformats.org/officeDocument/2006/relationships/vmlDrawing" Target="../drawings/vmlDrawing16.vml"/><Relationship Id="rId5" Type="http://schemas.openxmlformats.org/officeDocument/2006/relationships/image" Target="../media/image2.emf"/><Relationship Id="rId4" Type="http://schemas.openxmlformats.org/officeDocument/2006/relationships/oleObject" Target="../embeddings/oleObject16.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0.xml"/><Relationship Id="rId1" Type="http://schemas.openxmlformats.org/officeDocument/2006/relationships/vmlDrawing" Target="../drawings/vmlDrawing17.vml"/><Relationship Id="rId5" Type="http://schemas.openxmlformats.org/officeDocument/2006/relationships/image" Target="../media/image2.emf"/><Relationship Id="rId4" Type="http://schemas.openxmlformats.org/officeDocument/2006/relationships/oleObject" Target="../embeddings/oleObject17.bin"/></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vmlDrawing" Target="../drawings/vmlDrawing19.vml"/><Relationship Id="rId6" Type="http://schemas.openxmlformats.org/officeDocument/2006/relationships/image" Target="../media/image2.emf"/><Relationship Id="rId5" Type="http://schemas.openxmlformats.org/officeDocument/2006/relationships/oleObject" Target="../embeddings/oleObject19.bin"/><Relationship Id="rId4"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vmlDrawing" Target="../drawings/vmlDrawing20.vml"/><Relationship Id="rId6" Type="http://schemas.openxmlformats.org/officeDocument/2006/relationships/image" Target="../media/image2.emf"/><Relationship Id="rId5" Type="http://schemas.openxmlformats.org/officeDocument/2006/relationships/oleObject" Target="../embeddings/oleObject20.bin"/><Relationship Id="rId4"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vmlDrawing" Target="../drawings/vmlDrawing21.v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vmlDrawing" Target="../drawings/vmlDrawing22.vml"/><Relationship Id="rId6" Type="http://schemas.openxmlformats.org/officeDocument/2006/relationships/image" Target="../media/image2.emf"/><Relationship Id="rId5" Type="http://schemas.openxmlformats.org/officeDocument/2006/relationships/oleObject" Target="../embeddings/oleObject22.bin"/><Relationship Id="rId4"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vmlDrawing" Target="../drawings/vmlDrawing23.vml"/><Relationship Id="rId6" Type="http://schemas.openxmlformats.org/officeDocument/2006/relationships/image" Target="../media/image2.emf"/><Relationship Id="rId5" Type="http://schemas.openxmlformats.org/officeDocument/2006/relationships/oleObject" Target="../embeddings/oleObject23.bin"/><Relationship Id="rId4"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3.xml"/><Relationship Id="rId1" Type="http://schemas.openxmlformats.org/officeDocument/2006/relationships/vmlDrawing" Target="../drawings/vmlDrawing24.vml"/><Relationship Id="rId5" Type="http://schemas.openxmlformats.org/officeDocument/2006/relationships/image" Target="../media/image2.emf"/><Relationship Id="rId4" Type="http://schemas.openxmlformats.org/officeDocument/2006/relationships/oleObject" Target="../embeddings/oleObject24.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4.xml"/><Relationship Id="rId1" Type="http://schemas.openxmlformats.org/officeDocument/2006/relationships/vmlDrawing" Target="../drawings/vmlDrawing25.vml"/><Relationship Id="rId5" Type="http://schemas.openxmlformats.org/officeDocument/2006/relationships/image" Target="../media/image2.emf"/><Relationship Id="rId4" Type="http://schemas.openxmlformats.org/officeDocument/2006/relationships/oleObject" Target="../embeddings/oleObject25.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5.xml"/><Relationship Id="rId1" Type="http://schemas.openxmlformats.org/officeDocument/2006/relationships/vmlDrawing" Target="../drawings/vmlDrawing26.vml"/><Relationship Id="rId5" Type="http://schemas.openxmlformats.org/officeDocument/2006/relationships/image" Target="../media/image2.emf"/><Relationship Id="rId4" Type="http://schemas.openxmlformats.org/officeDocument/2006/relationships/oleObject" Target="../embeddings/oleObject26.bin"/></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vmlDrawing" Target="../drawings/vmlDrawing28.vml"/><Relationship Id="rId6" Type="http://schemas.openxmlformats.org/officeDocument/2006/relationships/image" Target="../media/image2.emf"/><Relationship Id="rId5" Type="http://schemas.openxmlformats.org/officeDocument/2006/relationships/oleObject" Target="../embeddings/oleObject28.bin"/><Relationship Id="rId4"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vmlDrawing" Target="../drawings/vmlDrawing29.vml"/><Relationship Id="rId6" Type="http://schemas.openxmlformats.org/officeDocument/2006/relationships/image" Target="../media/image2.emf"/><Relationship Id="rId5" Type="http://schemas.openxmlformats.org/officeDocument/2006/relationships/oleObject" Target="../embeddings/oleObject29.bin"/><Relationship Id="rId4"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vmlDrawing" Target="../drawings/vmlDrawing30.v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vmlDrawing" Target="../drawings/vmlDrawing31.vml"/><Relationship Id="rId6" Type="http://schemas.openxmlformats.org/officeDocument/2006/relationships/image" Target="../media/image2.emf"/><Relationship Id="rId5" Type="http://schemas.openxmlformats.org/officeDocument/2006/relationships/oleObject" Target="../embeddings/oleObject31.bin"/><Relationship Id="rId4"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vmlDrawing" Target="../drawings/vmlDrawing32.vml"/><Relationship Id="rId6" Type="http://schemas.openxmlformats.org/officeDocument/2006/relationships/image" Target="../media/image2.emf"/><Relationship Id="rId5" Type="http://schemas.openxmlformats.org/officeDocument/2006/relationships/oleObject" Target="../embeddings/oleObject32.bin"/><Relationship Id="rId4"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8.xml"/><Relationship Id="rId1" Type="http://schemas.openxmlformats.org/officeDocument/2006/relationships/vmlDrawing" Target="../drawings/vmlDrawing33.vml"/><Relationship Id="rId5" Type="http://schemas.openxmlformats.org/officeDocument/2006/relationships/image" Target="../media/image2.emf"/><Relationship Id="rId4" Type="http://schemas.openxmlformats.org/officeDocument/2006/relationships/oleObject" Target="../embeddings/oleObject33.bin"/></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9.xml"/><Relationship Id="rId1" Type="http://schemas.openxmlformats.org/officeDocument/2006/relationships/vmlDrawing" Target="../drawings/vmlDrawing34.vml"/><Relationship Id="rId5" Type="http://schemas.openxmlformats.org/officeDocument/2006/relationships/image" Target="../media/image2.emf"/><Relationship Id="rId4" Type="http://schemas.openxmlformats.org/officeDocument/2006/relationships/oleObject" Target="../embeddings/oleObject34.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0.xml"/><Relationship Id="rId1" Type="http://schemas.openxmlformats.org/officeDocument/2006/relationships/vmlDrawing" Target="../drawings/vmlDrawing35.vml"/><Relationship Id="rId5" Type="http://schemas.openxmlformats.org/officeDocument/2006/relationships/image" Target="../media/image2.emf"/><Relationship Id="rId4" Type="http://schemas.openxmlformats.org/officeDocument/2006/relationships/oleObject" Target="../embeddings/oleObject35.bin"/></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vmlDrawing" Target="../drawings/vmlDrawing37.vml"/><Relationship Id="rId6" Type="http://schemas.openxmlformats.org/officeDocument/2006/relationships/image" Target="../media/image2.emf"/><Relationship Id="rId5" Type="http://schemas.openxmlformats.org/officeDocument/2006/relationships/oleObject" Target="../embeddings/oleObject37.bin"/><Relationship Id="rId4"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vmlDrawing" Target="../drawings/vmlDrawing38.vml"/><Relationship Id="rId6" Type="http://schemas.openxmlformats.org/officeDocument/2006/relationships/image" Target="../media/image2.emf"/><Relationship Id="rId5" Type="http://schemas.openxmlformats.org/officeDocument/2006/relationships/oleObject" Target="../embeddings/oleObject38.bin"/><Relationship Id="rId4"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vmlDrawing" Target="../drawings/vmlDrawing39.vml"/><Relationship Id="rId6" Type="http://schemas.openxmlformats.org/officeDocument/2006/relationships/image" Target="../media/image1.emf"/><Relationship Id="rId5" Type="http://schemas.openxmlformats.org/officeDocument/2006/relationships/oleObject" Target="../embeddings/oleObject39.bin"/><Relationship Id="rId4"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vmlDrawing" Target="../drawings/vmlDrawing40.vml"/><Relationship Id="rId6" Type="http://schemas.openxmlformats.org/officeDocument/2006/relationships/image" Target="../media/image2.emf"/><Relationship Id="rId5" Type="http://schemas.openxmlformats.org/officeDocument/2006/relationships/oleObject" Target="../embeddings/oleObject40.bin"/><Relationship Id="rId4"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vmlDrawing" Target="../drawings/vmlDrawing41.vml"/><Relationship Id="rId6" Type="http://schemas.openxmlformats.org/officeDocument/2006/relationships/image" Target="../media/image2.emf"/><Relationship Id="rId5" Type="http://schemas.openxmlformats.org/officeDocument/2006/relationships/oleObject" Target="../embeddings/oleObject41.bin"/><Relationship Id="rId4"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3.xml"/><Relationship Id="rId1" Type="http://schemas.openxmlformats.org/officeDocument/2006/relationships/vmlDrawing" Target="../drawings/vmlDrawing42.vml"/><Relationship Id="rId5" Type="http://schemas.openxmlformats.org/officeDocument/2006/relationships/image" Target="../media/image2.emf"/><Relationship Id="rId4" Type="http://schemas.openxmlformats.org/officeDocument/2006/relationships/oleObject" Target="../embeddings/oleObject42.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4.xml"/><Relationship Id="rId1" Type="http://schemas.openxmlformats.org/officeDocument/2006/relationships/vmlDrawing" Target="../drawings/vmlDrawing43.vml"/><Relationship Id="rId5" Type="http://schemas.openxmlformats.org/officeDocument/2006/relationships/image" Target="../media/image2.emf"/><Relationship Id="rId4" Type="http://schemas.openxmlformats.org/officeDocument/2006/relationships/oleObject" Target="../embeddings/oleObject43.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5.xml"/><Relationship Id="rId1" Type="http://schemas.openxmlformats.org/officeDocument/2006/relationships/vmlDrawing" Target="../drawings/vmlDrawing44.vml"/><Relationship Id="rId5" Type="http://schemas.openxmlformats.org/officeDocument/2006/relationships/image" Target="../media/image2.emf"/><Relationship Id="rId4" Type="http://schemas.openxmlformats.org/officeDocument/2006/relationships/oleObject" Target="../embeddings/oleObject44.bin"/></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2.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vmlDrawing" Target="../drawings/vmlDrawing46.vml"/><Relationship Id="rId6" Type="http://schemas.openxmlformats.org/officeDocument/2006/relationships/image" Target="../media/image2.emf"/><Relationship Id="rId5" Type="http://schemas.openxmlformats.org/officeDocument/2006/relationships/oleObject" Target="../embeddings/oleObject46.bin"/><Relationship Id="rId4"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vmlDrawing" Target="../drawings/vmlDrawing47.vml"/><Relationship Id="rId6" Type="http://schemas.openxmlformats.org/officeDocument/2006/relationships/image" Target="../media/image2.emf"/><Relationship Id="rId5" Type="http://schemas.openxmlformats.org/officeDocument/2006/relationships/oleObject" Target="../embeddings/oleObject47.bin"/><Relationship Id="rId4"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vmlDrawing" Target="../drawings/vmlDrawing48.vml"/><Relationship Id="rId6" Type="http://schemas.openxmlformats.org/officeDocument/2006/relationships/image" Target="../media/image1.emf"/><Relationship Id="rId5" Type="http://schemas.openxmlformats.org/officeDocument/2006/relationships/oleObject" Target="../embeddings/oleObject48.bin"/><Relationship Id="rId4"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vmlDrawing" Target="../drawings/vmlDrawing49.vml"/><Relationship Id="rId6" Type="http://schemas.openxmlformats.org/officeDocument/2006/relationships/image" Target="../media/image2.emf"/><Relationship Id="rId5" Type="http://schemas.openxmlformats.org/officeDocument/2006/relationships/oleObject" Target="../embeddings/oleObject49.bin"/><Relationship Id="rId4"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vmlDrawing" Target="../drawings/vmlDrawing50.vml"/><Relationship Id="rId6" Type="http://schemas.openxmlformats.org/officeDocument/2006/relationships/image" Target="../media/image2.emf"/><Relationship Id="rId5" Type="http://schemas.openxmlformats.org/officeDocument/2006/relationships/oleObject" Target="../embeddings/oleObject50.bin"/><Relationship Id="rId4"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8.xml"/><Relationship Id="rId1" Type="http://schemas.openxmlformats.org/officeDocument/2006/relationships/vmlDrawing" Target="../drawings/vmlDrawing51.vml"/><Relationship Id="rId5" Type="http://schemas.openxmlformats.org/officeDocument/2006/relationships/image" Target="../media/image2.emf"/><Relationship Id="rId4" Type="http://schemas.openxmlformats.org/officeDocument/2006/relationships/oleObject" Target="../embeddings/oleObject51.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9.xml"/><Relationship Id="rId1" Type="http://schemas.openxmlformats.org/officeDocument/2006/relationships/vmlDrawing" Target="../drawings/vmlDrawing52.vml"/><Relationship Id="rId5" Type="http://schemas.openxmlformats.org/officeDocument/2006/relationships/image" Target="../media/image2.emf"/><Relationship Id="rId4" Type="http://schemas.openxmlformats.org/officeDocument/2006/relationships/oleObject" Target="../embeddings/oleObject52.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90.xml"/><Relationship Id="rId1" Type="http://schemas.openxmlformats.org/officeDocument/2006/relationships/vmlDrawing" Target="../drawings/vmlDrawing53.vml"/><Relationship Id="rId5" Type="http://schemas.openxmlformats.org/officeDocument/2006/relationships/image" Target="../media/image2.emf"/><Relationship Id="rId4" Type="http://schemas.openxmlformats.org/officeDocument/2006/relationships/oleObject" Target="../embeddings/oleObject53.bin"/></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2.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vmlDrawing" Target="../drawings/vmlDrawing55.vml"/><Relationship Id="rId6" Type="http://schemas.openxmlformats.org/officeDocument/2006/relationships/image" Target="../media/image1.emf"/><Relationship Id="rId5" Type="http://schemas.openxmlformats.org/officeDocument/2006/relationships/oleObject" Target="../embeddings/oleObject55.bin"/><Relationship Id="rId4"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vmlDrawing" Target="../drawings/vmlDrawing57.vml"/><Relationship Id="rId6" Type="http://schemas.openxmlformats.org/officeDocument/2006/relationships/image" Target="../media/image1.emf"/><Relationship Id="rId5" Type="http://schemas.openxmlformats.org/officeDocument/2006/relationships/oleObject" Target="../embeddings/oleObject57.bin"/><Relationship Id="rId4"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7.vml"/><Relationship Id="rId5" Type="http://schemas.openxmlformats.org/officeDocument/2006/relationships/image" Target="../media/image2.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vmlDrawing" Target="../drawings/vmlDrawing59.vml"/><Relationship Id="rId6" Type="http://schemas.openxmlformats.org/officeDocument/2006/relationships/image" Target="../media/image1.emf"/><Relationship Id="rId5" Type="http://schemas.openxmlformats.org/officeDocument/2006/relationships/oleObject" Target="../embeddings/oleObject59.bin"/><Relationship Id="rId4"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vmlDrawing" Target="../drawings/vmlDrawing8.vml"/><Relationship Id="rId5" Type="http://schemas.openxmlformats.org/officeDocument/2006/relationships/image" Target="../media/image2.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vmlDrawing" Target="../drawings/vmlDrawing10.vml"/><Relationship Id="rId6" Type="http://schemas.openxmlformats.org/officeDocument/2006/relationships/image" Target="../media/image2.emf"/><Relationship Id="rId5" Type="http://schemas.openxmlformats.org/officeDocument/2006/relationships/oleObject" Target="../embeddings/oleObject10.bin"/><Relationship Id="rId4"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vmlDrawing" Target="../drawings/vmlDrawing11.vml"/><Relationship Id="rId6" Type="http://schemas.openxmlformats.org/officeDocument/2006/relationships/image" Target="../media/image2.emf"/><Relationship Id="rId5" Type="http://schemas.openxmlformats.org/officeDocument/2006/relationships/oleObject" Target="../embeddings/oleObject11.bin"/><Relationship Id="rId4"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 Cov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95B5E3D-CB4A-42B4-B4A8-2B0BF3B8ABBF}"/>
              </a:ext>
            </a:extLst>
          </p:cNvPr>
          <p:cNvGraphicFramePr>
            <a:graphicFrameLocks noChangeAspect="1"/>
          </p:cNvGraphicFramePr>
          <p:nvPr>
            <p:custDataLst>
              <p:tags r:id="rId2"/>
            </p:custDataLst>
            <p:extLst>
              <p:ext uri="{D42A27DB-BD31-4B8C-83A1-F6EECF244321}">
                <p14:modId xmlns:p14="http://schemas.microsoft.com/office/powerpoint/2010/main" val="18212307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6" name="think-cell Slide" r:id="rId5" imgW="425" imgH="426" progId="TCLayout.ActiveDocument.1">
                  <p:embed/>
                </p:oleObj>
              </mc:Choice>
              <mc:Fallback>
                <p:oleObj name="think-cell Slide" r:id="rId5" imgW="425" imgH="426" progId="TCLayout.ActiveDocument.1">
                  <p:embed/>
                  <p:pic>
                    <p:nvPicPr>
                      <p:cNvPr id="6" name="Object 5" hidden="1">
                        <a:extLst>
                          <a:ext uri="{FF2B5EF4-FFF2-40B4-BE49-F238E27FC236}">
                            <a16:creationId xmlns:a16="http://schemas.microsoft.com/office/drawing/2014/main" id="{E95B5E3D-CB4A-42B4-B4A8-2B0BF3B8ABB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DA92DAC-F488-43C5-9D7F-27FF4541E390}"/>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Slide Number Placeholder 2">
            <a:extLst>
              <a:ext uri="{FF2B5EF4-FFF2-40B4-BE49-F238E27FC236}">
                <a16:creationId xmlns:a16="http://schemas.microsoft.com/office/drawing/2014/main" id="{958CE456-CCAB-428B-B1BA-85E4217F2DDF}"/>
              </a:ext>
            </a:extLst>
          </p:cNvPr>
          <p:cNvSpPr>
            <a:spLocks noGrp="1"/>
          </p:cNvSpPr>
          <p:nvPr>
            <p:ph type="sldNum" sz="quarter" idx="10"/>
          </p:nvPr>
        </p:nvSpPr>
        <p:spPr/>
        <p:txBody>
          <a:bodyPr/>
          <a:lstStyle/>
          <a:p>
            <a:fld id="{37F5C94B-8C55-478B-B509-BAE6A06B2E2A}" type="slidenum">
              <a:rPr lang="en-US" smtClean="0"/>
              <a:pPr/>
              <a:t>‹#›</a:t>
            </a:fld>
            <a:endParaRPr lang="en-US" dirty="0"/>
          </a:p>
        </p:txBody>
      </p:sp>
      <p:sp>
        <p:nvSpPr>
          <p:cNvPr id="4" name="Rectangle 3">
            <a:extLst>
              <a:ext uri="{FF2B5EF4-FFF2-40B4-BE49-F238E27FC236}">
                <a16:creationId xmlns:a16="http://schemas.microsoft.com/office/drawing/2014/main" id="{6485F557-F303-4E04-AEFA-64800EEDC3DE}"/>
              </a:ext>
            </a:extLst>
          </p:cNvPr>
          <p:cNvSpPr/>
          <p:nvPr/>
        </p:nvSpPr>
        <p:spPr>
          <a:xfrm>
            <a:off x="254646" y="277792"/>
            <a:ext cx="11669751" cy="27663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F6E93132-0689-4C21-926E-1A275107AB6A}"/>
              </a:ext>
            </a:extLst>
          </p:cNvPr>
          <p:cNvSpPr>
            <a:spLocks noGrp="1"/>
          </p:cNvSpPr>
          <p:nvPr>
            <p:ph type="title"/>
          </p:nvPr>
        </p:nvSpPr>
        <p:spPr>
          <a:xfrm>
            <a:off x="502541" y="810229"/>
            <a:ext cx="10256128" cy="1660966"/>
          </a:xfrm>
        </p:spPr>
        <p:txBody>
          <a:bodyPr>
            <a:normAutofit/>
          </a:bodyPr>
          <a:lstStyle>
            <a:lvl1pPr>
              <a:defRPr sz="4000">
                <a:solidFill>
                  <a:schemeClr val="bg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D9D6361-D8F2-47C1-9D7A-D7415B839B69}"/>
              </a:ext>
            </a:extLst>
          </p:cNvPr>
          <p:cNvSpPr>
            <a:spLocks noGrp="1"/>
          </p:cNvSpPr>
          <p:nvPr>
            <p:ph type="body" sz="quarter" idx="11"/>
          </p:nvPr>
        </p:nvSpPr>
        <p:spPr>
          <a:xfrm>
            <a:off x="503240" y="3280961"/>
            <a:ext cx="10313987" cy="1551469"/>
          </a:xfrm>
        </p:spPr>
        <p:txBody>
          <a:bodyPr>
            <a:normAutofit/>
          </a:bodyPr>
          <a:lstStyle>
            <a:lvl1pPr>
              <a:defRPr sz="2400"/>
            </a:lvl1pPr>
            <a:lvl2pPr>
              <a:defRPr sz="2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34720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Title and Content - 1 Text Box">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FFDEDE2-612E-44BA-97AF-BE2800D0205E}"/>
              </a:ext>
            </a:extLst>
          </p:cNvPr>
          <p:cNvGraphicFramePr>
            <a:graphicFrameLocks noChangeAspect="1"/>
          </p:cNvGraphicFramePr>
          <p:nvPr>
            <p:custDataLst>
              <p:tags r:id="rId2"/>
            </p:custDataLst>
            <p:extLst>
              <p:ext uri="{D42A27DB-BD31-4B8C-83A1-F6EECF244321}">
                <p14:modId xmlns:p14="http://schemas.microsoft.com/office/powerpoint/2010/main" val="153573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6" name="think-cell Slide" r:id="rId5" imgW="344" imgH="344" progId="TCLayout.ActiveDocument.1">
                  <p:embed/>
                </p:oleObj>
              </mc:Choice>
              <mc:Fallback>
                <p:oleObj name="think-cell Slide" r:id="rId5" imgW="344" imgH="344" progId="TCLayout.ActiveDocument.1">
                  <p:embed/>
                  <p:pic>
                    <p:nvPicPr>
                      <p:cNvPr id="4" name="Object 3" hidden="1">
                        <a:extLst>
                          <a:ext uri="{FF2B5EF4-FFF2-40B4-BE49-F238E27FC236}">
                            <a16:creationId xmlns:a16="http://schemas.microsoft.com/office/drawing/2014/main" id="{BFFDEDE2-612E-44BA-97AF-BE2800D0205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7E8864E-162B-40F9-9515-9BB374594B6E}"/>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4" y="365126"/>
            <a:ext cx="11073049" cy="1091318"/>
          </a:xfrm>
          <a:prstGeom prst="rect">
            <a:avLst/>
          </a:prstGeom>
          <a:noFill/>
        </p:spPr>
        <p:txBody>
          <a:bodyPr vert="horz" lIns="91440" tIns="45720" rIns="91440" bIns="45720" rtlCol="0" anchor="ctr">
            <a:normAutofit/>
          </a:bodyPr>
          <a:lstStyle>
            <a:lvl1pPr>
              <a:defRPr sz="2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96CB316-C6BA-4A71-BD69-5C792EC61E9C}"/>
              </a:ext>
            </a:extLst>
          </p:cNvPr>
          <p:cNvSpPr>
            <a:spLocks noGrp="1"/>
          </p:cNvSpPr>
          <p:nvPr>
            <p:ph type="body" sz="quarter" idx="10"/>
          </p:nvPr>
        </p:nvSpPr>
        <p:spPr>
          <a:xfrm>
            <a:off x="508001" y="1619830"/>
            <a:ext cx="11079163" cy="1696314"/>
          </a:xfrm>
        </p:spPr>
        <p:txBody>
          <a:bodyPr/>
          <a:lstStyle/>
          <a:p>
            <a:pPr lvl="0"/>
            <a:r>
              <a:rPr lang="en-US"/>
              <a:t>Click to edit Master text styles</a:t>
            </a:r>
          </a:p>
          <a:p>
            <a:pPr lvl="1"/>
            <a:r>
              <a:rPr lang="en-US"/>
              <a:t>Second level</a:t>
            </a:r>
          </a:p>
        </p:txBody>
      </p:sp>
      <p:sp>
        <p:nvSpPr>
          <p:cNvPr id="10" name="Slide Number Placeholder 1">
            <a:extLst>
              <a:ext uri="{FF2B5EF4-FFF2-40B4-BE49-F238E27FC236}">
                <a16:creationId xmlns:a16="http://schemas.microsoft.com/office/drawing/2014/main" id="{B93F75D9-C30E-4CA2-8807-34327E435FEE}"/>
              </a:ext>
            </a:extLst>
          </p:cNvPr>
          <p:cNvSpPr>
            <a:spLocks noGrp="1"/>
          </p:cNvSpPr>
          <p:nvPr>
            <p:ph type="sldNum" sz="quarter" idx="4"/>
          </p:nvPr>
        </p:nvSpPr>
        <p:spPr>
          <a:xfrm>
            <a:off x="9181195" y="6632714"/>
            <a:ext cx="2743200" cy="187565"/>
          </a:xfrm>
        </p:spPr>
        <p:txBody>
          <a:bodyPr tIns="0" rIns="0"/>
          <a:lstStyle/>
          <a:p>
            <a:fld id="{37F5C94B-8C55-478B-B509-BAE6A06B2E2A}" type="slidenum">
              <a:rPr lang="en-US" sz="1000" smtClean="0">
                <a:solidFill>
                  <a:srgbClr val="ADAFBB"/>
                </a:solidFill>
              </a:rPr>
              <a:pPr/>
              <a:t>‹#›</a:t>
            </a:fld>
            <a:endParaRPr lang="en-US" sz="1000" dirty="0">
              <a:solidFill>
                <a:srgbClr val="ADAFBB"/>
              </a:solidFill>
            </a:endParaRPr>
          </a:p>
        </p:txBody>
      </p:sp>
    </p:spTree>
    <p:extLst>
      <p:ext uri="{BB962C8B-B14F-4D97-AF65-F5344CB8AC3E}">
        <p14:creationId xmlns:p14="http://schemas.microsoft.com/office/powerpoint/2010/main" val="2673389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 Title and Content - 2 Text Box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03FD45E-71ED-43B0-8AE7-C08D3A4C2ADD}"/>
              </a:ext>
            </a:extLst>
          </p:cNvPr>
          <p:cNvGraphicFramePr>
            <a:graphicFrameLocks noChangeAspect="1"/>
          </p:cNvGraphicFramePr>
          <p:nvPr>
            <p:custDataLst>
              <p:tags r:id="rId2"/>
            </p:custDataLst>
            <p:extLst>
              <p:ext uri="{D42A27DB-BD31-4B8C-83A1-F6EECF244321}">
                <p14:modId xmlns:p14="http://schemas.microsoft.com/office/powerpoint/2010/main" val="9529474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20" name="think-cell Slide" r:id="rId5" imgW="425" imgH="426" progId="TCLayout.ActiveDocument.1">
                  <p:embed/>
                </p:oleObj>
              </mc:Choice>
              <mc:Fallback>
                <p:oleObj name="think-cell Slide" r:id="rId5" imgW="425" imgH="426" progId="TCLayout.ActiveDocument.1">
                  <p:embed/>
                  <p:pic>
                    <p:nvPicPr>
                      <p:cNvPr id="4" name="Object 3" hidden="1">
                        <a:extLst>
                          <a:ext uri="{FF2B5EF4-FFF2-40B4-BE49-F238E27FC236}">
                            <a16:creationId xmlns:a16="http://schemas.microsoft.com/office/drawing/2014/main" id="{803FD45E-71ED-43B0-8AE7-C08D3A4C2A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D618E95-38CE-4566-8258-0AC0A3A1123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452" cy="1091318"/>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3" name="Text Placeholder 2">
            <a:extLst>
              <a:ext uri="{FF2B5EF4-FFF2-40B4-BE49-F238E27FC236}">
                <a16:creationId xmlns:a16="http://schemas.microsoft.com/office/drawing/2014/main" id="{996CB316-C6BA-4A71-BD69-5C792EC61E9C}"/>
              </a:ext>
            </a:extLst>
          </p:cNvPr>
          <p:cNvSpPr>
            <a:spLocks noGrp="1"/>
          </p:cNvSpPr>
          <p:nvPr>
            <p:ph type="body" sz="quarter" idx="10"/>
          </p:nvPr>
        </p:nvSpPr>
        <p:spPr>
          <a:xfrm>
            <a:off x="508002" y="1619834"/>
            <a:ext cx="5146233" cy="2003045"/>
          </a:xfrm>
        </p:spPr>
        <p:txBody>
          <a:bodyPr/>
          <a:lstStyle/>
          <a:p>
            <a:pPr lvl="0"/>
            <a:r>
              <a:rPr lang="en-US"/>
              <a:t>Click to edit Master text styles</a:t>
            </a:r>
          </a:p>
          <a:p>
            <a:pPr lvl="1"/>
            <a:r>
              <a:rPr lang="en-US"/>
              <a:t>Second level</a:t>
            </a:r>
          </a:p>
        </p:txBody>
      </p:sp>
      <p:sp>
        <p:nvSpPr>
          <p:cNvPr id="10" name="Text Placeholder 2">
            <a:extLst>
              <a:ext uri="{FF2B5EF4-FFF2-40B4-BE49-F238E27FC236}">
                <a16:creationId xmlns:a16="http://schemas.microsoft.com/office/drawing/2014/main" id="{9BD46A8E-2282-481E-805B-F52C540B44F3}"/>
              </a:ext>
            </a:extLst>
          </p:cNvPr>
          <p:cNvSpPr>
            <a:spLocks noGrp="1"/>
          </p:cNvSpPr>
          <p:nvPr>
            <p:ph type="body" sz="quarter" idx="11"/>
          </p:nvPr>
        </p:nvSpPr>
        <p:spPr>
          <a:xfrm>
            <a:off x="6441336" y="1619834"/>
            <a:ext cx="5146233" cy="2003045"/>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97672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 Title and Content - 4 Text Box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1A1D2D6-5C0E-4C96-B1D6-EDE7E84FB758}"/>
              </a:ext>
            </a:extLst>
          </p:cNvPr>
          <p:cNvGraphicFramePr>
            <a:graphicFrameLocks noChangeAspect="1"/>
          </p:cNvGraphicFramePr>
          <p:nvPr>
            <p:custDataLst>
              <p:tags r:id="rId2"/>
            </p:custDataLst>
            <p:extLst>
              <p:ext uri="{D42A27DB-BD31-4B8C-83A1-F6EECF244321}">
                <p14:modId xmlns:p14="http://schemas.microsoft.com/office/powerpoint/2010/main" val="26279278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44" name="think-cell Slide" r:id="rId5" imgW="425" imgH="426" progId="TCLayout.ActiveDocument.1">
                  <p:embed/>
                </p:oleObj>
              </mc:Choice>
              <mc:Fallback>
                <p:oleObj name="think-cell Slide" r:id="rId5" imgW="425" imgH="426" progId="TCLayout.ActiveDocument.1">
                  <p:embed/>
                  <p:pic>
                    <p:nvPicPr>
                      <p:cNvPr id="4" name="Object 3" hidden="1">
                        <a:extLst>
                          <a:ext uri="{FF2B5EF4-FFF2-40B4-BE49-F238E27FC236}">
                            <a16:creationId xmlns:a16="http://schemas.microsoft.com/office/drawing/2014/main" id="{31A1D2D6-5C0E-4C96-B1D6-EDE7E84FB75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88C93F9-9505-4E39-A774-1117B8BC856B}"/>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452" cy="1091318"/>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11" name="Text Placeholder 2">
            <a:extLst>
              <a:ext uri="{FF2B5EF4-FFF2-40B4-BE49-F238E27FC236}">
                <a16:creationId xmlns:a16="http://schemas.microsoft.com/office/drawing/2014/main" id="{6816C72F-A50F-4D03-9178-82BC32C6BBD1}"/>
              </a:ext>
            </a:extLst>
          </p:cNvPr>
          <p:cNvSpPr>
            <a:spLocks noGrp="1"/>
          </p:cNvSpPr>
          <p:nvPr>
            <p:ph type="body" sz="quarter" idx="10"/>
          </p:nvPr>
        </p:nvSpPr>
        <p:spPr>
          <a:xfrm>
            <a:off x="508002" y="1619834"/>
            <a:ext cx="5146233" cy="2003045"/>
          </a:xfrm>
        </p:spPr>
        <p:txBody>
          <a:bodyPr/>
          <a:lstStyle/>
          <a:p>
            <a:pPr lvl="0"/>
            <a:r>
              <a:rPr lang="en-US"/>
              <a:t>Click to edit Master text styles</a:t>
            </a:r>
          </a:p>
          <a:p>
            <a:pPr lvl="1"/>
            <a:r>
              <a:rPr lang="en-US"/>
              <a:t>Second level</a:t>
            </a:r>
          </a:p>
        </p:txBody>
      </p:sp>
      <p:sp>
        <p:nvSpPr>
          <p:cNvPr id="13" name="Text Placeholder 2">
            <a:extLst>
              <a:ext uri="{FF2B5EF4-FFF2-40B4-BE49-F238E27FC236}">
                <a16:creationId xmlns:a16="http://schemas.microsoft.com/office/drawing/2014/main" id="{05BBD0DB-64B8-4546-AAD7-ADEABEE73782}"/>
              </a:ext>
            </a:extLst>
          </p:cNvPr>
          <p:cNvSpPr>
            <a:spLocks noGrp="1"/>
          </p:cNvSpPr>
          <p:nvPr>
            <p:ph type="body" sz="quarter" idx="11"/>
          </p:nvPr>
        </p:nvSpPr>
        <p:spPr>
          <a:xfrm>
            <a:off x="6441336" y="1619834"/>
            <a:ext cx="5146233" cy="2003045"/>
          </a:xfrm>
        </p:spPr>
        <p:txBody>
          <a:bodyPr/>
          <a:lstStyle/>
          <a:p>
            <a:pPr lvl="0"/>
            <a:r>
              <a:rPr lang="en-US"/>
              <a:t>Click to edit Master text styles</a:t>
            </a:r>
          </a:p>
          <a:p>
            <a:pPr lvl="1"/>
            <a:r>
              <a:rPr lang="en-US"/>
              <a:t>Second level</a:t>
            </a:r>
          </a:p>
        </p:txBody>
      </p:sp>
      <p:sp>
        <p:nvSpPr>
          <p:cNvPr id="14" name="Text Placeholder 2">
            <a:extLst>
              <a:ext uri="{FF2B5EF4-FFF2-40B4-BE49-F238E27FC236}">
                <a16:creationId xmlns:a16="http://schemas.microsoft.com/office/drawing/2014/main" id="{4AE3B4D9-051B-434A-A71D-BFE6D8D92E37}"/>
              </a:ext>
            </a:extLst>
          </p:cNvPr>
          <p:cNvSpPr>
            <a:spLocks noGrp="1"/>
          </p:cNvSpPr>
          <p:nvPr>
            <p:ph type="body" sz="quarter" idx="12"/>
          </p:nvPr>
        </p:nvSpPr>
        <p:spPr>
          <a:xfrm>
            <a:off x="508002" y="3976010"/>
            <a:ext cx="5146233" cy="2003045"/>
          </a:xfrm>
        </p:spPr>
        <p:txBody>
          <a:bodyPr/>
          <a:lstStyle/>
          <a:p>
            <a:pPr lvl="0"/>
            <a:r>
              <a:rPr lang="en-US"/>
              <a:t>Click to edit Master text styles</a:t>
            </a:r>
          </a:p>
          <a:p>
            <a:pPr lvl="1"/>
            <a:r>
              <a:rPr lang="en-US"/>
              <a:t>Second level</a:t>
            </a:r>
          </a:p>
        </p:txBody>
      </p:sp>
      <p:sp>
        <p:nvSpPr>
          <p:cNvPr id="15" name="Text Placeholder 2">
            <a:extLst>
              <a:ext uri="{FF2B5EF4-FFF2-40B4-BE49-F238E27FC236}">
                <a16:creationId xmlns:a16="http://schemas.microsoft.com/office/drawing/2014/main" id="{C9831B91-30C5-4221-BDBD-66803705E08F}"/>
              </a:ext>
            </a:extLst>
          </p:cNvPr>
          <p:cNvSpPr>
            <a:spLocks noGrp="1"/>
          </p:cNvSpPr>
          <p:nvPr>
            <p:ph type="body" sz="quarter" idx="13"/>
          </p:nvPr>
        </p:nvSpPr>
        <p:spPr>
          <a:xfrm>
            <a:off x="6441336" y="3976010"/>
            <a:ext cx="5146233" cy="2003045"/>
          </a:xfrm>
        </p:spPr>
        <p:txBody>
          <a:bodyPr/>
          <a:lstStyle/>
          <a:p>
            <a:pPr lvl="0"/>
            <a:r>
              <a:rPr lang="en-US"/>
              <a:t>Click to edit Master text styles</a:t>
            </a:r>
          </a:p>
          <a:p>
            <a:pPr lvl="1"/>
            <a:r>
              <a:rPr lang="en-US"/>
              <a:t>Second level</a:t>
            </a:r>
          </a:p>
        </p:txBody>
      </p:sp>
      <p:sp>
        <p:nvSpPr>
          <p:cNvPr id="2" name="Rectangle 1">
            <a:extLst>
              <a:ext uri="{FF2B5EF4-FFF2-40B4-BE49-F238E27FC236}">
                <a16:creationId xmlns:a16="http://schemas.microsoft.com/office/drawing/2014/main" id="{2308299C-867E-46E3-B3ED-C7BC9AE8AFD5}"/>
              </a:ext>
            </a:extLst>
          </p:cNvPr>
          <p:cNvSpPr/>
          <p:nvPr/>
        </p:nvSpPr>
        <p:spPr>
          <a:xfrm>
            <a:off x="0" y="0"/>
            <a:ext cx="1219199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4122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Grey 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FFD641D-BB7B-469F-816A-DFA22DF811DF}"/>
              </a:ext>
            </a:extLst>
          </p:cNvPr>
          <p:cNvGraphicFramePr>
            <a:graphicFrameLocks noChangeAspect="1"/>
          </p:cNvGraphicFramePr>
          <p:nvPr>
            <p:custDataLst>
              <p:tags r:id="rId2"/>
            </p:custDataLst>
            <p:extLst>
              <p:ext uri="{D42A27DB-BD31-4B8C-83A1-F6EECF244321}">
                <p14:modId xmlns:p14="http://schemas.microsoft.com/office/powerpoint/2010/main" val="3175672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8" name="think-cell Slide" r:id="rId4" imgW="425" imgH="426" progId="TCLayout.ActiveDocument.1">
                  <p:embed/>
                </p:oleObj>
              </mc:Choice>
              <mc:Fallback>
                <p:oleObj name="think-cell Slide" r:id="rId4" imgW="425" imgH="426" progId="TCLayout.ActiveDocument.1">
                  <p:embed/>
                  <p:pic>
                    <p:nvPicPr>
                      <p:cNvPr id="2" name="Object 1" hidden="1">
                        <a:extLst>
                          <a:ext uri="{FF2B5EF4-FFF2-40B4-BE49-F238E27FC236}">
                            <a16:creationId xmlns:a16="http://schemas.microsoft.com/office/drawing/2014/main" id="{AFFD641D-BB7B-469F-816A-DFA22DF811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3" name="Rectangle 2">
            <a:extLst>
              <a:ext uri="{FF2B5EF4-FFF2-40B4-BE49-F238E27FC236}">
                <a16:creationId xmlns:a16="http://schemas.microsoft.com/office/drawing/2014/main" id="{46581E90-3C1B-461F-9D28-F6F0F961CAE6}"/>
              </a:ext>
            </a:extLst>
          </p:cNvPr>
          <p:cNvSpPr/>
          <p:nvPr/>
        </p:nvSpPr>
        <p:spPr>
          <a:xfrm>
            <a:off x="0" y="0"/>
            <a:ext cx="1219199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4123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hite Blank">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1B57718-4357-4914-80E6-3B747C6008CD}"/>
              </a:ext>
            </a:extLst>
          </p:cNvPr>
          <p:cNvGraphicFramePr>
            <a:graphicFrameLocks noChangeAspect="1"/>
          </p:cNvGraphicFramePr>
          <p:nvPr>
            <p:custDataLst>
              <p:tags r:id="rId2"/>
            </p:custDataLst>
            <p:extLst>
              <p:ext uri="{D42A27DB-BD31-4B8C-83A1-F6EECF244321}">
                <p14:modId xmlns:p14="http://schemas.microsoft.com/office/powerpoint/2010/main" val="278950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92" name="think-cell Slide" r:id="rId4" imgW="425" imgH="426" progId="TCLayout.ActiveDocument.1">
                  <p:embed/>
                </p:oleObj>
              </mc:Choice>
              <mc:Fallback>
                <p:oleObj name="think-cell Slide" r:id="rId4" imgW="425" imgH="426" progId="TCLayout.ActiveDocument.1">
                  <p:embed/>
                  <p:pic>
                    <p:nvPicPr>
                      <p:cNvPr id="3" name="Object 2" hidden="1">
                        <a:extLst>
                          <a:ext uri="{FF2B5EF4-FFF2-40B4-BE49-F238E27FC236}">
                            <a16:creationId xmlns:a16="http://schemas.microsoft.com/office/drawing/2014/main" id="{C1B57718-4357-4914-80E6-3B747C6008C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2" name="Rectangle 1">
            <a:extLst>
              <a:ext uri="{FF2B5EF4-FFF2-40B4-BE49-F238E27FC236}">
                <a16:creationId xmlns:a16="http://schemas.microsoft.com/office/drawing/2014/main" id="{FE80BD45-A4DC-46B7-BC4B-D2492DFA32F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91504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751107-3CDE-4232-A9E3-A96F072D3B64}"/>
              </a:ext>
            </a:extLst>
          </p:cNvPr>
          <p:cNvGraphicFramePr>
            <a:graphicFrameLocks noChangeAspect="1"/>
          </p:cNvGraphicFramePr>
          <p:nvPr>
            <p:custDataLst>
              <p:tags r:id="rId2"/>
            </p:custDataLst>
            <p:extLst>
              <p:ext uri="{D42A27DB-BD31-4B8C-83A1-F6EECF244321}">
                <p14:modId xmlns:p14="http://schemas.microsoft.com/office/powerpoint/2010/main" val="3405988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6" name="think-cell Slide" r:id="rId4" imgW="425" imgH="426" progId="TCLayout.ActiveDocument.1">
                  <p:embed/>
                </p:oleObj>
              </mc:Choice>
              <mc:Fallback>
                <p:oleObj name="think-cell Slide" r:id="rId4" imgW="425" imgH="426" progId="TCLayout.ActiveDocument.1">
                  <p:embed/>
                  <p:pic>
                    <p:nvPicPr>
                      <p:cNvPr id="2" name="Object 1" hidden="1">
                        <a:extLst>
                          <a:ext uri="{FF2B5EF4-FFF2-40B4-BE49-F238E27FC236}">
                            <a16:creationId xmlns:a16="http://schemas.microsoft.com/office/drawing/2014/main" id="{22751107-3CDE-4232-A9E3-A96F072D3B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p:nvSpPr>
        <p:spPr>
          <a:xfrm>
            <a:off x="398189" y="6553224"/>
            <a:ext cx="562708" cy="123111"/>
          </a:xfrm>
          <a:prstGeom prst="rect">
            <a:avLst/>
          </a:prstGeom>
          <a:noFill/>
        </p:spPr>
        <p:txBody>
          <a:bodyPr wrap="square" lIns="0" tIns="0" rIns="0" bIns="0" rtlCol="0">
            <a:spAutoFit/>
          </a:bodyPr>
          <a:lstStyle/>
          <a:p>
            <a:pPr fontAlgn="base">
              <a:spcBef>
                <a:spcPct val="0"/>
              </a:spcBef>
              <a:spcAft>
                <a:spcPct val="0"/>
              </a:spcAft>
            </a:pPr>
            <a:fld id="{04D59692-9C01-496D-8A3D-EDFAC4E8A8B9}" type="slidenum">
              <a:rPr lang="en-US" sz="800">
                <a:solidFill>
                  <a:srgbClr val="AFB1B4"/>
                </a:solidFill>
                <a:cs typeface="Arial" charset="0"/>
              </a:rPr>
              <a:pPr fontAlgn="base">
                <a:spcBef>
                  <a:spcPct val="0"/>
                </a:spcBef>
                <a:spcAft>
                  <a:spcPct val="0"/>
                </a:spcAft>
              </a:pPr>
              <a:t>‹#›</a:t>
            </a:fld>
            <a:endParaRPr lang="en-US" sz="800" dirty="0">
              <a:solidFill>
                <a:srgbClr val="AFB1B4"/>
              </a:solidFill>
              <a:cs typeface="Arial" charset="0"/>
            </a:endParaRPr>
          </a:p>
        </p:txBody>
      </p:sp>
    </p:spTree>
    <p:extLst>
      <p:ext uri="{BB962C8B-B14F-4D97-AF65-F5344CB8AC3E}">
        <p14:creationId xmlns:p14="http://schemas.microsoft.com/office/powerpoint/2010/main" val="3931150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 Cov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256145A-495B-4022-B821-DD8A20D724F6}"/>
              </a:ext>
            </a:extLst>
          </p:cNvPr>
          <p:cNvGraphicFramePr>
            <a:graphicFrameLocks noChangeAspect="1"/>
          </p:cNvGraphicFramePr>
          <p:nvPr>
            <p:custDataLst>
              <p:tags r:id="rId2"/>
            </p:custDataLst>
            <p:extLst>
              <p:ext uri="{D42A27DB-BD31-4B8C-83A1-F6EECF244321}">
                <p14:modId xmlns:p14="http://schemas.microsoft.com/office/powerpoint/2010/main" val="7363566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64" name="think-cell Slide" r:id="rId5" imgW="425" imgH="426" progId="TCLayout.ActiveDocument.1">
                  <p:embed/>
                </p:oleObj>
              </mc:Choice>
              <mc:Fallback>
                <p:oleObj name="think-cell Slide" r:id="rId5" imgW="425" imgH="426" progId="TCLayout.ActiveDocument.1">
                  <p:embed/>
                  <p:pic>
                    <p:nvPicPr>
                      <p:cNvPr id="6" name="Object 5" hidden="1">
                        <a:extLst>
                          <a:ext uri="{FF2B5EF4-FFF2-40B4-BE49-F238E27FC236}">
                            <a16:creationId xmlns:a16="http://schemas.microsoft.com/office/drawing/2014/main" id="{C256145A-495B-4022-B821-DD8A20D724F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40C7A3A3-6E96-4AA0-A49C-A1F160EFD2D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Slide Number Placeholder 2">
            <a:extLst>
              <a:ext uri="{FF2B5EF4-FFF2-40B4-BE49-F238E27FC236}">
                <a16:creationId xmlns:a16="http://schemas.microsoft.com/office/drawing/2014/main" id="{958CE456-CCAB-428B-B1BA-85E4217F2DDF}"/>
              </a:ext>
            </a:extLst>
          </p:cNvPr>
          <p:cNvSpPr>
            <a:spLocks noGrp="1"/>
          </p:cNvSpPr>
          <p:nvPr>
            <p:ph type="sldNum" sz="quarter" idx="10"/>
          </p:nvPr>
        </p:nvSpPr>
        <p:spPr/>
        <p:txBody>
          <a:bodyPr/>
          <a:lstStyle/>
          <a:p>
            <a:fld id="{37F5C94B-8C55-478B-B509-BAE6A06B2E2A}" type="slidenum">
              <a:rPr lang="en-US" smtClean="0"/>
              <a:pPr/>
              <a:t>‹#›</a:t>
            </a:fld>
            <a:endParaRPr lang="en-US" dirty="0"/>
          </a:p>
        </p:txBody>
      </p:sp>
      <p:sp>
        <p:nvSpPr>
          <p:cNvPr id="4" name="Rectangle 3">
            <a:extLst>
              <a:ext uri="{FF2B5EF4-FFF2-40B4-BE49-F238E27FC236}">
                <a16:creationId xmlns:a16="http://schemas.microsoft.com/office/drawing/2014/main" id="{6485F557-F303-4E04-AEFA-64800EEDC3DE}"/>
              </a:ext>
            </a:extLst>
          </p:cNvPr>
          <p:cNvSpPr/>
          <p:nvPr/>
        </p:nvSpPr>
        <p:spPr>
          <a:xfrm>
            <a:off x="254646" y="277792"/>
            <a:ext cx="11669751" cy="27663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F6E93132-0689-4C21-926E-1A275107AB6A}"/>
              </a:ext>
            </a:extLst>
          </p:cNvPr>
          <p:cNvSpPr>
            <a:spLocks noGrp="1"/>
          </p:cNvSpPr>
          <p:nvPr>
            <p:ph type="title"/>
          </p:nvPr>
        </p:nvSpPr>
        <p:spPr>
          <a:xfrm>
            <a:off x="502541" y="810229"/>
            <a:ext cx="10256128" cy="1660966"/>
          </a:xfrm>
        </p:spPr>
        <p:txBody>
          <a:bodyPr>
            <a:normAutofit/>
          </a:bodyPr>
          <a:lstStyle>
            <a:lvl1pPr>
              <a:defRPr sz="4000">
                <a:solidFill>
                  <a:schemeClr val="bg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D9D6361-D8F2-47C1-9D7A-D7415B839B69}"/>
              </a:ext>
            </a:extLst>
          </p:cNvPr>
          <p:cNvSpPr>
            <a:spLocks noGrp="1"/>
          </p:cNvSpPr>
          <p:nvPr>
            <p:ph type="body" sz="quarter" idx="11"/>
          </p:nvPr>
        </p:nvSpPr>
        <p:spPr>
          <a:xfrm>
            <a:off x="503240" y="3280961"/>
            <a:ext cx="10313987" cy="1551469"/>
          </a:xfrm>
        </p:spPr>
        <p:txBody>
          <a:bodyPr>
            <a:normAutofit/>
          </a:bodyPr>
          <a:lstStyle>
            <a:lvl1pPr>
              <a:defRPr sz="2400"/>
            </a:lvl1pPr>
            <a:lvl2pPr>
              <a:defRPr sz="2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43046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 Table of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3923E8C-4F41-4FF2-B5C9-0708083043FE}"/>
              </a:ext>
            </a:extLst>
          </p:cNvPr>
          <p:cNvGraphicFramePr>
            <a:graphicFrameLocks noChangeAspect="1"/>
          </p:cNvGraphicFramePr>
          <p:nvPr>
            <p:custDataLst>
              <p:tags r:id="rId2"/>
            </p:custDataLst>
            <p:extLst>
              <p:ext uri="{D42A27DB-BD31-4B8C-83A1-F6EECF244321}">
                <p14:modId xmlns:p14="http://schemas.microsoft.com/office/powerpoint/2010/main" val="1623278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8" name="think-cell Slide" r:id="rId5" imgW="425" imgH="426" progId="TCLayout.ActiveDocument.1">
                  <p:embed/>
                </p:oleObj>
              </mc:Choice>
              <mc:Fallback>
                <p:oleObj name="think-cell Slide" r:id="rId5" imgW="425" imgH="426" progId="TCLayout.ActiveDocument.1">
                  <p:embed/>
                  <p:pic>
                    <p:nvPicPr>
                      <p:cNvPr id="3" name="Object 2" hidden="1">
                        <a:extLst>
                          <a:ext uri="{FF2B5EF4-FFF2-40B4-BE49-F238E27FC236}">
                            <a16:creationId xmlns:a16="http://schemas.microsoft.com/office/drawing/2014/main" id="{A3923E8C-4F41-4FF2-B5C9-0708083043F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508AD5E-D75E-4A5B-B857-E7CC9DAD9244}"/>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048" cy="1091318"/>
          </a:xfrm>
          <a:prstGeom prst="rect">
            <a:avLst/>
          </a:prstGeom>
          <a:noFill/>
        </p:spPr>
        <p:txBody>
          <a:bodyPr vert="horz" lIns="91440" tIns="45720" rIns="91440" bIns="45720" rtlCol="0" anchor="ctr">
            <a:normAutofit/>
          </a:bodyPr>
          <a:lstStyle>
            <a:lvl1pPr>
              <a:defRPr>
                <a:solidFill>
                  <a:srgbClr val="002060"/>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3DBD06D5-7FF0-4FD2-A42D-89FDE4B37A1F}"/>
              </a:ext>
            </a:extLst>
          </p:cNvPr>
          <p:cNvSpPr>
            <a:spLocks noGrp="1"/>
          </p:cNvSpPr>
          <p:nvPr>
            <p:ph type="body" sz="quarter" idx="10"/>
          </p:nvPr>
        </p:nvSpPr>
        <p:spPr>
          <a:xfrm>
            <a:off x="1857375" y="1660525"/>
            <a:ext cx="9729788" cy="2332038"/>
          </a:xfrm>
        </p:spPr>
        <p:txBody>
          <a:bodyPr>
            <a:normAutofit/>
          </a:bodyPr>
          <a:lstStyle>
            <a:lvl1pPr>
              <a:defRPr sz="1800"/>
            </a:lvl1pPr>
            <a:lvl2pPr>
              <a:defRPr sz="1800"/>
            </a:lvl2pPr>
          </a:lstStyle>
          <a:p>
            <a:pPr lvl="0"/>
            <a:r>
              <a:rPr lang="en-US"/>
              <a:t>Click to edit Master text styles</a:t>
            </a:r>
          </a:p>
          <a:p>
            <a:pPr lvl="1"/>
            <a:r>
              <a:rPr lang="en-US"/>
              <a:t>Second level</a:t>
            </a:r>
          </a:p>
        </p:txBody>
      </p:sp>
      <p:sp>
        <p:nvSpPr>
          <p:cNvPr id="13" name="Slide Number Placeholder 1">
            <a:extLst>
              <a:ext uri="{FF2B5EF4-FFF2-40B4-BE49-F238E27FC236}">
                <a16:creationId xmlns:a16="http://schemas.microsoft.com/office/drawing/2014/main" id="{CBBAD4D9-14B9-4D74-8ABB-E76DAD68C37B}"/>
              </a:ext>
            </a:extLst>
          </p:cNvPr>
          <p:cNvSpPr>
            <a:spLocks noGrp="1"/>
          </p:cNvSpPr>
          <p:nvPr>
            <p:ph type="sldNum" sz="quarter" idx="4"/>
          </p:nvPr>
        </p:nvSpPr>
        <p:spPr>
          <a:xfrm>
            <a:off x="9181195" y="6632714"/>
            <a:ext cx="2743200" cy="187565"/>
          </a:xfrm>
        </p:spPr>
        <p:txBody>
          <a:bodyPr tIns="0" rIns="0"/>
          <a:lstStyle/>
          <a:p>
            <a:fld id="{37F5C94B-8C55-478B-B509-BAE6A06B2E2A}" type="slidenum">
              <a:rPr lang="en-US" sz="1000" smtClean="0">
                <a:solidFill>
                  <a:srgbClr val="ADAFBB"/>
                </a:solidFill>
              </a:rPr>
              <a:pPr/>
              <a:t>‹#›</a:t>
            </a:fld>
            <a:endParaRPr lang="en-US" sz="1000" dirty="0">
              <a:solidFill>
                <a:srgbClr val="ADAFBB"/>
              </a:solidFill>
            </a:endParaRPr>
          </a:p>
        </p:txBody>
      </p:sp>
    </p:spTree>
    <p:extLst>
      <p:ext uri="{BB962C8B-B14F-4D97-AF65-F5344CB8AC3E}">
        <p14:creationId xmlns:p14="http://schemas.microsoft.com/office/powerpoint/2010/main" val="2971599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Title and Content - 1 Text Box">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FFDEDE2-612E-44BA-97AF-BE2800D0205E}"/>
              </a:ext>
            </a:extLst>
          </p:cNvPr>
          <p:cNvGraphicFramePr>
            <a:graphicFrameLocks noChangeAspect="1"/>
          </p:cNvGraphicFramePr>
          <p:nvPr>
            <p:custDataLst>
              <p:tags r:id="rId2"/>
            </p:custDataLst>
            <p:extLst>
              <p:ext uri="{D42A27DB-BD31-4B8C-83A1-F6EECF244321}">
                <p14:modId xmlns:p14="http://schemas.microsoft.com/office/powerpoint/2010/main" val="19012816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12" name="think-cell Slide" r:id="rId5" imgW="344" imgH="344" progId="TCLayout.ActiveDocument.1">
                  <p:embed/>
                </p:oleObj>
              </mc:Choice>
              <mc:Fallback>
                <p:oleObj name="think-cell Slide" r:id="rId5" imgW="344" imgH="344" progId="TCLayout.ActiveDocument.1">
                  <p:embed/>
                  <p:pic>
                    <p:nvPicPr>
                      <p:cNvPr id="4" name="Object 3" hidden="1">
                        <a:extLst>
                          <a:ext uri="{FF2B5EF4-FFF2-40B4-BE49-F238E27FC236}">
                            <a16:creationId xmlns:a16="http://schemas.microsoft.com/office/drawing/2014/main" id="{BFFDEDE2-612E-44BA-97AF-BE2800D0205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27E5BF0-5196-473F-B84C-EE7FCA017F2C}"/>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4" y="365126"/>
            <a:ext cx="11073049" cy="1091318"/>
          </a:xfrm>
          <a:prstGeom prst="rect">
            <a:avLst/>
          </a:prstGeom>
          <a:noFill/>
        </p:spPr>
        <p:txBody>
          <a:bodyPr vert="horz" lIns="91440" tIns="45720" rIns="91440" bIns="45720" rtlCol="0" anchor="ctr">
            <a:normAutofit/>
          </a:bodyPr>
          <a:lstStyle>
            <a:lvl1pPr>
              <a:defRPr sz="2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96CB316-C6BA-4A71-BD69-5C792EC61E9C}"/>
              </a:ext>
            </a:extLst>
          </p:cNvPr>
          <p:cNvSpPr>
            <a:spLocks noGrp="1"/>
          </p:cNvSpPr>
          <p:nvPr>
            <p:ph type="body" sz="quarter" idx="10"/>
          </p:nvPr>
        </p:nvSpPr>
        <p:spPr>
          <a:xfrm>
            <a:off x="508001" y="1619830"/>
            <a:ext cx="11079163" cy="1696314"/>
          </a:xfrm>
        </p:spPr>
        <p:txBody>
          <a:bodyPr/>
          <a:lstStyle/>
          <a:p>
            <a:pPr lvl="0"/>
            <a:r>
              <a:rPr lang="en-US"/>
              <a:t>Click to edit Master text styles</a:t>
            </a:r>
          </a:p>
          <a:p>
            <a:pPr lvl="1"/>
            <a:r>
              <a:rPr lang="en-US"/>
              <a:t>Second level</a:t>
            </a:r>
          </a:p>
        </p:txBody>
      </p:sp>
      <p:sp>
        <p:nvSpPr>
          <p:cNvPr id="10" name="Slide Number Placeholder 1">
            <a:extLst>
              <a:ext uri="{FF2B5EF4-FFF2-40B4-BE49-F238E27FC236}">
                <a16:creationId xmlns:a16="http://schemas.microsoft.com/office/drawing/2014/main" id="{B93F75D9-C30E-4CA2-8807-34327E435FEE}"/>
              </a:ext>
            </a:extLst>
          </p:cNvPr>
          <p:cNvSpPr>
            <a:spLocks noGrp="1"/>
          </p:cNvSpPr>
          <p:nvPr>
            <p:ph type="sldNum" sz="quarter" idx="4"/>
          </p:nvPr>
        </p:nvSpPr>
        <p:spPr>
          <a:xfrm>
            <a:off x="9181195" y="6632714"/>
            <a:ext cx="2743200" cy="187565"/>
          </a:xfrm>
        </p:spPr>
        <p:txBody>
          <a:bodyPr tIns="0" rIns="0"/>
          <a:lstStyle/>
          <a:p>
            <a:fld id="{37F5C94B-8C55-478B-B509-BAE6A06B2E2A}" type="slidenum">
              <a:rPr lang="en-US" sz="1000" smtClean="0">
                <a:solidFill>
                  <a:srgbClr val="ADAFBB"/>
                </a:solidFill>
              </a:rPr>
              <a:pPr/>
              <a:t>‹#›</a:t>
            </a:fld>
            <a:endParaRPr lang="en-US" sz="1000" dirty="0">
              <a:solidFill>
                <a:srgbClr val="ADAFBB"/>
              </a:solidFill>
            </a:endParaRPr>
          </a:p>
        </p:txBody>
      </p:sp>
    </p:spTree>
    <p:extLst>
      <p:ext uri="{BB962C8B-B14F-4D97-AF65-F5344CB8AC3E}">
        <p14:creationId xmlns:p14="http://schemas.microsoft.com/office/powerpoint/2010/main" val="4041252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Title and Content - 2 Text Box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03FD45E-71ED-43B0-8AE7-C08D3A4C2ADD}"/>
              </a:ext>
            </a:extLst>
          </p:cNvPr>
          <p:cNvGraphicFramePr>
            <a:graphicFrameLocks noChangeAspect="1"/>
          </p:cNvGraphicFramePr>
          <p:nvPr>
            <p:custDataLst>
              <p:tags r:id="rId2"/>
            </p:custDataLst>
            <p:extLst>
              <p:ext uri="{D42A27DB-BD31-4B8C-83A1-F6EECF244321}">
                <p14:modId xmlns:p14="http://schemas.microsoft.com/office/powerpoint/2010/main" val="19061442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6" name="think-cell Slide" r:id="rId5" imgW="425" imgH="426" progId="TCLayout.ActiveDocument.1">
                  <p:embed/>
                </p:oleObj>
              </mc:Choice>
              <mc:Fallback>
                <p:oleObj name="think-cell Slide" r:id="rId5" imgW="425" imgH="426" progId="TCLayout.ActiveDocument.1">
                  <p:embed/>
                  <p:pic>
                    <p:nvPicPr>
                      <p:cNvPr id="4" name="Object 3" hidden="1">
                        <a:extLst>
                          <a:ext uri="{FF2B5EF4-FFF2-40B4-BE49-F238E27FC236}">
                            <a16:creationId xmlns:a16="http://schemas.microsoft.com/office/drawing/2014/main" id="{803FD45E-71ED-43B0-8AE7-C08D3A4C2A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D971712-BE3F-4E1C-AB2E-A371CC7DD38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452" cy="1091318"/>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3" name="Text Placeholder 2">
            <a:extLst>
              <a:ext uri="{FF2B5EF4-FFF2-40B4-BE49-F238E27FC236}">
                <a16:creationId xmlns:a16="http://schemas.microsoft.com/office/drawing/2014/main" id="{996CB316-C6BA-4A71-BD69-5C792EC61E9C}"/>
              </a:ext>
            </a:extLst>
          </p:cNvPr>
          <p:cNvSpPr>
            <a:spLocks noGrp="1"/>
          </p:cNvSpPr>
          <p:nvPr>
            <p:ph type="body" sz="quarter" idx="10"/>
          </p:nvPr>
        </p:nvSpPr>
        <p:spPr>
          <a:xfrm>
            <a:off x="508002" y="1619834"/>
            <a:ext cx="5146233" cy="2003045"/>
          </a:xfrm>
        </p:spPr>
        <p:txBody>
          <a:bodyPr/>
          <a:lstStyle/>
          <a:p>
            <a:pPr lvl="0"/>
            <a:r>
              <a:rPr lang="en-US"/>
              <a:t>Click to edit Master text styles</a:t>
            </a:r>
          </a:p>
          <a:p>
            <a:pPr lvl="1"/>
            <a:r>
              <a:rPr lang="en-US"/>
              <a:t>Second level</a:t>
            </a:r>
          </a:p>
        </p:txBody>
      </p:sp>
      <p:sp>
        <p:nvSpPr>
          <p:cNvPr id="10" name="Text Placeholder 2">
            <a:extLst>
              <a:ext uri="{FF2B5EF4-FFF2-40B4-BE49-F238E27FC236}">
                <a16:creationId xmlns:a16="http://schemas.microsoft.com/office/drawing/2014/main" id="{9BD46A8E-2282-481E-805B-F52C540B44F3}"/>
              </a:ext>
            </a:extLst>
          </p:cNvPr>
          <p:cNvSpPr>
            <a:spLocks noGrp="1"/>
          </p:cNvSpPr>
          <p:nvPr>
            <p:ph type="body" sz="quarter" idx="11"/>
          </p:nvPr>
        </p:nvSpPr>
        <p:spPr>
          <a:xfrm>
            <a:off x="6441336" y="1619834"/>
            <a:ext cx="5146233" cy="2003045"/>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75005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 Table of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656D9F-25FA-405A-9022-D20B6062561A}"/>
              </a:ext>
            </a:extLst>
          </p:cNvPr>
          <p:cNvGraphicFramePr>
            <a:graphicFrameLocks noChangeAspect="1"/>
          </p:cNvGraphicFramePr>
          <p:nvPr>
            <p:custDataLst>
              <p:tags r:id="rId2"/>
            </p:custDataLst>
            <p:extLst>
              <p:ext uri="{D42A27DB-BD31-4B8C-83A1-F6EECF244321}">
                <p14:modId xmlns:p14="http://schemas.microsoft.com/office/powerpoint/2010/main" val="24529490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80" name="think-cell Slide" r:id="rId5" imgW="425" imgH="426" progId="TCLayout.ActiveDocument.1">
                  <p:embed/>
                </p:oleObj>
              </mc:Choice>
              <mc:Fallback>
                <p:oleObj name="think-cell Slide" r:id="rId5" imgW="425" imgH="426" progId="TCLayout.ActiveDocument.1">
                  <p:embed/>
                  <p:pic>
                    <p:nvPicPr>
                      <p:cNvPr id="3" name="Object 2" hidden="1">
                        <a:extLst>
                          <a:ext uri="{FF2B5EF4-FFF2-40B4-BE49-F238E27FC236}">
                            <a16:creationId xmlns:a16="http://schemas.microsoft.com/office/drawing/2014/main" id="{F5656D9F-25FA-405A-9022-D20B6062561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EE6A1B2-F3BE-47E8-B7AB-BED2735E985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048" cy="1091318"/>
          </a:xfrm>
          <a:prstGeom prst="rect">
            <a:avLst/>
          </a:prstGeom>
          <a:noFill/>
        </p:spPr>
        <p:txBody>
          <a:bodyPr vert="horz" lIns="91440" tIns="45720" rIns="91440" bIns="45720" rtlCol="0" anchor="ctr">
            <a:normAutofit/>
          </a:bodyPr>
          <a:lstStyle>
            <a:lvl1pPr>
              <a:defRPr>
                <a:solidFill>
                  <a:srgbClr val="002060"/>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3DBD06D5-7FF0-4FD2-A42D-89FDE4B37A1F}"/>
              </a:ext>
            </a:extLst>
          </p:cNvPr>
          <p:cNvSpPr>
            <a:spLocks noGrp="1"/>
          </p:cNvSpPr>
          <p:nvPr>
            <p:ph type="body" sz="quarter" idx="10"/>
          </p:nvPr>
        </p:nvSpPr>
        <p:spPr>
          <a:xfrm>
            <a:off x="1857375" y="1660525"/>
            <a:ext cx="9729788" cy="2332038"/>
          </a:xfrm>
        </p:spPr>
        <p:txBody>
          <a:bodyPr>
            <a:normAutofit/>
          </a:bodyPr>
          <a:lstStyle>
            <a:lvl1pPr>
              <a:defRPr sz="1800"/>
            </a:lvl1pPr>
            <a:lvl2pPr>
              <a:defRPr sz="1800"/>
            </a:lvl2pPr>
          </a:lstStyle>
          <a:p>
            <a:pPr lvl="0"/>
            <a:r>
              <a:rPr lang="en-US"/>
              <a:t>Click to edit Master text styles</a:t>
            </a:r>
          </a:p>
          <a:p>
            <a:pPr lvl="1"/>
            <a:r>
              <a:rPr lang="en-US"/>
              <a:t>Second level</a:t>
            </a:r>
          </a:p>
        </p:txBody>
      </p:sp>
      <p:sp>
        <p:nvSpPr>
          <p:cNvPr id="13" name="Slide Number Placeholder 1">
            <a:extLst>
              <a:ext uri="{FF2B5EF4-FFF2-40B4-BE49-F238E27FC236}">
                <a16:creationId xmlns:a16="http://schemas.microsoft.com/office/drawing/2014/main" id="{CBBAD4D9-14B9-4D74-8ABB-E76DAD68C37B}"/>
              </a:ext>
            </a:extLst>
          </p:cNvPr>
          <p:cNvSpPr>
            <a:spLocks noGrp="1"/>
          </p:cNvSpPr>
          <p:nvPr>
            <p:ph type="sldNum" sz="quarter" idx="4"/>
          </p:nvPr>
        </p:nvSpPr>
        <p:spPr>
          <a:xfrm>
            <a:off x="9181195" y="6632714"/>
            <a:ext cx="2743200" cy="187565"/>
          </a:xfrm>
        </p:spPr>
        <p:txBody>
          <a:bodyPr tIns="0" rIns="0"/>
          <a:lstStyle/>
          <a:p>
            <a:fld id="{37F5C94B-8C55-478B-B509-BAE6A06B2E2A}" type="slidenum">
              <a:rPr lang="en-US" sz="1000" smtClean="0">
                <a:solidFill>
                  <a:srgbClr val="ADAFBB"/>
                </a:solidFill>
              </a:rPr>
              <a:pPr/>
              <a:t>‹#›</a:t>
            </a:fld>
            <a:endParaRPr lang="en-US" sz="1000" dirty="0">
              <a:solidFill>
                <a:srgbClr val="ADAFBB"/>
              </a:solidFill>
            </a:endParaRPr>
          </a:p>
        </p:txBody>
      </p:sp>
    </p:spTree>
    <p:extLst>
      <p:ext uri="{BB962C8B-B14F-4D97-AF65-F5344CB8AC3E}">
        <p14:creationId xmlns:p14="http://schemas.microsoft.com/office/powerpoint/2010/main" val="3572258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Title and Content - 4 Text Box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1A1D2D6-5C0E-4C96-B1D6-EDE7E84FB758}"/>
              </a:ext>
            </a:extLst>
          </p:cNvPr>
          <p:cNvGraphicFramePr>
            <a:graphicFrameLocks noChangeAspect="1"/>
          </p:cNvGraphicFramePr>
          <p:nvPr>
            <p:custDataLst>
              <p:tags r:id="rId2"/>
            </p:custDataLst>
            <p:extLst>
              <p:ext uri="{D42A27DB-BD31-4B8C-83A1-F6EECF244321}">
                <p14:modId xmlns:p14="http://schemas.microsoft.com/office/powerpoint/2010/main" val="2721782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60" name="think-cell Slide" r:id="rId5" imgW="425" imgH="426" progId="TCLayout.ActiveDocument.1">
                  <p:embed/>
                </p:oleObj>
              </mc:Choice>
              <mc:Fallback>
                <p:oleObj name="think-cell Slide" r:id="rId5" imgW="425" imgH="426" progId="TCLayout.ActiveDocument.1">
                  <p:embed/>
                  <p:pic>
                    <p:nvPicPr>
                      <p:cNvPr id="4" name="Object 3" hidden="1">
                        <a:extLst>
                          <a:ext uri="{FF2B5EF4-FFF2-40B4-BE49-F238E27FC236}">
                            <a16:creationId xmlns:a16="http://schemas.microsoft.com/office/drawing/2014/main" id="{31A1D2D6-5C0E-4C96-B1D6-EDE7E84FB75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3616CAA-EC2D-4FA1-9158-BA98D4D93010}"/>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452" cy="1091318"/>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11" name="Text Placeholder 2">
            <a:extLst>
              <a:ext uri="{FF2B5EF4-FFF2-40B4-BE49-F238E27FC236}">
                <a16:creationId xmlns:a16="http://schemas.microsoft.com/office/drawing/2014/main" id="{6816C72F-A50F-4D03-9178-82BC32C6BBD1}"/>
              </a:ext>
            </a:extLst>
          </p:cNvPr>
          <p:cNvSpPr>
            <a:spLocks noGrp="1"/>
          </p:cNvSpPr>
          <p:nvPr>
            <p:ph type="body" sz="quarter" idx="10"/>
          </p:nvPr>
        </p:nvSpPr>
        <p:spPr>
          <a:xfrm>
            <a:off x="508002" y="1619834"/>
            <a:ext cx="5146233" cy="2003045"/>
          </a:xfrm>
        </p:spPr>
        <p:txBody>
          <a:bodyPr/>
          <a:lstStyle/>
          <a:p>
            <a:pPr lvl="0"/>
            <a:r>
              <a:rPr lang="en-US"/>
              <a:t>Click to edit Master text styles</a:t>
            </a:r>
          </a:p>
          <a:p>
            <a:pPr lvl="1"/>
            <a:r>
              <a:rPr lang="en-US"/>
              <a:t>Second level</a:t>
            </a:r>
          </a:p>
        </p:txBody>
      </p:sp>
      <p:sp>
        <p:nvSpPr>
          <p:cNvPr id="13" name="Text Placeholder 2">
            <a:extLst>
              <a:ext uri="{FF2B5EF4-FFF2-40B4-BE49-F238E27FC236}">
                <a16:creationId xmlns:a16="http://schemas.microsoft.com/office/drawing/2014/main" id="{05BBD0DB-64B8-4546-AAD7-ADEABEE73782}"/>
              </a:ext>
            </a:extLst>
          </p:cNvPr>
          <p:cNvSpPr>
            <a:spLocks noGrp="1"/>
          </p:cNvSpPr>
          <p:nvPr>
            <p:ph type="body" sz="quarter" idx="11"/>
          </p:nvPr>
        </p:nvSpPr>
        <p:spPr>
          <a:xfrm>
            <a:off x="6441336" y="1619834"/>
            <a:ext cx="5146233" cy="2003045"/>
          </a:xfrm>
        </p:spPr>
        <p:txBody>
          <a:bodyPr/>
          <a:lstStyle/>
          <a:p>
            <a:pPr lvl="0"/>
            <a:r>
              <a:rPr lang="en-US"/>
              <a:t>Click to edit Master text styles</a:t>
            </a:r>
          </a:p>
          <a:p>
            <a:pPr lvl="1"/>
            <a:r>
              <a:rPr lang="en-US"/>
              <a:t>Second level</a:t>
            </a:r>
          </a:p>
        </p:txBody>
      </p:sp>
      <p:sp>
        <p:nvSpPr>
          <p:cNvPr id="14" name="Text Placeholder 2">
            <a:extLst>
              <a:ext uri="{FF2B5EF4-FFF2-40B4-BE49-F238E27FC236}">
                <a16:creationId xmlns:a16="http://schemas.microsoft.com/office/drawing/2014/main" id="{4AE3B4D9-051B-434A-A71D-BFE6D8D92E37}"/>
              </a:ext>
            </a:extLst>
          </p:cNvPr>
          <p:cNvSpPr>
            <a:spLocks noGrp="1"/>
          </p:cNvSpPr>
          <p:nvPr>
            <p:ph type="body" sz="quarter" idx="12"/>
          </p:nvPr>
        </p:nvSpPr>
        <p:spPr>
          <a:xfrm>
            <a:off x="508002" y="3976010"/>
            <a:ext cx="5146233" cy="2003045"/>
          </a:xfrm>
        </p:spPr>
        <p:txBody>
          <a:bodyPr/>
          <a:lstStyle/>
          <a:p>
            <a:pPr lvl="0"/>
            <a:r>
              <a:rPr lang="en-US"/>
              <a:t>Click to edit Master text styles</a:t>
            </a:r>
          </a:p>
          <a:p>
            <a:pPr lvl="1"/>
            <a:r>
              <a:rPr lang="en-US"/>
              <a:t>Second level</a:t>
            </a:r>
          </a:p>
        </p:txBody>
      </p:sp>
      <p:sp>
        <p:nvSpPr>
          <p:cNvPr id="15" name="Text Placeholder 2">
            <a:extLst>
              <a:ext uri="{FF2B5EF4-FFF2-40B4-BE49-F238E27FC236}">
                <a16:creationId xmlns:a16="http://schemas.microsoft.com/office/drawing/2014/main" id="{C9831B91-30C5-4221-BDBD-66803705E08F}"/>
              </a:ext>
            </a:extLst>
          </p:cNvPr>
          <p:cNvSpPr>
            <a:spLocks noGrp="1"/>
          </p:cNvSpPr>
          <p:nvPr>
            <p:ph type="body" sz="quarter" idx="13"/>
          </p:nvPr>
        </p:nvSpPr>
        <p:spPr>
          <a:xfrm>
            <a:off x="6441336" y="3976010"/>
            <a:ext cx="5146233" cy="2003045"/>
          </a:xfrm>
        </p:spPr>
        <p:txBody>
          <a:bodyPr/>
          <a:lstStyle/>
          <a:p>
            <a:pPr lvl="0"/>
            <a:r>
              <a:rPr lang="en-US"/>
              <a:t>Click to edit Master text styles</a:t>
            </a:r>
          </a:p>
          <a:p>
            <a:pPr lvl="1"/>
            <a:r>
              <a:rPr lang="en-US"/>
              <a:t>Second level</a:t>
            </a:r>
          </a:p>
        </p:txBody>
      </p:sp>
      <p:sp>
        <p:nvSpPr>
          <p:cNvPr id="2" name="Rectangle 1">
            <a:extLst>
              <a:ext uri="{FF2B5EF4-FFF2-40B4-BE49-F238E27FC236}">
                <a16:creationId xmlns:a16="http://schemas.microsoft.com/office/drawing/2014/main" id="{2308299C-867E-46E3-B3ED-C7BC9AE8AFD5}"/>
              </a:ext>
            </a:extLst>
          </p:cNvPr>
          <p:cNvSpPr/>
          <p:nvPr/>
        </p:nvSpPr>
        <p:spPr>
          <a:xfrm>
            <a:off x="0" y="0"/>
            <a:ext cx="1219199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345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Grey 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FFD641D-BB7B-469F-816A-DFA22DF811DF}"/>
              </a:ext>
            </a:extLst>
          </p:cNvPr>
          <p:cNvGraphicFramePr>
            <a:graphicFrameLocks noChangeAspect="1"/>
          </p:cNvGraphicFramePr>
          <p:nvPr>
            <p:custDataLst>
              <p:tags r:id="rId2"/>
            </p:custDataLst>
            <p:extLst>
              <p:ext uri="{D42A27DB-BD31-4B8C-83A1-F6EECF244321}">
                <p14:modId xmlns:p14="http://schemas.microsoft.com/office/powerpoint/2010/main" val="1319746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84" name="think-cell Slide" r:id="rId4" imgW="425" imgH="426" progId="TCLayout.ActiveDocument.1">
                  <p:embed/>
                </p:oleObj>
              </mc:Choice>
              <mc:Fallback>
                <p:oleObj name="think-cell Slide" r:id="rId4" imgW="425" imgH="426" progId="TCLayout.ActiveDocument.1">
                  <p:embed/>
                  <p:pic>
                    <p:nvPicPr>
                      <p:cNvPr id="2" name="Object 1" hidden="1">
                        <a:extLst>
                          <a:ext uri="{FF2B5EF4-FFF2-40B4-BE49-F238E27FC236}">
                            <a16:creationId xmlns:a16="http://schemas.microsoft.com/office/drawing/2014/main" id="{AFFD641D-BB7B-469F-816A-DFA22DF811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3" name="Rectangle 2">
            <a:extLst>
              <a:ext uri="{FF2B5EF4-FFF2-40B4-BE49-F238E27FC236}">
                <a16:creationId xmlns:a16="http://schemas.microsoft.com/office/drawing/2014/main" id="{46581E90-3C1B-461F-9D28-F6F0F961CAE6}"/>
              </a:ext>
            </a:extLst>
          </p:cNvPr>
          <p:cNvSpPr/>
          <p:nvPr/>
        </p:nvSpPr>
        <p:spPr>
          <a:xfrm>
            <a:off x="0" y="0"/>
            <a:ext cx="1219199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6403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White Blank">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1B57718-4357-4914-80E6-3B747C6008CD}"/>
              </a:ext>
            </a:extLst>
          </p:cNvPr>
          <p:cNvGraphicFramePr>
            <a:graphicFrameLocks noChangeAspect="1"/>
          </p:cNvGraphicFramePr>
          <p:nvPr>
            <p:custDataLst>
              <p:tags r:id="rId2"/>
            </p:custDataLst>
            <p:extLst>
              <p:ext uri="{D42A27DB-BD31-4B8C-83A1-F6EECF244321}">
                <p14:modId xmlns:p14="http://schemas.microsoft.com/office/powerpoint/2010/main" val="32966366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8" name="think-cell Slide" r:id="rId4" imgW="425" imgH="426" progId="TCLayout.ActiveDocument.1">
                  <p:embed/>
                </p:oleObj>
              </mc:Choice>
              <mc:Fallback>
                <p:oleObj name="think-cell Slide" r:id="rId4" imgW="425" imgH="426" progId="TCLayout.ActiveDocument.1">
                  <p:embed/>
                  <p:pic>
                    <p:nvPicPr>
                      <p:cNvPr id="3" name="Object 2" hidden="1">
                        <a:extLst>
                          <a:ext uri="{FF2B5EF4-FFF2-40B4-BE49-F238E27FC236}">
                            <a16:creationId xmlns:a16="http://schemas.microsoft.com/office/drawing/2014/main" id="{C1B57718-4357-4914-80E6-3B747C6008C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2" name="Rectangle 1">
            <a:extLst>
              <a:ext uri="{FF2B5EF4-FFF2-40B4-BE49-F238E27FC236}">
                <a16:creationId xmlns:a16="http://schemas.microsoft.com/office/drawing/2014/main" id="{FE80BD45-A4DC-46B7-BC4B-D2492DFA32F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5865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751107-3CDE-4232-A9E3-A96F072D3B64}"/>
              </a:ext>
            </a:extLst>
          </p:cNvPr>
          <p:cNvGraphicFramePr>
            <a:graphicFrameLocks noChangeAspect="1"/>
          </p:cNvGraphicFramePr>
          <p:nvPr>
            <p:custDataLst>
              <p:tags r:id="rId2"/>
            </p:custDataLst>
            <p:extLst>
              <p:ext uri="{D42A27DB-BD31-4B8C-83A1-F6EECF244321}">
                <p14:modId xmlns:p14="http://schemas.microsoft.com/office/powerpoint/2010/main" val="17048803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32" name="think-cell Slide" r:id="rId4" imgW="425" imgH="426" progId="TCLayout.ActiveDocument.1">
                  <p:embed/>
                </p:oleObj>
              </mc:Choice>
              <mc:Fallback>
                <p:oleObj name="think-cell Slide" r:id="rId4" imgW="425" imgH="426" progId="TCLayout.ActiveDocument.1">
                  <p:embed/>
                  <p:pic>
                    <p:nvPicPr>
                      <p:cNvPr id="2" name="Object 1" hidden="1">
                        <a:extLst>
                          <a:ext uri="{FF2B5EF4-FFF2-40B4-BE49-F238E27FC236}">
                            <a16:creationId xmlns:a16="http://schemas.microsoft.com/office/drawing/2014/main" id="{22751107-3CDE-4232-A9E3-A96F072D3B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p:nvSpPr>
        <p:spPr>
          <a:xfrm>
            <a:off x="398189" y="6553224"/>
            <a:ext cx="562708" cy="123111"/>
          </a:xfrm>
          <a:prstGeom prst="rect">
            <a:avLst/>
          </a:prstGeom>
          <a:noFill/>
        </p:spPr>
        <p:txBody>
          <a:bodyPr wrap="square" lIns="0" tIns="0" rIns="0" bIns="0" rtlCol="0">
            <a:spAutoFit/>
          </a:bodyPr>
          <a:lstStyle/>
          <a:p>
            <a:pPr fontAlgn="base">
              <a:spcBef>
                <a:spcPct val="0"/>
              </a:spcBef>
              <a:spcAft>
                <a:spcPct val="0"/>
              </a:spcAft>
            </a:pPr>
            <a:fld id="{04D59692-9C01-496D-8A3D-EDFAC4E8A8B9}" type="slidenum">
              <a:rPr lang="en-US" sz="800">
                <a:solidFill>
                  <a:srgbClr val="AFB1B4"/>
                </a:solidFill>
                <a:cs typeface="Arial" charset="0"/>
              </a:rPr>
              <a:pPr fontAlgn="base">
                <a:spcBef>
                  <a:spcPct val="0"/>
                </a:spcBef>
                <a:spcAft>
                  <a:spcPct val="0"/>
                </a:spcAft>
              </a:pPr>
              <a:t>‹#›</a:t>
            </a:fld>
            <a:endParaRPr lang="en-US" sz="800" dirty="0">
              <a:solidFill>
                <a:srgbClr val="AFB1B4"/>
              </a:solidFill>
              <a:cs typeface="Arial" charset="0"/>
            </a:endParaRPr>
          </a:p>
        </p:txBody>
      </p:sp>
    </p:spTree>
    <p:extLst>
      <p:ext uri="{BB962C8B-B14F-4D97-AF65-F5344CB8AC3E}">
        <p14:creationId xmlns:p14="http://schemas.microsoft.com/office/powerpoint/2010/main" val="1125879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 Cov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5A80A56-F2B8-4233-B98E-991B9849D512}"/>
              </a:ext>
            </a:extLst>
          </p:cNvPr>
          <p:cNvGraphicFramePr>
            <a:graphicFrameLocks noChangeAspect="1"/>
          </p:cNvGraphicFramePr>
          <p:nvPr>
            <p:custDataLst>
              <p:tags r:id="rId2"/>
            </p:custDataLst>
            <p:extLst>
              <p:ext uri="{D42A27DB-BD31-4B8C-83A1-F6EECF244321}">
                <p14:modId xmlns:p14="http://schemas.microsoft.com/office/powerpoint/2010/main" val="37300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80" name="think-cell Slide" r:id="rId5" imgW="425" imgH="426" progId="TCLayout.ActiveDocument.1">
                  <p:embed/>
                </p:oleObj>
              </mc:Choice>
              <mc:Fallback>
                <p:oleObj name="think-cell Slide" r:id="rId5" imgW="425" imgH="426" progId="TCLayout.ActiveDocument.1">
                  <p:embed/>
                  <p:pic>
                    <p:nvPicPr>
                      <p:cNvPr id="6" name="Object 5" hidden="1">
                        <a:extLst>
                          <a:ext uri="{FF2B5EF4-FFF2-40B4-BE49-F238E27FC236}">
                            <a16:creationId xmlns:a16="http://schemas.microsoft.com/office/drawing/2014/main" id="{A5A80A56-F2B8-4233-B98E-991B9849D51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BDCF9E7F-00A7-443B-A8BD-D6DD49F766C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Slide Number Placeholder 2">
            <a:extLst>
              <a:ext uri="{FF2B5EF4-FFF2-40B4-BE49-F238E27FC236}">
                <a16:creationId xmlns:a16="http://schemas.microsoft.com/office/drawing/2014/main" id="{958CE456-CCAB-428B-B1BA-85E4217F2DDF}"/>
              </a:ext>
            </a:extLst>
          </p:cNvPr>
          <p:cNvSpPr>
            <a:spLocks noGrp="1"/>
          </p:cNvSpPr>
          <p:nvPr>
            <p:ph type="sldNum" sz="quarter" idx="10"/>
          </p:nvPr>
        </p:nvSpPr>
        <p:spPr/>
        <p:txBody>
          <a:bodyPr/>
          <a:lstStyle/>
          <a:p>
            <a:fld id="{37F5C94B-8C55-478B-B509-BAE6A06B2E2A}" type="slidenum">
              <a:rPr lang="en-US" smtClean="0"/>
              <a:pPr/>
              <a:t>‹#›</a:t>
            </a:fld>
            <a:endParaRPr lang="en-US" dirty="0"/>
          </a:p>
        </p:txBody>
      </p:sp>
      <p:sp>
        <p:nvSpPr>
          <p:cNvPr id="4" name="Rectangle 3">
            <a:extLst>
              <a:ext uri="{FF2B5EF4-FFF2-40B4-BE49-F238E27FC236}">
                <a16:creationId xmlns:a16="http://schemas.microsoft.com/office/drawing/2014/main" id="{6485F557-F303-4E04-AEFA-64800EEDC3DE}"/>
              </a:ext>
            </a:extLst>
          </p:cNvPr>
          <p:cNvSpPr/>
          <p:nvPr/>
        </p:nvSpPr>
        <p:spPr>
          <a:xfrm>
            <a:off x="254646" y="277792"/>
            <a:ext cx="11669751" cy="27663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F6E93132-0689-4C21-926E-1A275107AB6A}"/>
              </a:ext>
            </a:extLst>
          </p:cNvPr>
          <p:cNvSpPr>
            <a:spLocks noGrp="1"/>
          </p:cNvSpPr>
          <p:nvPr>
            <p:ph type="title"/>
          </p:nvPr>
        </p:nvSpPr>
        <p:spPr>
          <a:xfrm>
            <a:off x="502541" y="810229"/>
            <a:ext cx="10256128" cy="1660966"/>
          </a:xfrm>
        </p:spPr>
        <p:txBody>
          <a:bodyPr>
            <a:normAutofit/>
          </a:bodyPr>
          <a:lstStyle>
            <a:lvl1pPr>
              <a:defRPr sz="4000">
                <a:solidFill>
                  <a:schemeClr val="bg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D9D6361-D8F2-47C1-9D7A-D7415B839B69}"/>
              </a:ext>
            </a:extLst>
          </p:cNvPr>
          <p:cNvSpPr>
            <a:spLocks noGrp="1"/>
          </p:cNvSpPr>
          <p:nvPr>
            <p:ph type="body" sz="quarter" idx="11"/>
          </p:nvPr>
        </p:nvSpPr>
        <p:spPr>
          <a:xfrm>
            <a:off x="503240" y="3280961"/>
            <a:ext cx="10313987" cy="1551469"/>
          </a:xfrm>
        </p:spPr>
        <p:txBody>
          <a:bodyPr>
            <a:normAutofit/>
          </a:bodyPr>
          <a:lstStyle>
            <a:lvl1pPr>
              <a:defRPr sz="2400"/>
            </a:lvl1pPr>
            <a:lvl2pPr>
              <a:defRPr sz="2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45302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 Table of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E69E61E-D2FE-4570-9EBE-E865ACCB537C}"/>
              </a:ext>
            </a:extLst>
          </p:cNvPr>
          <p:cNvGraphicFramePr>
            <a:graphicFrameLocks noChangeAspect="1"/>
          </p:cNvGraphicFramePr>
          <p:nvPr>
            <p:custDataLst>
              <p:tags r:id="rId2"/>
            </p:custDataLst>
            <p:extLst>
              <p:ext uri="{D42A27DB-BD31-4B8C-83A1-F6EECF244321}">
                <p14:modId xmlns:p14="http://schemas.microsoft.com/office/powerpoint/2010/main" val="9644069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04" name="think-cell Slide" r:id="rId5" imgW="425" imgH="426" progId="TCLayout.ActiveDocument.1">
                  <p:embed/>
                </p:oleObj>
              </mc:Choice>
              <mc:Fallback>
                <p:oleObj name="think-cell Slide" r:id="rId5" imgW="425" imgH="426" progId="TCLayout.ActiveDocument.1">
                  <p:embed/>
                  <p:pic>
                    <p:nvPicPr>
                      <p:cNvPr id="3" name="Object 2" hidden="1">
                        <a:extLst>
                          <a:ext uri="{FF2B5EF4-FFF2-40B4-BE49-F238E27FC236}">
                            <a16:creationId xmlns:a16="http://schemas.microsoft.com/office/drawing/2014/main" id="{7E69E61E-D2FE-4570-9EBE-E865ACCB537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F7B18B3-B399-4EBD-B41A-54B80DC4869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048" cy="1091318"/>
          </a:xfrm>
          <a:prstGeom prst="rect">
            <a:avLst/>
          </a:prstGeom>
          <a:noFill/>
        </p:spPr>
        <p:txBody>
          <a:bodyPr vert="horz" lIns="91440" tIns="45720" rIns="91440" bIns="45720" rtlCol="0" anchor="ctr">
            <a:normAutofit/>
          </a:bodyPr>
          <a:lstStyle>
            <a:lvl1pPr>
              <a:defRPr>
                <a:solidFill>
                  <a:srgbClr val="002060"/>
                </a:solidFill>
              </a:defRPr>
            </a:lvl1p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11" name="Text Placeholder 3">
            <a:extLst>
              <a:ext uri="{FF2B5EF4-FFF2-40B4-BE49-F238E27FC236}">
                <a16:creationId xmlns:a16="http://schemas.microsoft.com/office/drawing/2014/main" id="{3DBD06D5-7FF0-4FD2-A42D-89FDE4B37A1F}"/>
              </a:ext>
            </a:extLst>
          </p:cNvPr>
          <p:cNvSpPr>
            <a:spLocks noGrp="1"/>
          </p:cNvSpPr>
          <p:nvPr>
            <p:ph type="body" sz="quarter" idx="10"/>
          </p:nvPr>
        </p:nvSpPr>
        <p:spPr>
          <a:xfrm>
            <a:off x="1857375" y="1660525"/>
            <a:ext cx="9729788" cy="2332038"/>
          </a:xfrm>
        </p:spPr>
        <p:txBody>
          <a:bodyPr>
            <a:normAutofit/>
          </a:bodyPr>
          <a:lstStyle>
            <a:lvl1pPr>
              <a:defRPr sz="18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54147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Title and Content - 1 Text Box">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FFDEDE2-612E-44BA-97AF-BE2800D0205E}"/>
              </a:ext>
            </a:extLst>
          </p:cNvPr>
          <p:cNvGraphicFramePr>
            <a:graphicFrameLocks noChangeAspect="1"/>
          </p:cNvGraphicFramePr>
          <p:nvPr>
            <p:custDataLst>
              <p:tags r:id="rId2"/>
            </p:custDataLst>
            <p:extLst>
              <p:ext uri="{D42A27DB-BD31-4B8C-83A1-F6EECF244321}">
                <p14:modId xmlns:p14="http://schemas.microsoft.com/office/powerpoint/2010/main" val="11002221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8" name="think-cell Slide" r:id="rId5" imgW="344" imgH="344" progId="TCLayout.ActiveDocument.1">
                  <p:embed/>
                </p:oleObj>
              </mc:Choice>
              <mc:Fallback>
                <p:oleObj name="think-cell Slide" r:id="rId5" imgW="344" imgH="344" progId="TCLayout.ActiveDocument.1">
                  <p:embed/>
                  <p:pic>
                    <p:nvPicPr>
                      <p:cNvPr id="4" name="Object 3" hidden="1">
                        <a:extLst>
                          <a:ext uri="{FF2B5EF4-FFF2-40B4-BE49-F238E27FC236}">
                            <a16:creationId xmlns:a16="http://schemas.microsoft.com/office/drawing/2014/main" id="{BFFDEDE2-612E-44BA-97AF-BE2800D0205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318CD32-CC64-4768-B5C2-06F7D33E18E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4" y="365126"/>
            <a:ext cx="11073049" cy="1091318"/>
          </a:xfrm>
          <a:prstGeom prst="rect">
            <a:avLst/>
          </a:prstGeom>
          <a:noFill/>
        </p:spPr>
        <p:txBody>
          <a:bodyPr vert="horz" lIns="91440" tIns="45720" rIns="91440" bIns="45720" rtlCol="0" anchor="ctr">
            <a:normAutofit/>
          </a:bodyPr>
          <a:lstStyle>
            <a:lvl1pPr>
              <a:defRPr sz="2400"/>
            </a:lvl1p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3" name="Text Placeholder 2">
            <a:extLst>
              <a:ext uri="{FF2B5EF4-FFF2-40B4-BE49-F238E27FC236}">
                <a16:creationId xmlns:a16="http://schemas.microsoft.com/office/drawing/2014/main" id="{996CB316-C6BA-4A71-BD69-5C792EC61E9C}"/>
              </a:ext>
            </a:extLst>
          </p:cNvPr>
          <p:cNvSpPr>
            <a:spLocks noGrp="1"/>
          </p:cNvSpPr>
          <p:nvPr>
            <p:ph type="body" sz="quarter" idx="10"/>
          </p:nvPr>
        </p:nvSpPr>
        <p:spPr>
          <a:xfrm>
            <a:off x="508001" y="1619830"/>
            <a:ext cx="11079163" cy="1696314"/>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91477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Title and Content - 2 Text Box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9D6934F-8C9A-40B8-AA76-2797BABA31C2}"/>
              </a:ext>
            </a:extLst>
          </p:cNvPr>
          <p:cNvGraphicFramePr>
            <a:graphicFrameLocks noChangeAspect="1"/>
          </p:cNvGraphicFramePr>
          <p:nvPr>
            <p:custDataLst>
              <p:tags r:id="rId2"/>
            </p:custDataLst>
            <p:extLst>
              <p:ext uri="{D42A27DB-BD31-4B8C-83A1-F6EECF244321}">
                <p14:modId xmlns:p14="http://schemas.microsoft.com/office/powerpoint/2010/main" val="28544028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52" name="think-cell Slide" r:id="rId5" imgW="425" imgH="426" progId="TCLayout.ActiveDocument.1">
                  <p:embed/>
                </p:oleObj>
              </mc:Choice>
              <mc:Fallback>
                <p:oleObj name="think-cell Slide" r:id="rId5" imgW="425" imgH="426" progId="TCLayout.ActiveDocument.1">
                  <p:embed/>
                  <p:pic>
                    <p:nvPicPr>
                      <p:cNvPr id="4" name="Object 3" hidden="1">
                        <a:extLst>
                          <a:ext uri="{FF2B5EF4-FFF2-40B4-BE49-F238E27FC236}">
                            <a16:creationId xmlns:a16="http://schemas.microsoft.com/office/drawing/2014/main" id="{E9D6934F-8C9A-40B8-AA76-2797BABA31C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B40D60E-6653-48F7-A274-5BACC65945BE}"/>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452" cy="1091318"/>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3" name="Text Placeholder 2">
            <a:extLst>
              <a:ext uri="{FF2B5EF4-FFF2-40B4-BE49-F238E27FC236}">
                <a16:creationId xmlns:a16="http://schemas.microsoft.com/office/drawing/2014/main" id="{996CB316-C6BA-4A71-BD69-5C792EC61E9C}"/>
              </a:ext>
            </a:extLst>
          </p:cNvPr>
          <p:cNvSpPr>
            <a:spLocks noGrp="1"/>
          </p:cNvSpPr>
          <p:nvPr>
            <p:ph type="body" sz="quarter" idx="10"/>
          </p:nvPr>
        </p:nvSpPr>
        <p:spPr>
          <a:xfrm>
            <a:off x="508002" y="1619834"/>
            <a:ext cx="5146233" cy="2003045"/>
          </a:xfrm>
        </p:spPr>
        <p:txBody>
          <a:bodyPr/>
          <a:lstStyle/>
          <a:p>
            <a:pPr lvl="0"/>
            <a:r>
              <a:rPr lang="en-US"/>
              <a:t>Click to edit Master text styles</a:t>
            </a:r>
          </a:p>
          <a:p>
            <a:pPr lvl="1"/>
            <a:r>
              <a:rPr lang="en-US"/>
              <a:t>Second level</a:t>
            </a:r>
          </a:p>
        </p:txBody>
      </p:sp>
      <p:sp>
        <p:nvSpPr>
          <p:cNvPr id="10" name="Text Placeholder 2">
            <a:extLst>
              <a:ext uri="{FF2B5EF4-FFF2-40B4-BE49-F238E27FC236}">
                <a16:creationId xmlns:a16="http://schemas.microsoft.com/office/drawing/2014/main" id="{9BD46A8E-2282-481E-805B-F52C540B44F3}"/>
              </a:ext>
            </a:extLst>
          </p:cNvPr>
          <p:cNvSpPr>
            <a:spLocks noGrp="1"/>
          </p:cNvSpPr>
          <p:nvPr>
            <p:ph type="body" sz="quarter" idx="11"/>
          </p:nvPr>
        </p:nvSpPr>
        <p:spPr>
          <a:xfrm>
            <a:off x="6441336" y="1619834"/>
            <a:ext cx="5146233" cy="2003045"/>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72375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Title and Content - 4 Text Box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D187F02-3C90-44EA-809A-294D7412CCFA}"/>
              </a:ext>
            </a:extLst>
          </p:cNvPr>
          <p:cNvGraphicFramePr>
            <a:graphicFrameLocks noChangeAspect="1"/>
          </p:cNvGraphicFramePr>
          <p:nvPr>
            <p:custDataLst>
              <p:tags r:id="rId2"/>
            </p:custDataLst>
            <p:extLst>
              <p:ext uri="{D42A27DB-BD31-4B8C-83A1-F6EECF244321}">
                <p14:modId xmlns:p14="http://schemas.microsoft.com/office/powerpoint/2010/main" val="1888062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6" name="think-cell Slide" r:id="rId5" imgW="425" imgH="426" progId="TCLayout.ActiveDocument.1">
                  <p:embed/>
                </p:oleObj>
              </mc:Choice>
              <mc:Fallback>
                <p:oleObj name="think-cell Slide" r:id="rId5" imgW="425" imgH="426" progId="TCLayout.ActiveDocument.1">
                  <p:embed/>
                  <p:pic>
                    <p:nvPicPr>
                      <p:cNvPr id="4" name="Object 3" hidden="1">
                        <a:extLst>
                          <a:ext uri="{FF2B5EF4-FFF2-40B4-BE49-F238E27FC236}">
                            <a16:creationId xmlns:a16="http://schemas.microsoft.com/office/drawing/2014/main" id="{2D187F02-3C90-44EA-809A-294D7412CCF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8D4E0BE9-D042-41EB-89B4-E156B1EDEA3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452" cy="1091318"/>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11" name="Text Placeholder 2">
            <a:extLst>
              <a:ext uri="{FF2B5EF4-FFF2-40B4-BE49-F238E27FC236}">
                <a16:creationId xmlns:a16="http://schemas.microsoft.com/office/drawing/2014/main" id="{6816C72F-A50F-4D03-9178-82BC32C6BBD1}"/>
              </a:ext>
            </a:extLst>
          </p:cNvPr>
          <p:cNvSpPr>
            <a:spLocks noGrp="1"/>
          </p:cNvSpPr>
          <p:nvPr>
            <p:ph type="body" sz="quarter" idx="10"/>
          </p:nvPr>
        </p:nvSpPr>
        <p:spPr>
          <a:xfrm>
            <a:off x="508002" y="1619834"/>
            <a:ext cx="5146233" cy="2003045"/>
          </a:xfrm>
        </p:spPr>
        <p:txBody>
          <a:bodyPr/>
          <a:lstStyle/>
          <a:p>
            <a:pPr lvl="0"/>
            <a:r>
              <a:rPr lang="en-US"/>
              <a:t>Click to edit Master text styles</a:t>
            </a:r>
          </a:p>
          <a:p>
            <a:pPr lvl="1"/>
            <a:r>
              <a:rPr lang="en-US"/>
              <a:t>Second level</a:t>
            </a:r>
          </a:p>
        </p:txBody>
      </p:sp>
      <p:sp>
        <p:nvSpPr>
          <p:cNvPr id="13" name="Text Placeholder 2">
            <a:extLst>
              <a:ext uri="{FF2B5EF4-FFF2-40B4-BE49-F238E27FC236}">
                <a16:creationId xmlns:a16="http://schemas.microsoft.com/office/drawing/2014/main" id="{05BBD0DB-64B8-4546-AAD7-ADEABEE73782}"/>
              </a:ext>
            </a:extLst>
          </p:cNvPr>
          <p:cNvSpPr>
            <a:spLocks noGrp="1"/>
          </p:cNvSpPr>
          <p:nvPr>
            <p:ph type="body" sz="quarter" idx="11"/>
          </p:nvPr>
        </p:nvSpPr>
        <p:spPr>
          <a:xfrm>
            <a:off x="6441336" y="1619834"/>
            <a:ext cx="5146233" cy="2003045"/>
          </a:xfrm>
        </p:spPr>
        <p:txBody>
          <a:bodyPr/>
          <a:lstStyle/>
          <a:p>
            <a:pPr lvl="0"/>
            <a:r>
              <a:rPr lang="en-US"/>
              <a:t>Click to edit Master text styles</a:t>
            </a:r>
          </a:p>
          <a:p>
            <a:pPr lvl="1"/>
            <a:r>
              <a:rPr lang="en-US"/>
              <a:t>Second level</a:t>
            </a:r>
          </a:p>
        </p:txBody>
      </p:sp>
      <p:sp>
        <p:nvSpPr>
          <p:cNvPr id="14" name="Text Placeholder 2">
            <a:extLst>
              <a:ext uri="{FF2B5EF4-FFF2-40B4-BE49-F238E27FC236}">
                <a16:creationId xmlns:a16="http://schemas.microsoft.com/office/drawing/2014/main" id="{4AE3B4D9-051B-434A-A71D-BFE6D8D92E37}"/>
              </a:ext>
            </a:extLst>
          </p:cNvPr>
          <p:cNvSpPr>
            <a:spLocks noGrp="1"/>
          </p:cNvSpPr>
          <p:nvPr>
            <p:ph type="body" sz="quarter" idx="12"/>
          </p:nvPr>
        </p:nvSpPr>
        <p:spPr>
          <a:xfrm>
            <a:off x="508002" y="3976010"/>
            <a:ext cx="5146233" cy="2003045"/>
          </a:xfrm>
        </p:spPr>
        <p:txBody>
          <a:bodyPr/>
          <a:lstStyle/>
          <a:p>
            <a:pPr lvl="0"/>
            <a:r>
              <a:rPr lang="en-US"/>
              <a:t>Click to edit Master text styles</a:t>
            </a:r>
          </a:p>
          <a:p>
            <a:pPr lvl="1"/>
            <a:r>
              <a:rPr lang="en-US"/>
              <a:t>Second level</a:t>
            </a:r>
          </a:p>
        </p:txBody>
      </p:sp>
      <p:sp>
        <p:nvSpPr>
          <p:cNvPr id="15" name="Text Placeholder 2">
            <a:extLst>
              <a:ext uri="{FF2B5EF4-FFF2-40B4-BE49-F238E27FC236}">
                <a16:creationId xmlns:a16="http://schemas.microsoft.com/office/drawing/2014/main" id="{C9831B91-30C5-4221-BDBD-66803705E08F}"/>
              </a:ext>
            </a:extLst>
          </p:cNvPr>
          <p:cNvSpPr>
            <a:spLocks noGrp="1"/>
          </p:cNvSpPr>
          <p:nvPr>
            <p:ph type="body" sz="quarter" idx="13"/>
          </p:nvPr>
        </p:nvSpPr>
        <p:spPr>
          <a:xfrm>
            <a:off x="6441336" y="3976010"/>
            <a:ext cx="5146233" cy="2003045"/>
          </a:xfrm>
        </p:spPr>
        <p:txBody>
          <a:bodyPr/>
          <a:lstStyle/>
          <a:p>
            <a:pPr lvl="0"/>
            <a:r>
              <a:rPr lang="en-US"/>
              <a:t>Click to edit Master text styles</a:t>
            </a:r>
          </a:p>
          <a:p>
            <a:pPr lvl="1"/>
            <a:r>
              <a:rPr lang="en-US"/>
              <a:t>Second level</a:t>
            </a:r>
          </a:p>
        </p:txBody>
      </p:sp>
      <p:sp>
        <p:nvSpPr>
          <p:cNvPr id="2" name="Rectangle 1">
            <a:extLst>
              <a:ext uri="{FF2B5EF4-FFF2-40B4-BE49-F238E27FC236}">
                <a16:creationId xmlns:a16="http://schemas.microsoft.com/office/drawing/2014/main" id="{2308299C-867E-46E3-B3ED-C7BC9AE8AFD5}"/>
              </a:ext>
            </a:extLst>
          </p:cNvPr>
          <p:cNvSpPr/>
          <p:nvPr/>
        </p:nvSpPr>
        <p:spPr>
          <a:xfrm>
            <a:off x="0" y="0"/>
            <a:ext cx="1219199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7059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Grey 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078FF16-F396-46B0-B76B-3DE885687FAF}"/>
              </a:ext>
            </a:extLst>
          </p:cNvPr>
          <p:cNvGraphicFramePr>
            <a:graphicFrameLocks noChangeAspect="1"/>
          </p:cNvGraphicFramePr>
          <p:nvPr>
            <p:custDataLst>
              <p:tags r:id="rId2"/>
            </p:custDataLst>
            <p:extLst>
              <p:ext uri="{D42A27DB-BD31-4B8C-83A1-F6EECF244321}">
                <p14:modId xmlns:p14="http://schemas.microsoft.com/office/powerpoint/2010/main" val="13432203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800" name="think-cell Slide" r:id="rId4" imgW="425" imgH="426" progId="TCLayout.ActiveDocument.1">
                  <p:embed/>
                </p:oleObj>
              </mc:Choice>
              <mc:Fallback>
                <p:oleObj name="think-cell Slide" r:id="rId4" imgW="425" imgH="426" progId="TCLayout.ActiveDocument.1">
                  <p:embed/>
                  <p:pic>
                    <p:nvPicPr>
                      <p:cNvPr id="2" name="Object 1" hidden="1">
                        <a:extLst>
                          <a:ext uri="{FF2B5EF4-FFF2-40B4-BE49-F238E27FC236}">
                            <a16:creationId xmlns:a16="http://schemas.microsoft.com/office/drawing/2014/main" id="{E078FF16-F396-46B0-B76B-3DE885687FA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3" name="Rectangle 2">
            <a:extLst>
              <a:ext uri="{FF2B5EF4-FFF2-40B4-BE49-F238E27FC236}">
                <a16:creationId xmlns:a16="http://schemas.microsoft.com/office/drawing/2014/main" id="{46581E90-3C1B-461F-9D28-F6F0F961CAE6}"/>
              </a:ext>
            </a:extLst>
          </p:cNvPr>
          <p:cNvSpPr/>
          <p:nvPr/>
        </p:nvSpPr>
        <p:spPr>
          <a:xfrm>
            <a:off x="0" y="0"/>
            <a:ext cx="1219199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7146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 Title and Content - 1 Text Box">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FFDEDE2-612E-44BA-97AF-BE2800D0205E}"/>
              </a:ext>
            </a:extLst>
          </p:cNvPr>
          <p:cNvGraphicFramePr>
            <a:graphicFrameLocks noChangeAspect="1"/>
          </p:cNvGraphicFramePr>
          <p:nvPr>
            <p:custDataLst>
              <p:tags r:id="rId2"/>
            </p:custDataLst>
            <p:extLst>
              <p:ext uri="{D42A27DB-BD31-4B8C-83A1-F6EECF244321}">
                <p14:modId xmlns:p14="http://schemas.microsoft.com/office/powerpoint/2010/main" val="20006420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4" name="think-cell Slide" r:id="rId5" imgW="344" imgH="344" progId="TCLayout.ActiveDocument.1">
                  <p:embed/>
                </p:oleObj>
              </mc:Choice>
              <mc:Fallback>
                <p:oleObj name="think-cell Slide" r:id="rId5" imgW="344" imgH="344" progId="TCLayout.ActiveDocument.1">
                  <p:embed/>
                  <p:pic>
                    <p:nvPicPr>
                      <p:cNvPr id="4" name="Object 3" hidden="1">
                        <a:extLst>
                          <a:ext uri="{FF2B5EF4-FFF2-40B4-BE49-F238E27FC236}">
                            <a16:creationId xmlns:a16="http://schemas.microsoft.com/office/drawing/2014/main" id="{BFFDEDE2-612E-44BA-97AF-BE2800D0205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ADB49A0-8B85-4CDE-8262-9211F1AFE27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4" y="365126"/>
            <a:ext cx="11073049" cy="1091318"/>
          </a:xfrm>
          <a:prstGeom prst="rect">
            <a:avLst/>
          </a:prstGeom>
          <a:noFill/>
        </p:spPr>
        <p:txBody>
          <a:bodyPr vert="horz" lIns="91440" tIns="45720" rIns="91440" bIns="45720" rtlCol="0" anchor="ctr">
            <a:normAutofit/>
          </a:bodyPr>
          <a:lstStyle>
            <a:lvl1pPr>
              <a:defRPr sz="2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96CB316-C6BA-4A71-BD69-5C792EC61E9C}"/>
              </a:ext>
            </a:extLst>
          </p:cNvPr>
          <p:cNvSpPr>
            <a:spLocks noGrp="1"/>
          </p:cNvSpPr>
          <p:nvPr>
            <p:ph type="body" sz="quarter" idx="10"/>
          </p:nvPr>
        </p:nvSpPr>
        <p:spPr>
          <a:xfrm>
            <a:off x="508001" y="1619830"/>
            <a:ext cx="11079163" cy="1696314"/>
          </a:xfrm>
        </p:spPr>
        <p:txBody>
          <a:bodyPr/>
          <a:lstStyle/>
          <a:p>
            <a:pPr lvl="0"/>
            <a:r>
              <a:rPr lang="en-US"/>
              <a:t>Click to edit Master text styles</a:t>
            </a:r>
          </a:p>
          <a:p>
            <a:pPr lvl="1"/>
            <a:r>
              <a:rPr lang="en-US"/>
              <a:t>Second level</a:t>
            </a:r>
          </a:p>
        </p:txBody>
      </p:sp>
      <p:sp>
        <p:nvSpPr>
          <p:cNvPr id="10" name="Slide Number Placeholder 1">
            <a:extLst>
              <a:ext uri="{FF2B5EF4-FFF2-40B4-BE49-F238E27FC236}">
                <a16:creationId xmlns:a16="http://schemas.microsoft.com/office/drawing/2014/main" id="{B93F75D9-C30E-4CA2-8807-34327E435FEE}"/>
              </a:ext>
            </a:extLst>
          </p:cNvPr>
          <p:cNvSpPr>
            <a:spLocks noGrp="1"/>
          </p:cNvSpPr>
          <p:nvPr>
            <p:ph type="sldNum" sz="quarter" idx="4"/>
          </p:nvPr>
        </p:nvSpPr>
        <p:spPr>
          <a:xfrm>
            <a:off x="9181195" y="6632714"/>
            <a:ext cx="2743200" cy="187565"/>
          </a:xfrm>
        </p:spPr>
        <p:txBody>
          <a:bodyPr vert="horz" lIns="91440" tIns="0" rIns="0" bIns="45720" rtlCol="0" anchor="ctr"/>
          <a:lstStyle>
            <a:lvl1pPr>
              <a:defRPr lang="en-US" sz="1000" smtClean="0">
                <a:solidFill>
                  <a:srgbClr val="ADAFBB"/>
                </a:solidFill>
              </a:defRPr>
            </a:lvl1pPr>
          </a:lstStyle>
          <a:p>
            <a:fld id="{37F5C94B-8C55-478B-B509-BAE6A06B2E2A}" type="slidenum">
              <a:rPr lang="en-IN" smtClean="0"/>
              <a:pPr/>
              <a:t>‹#›</a:t>
            </a:fld>
            <a:endParaRPr lang="en-IN" dirty="0"/>
          </a:p>
        </p:txBody>
      </p:sp>
    </p:spTree>
    <p:extLst>
      <p:ext uri="{BB962C8B-B14F-4D97-AF65-F5344CB8AC3E}">
        <p14:creationId xmlns:p14="http://schemas.microsoft.com/office/powerpoint/2010/main" val="18701623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White Blank">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6CEDF0F-9090-417B-A721-862C9C8A2B9A}"/>
              </a:ext>
            </a:extLst>
          </p:cNvPr>
          <p:cNvGraphicFramePr>
            <a:graphicFrameLocks noChangeAspect="1"/>
          </p:cNvGraphicFramePr>
          <p:nvPr>
            <p:custDataLst>
              <p:tags r:id="rId2"/>
            </p:custDataLst>
            <p:extLst>
              <p:ext uri="{D42A27DB-BD31-4B8C-83A1-F6EECF244321}">
                <p14:modId xmlns:p14="http://schemas.microsoft.com/office/powerpoint/2010/main" val="3462144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24" name="think-cell Slide" r:id="rId4" imgW="425" imgH="426" progId="TCLayout.ActiveDocument.1">
                  <p:embed/>
                </p:oleObj>
              </mc:Choice>
              <mc:Fallback>
                <p:oleObj name="think-cell Slide" r:id="rId4" imgW="425" imgH="426" progId="TCLayout.ActiveDocument.1">
                  <p:embed/>
                  <p:pic>
                    <p:nvPicPr>
                      <p:cNvPr id="3" name="Object 2" hidden="1">
                        <a:extLst>
                          <a:ext uri="{FF2B5EF4-FFF2-40B4-BE49-F238E27FC236}">
                            <a16:creationId xmlns:a16="http://schemas.microsoft.com/office/drawing/2014/main" id="{06CEDF0F-9090-417B-A721-862C9C8A2B9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2" name="Rectangle 1">
            <a:extLst>
              <a:ext uri="{FF2B5EF4-FFF2-40B4-BE49-F238E27FC236}">
                <a16:creationId xmlns:a16="http://schemas.microsoft.com/office/drawing/2014/main" id="{FE80BD45-A4DC-46B7-BC4B-D2492DFA32F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3707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84A5886-2DEB-405E-8AE4-F1A2D2405C12}"/>
              </a:ext>
            </a:extLst>
          </p:cNvPr>
          <p:cNvGraphicFramePr>
            <a:graphicFrameLocks noChangeAspect="1"/>
          </p:cNvGraphicFramePr>
          <p:nvPr>
            <p:custDataLst>
              <p:tags r:id="rId2"/>
            </p:custDataLst>
            <p:extLst>
              <p:ext uri="{D42A27DB-BD31-4B8C-83A1-F6EECF244321}">
                <p14:modId xmlns:p14="http://schemas.microsoft.com/office/powerpoint/2010/main" val="1633380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8" name="think-cell Slide" r:id="rId4" imgW="425" imgH="426" progId="TCLayout.ActiveDocument.1">
                  <p:embed/>
                </p:oleObj>
              </mc:Choice>
              <mc:Fallback>
                <p:oleObj name="think-cell Slide" r:id="rId4" imgW="425" imgH="426" progId="TCLayout.ActiveDocument.1">
                  <p:embed/>
                  <p:pic>
                    <p:nvPicPr>
                      <p:cNvPr id="2" name="Object 1" hidden="1">
                        <a:extLst>
                          <a:ext uri="{FF2B5EF4-FFF2-40B4-BE49-F238E27FC236}">
                            <a16:creationId xmlns:a16="http://schemas.microsoft.com/office/drawing/2014/main" id="{884A5886-2DEB-405E-8AE4-F1A2D2405C1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p:nvSpPr>
        <p:spPr>
          <a:xfrm>
            <a:off x="398189" y="6553224"/>
            <a:ext cx="562708" cy="123111"/>
          </a:xfrm>
          <a:prstGeom prst="rect">
            <a:avLst/>
          </a:prstGeom>
          <a:noFill/>
        </p:spPr>
        <p:txBody>
          <a:bodyPr wrap="square" lIns="0" tIns="0" rIns="0" bIns="0" rtlCol="0">
            <a:spAutoFit/>
          </a:bodyPr>
          <a:lstStyle/>
          <a:p>
            <a:pPr fontAlgn="base">
              <a:spcBef>
                <a:spcPct val="0"/>
              </a:spcBef>
              <a:spcAft>
                <a:spcPct val="0"/>
              </a:spcAft>
            </a:pPr>
            <a:fld id="{04D59692-9C01-496D-8A3D-EDFAC4E8A8B9}" type="slidenum">
              <a:rPr lang="en-US" sz="800">
                <a:solidFill>
                  <a:srgbClr val="AFB1B4"/>
                </a:solidFill>
                <a:cs typeface="Arial" charset="0"/>
              </a:rPr>
              <a:pPr fontAlgn="base">
                <a:spcBef>
                  <a:spcPct val="0"/>
                </a:spcBef>
                <a:spcAft>
                  <a:spcPct val="0"/>
                </a:spcAft>
              </a:pPr>
              <a:t>‹#›</a:t>
            </a:fld>
            <a:endParaRPr lang="en-US" sz="800" dirty="0">
              <a:solidFill>
                <a:srgbClr val="AFB1B4"/>
              </a:solidFill>
              <a:cs typeface="Arial" charset="0"/>
            </a:endParaRPr>
          </a:p>
        </p:txBody>
      </p:sp>
    </p:spTree>
    <p:extLst>
      <p:ext uri="{BB962C8B-B14F-4D97-AF65-F5344CB8AC3E}">
        <p14:creationId xmlns:p14="http://schemas.microsoft.com/office/powerpoint/2010/main" val="28727584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 Cov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E31A9B1-3614-4265-92AD-E4A55B124BD9}"/>
              </a:ext>
            </a:extLst>
          </p:cNvPr>
          <p:cNvGraphicFramePr>
            <a:graphicFrameLocks noChangeAspect="1"/>
          </p:cNvGraphicFramePr>
          <p:nvPr>
            <p:custDataLst>
              <p:tags r:id="rId2"/>
            </p:custDataLst>
            <p:extLst>
              <p:ext uri="{D42A27DB-BD31-4B8C-83A1-F6EECF244321}">
                <p14:modId xmlns:p14="http://schemas.microsoft.com/office/powerpoint/2010/main" val="34154637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6" name="think-cell Slide" r:id="rId5" imgW="425" imgH="426" progId="TCLayout.ActiveDocument.1">
                  <p:embed/>
                </p:oleObj>
              </mc:Choice>
              <mc:Fallback>
                <p:oleObj name="think-cell Slide" r:id="rId5" imgW="425" imgH="426" progId="TCLayout.ActiveDocument.1">
                  <p:embed/>
                  <p:pic>
                    <p:nvPicPr>
                      <p:cNvPr id="6" name="Object 5" hidden="1">
                        <a:extLst>
                          <a:ext uri="{FF2B5EF4-FFF2-40B4-BE49-F238E27FC236}">
                            <a16:creationId xmlns:a16="http://schemas.microsoft.com/office/drawing/2014/main" id="{1E31A9B1-3614-4265-92AD-E4A55B124BD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78BA310-1AB9-4912-9FCC-5CB57AFBF68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Slide Number Placeholder 2">
            <a:extLst>
              <a:ext uri="{FF2B5EF4-FFF2-40B4-BE49-F238E27FC236}">
                <a16:creationId xmlns:a16="http://schemas.microsoft.com/office/drawing/2014/main" id="{958CE456-CCAB-428B-B1BA-85E4217F2DDF}"/>
              </a:ext>
            </a:extLst>
          </p:cNvPr>
          <p:cNvSpPr>
            <a:spLocks noGrp="1"/>
          </p:cNvSpPr>
          <p:nvPr>
            <p:ph type="sldNum" sz="quarter" idx="10"/>
          </p:nvPr>
        </p:nvSpPr>
        <p:spPr/>
        <p:txBody>
          <a:bodyPr/>
          <a:lstStyle/>
          <a:p>
            <a:fld id="{37F5C94B-8C55-478B-B509-BAE6A06B2E2A}" type="slidenum">
              <a:rPr lang="en-US" smtClean="0"/>
              <a:pPr/>
              <a:t>‹#›</a:t>
            </a:fld>
            <a:endParaRPr lang="en-US" dirty="0"/>
          </a:p>
        </p:txBody>
      </p:sp>
      <p:sp>
        <p:nvSpPr>
          <p:cNvPr id="4" name="Rectangle 3">
            <a:extLst>
              <a:ext uri="{FF2B5EF4-FFF2-40B4-BE49-F238E27FC236}">
                <a16:creationId xmlns:a16="http://schemas.microsoft.com/office/drawing/2014/main" id="{6485F557-F303-4E04-AEFA-64800EEDC3DE}"/>
              </a:ext>
            </a:extLst>
          </p:cNvPr>
          <p:cNvSpPr/>
          <p:nvPr/>
        </p:nvSpPr>
        <p:spPr>
          <a:xfrm>
            <a:off x="254646" y="277792"/>
            <a:ext cx="11669751" cy="27663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F6E93132-0689-4C21-926E-1A275107AB6A}"/>
              </a:ext>
            </a:extLst>
          </p:cNvPr>
          <p:cNvSpPr>
            <a:spLocks noGrp="1"/>
          </p:cNvSpPr>
          <p:nvPr>
            <p:ph type="title"/>
          </p:nvPr>
        </p:nvSpPr>
        <p:spPr>
          <a:xfrm>
            <a:off x="502541" y="810229"/>
            <a:ext cx="10256128" cy="1660966"/>
          </a:xfrm>
        </p:spPr>
        <p:txBody>
          <a:bodyPr>
            <a:normAutofit/>
          </a:bodyPr>
          <a:lstStyle>
            <a:lvl1pPr>
              <a:defRPr sz="4000">
                <a:solidFill>
                  <a:schemeClr val="bg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D9D6361-D8F2-47C1-9D7A-D7415B839B69}"/>
              </a:ext>
            </a:extLst>
          </p:cNvPr>
          <p:cNvSpPr>
            <a:spLocks noGrp="1"/>
          </p:cNvSpPr>
          <p:nvPr>
            <p:ph type="body" sz="quarter" idx="11"/>
          </p:nvPr>
        </p:nvSpPr>
        <p:spPr>
          <a:xfrm>
            <a:off x="503240" y="3280961"/>
            <a:ext cx="10313987" cy="1551469"/>
          </a:xfrm>
        </p:spPr>
        <p:txBody>
          <a:bodyPr>
            <a:normAutofit/>
          </a:bodyPr>
          <a:lstStyle>
            <a:lvl1pPr>
              <a:defRPr sz="2400"/>
            </a:lvl1pPr>
            <a:lvl2pPr>
              <a:defRPr sz="2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28000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 Table of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8FCD1A4-A534-4A39-8F67-745C3B0F56E6}"/>
              </a:ext>
            </a:extLst>
          </p:cNvPr>
          <p:cNvGraphicFramePr>
            <a:graphicFrameLocks noChangeAspect="1"/>
          </p:cNvGraphicFramePr>
          <p:nvPr>
            <p:custDataLst>
              <p:tags r:id="rId2"/>
            </p:custDataLst>
            <p:extLst>
              <p:ext uri="{D42A27DB-BD31-4B8C-83A1-F6EECF244321}">
                <p14:modId xmlns:p14="http://schemas.microsoft.com/office/powerpoint/2010/main" val="10916416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20" name="think-cell Slide" r:id="rId5" imgW="425" imgH="426" progId="TCLayout.ActiveDocument.1">
                  <p:embed/>
                </p:oleObj>
              </mc:Choice>
              <mc:Fallback>
                <p:oleObj name="think-cell Slide" r:id="rId5" imgW="425" imgH="426" progId="TCLayout.ActiveDocument.1">
                  <p:embed/>
                  <p:pic>
                    <p:nvPicPr>
                      <p:cNvPr id="3" name="Object 2" hidden="1">
                        <a:extLst>
                          <a:ext uri="{FF2B5EF4-FFF2-40B4-BE49-F238E27FC236}">
                            <a16:creationId xmlns:a16="http://schemas.microsoft.com/office/drawing/2014/main" id="{38FCD1A4-A534-4A39-8F67-745C3B0F56E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32D0182-8D62-4553-861A-6C3EE1A0080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048" cy="1091318"/>
          </a:xfrm>
          <a:prstGeom prst="rect">
            <a:avLst/>
          </a:prstGeom>
          <a:noFill/>
        </p:spPr>
        <p:txBody>
          <a:bodyPr vert="horz" lIns="91440" tIns="45720" rIns="91440" bIns="45720" rtlCol="0" anchor="ctr">
            <a:normAutofit/>
          </a:bodyPr>
          <a:lstStyle>
            <a:lvl1pPr>
              <a:defRPr>
                <a:solidFill>
                  <a:srgbClr val="002060"/>
                </a:solidFill>
              </a:defRPr>
            </a:lvl1p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11" name="Text Placeholder 3">
            <a:extLst>
              <a:ext uri="{FF2B5EF4-FFF2-40B4-BE49-F238E27FC236}">
                <a16:creationId xmlns:a16="http://schemas.microsoft.com/office/drawing/2014/main" id="{3DBD06D5-7FF0-4FD2-A42D-89FDE4B37A1F}"/>
              </a:ext>
            </a:extLst>
          </p:cNvPr>
          <p:cNvSpPr>
            <a:spLocks noGrp="1"/>
          </p:cNvSpPr>
          <p:nvPr>
            <p:ph type="body" sz="quarter" idx="10"/>
          </p:nvPr>
        </p:nvSpPr>
        <p:spPr>
          <a:xfrm>
            <a:off x="1857375" y="1660525"/>
            <a:ext cx="9729788" cy="2332038"/>
          </a:xfrm>
        </p:spPr>
        <p:txBody>
          <a:bodyPr>
            <a:normAutofit/>
          </a:bodyPr>
          <a:lstStyle>
            <a:lvl1pPr>
              <a:defRPr sz="18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065983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Title and Content - 1 Text Box">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FFDEDE2-612E-44BA-97AF-BE2800D0205E}"/>
              </a:ext>
            </a:extLst>
          </p:cNvPr>
          <p:cNvGraphicFramePr>
            <a:graphicFrameLocks noChangeAspect="1"/>
          </p:cNvGraphicFramePr>
          <p:nvPr>
            <p:custDataLst>
              <p:tags r:id="rId2"/>
            </p:custDataLst>
            <p:extLst>
              <p:ext uri="{D42A27DB-BD31-4B8C-83A1-F6EECF244321}">
                <p14:modId xmlns:p14="http://schemas.microsoft.com/office/powerpoint/2010/main" val="28731827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44" name="think-cell Slide" r:id="rId5" imgW="344" imgH="344" progId="TCLayout.ActiveDocument.1">
                  <p:embed/>
                </p:oleObj>
              </mc:Choice>
              <mc:Fallback>
                <p:oleObj name="think-cell Slide" r:id="rId5" imgW="344" imgH="344" progId="TCLayout.ActiveDocument.1">
                  <p:embed/>
                  <p:pic>
                    <p:nvPicPr>
                      <p:cNvPr id="4" name="Object 3" hidden="1">
                        <a:extLst>
                          <a:ext uri="{FF2B5EF4-FFF2-40B4-BE49-F238E27FC236}">
                            <a16:creationId xmlns:a16="http://schemas.microsoft.com/office/drawing/2014/main" id="{BFFDEDE2-612E-44BA-97AF-BE2800D0205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401EDD9-4356-4D92-BFA6-18D14C3583D0}"/>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4" y="365126"/>
            <a:ext cx="11073049" cy="1091318"/>
          </a:xfrm>
          <a:prstGeom prst="rect">
            <a:avLst/>
          </a:prstGeom>
          <a:noFill/>
        </p:spPr>
        <p:txBody>
          <a:bodyPr vert="horz" lIns="91440" tIns="45720" rIns="91440" bIns="45720" rtlCol="0" anchor="ctr">
            <a:normAutofit/>
          </a:bodyPr>
          <a:lstStyle>
            <a:lvl1pPr>
              <a:defRPr sz="2400"/>
            </a:lvl1p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3" name="Text Placeholder 2">
            <a:extLst>
              <a:ext uri="{FF2B5EF4-FFF2-40B4-BE49-F238E27FC236}">
                <a16:creationId xmlns:a16="http://schemas.microsoft.com/office/drawing/2014/main" id="{996CB316-C6BA-4A71-BD69-5C792EC61E9C}"/>
              </a:ext>
            </a:extLst>
          </p:cNvPr>
          <p:cNvSpPr>
            <a:spLocks noGrp="1"/>
          </p:cNvSpPr>
          <p:nvPr>
            <p:ph type="body" sz="quarter" idx="10"/>
          </p:nvPr>
        </p:nvSpPr>
        <p:spPr>
          <a:xfrm>
            <a:off x="508001" y="1619830"/>
            <a:ext cx="11079163" cy="1696314"/>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763550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Title and Content - 2 Text Box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8066462-B21E-42BA-9849-0189692B0711}"/>
              </a:ext>
            </a:extLst>
          </p:cNvPr>
          <p:cNvGraphicFramePr>
            <a:graphicFrameLocks noChangeAspect="1"/>
          </p:cNvGraphicFramePr>
          <p:nvPr>
            <p:custDataLst>
              <p:tags r:id="rId2"/>
            </p:custDataLst>
            <p:extLst>
              <p:ext uri="{D42A27DB-BD31-4B8C-83A1-F6EECF244321}">
                <p14:modId xmlns:p14="http://schemas.microsoft.com/office/powerpoint/2010/main" val="41499534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8" name="think-cell Slide" r:id="rId5" imgW="425" imgH="426" progId="TCLayout.ActiveDocument.1">
                  <p:embed/>
                </p:oleObj>
              </mc:Choice>
              <mc:Fallback>
                <p:oleObj name="think-cell Slide" r:id="rId5" imgW="425" imgH="426" progId="TCLayout.ActiveDocument.1">
                  <p:embed/>
                  <p:pic>
                    <p:nvPicPr>
                      <p:cNvPr id="4" name="Object 3" hidden="1">
                        <a:extLst>
                          <a:ext uri="{FF2B5EF4-FFF2-40B4-BE49-F238E27FC236}">
                            <a16:creationId xmlns:a16="http://schemas.microsoft.com/office/drawing/2014/main" id="{78066462-B21E-42BA-9849-0189692B071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1498D13-FDB6-4894-B6DB-513BCEF6B98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452" cy="1091318"/>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3" name="Text Placeholder 2">
            <a:extLst>
              <a:ext uri="{FF2B5EF4-FFF2-40B4-BE49-F238E27FC236}">
                <a16:creationId xmlns:a16="http://schemas.microsoft.com/office/drawing/2014/main" id="{996CB316-C6BA-4A71-BD69-5C792EC61E9C}"/>
              </a:ext>
            </a:extLst>
          </p:cNvPr>
          <p:cNvSpPr>
            <a:spLocks noGrp="1"/>
          </p:cNvSpPr>
          <p:nvPr>
            <p:ph type="body" sz="quarter" idx="10"/>
          </p:nvPr>
        </p:nvSpPr>
        <p:spPr>
          <a:xfrm>
            <a:off x="508002" y="1619834"/>
            <a:ext cx="5146233" cy="2003045"/>
          </a:xfrm>
        </p:spPr>
        <p:txBody>
          <a:bodyPr/>
          <a:lstStyle/>
          <a:p>
            <a:pPr lvl="0"/>
            <a:r>
              <a:rPr lang="en-US"/>
              <a:t>Click to edit Master text styles</a:t>
            </a:r>
          </a:p>
          <a:p>
            <a:pPr lvl="1"/>
            <a:r>
              <a:rPr lang="en-US"/>
              <a:t>Second level</a:t>
            </a:r>
          </a:p>
        </p:txBody>
      </p:sp>
      <p:sp>
        <p:nvSpPr>
          <p:cNvPr id="10" name="Text Placeholder 2">
            <a:extLst>
              <a:ext uri="{FF2B5EF4-FFF2-40B4-BE49-F238E27FC236}">
                <a16:creationId xmlns:a16="http://schemas.microsoft.com/office/drawing/2014/main" id="{9BD46A8E-2282-481E-805B-F52C540B44F3}"/>
              </a:ext>
            </a:extLst>
          </p:cNvPr>
          <p:cNvSpPr>
            <a:spLocks noGrp="1"/>
          </p:cNvSpPr>
          <p:nvPr>
            <p:ph type="body" sz="quarter" idx="11"/>
          </p:nvPr>
        </p:nvSpPr>
        <p:spPr>
          <a:xfrm>
            <a:off x="6441336" y="1619834"/>
            <a:ext cx="5146233" cy="2003045"/>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709760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Title and Content - 4 Text Box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7AEA052-D836-403B-9728-34A25E9C2C2A}"/>
              </a:ext>
            </a:extLst>
          </p:cNvPr>
          <p:cNvGraphicFramePr>
            <a:graphicFrameLocks noChangeAspect="1"/>
          </p:cNvGraphicFramePr>
          <p:nvPr>
            <p:custDataLst>
              <p:tags r:id="rId2"/>
            </p:custDataLst>
            <p:extLst>
              <p:ext uri="{D42A27DB-BD31-4B8C-83A1-F6EECF244321}">
                <p14:modId xmlns:p14="http://schemas.microsoft.com/office/powerpoint/2010/main" val="11936525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92" name="think-cell Slide" r:id="rId5" imgW="425" imgH="426" progId="TCLayout.ActiveDocument.1">
                  <p:embed/>
                </p:oleObj>
              </mc:Choice>
              <mc:Fallback>
                <p:oleObj name="think-cell Slide" r:id="rId5" imgW="425" imgH="426" progId="TCLayout.ActiveDocument.1">
                  <p:embed/>
                  <p:pic>
                    <p:nvPicPr>
                      <p:cNvPr id="4" name="Object 3" hidden="1">
                        <a:extLst>
                          <a:ext uri="{FF2B5EF4-FFF2-40B4-BE49-F238E27FC236}">
                            <a16:creationId xmlns:a16="http://schemas.microsoft.com/office/drawing/2014/main" id="{07AEA052-D836-403B-9728-34A25E9C2C2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B76B91E-4B9A-4BDD-AF07-38C087D034E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452" cy="1091318"/>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11" name="Text Placeholder 2">
            <a:extLst>
              <a:ext uri="{FF2B5EF4-FFF2-40B4-BE49-F238E27FC236}">
                <a16:creationId xmlns:a16="http://schemas.microsoft.com/office/drawing/2014/main" id="{6816C72F-A50F-4D03-9178-82BC32C6BBD1}"/>
              </a:ext>
            </a:extLst>
          </p:cNvPr>
          <p:cNvSpPr>
            <a:spLocks noGrp="1"/>
          </p:cNvSpPr>
          <p:nvPr>
            <p:ph type="body" sz="quarter" idx="10"/>
          </p:nvPr>
        </p:nvSpPr>
        <p:spPr>
          <a:xfrm>
            <a:off x="508002" y="1619834"/>
            <a:ext cx="5146233" cy="2003045"/>
          </a:xfrm>
        </p:spPr>
        <p:txBody>
          <a:bodyPr/>
          <a:lstStyle/>
          <a:p>
            <a:pPr lvl="0"/>
            <a:r>
              <a:rPr lang="en-US"/>
              <a:t>Click to edit Master text styles</a:t>
            </a:r>
          </a:p>
          <a:p>
            <a:pPr lvl="1"/>
            <a:r>
              <a:rPr lang="en-US"/>
              <a:t>Second level</a:t>
            </a:r>
          </a:p>
        </p:txBody>
      </p:sp>
      <p:sp>
        <p:nvSpPr>
          <p:cNvPr id="13" name="Text Placeholder 2">
            <a:extLst>
              <a:ext uri="{FF2B5EF4-FFF2-40B4-BE49-F238E27FC236}">
                <a16:creationId xmlns:a16="http://schemas.microsoft.com/office/drawing/2014/main" id="{05BBD0DB-64B8-4546-AAD7-ADEABEE73782}"/>
              </a:ext>
            </a:extLst>
          </p:cNvPr>
          <p:cNvSpPr>
            <a:spLocks noGrp="1"/>
          </p:cNvSpPr>
          <p:nvPr>
            <p:ph type="body" sz="quarter" idx="11"/>
          </p:nvPr>
        </p:nvSpPr>
        <p:spPr>
          <a:xfrm>
            <a:off x="6441336" y="1619834"/>
            <a:ext cx="5146233" cy="2003045"/>
          </a:xfrm>
        </p:spPr>
        <p:txBody>
          <a:bodyPr/>
          <a:lstStyle/>
          <a:p>
            <a:pPr lvl="0"/>
            <a:r>
              <a:rPr lang="en-US"/>
              <a:t>Click to edit Master text styles</a:t>
            </a:r>
          </a:p>
          <a:p>
            <a:pPr lvl="1"/>
            <a:r>
              <a:rPr lang="en-US"/>
              <a:t>Second level</a:t>
            </a:r>
          </a:p>
        </p:txBody>
      </p:sp>
      <p:sp>
        <p:nvSpPr>
          <p:cNvPr id="14" name="Text Placeholder 2">
            <a:extLst>
              <a:ext uri="{FF2B5EF4-FFF2-40B4-BE49-F238E27FC236}">
                <a16:creationId xmlns:a16="http://schemas.microsoft.com/office/drawing/2014/main" id="{4AE3B4D9-051B-434A-A71D-BFE6D8D92E37}"/>
              </a:ext>
            </a:extLst>
          </p:cNvPr>
          <p:cNvSpPr>
            <a:spLocks noGrp="1"/>
          </p:cNvSpPr>
          <p:nvPr>
            <p:ph type="body" sz="quarter" idx="12"/>
          </p:nvPr>
        </p:nvSpPr>
        <p:spPr>
          <a:xfrm>
            <a:off x="508002" y="3976010"/>
            <a:ext cx="5146233" cy="2003045"/>
          </a:xfrm>
        </p:spPr>
        <p:txBody>
          <a:bodyPr/>
          <a:lstStyle/>
          <a:p>
            <a:pPr lvl="0"/>
            <a:r>
              <a:rPr lang="en-US"/>
              <a:t>Click to edit Master text styles</a:t>
            </a:r>
          </a:p>
          <a:p>
            <a:pPr lvl="1"/>
            <a:r>
              <a:rPr lang="en-US"/>
              <a:t>Second level</a:t>
            </a:r>
          </a:p>
        </p:txBody>
      </p:sp>
      <p:sp>
        <p:nvSpPr>
          <p:cNvPr id="15" name="Text Placeholder 2">
            <a:extLst>
              <a:ext uri="{FF2B5EF4-FFF2-40B4-BE49-F238E27FC236}">
                <a16:creationId xmlns:a16="http://schemas.microsoft.com/office/drawing/2014/main" id="{C9831B91-30C5-4221-BDBD-66803705E08F}"/>
              </a:ext>
            </a:extLst>
          </p:cNvPr>
          <p:cNvSpPr>
            <a:spLocks noGrp="1"/>
          </p:cNvSpPr>
          <p:nvPr>
            <p:ph type="body" sz="quarter" idx="13"/>
          </p:nvPr>
        </p:nvSpPr>
        <p:spPr>
          <a:xfrm>
            <a:off x="6441336" y="3976010"/>
            <a:ext cx="5146233" cy="2003045"/>
          </a:xfrm>
        </p:spPr>
        <p:txBody>
          <a:bodyPr/>
          <a:lstStyle/>
          <a:p>
            <a:pPr lvl="0"/>
            <a:r>
              <a:rPr lang="en-US"/>
              <a:t>Click to edit Master text styles</a:t>
            </a:r>
          </a:p>
          <a:p>
            <a:pPr lvl="1"/>
            <a:r>
              <a:rPr lang="en-US"/>
              <a:t>Second level</a:t>
            </a:r>
          </a:p>
        </p:txBody>
      </p:sp>
      <p:sp>
        <p:nvSpPr>
          <p:cNvPr id="2" name="Rectangle 1">
            <a:extLst>
              <a:ext uri="{FF2B5EF4-FFF2-40B4-BE49-F238E27FC236}">
                <a16:creationId xmlns:a16="http://schemas.microsoft.com/office/drawing/2014/main" id="{2308299C-867E-46E3-B3ED-C7BC9AE8AFD5}"/>
              </a:ext>
            </a:extLst>
          </p:cNvPr>
          <p:cNvSpPr/>
          <p:nvPr/>
        </p:nvSpPr>
        <p:spPr>
          <a:xfrm>
            <a:off x="0" y="0"/>
            <a:ext cx="1219199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73965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Grey 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EC10801-724F-4C7C-B183-9B7C55022B42}"/>
              </a:ext>
            </a:extLst>
          </p:cNvPr>
          <p:cNvGraphicFramePr>
            <a:graphicFrameLocks noChangeAspect="1"/>
          </p:cNvGraphicFramePr>
          <p:nvPr>
            <p:custDataLst>
              <p:tags r:id="rId2"/>
            </p:custDataLst>
            <p:extLst>
              <p:ext uri="{D42A27DB-BD31-4B8C-83A1-F6EECF244321}">
                <p14:modId xmlns:p14="http://schemas.microsoft.com/office/powerpoint/2010/main" val="26045599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16" name="think-cell Slide" r:id="rId4" imgW="425" imgH="426" progId="TCLayout.ActiveDocument.1">
                  <p:embed/>
                </p:oleObj>
              </mc:Choice>
              <mc:Fallback>
                <p:oleObj name="think-cell Slide" r:id="rId4" imgW="425" imgH="426" progId="TCLayout.ActiveDocument.1">
                  <p:embed/>
                  <p:pic>
                    <p:nvPicPr>
                      <p:cNvPr id="2" name="Object 1" hidden="1">
                        <a:extLst>
                          <a:ext uri="{FF2B5EF4-FFF2-40B4-BE49-F238E27FC236}">
                            <a16:creationId xmlns:a16="http://schemas.microsoft.com/office/drawing/2014/main" id="{4EC10801-724F-4C7C-B183-9B7C55022B4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3" name="Rectangle 2">
            <a:extLst>
              <a:ext uri="{FF2B5EF4-FFF2-40B4-BE49-F238E27FC236}">
                <a16:creationId xmlns:a16="http://schemas.microsoft.com/office/drawing/2014/main" id="{46581E90-3C1B-461F-9D28-F6F0F961CAE6}"/>
              </a:ext>
            </a:extLst>
          </p:cNvPr>
          <p:cNvSpPr/>
          <p:nvPr/>
        </p:nvSpPr>
        <p:spPr>
          <a:xfrm>
            <a:off x="0" y="0"/>
            <a:ext cx="1219199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828559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White Blank">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3A17C64-B08B-47A8-A33B-EB28C23C62CE}"/>
              </a:ext>
            </a:extLst>
          </p:cNvPr>
          <p:cNvGraphicFramePr>
            <a:graphicFrameLocks noChangeAspect="1"/>
          </p:cNvGraphicFramePr>
          <p:nvPr>
            <p:custDataLst>
              <p:tags r:id="rId2"/>
            </p:custDataLst>
            <p:extLst>
              <p:ext uri="{D42A27DB-BD31-4B8C-83A1-F6EECF244321}">
                <p14:modId xmlns:p14="http://schemas.microsoft.com/office/powerpoint/2010/main" val="17489415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40" name="think-cell Slide" r:id="rId4" imgW="425" imgH="426" progId="TCLayout.ActiveDocument.1">
                  <p:embed/>
                </p:oleObj>
              </mc:Choice>
              <mc:Fallback>
                <p:oleObj name="think-cell Slide" r:id="rId4" imgW="425" imgH="426" progId="TCLayout.ActiveDocument.1">
                  <p:embed/>
                  <p:pic>
                    <p:nvPicPr>
                      <p:cNvPr id="3" name="Object 2" hidden="1">
                        <a:extLst>
                          <a:ext uri="{FF2B5EF4-FFF2-40B4-BE49-F238E27FC236}">
                            <a16:creationId xmlns:a16="http://schemas.microsoft.com/office/drawing/2014/main" id="{63A17C64-B08B-47A8-A33B-EB28C23C62C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2" name="Rectangle 1">
            <a:extLst>
              <a:ext uri="{FF2B5EF4-FFF2-40B4-BE49-F238E27FC236}">
                <a16:creationId xmlns:a16="http://schemas.microsoft.com/office/drawing/2014/main" id="{FE80BD45-A4DC-46B7-BC4B-D2492DFA32F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69637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AB6336B-9556-4AD2-BB4C-BEE8752B0EEA}"/>
              </a:ext>
            </a:extLst>
          </p:cNvPr>
          <p:cNvGraphicFramePr>
            <a:graphicFrameLocks noChangeAspect="1"/>
          </p:cNvGraphicFramePr>
          <p:nvPr>
            <p:custDataLst>
              <p:tags r:id="rId2"/>
            </p:custDataLst>
            <p:extLst>
              <p:ext uri="{D42A27DB-BD31-4B8C-83A1-F6EECF244321}">
                <p14:modId xmlns:p14="http://schemas.microsoft.com/office/powerpoint/2010/main" val="6522571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64" name="think-cell Slide" r:id="rId4" imgW="425" imgH="426" progId="TCLayout.ActiveDocument.1">
                  <p:embed/>
                </p:oleObj>
              </mc:Choice>
              <mc:Fallback>
                <p:oleObj name="think-cell Slide" r:id="rId4" imgW="425" imgH="426" progId="TCLayout.ActiveDocument.1">
                  <p:embed/>
                  <p:pic>
                    <p:nvPicPr>
                      <p:cNvPr id="2" name="Object 1" hidden="1">
                        <a:extLst>
                          <a:ext uri="{FF2B5EF4-FFF2-40B4-BE49-F238E27FC236}">
                            <a16:creationId xmlns:a16="http://schemas.microsoft.com/office/drawing/2014/main" id="{0AB6336B-9556-4AD2-BB4C-BEE8752B0EE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p:nvSpPr>
        <p:spPr>
          <a:xfrm>
            <a:off x="398189" y="6553224"/>
            <a:ext cx="562708" cy="123111"/>
          </a:xfrm>
          <a:prstGeom prst="rect">
            <a:avLst/>
          </a:prstGeom>
          <a:noFill/>
        </p:spPr>
        <p:txBody>
          <a:bodyPr wrap="square" lIns="0" tIns="0" rIns="0" bIns="0" rtlCol="0">
            <a:spAutoFit/>
          </a:bodyPr>
          <a:lstStyle/>
          <a:p>
            <a:pPr fontAlgn="base">
              <a:spcBef>
                <a:spcPct val="0"/>
              </a:spcBef>
              <a:spcAft>
                <a:spcPct val="0"/>
              </a:spcAft>
            </a:pPr>
            <a:fld id="{04D59692-9C01-496D-8A3D-EDFAC4E8A8B9}" type="slidenum">
              <a:rPr lang="en-US" sz="800">
                <a:solidFill>
                  <a:srgbClr val="AFB1B4"/>
                </a:solidFill>
                <a:cs typeface="Arial" charset="0"/>
              </a:rPr>
              <a:pPr fontAlgn="base">
                <a:spcBef>
                  <a:spcPct val="0"/>
                </a:spcBef>
                <a:spcAft>
                  <a:spcPct val="0"/>
                </a:spcAft>
              </a:pPr>
              <a:t>‹#›</a:t>
            </a:fld>
            <a:endParaRPr lang="en-US" sz="800" dirty="0">
              <a:solidFill>
                <a:srgbClr val="AFB1B4"/>
              </a:solidFill>
              <a:cs typeface="Arial" charset="0"/>
            </a:endParaRPr>
          </a:p>
        </p:txBody>
      </p:sp>
    </p:spTree>
    <p:extLst>
      <p:ext uri="{BB962C8B-B14F-4D97-AF65-F5344CB8AC3E}">
        <p14:creationId xmlns:p14="http://schemas.microsoft.com/office/powerpoint/2010/main" val="946874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 Title and Content - 2 Text Box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33337E5-F939-452A-8B9D-AD5B5CAF188C}"/>
              </a:ext>
            </a:extLst>
          </p:cNvPr>
          <p:cNvGraphicFramePr>
            <a:graphicFrameLocks noChangeAspect="1"/>
          </p:cNvGraphicFramePr>
          <p:nvPr>
            <p:custDataLst>
              <p:tags r:id="rId2"/>
            </p:custDataLst>
            <p:extLst>
              <p:ext uri="{D42A27DB-BD31-4B8C-83A1-F6EECF244321}">
                <p14:modId xmlns:p14="http://schemas.microsoft.com/office/powerpoint/2010/main" val="7129633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8" name="think-cell Slide" r:id="rId5" imgW="425" imgH="426" progId="TCLayout.ActiveDocument.1">
                  <p:embed/>
                </p:oleObj>
              </mc:Choice>
              <mc:Fallback>
                <p:oleObj name="think-cell Slide" r:id="rId5" imgW="425" imgH="426" progId="TCLayout.ActiveDocument.1">
                  <p:embed/>
                  <p:pic>
                    <p:nvPicPr>
                      <p:cNvPr id="4" name="Object 3" hidden="1">
                        <a:extLst>
                          <a:ext uri="{FF2B5EF4-FFF2-40B4-BE49-F238E27FC236}">
                            <a16:creationId xmlns:a16="http://schemas.microsoft.com/office/drawing/2014/main" id="{C33337E5-F939-452A-8B9D-AD5B5CAF188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FE513CA-7CE5-4930-A743-60B6C3068A8E}"/>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452" cy="1091318"/>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3" name="Text Placeholder 2">
            <a:extLst>
              <a:ext uri="{FF2B5EF4-FFF2-40B4-BE49-F238E27FC236}">
                <a16:creationId xmlns:a16="http://schemas.microsoft.com/office/drawing/2014/main" id="{996CB316-C6BA-4A71-BD69-5C792EC61E9C}"/>
              </a:ext>
            </a:extLst>
          </p:cNvPr>
          <p:cNvSpPr>
            <a:spLocks noGrp="1"/>
          </p:cNvSpPr>
          <p:nvPr>
            <p:ph type="body" sz="quarter" idx="10"/>
          </p:nvPr>
        </p:nvSpPr>
        <p:spPr>
          <a:xfrm>
            <a:off x="508002" y="1619834"/>
            <a:ext cx="5146233" cy="2003045"/>
          </a:xfrm>
        </p:spPr>
        <p:txBody>
          <a:bodyPr/>
          <a:lstStyle/>
          <a:p>
            <a:pPr lvl="0"/>
            <a:r>
              <a:rPr lang="en-US"/>
              <a:t>Click to edit Master text styles</a:t>
            </a:r>
          </a:p>
          <a:p>
            <a:pPr lvl="1"/>
            <a:r>
              <a:rPr lang="en-US"/>
              <a:t>Second level</a:t>
            </a:r>
          </a:p>
        </p:txBody>
      </p:sp>
      <p:sp>
        <p:nvSpPr>
          <p:cNvPr id="10" name="Text Placeholder 2">
            <a:extLst>
              <a:ext uri="{FF2B5EF4-FFF2-40B4-BE49-F238E27FC236}">
                <a16:creationId xmlns:a16="http://schemas.microsoft.com/office/drawing/2014/main" id="{9BD46A8E-2282-481E-805B-F52C540B44F3}"/>
              </a:ext>
            </a:extLst>
          </p:cNvPr>
          <p:cNvSpPr>
            <a:spLocks noGrp="1"/>
          </p:cNvSpPr>
          <p:nvPr>
            <p:ph type="body" sz="quarter" idx="11"/>
          </p:nvPr>
        </p:nvSpPr>
        <p:spPr>
          <a:xfrm>
            <a:off x="6441336" y="1619834"/>
            <a:ext cx="5146233" cy="2003045"/>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59049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 Cov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0ED4B2B-88C5-45AF-A5C1-78C797AD6EAC}"/>
              </a:ext>
            </a:extLst>
          </p:cNvPr>
          <p:cNvGraphicFramePr>
            <a:graphicFrameLocks noChangeAspect="1"/>
          </p:cNvGraphicFramePr>
          <p:nvPr>
            <p:custDataLst>
              <p:tags r:id="rId2"/>
            </p:custDataLst>
            <p:extLst>
              <p:ext uri="{D42A27DB-BD31-4B8C-83A1-F6EECF244321}">
                <p14:modId xmlns:p14="http://schemas.microsoft.com/office/powerpoint/2010/main" val="1338223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12" name="think-cell Slide" r:id="rId5" imgW="425" imgH="426" progId="TCLayout.ActiveDocument.1">
                  <p:embed/>
                </p:oleObj>
              </mc:Choice>
              <mc:Fallback>
                <p:oleObj name="think-cell Slide" r:id="rId5" imgW="425" imgH="426" progId="TCLayout.ActiveDocument.1">
                  <p:embed/>
                  <p:pic>
                    <p:nvPicPr>
                      <p:cNvPr id="6" name="Object 5" hidden="1">
                        <a:extLst>
                          <a:ext uri="{FF2B5EF4-FFF2-40B4-BE49-F238E27FC236}">
                            <a16:creationId xmlns:a16="http://schemas.microsoft.com/office/drawing/2014/main" id="{60ED4B2B-88C5-45AF-A5C1-78C797AD6EA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AED61E65-8E69-4519-8B63-721B7117E884}"/>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Slide Number Placeholder 2">
            <a:extLst>
              <a:ext uri="{FF2B5EF4-FFF2-40B4-BE49-F238E27FC236}">
                <a16:creationId xmlns:a16="http://schemas.microsoft.com/office/drawing/2014/main" id="{958CE456-CCAB-428B-B1BA-85E4217F2DDF}"/>
              </a:ext>
            </a:extLst>
          </p:cNvPr>
          <p:cNvSpPr>
            <a:spLocks noGrp="1"/>
          </p:cNvSpPr>
          <p:nvPr>
            <p:ph type="sldNum" sz="quarter" idx="10"/>
          </p:nvPr>
        </p:nvSpPr>
        <p:spPr/>
        <p:txBody>
          <a:bodyPr/>
          <a:lstStyle/>
          <a:p>
            <a:fld id="{37F5C94B-8C55-478B-B509-BAE6A06B2E2A}" type="slidenum">
              <a:rPr lang="en-US" smtClean="0"/>
              <a:pPr/>
              <a:t>‹#›</a:t>
            </a:fld>
            <a:endParaRPr lang="en-US" dirty="0"/>
          </a:p>
        </p:txBody>
      </p:sp>
      <p:sp>
        <p:nvSpPr>
          <p:cNvPr id="4" name="Rectangle 3">
            <a:extLst>
              <a:ext uri="{FF2B5EF4-FFF2-40B4-BE49-F238E27FC236}">
                <a16:creationId xmlns:a16="http://schemas.microsoft.com/office/drawing/2014/main" id="{6485F557-F303-4E04-AEFA-64800EEDC3DE}"/>
              </a:ext>
            </a:extLst>
          </p:cNvPr>
          <p:cNvSpPr/>
          <p:nvPr/>
        </p:nvSpPr>
        <p:spPr>
          <a:xfrm>
            <a:off x="254646" y="277792"/>
            <a:ext cx="11669751" cy="27663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F6E93132-0689-4C21-926E-1A275107AB6A}"/>
              </a:ext>
            </a:extLst>
          </p:cNvPr>
          <p:cNvSpPr>
            <a:spLocks noGrp="1"/>
          </p:cNvSpPr>
          <p:nvPr>
            <p:ph type="title"/>
          </p:nvPr>
        </p:nvSpPr>
        <p:spPr>
          <a:xfrm>
            <a:off x="502541" y="810229"/>
            <a:ext cx="10256128" cy="1660966"/>
          </a:xfrm>
        </p:spPr>
        <p:txBody>
          <a:bodyPr>
            <a:normAutofit/>
          </a:bodyPr>
          <a:lstStyle>
            <a:lvl1pPr>
              <a:defRPr sz="4000">
                <a:solidFill>
                  <a:schemeClr val="bg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D9D6361-D8F2-47C1-9D7A-D7415B839B69}"/>
              </a:ext>
            </a:extLst>
          </p:cNvPr>
          <p:cNvSpPr>
            <a:spLocks noGrp="1"/>
          </p:cNvSpPr>
          <p:nvPr>
            <p:ph type="body" sz="quarter" idx="11"/>
          </p:nvPr>
        </p:nvSpPr>
        <p:spPr>
          <a:xfrm>
            <a:off x="503240" y="3280961"/>
            <a:ext cx="10313987" cy="1551469"/>
          </a:xfrm>
        </p:spPr>
        <p:txBody>
          <a:bodyPr>
            <a:normAutofit/>
          </a:bodyPr>
          <a:lstStyle>
            <a:lvl1pPr>
              <a:defRPr sz="2400"/>
            </a:lvl1pPr>
            <a:lvl2pPr>
              <a:defRPr sz="2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6686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 Table of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3109269-4FFF-4EB1-A58A-7B8FDC8BE5AF}"/>
              </a:ext>
            </a:extLst>
          </p:cNvPr>
          <p:cNvGraphicFramePr>
            <a:graphicFrameLocks noChangeAspect="1"/>
          </p:cNvGraphicFramePr>
          <p:nvPr>
            <p:custDataLst>
              <p:tags r:id="rId2"/>
            </p:custDataLst>
            <p:extLst>
              <p:ext uri="{D42A27DB-BD31-4B8C-83A1-F6EECF244321}">
                <p14:modId xmlns:p14="http://schemas.microsoft.com/office/powerpoint/2010/main" val="9646594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36" name="think-cell Slide" r:id="rId5" imgW="425" imgH="426" progId="TCLayout.ActiveDocument.1">
                  <p:embed/>
                </p:oleObj>
              </mc:Choice>
              <mc:Fallback>
                <p:oleObj name="think-cell Slide" r:id="rId5" imgW="425" imgH="426" progId="TCLayout.ActiveDocument.1">
                  <p:embed/>
                  <p:pic>
                    <p:nvPicPr>
                      <p:cNvPr id="3" name="Object 2" hidden="1">
                        <a:extLst>
                          <a:ext uri="{FF2B5EF4-FFF2-40B4-BE49-F238E27FC236}">
                            <a16:creationId xmlns:a16="http://schemas.microsoft.com/office/drawing/2014/main" id="{23109269-4FFF-4EB1-A58A-7B8FDC8BE5A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0D64B3F-295A-4A28-BC11-808C7B0F573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048" cy="1091318"/>
          </a:xfrm>
          <a:prstGeom prst="rect">
            <a:avLst/>
          </a:prstGeom>
          <a:noFill/>
        </p:spPr>
        <p:txBody>
          <a:bodyPr vert="horz" lIns="91440" tIns="45720" rIns="91440" bIns="45720" rtlCol="0" anchor="ctr">
            <a:normAutofit/>
          </a:bodyPr>
          <a:lstStyle>
            <a:lvl1pPr>
              <a:defRPr>
                <a:solidFill>
                  <a:srgbClr val="002060"/>
                </a:solidFill>
              </a:defRPr>
            </a:lvl1p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11" name="Text Placeholder 3">
            <a:extLst>
              <a:ext uri="{FF2B5EF4-FFF2-40B4-BE49-F238E27FC236}">
                <a16:creationId xmlns:a16="http://schemas.microsoft.com/office/drawing/2014/main" id="{3DBD06D5-7FF0-4FD2-A42D-89FDE4B37A1F}"/>
              </a:ext>
            </a:extLst>
          </p:cNvPr>
          <p:cNvSpPr>
            <a:spLocks noGrp="1"/>
          </p:cNvSpPr>
          <p:nvPr>
            <p:ph type="body" sz="quarter" idx="10"/>
          </p:nvPr>
        </p:nvSpPr>
        <p:spPr>
          <a:xfrm>
            <a:off x="1857375" y="1660525"/>
            <a:ext cx="9729788" cy="2332038"/>
          </a:xfrm>
        </p:spPr>
        <p:txBody>
          <a:bodyPr>
            <a:normAutofit/>
          </a:bodyPr>
          <a:lstStyle>
            <a:lvl1pPr>
              <a:defRPr sz="18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001070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Title and Content - 1 Text Box">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FFDEDE2-612E-44BA-97AF-BE2800D0205E}"/>
              </a:ext>
            </a:extLst>
          </p:cNvPr>
          <p:cNvGraphicFramePr>
            <a:graphicFrameLocks noChangeAspect="1"/>
          </p:cNvGraphicFramePr>
          <p:nvPr>
            <p:custDataLst>
              <p:tags r:id="rId2"/>
            </p:custDataLst>
            <p:extLst>
              <p:ext uri="{D42A27DB-BD31-4B8C-83A1-F6EECF244321}">
                <p14:modId xmlns:p14="http://schemas.microsoft.com/office/powerpoint/2010/main" val="8879059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60" name="think-cell Slide" r:id="rId5" imgW="344" imgH="344" progId="TCLayout.ActiveDocument.1">
                  <p:embed/>
                </p:oleObj>
              </mc:Choice>
              <mc:Fallback>
                <p:oleObj name="think-cell Slide" r:id="rId5" imgW="344" imgH="344" progId="TCLayout.ActiveDocument.1">
                  <p:embed/>
                  <p:pic>
                    <p:nvPicPr>
                      <p:cNvPr id="4" name="Object 3" hidden="1">
                        <a:extLst>
                          <a:ext uri="{FF2B5EF4-FFF2-40B4-BE49-F238E27FC236}">
                            <a16:creationId xmlns:a16="http://schemas.microsoft.com/office/drawing/2014/main" id="{BFFDEDE2-612E-44BA-97AF-BE2800D0205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A9BFA63-CD65-430C-A3EC-015E8DDF7F1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4" y="365126"/>
            <a:ext cx="11073049" cy="1091318"/>
          </a:xfrm>
          <a:prstGeom prst="rect">
            <a:avLst/>
          </a:prstGeom>
          <a:noFill/>
        </p:spPr>
        <p:txBody>
          <a:bodyPr vert="horz" lIns="91440" tIns="45720" rIns="91440" bIns="45720" rtlCol="0" anchor="ctr">
            <a:normAutofit/>
          </a:bodyPr>
          <a:lstStyle>
            <a:lvl1pPr>
              <a:defRPr sz="2400"/>
            </a:lvl1p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3" name="Text Placeholder 2">
            <a:extLst>
              <a:ext uri="{FF2B5EF4-FFF2-40B4-BE49-F238E27FC236}">
                <a16:creationId xmlns:a16="http://schemas.microsoft.com/office/drawing/2014/main" id="{996CB316-C6BA-4A71-BD69-5C792EC61E9C}"/>
              </a:ext>
            </a:extLst>
          </p:cNvPr>
          <p:cNvSpPr>
            <a:spLocks noGrp="1"/>
          </p:cNvSpPr>
          <p:nvPr>
            <p:ph type="body" sz="quarter" idx="10"/>
          </p:nvPr>
        </p:nvSpPr>
        <p:spPr>
          <a:xfrm>
            <a:off x="508001" y="1619830"/>
            <a:ext cx="11079163" cy="1696314"/>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64480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Title and Content - 2 Text Box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16F6200-8DF7-455A-B41B-E8A921FCF807}"/>
              </a:ext>
            </a:extLst>
          </p:cNvPr>
          <p:cNvGraphicFramePr>
            <a:graphicFrameLocks noChangeAspect="1"/>
          </p:cNvGraphicFramePr>
          <p:nvPr>
            <p:custDataLst>
              <p:tags r:id="rId2"/>
            </p:custDataLst>
            <p:extLst>
              <p:ext uri="{D42A27DB-BD31-4B8C-83A1-F6EECF244321}">
                <p14:modId xmlns:p14="http://schemas.microsoft.com/office/powerpoint/2010/main" val="2383981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84" name="think-cell Slide" r:id="rId5" imgW="425" imgH="426" progId="TCLayout.ActiveDocument.1">
                  <p:embed/>
                </p:oleObj>
              </mc:Choice>
              <mc:Fallback>
                <p:oleObj name="think-cell Slide" r:id="rId5" imgW="425" imgH="426" progId="TCLayout.ActiveDocument.1">
                  <p:embed/>
                  <p:pic>
                    <p:nvPicPr>
                      <p:cNvPr id="4" name="Object 3" hidden="1">
                        <a:extLst>
                          <a:ext uri="{FF2B5EF4-FFF2-40B4-BE49-F238E27FC236}">
                            <a16:creationId xmlns:a16="http://schemas.microsoft.com/office/drawing/2014/main" id="{A16F6200-8DF7-455A-B41B-E8A921FCF80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66FCB3B-15D5-42F2-9818-7ACE52AE84A0}"/>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452" cy="1091318"/>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3" name="Text Placeholder 2">
            <a:extLst>
              <a:ext uri="{FF2B5EF4-FFF2-40B4-BE49-F238E27FC236}">
                <a16:creationId xmlns:a16="http://schemas.microsoft.com/office/drawing/2014/main" id="{996CB316-C6BA-4A71-BD69-5C792EC61E9C}"/>
              </a:ext>
            </a:extLst>
          </p:cNvPr>
          <p:cNvSpPr>
            <a:spLocks noGrp="1"/>
          </p:cNvSpPr>
          <p:nvPr>
            <p:ph type="body" sz="quarter" idx="10"/>
          </p:nvPr>
        </p:nvSpPr>
        <p:spPr>
          <a:xfrm>
            <a:off x="508002" y="1619834"/>
            <a:ext cx="5146233" cy="2003045"/>
          </a:xfrm>
        </p:spPr>
        <p:txBody>
          <a:bodyPr/>
          <a:lstStyle/>
          <a:p>
            <a:pPr lvl="0"/>
            <a:r>
              <a:rPr lang="en-US"/>
              <a:t>Click to edit Master text styles</a:t>
            </a:r>
          </a:p>
          <a:p>
            <a:pPr lvl="1"/>
            <a:r>
              <a:rPr lang="en-US"/>
              <a:t>Second level</a:t>
            </a:r>
          </a:p>
        </p:txBody>
      </p:sp>
      <p:sp>
        <p:nvSpPr>
          <p:cNvPr id="10" name="Text Placeholder 2">
            <a:extLst>
              <a:ext uri="{FF2B5EF4-FFF2-40B4-BE49-F238E27FC236}">
                <a16:creationId xmlns:a16="http://schemas.microsoft.com/office/drawing/2014/main" id="{9BD46A8E-2282-481E-805B-F52C540B44F3}"/>
              </a:ext>
            </a:extLst>
          </p:cNvPr>
          <p:cNvSpPr>
            <a:spLocks noGrp="1"/>
          </p:cNvSpPr>
          <p:nvPr>
            <p:ph type="body" sz="quarter" idx="11"/>
          </p:nvPr>
        </p:nvSpPr>
        <p:spPr>
          <a:xfrm>
            <a:off x="6441336" y="1619834"/>
            <a:ext cx="5146233" cy="2003045"/>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736269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Title and Content - 4 Text Box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B1F9D8D-77DA-48B3-9BC0-FC14D3AB6300}"/>
              </a:ext>
            </a:extLst>
          </p:cNvPr>
          <p:cNvGraphicFramePr>
            <a:graphicFrameLocks noChangeAspect="1"/>
          </p:cNvGraphicFramePr>
          <p:nvPr>
            <p:custDataLst>
              <p:tags r:id="rId2"/>
            </p:custDataLst>
            <p:extLst>
              <p:ext uri="{D42A27DB-BD31-4B8C-83A1-F6EECF244321}">
                <p14:modId xmlns:p14="http://schemas.microsoft.com/office/powerpoint/2010/main" val="30683579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8" name="think-cell Slide" r:id="rId5" imgW="425" imgH="426" progId="TCLayout.ActiveDocument.1">
                  <p:embed/>
                </p:oleObj>
              </mc:Choice>
              <mc:Fallback>
                <p:oleObj name="think-cell Slide" r:id="rId5" imgW="425" imgH="426" progId="TCLayout.ActiveDocument.1">
                  <p:embed/>
                  <p:pic>
                    <p:nvPicPr>
                      <p:cNvPr id="4" name="Object 3" hidden="1">
                        <a:extLst>
                          <a:ext uri="{FF2B5EF4-FFF2-40B4-BE49-F238E27FC236}">
                            <a16:creationId xmlns:a16="http://schemas.microsoft.com/office/drawing/2014/main" id="{2B1F9D8D-77DA-48B3-9BC0-FC14D3AB630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808C4684-AF30-4F89-B5B0-EA4C6662389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452" cy="1091318"/>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11" name="Text Placeholder 2">
            <a:extLst>
              <a:ext uri="{FF2B5EF4-FFF2-40B4-BE49-F238E27FC236}">
                <a16:creationId xmlns:a16="http://schemas.microsoft.com/office/drawing/2014/main" id="{6816C72F-A50F-4D03-9178-82BC32C6BBD1}"/>
              </a:ext>
            </a:extLst>
          </p:cNvPr>
          <p:cNvSpPr>
            <a:spLocks noGrp="1"/>
          </p:cNvSpPr>
          <p:nvPr>
            <p:ph type="body" sz="quarter" idx="10"/>
          </p:nvPr>
        </p:nvSpPr>
        <p:spPr>
          <a:xfrm>
            <a:off x="508002" y="1619834"/>
            <a:ext cx="5146233" cy="2003045"/>
          </a:xfrm>
        </p:spPr>
        <p:txBody>
          <a:bodyPr/>
          <a:lstStyle/>
          <a:p>
            <a:pPr lvl="0"/>
            <a:r>
              <a:rPr lang="en-US"/>
              <a:t>Click to edit Master text styles</a:t>
            </a:r>
          </a:p>
          <a:p>
            <a:pPr lvl="1"/>
            <a:r>
              <a:rPr lang="en-US"/>
              <a:t>Second level</a:t>
            </a:r>
          </a:p>
        </p:txBody>
      </p:sp>
      <p:sp>
        <p:nvSpPr>
          <p:cNvPr id="13" name="Text Placeholder 2">
            <a:extLst>
              <a:ext uri="{FF2B5EF4-FFF2-40B4-BE49-F238E27FC236}">
                <a16:creationId xmlns:a16="http://schemas.microsoft.com/office/drawing/2014/main" id="{05BBD0DB-64B8-4546-AAD7-ADEABEE73782}"/>
              </a:ext>
            </a:extLst>
          </p:cNvPr>
          <p:cNvSpPr>
            <a:spLocks noGrp="1"/>
          </p:cNvSpPr>
          <p:nvPr>
            <p:ph type="body" sz="quarter" idx="11"/>
          </p:nvPr>
        </p:nvSpPr>
        <p:spPr>
          <a:xfrm>
            <a:off x="6441336" y="1619834"/>
            <a:ext cx="5146233" cy="2003045"/>
          </a:xfrm>
        </p:spPr>
        <p:txBody>
          <a:bodyPr/>
          <a:lstStyle/>
          <a:p>
            <a:pPr lvl="0"/>
            <a:r>
              <a:rPr lang="en-US"/>
              <a:t>Click to edit Master text styles</a:t>
            </a:r>
          </a:p>
          <a:p>
            <a:pPr lvl="1"/>
            <a:r>
              <a:rPr lang="en-US"/>
              <a:t>Second level</a:t>
            </a:r>
          </a:p>
        </p:txBody>
      </p:sp>
      <p:sp>
        <p:nvSpPr>
          <p:cNvPr id="14" name="Text Placeholder 2">
            <a:extLst>
              <a:ext uri="{FF2B5EF4-FFF2-40B4-BE49-F238E27FC236}">
                <a16:creationId xmlns:a16="http://schemas.microsoft.com/office/drawing/2014/main" id="{4AE3B4D9-051B-434A-A71D-BFE6D8D92E37}"/>
              </a:ext>
            </a:extLst>
          </p:cNvPr>
          <p:cNvSpPr>
            <a:spLocks noGrp="1"/>
          </p:cNvSpPr>
          <p:nvPr>
            <p:ph type="body" sz="quarter" idx="12"/>
          </p:nvPr>
        </p:nvSpPr>
        <p:spPr>
          <a:xfrm>
            <a:off x="508002" y="3976010"/>
            <a:ext cx="5146233" cy="2003045"/>
          </a:xfrm>
        </p:spPr>
        <p:txBody>
          <a:bodyPr/>
          <a:lstStyle/>
          <a:p>
            <a:pPr lvl="0"/>
            <a:r>
              <a:rPr lang="en-US"/>
              <a:t>Click to edit Master text styles</a:t>
            </a:r>
          </a:p>
          <a:p>
            <a:pPr lvl="1"/>
            <a:r>
              <a:rPr lang="en-US"/>
              <a:t>Second level</a:t>
            </a:r>
          </a:p>
        </p:txBody>
      </p:sp>
      <p:sp>
        <p:nvSpPr>
          <p:cNvPr id="15" name="Text Placeholder 2">
            <a:extLst>
              <a:ext uri="{FF2B5EF4-FFF2-40B4-BE49-F238E27FC236}">
                <a16:creationId xmlns:a16="http://schemas.microsoft.com/office/drawing/2014/main" id="{C9831B91-30C5-4221-BDBD-66803705E08F}"/>
              </a:ext>
            </a:extLst>
          </p:cNvPr>
          <p:cNvSpPr>
            <a:spLocks noGrp="1"/>
          </p:cNvSpPr>
          <p:nvPr>
            <p:ph type="body" sz="quarter" idx="13"/>
          </p:nvPr>
        </p:nvSpPr>
        <p:spPr>
          <a:xfrm>
            <a:off x="6441336" y="3976010"/>
            <a:ext cx="5146233" cy="2003045"/>
          </a:xfrm>
        </p:spPr>
        <p:txBody>
          <a:bodyPr/>
          <a:lstStyle/>
          <a:p>
            <a:pPr lvl="0"/>
            <a:r>
              <a:rPr lang="en-US"/>
              <a:t>Click to edit Master text styles</a:t>
            </a:r>
          </a:p>
          <a:p>
            <a:pPr lvl="1"/>
            <a:r>
              <a:rPr lang="en-US"/>
              <a:t>Second level</a:t>
            </a:r>
          </a:p>
        </p:txBody>
      </p:sp>
      <p:sp>
        <p:nvSpPr>
          <p:cNvPr id="2" name="Rectangle 1">
            <a:extLst>
              <a:ext uri="{FF2B5EF4-FFF2-40B4-BE49-F238E27FC236}">
                <a16:creationId xmlns:a16="http://schemas.microsoft.com/office/drawing/2014/main" id="{2308299C-867E-46E3-B3ED-C7BC9AE8AFD5}"/>
              </a:ext>
            </a:extLst>
          </p:cNvPr>
          <p:cNvSpPr/>
          <p:nvPr/>
        </p:nvSpPr>
        <p:spPr>
          <a:xfrm>
            <a:off x="0" y="0"/>
            <a:ext cx="1219199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32862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Grey 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78600AB-D0BD-4835-B978-ED5D266B1F6D}"/>
              </a:ext>
            </a:extLst>
          </p:cNvPr>
          <p:cNvGraphicFramePr>
            <a:graphicFrameLocks noChangeAspect="1"/>
          </p:cNvGraphicFramePr>
          <p:nvPr>
            <p:custDataLst>
              <p:tags r:id="rId2"/>
            </p:custDataLst>
            <p:extLst>
              <p:ext uri="{D42A27DB-BD31-4B8C-83A1-F6EECF244321}">
                <p14:modId xmlns:p14="http://schemas.microsoft.com/office/powerpoint/2010/main" val="42874704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32" name="think-cell Slide" r:id="rId4" imgW="425" imgH="426" progId="TCLayout.ActiveDocument.1">
                  <p:embed/>
                </p:oleObj>
              </mc:Choice>
              <mc:Fallback>
                <p:oleObj name="think-cell Slide" r:id="rId4" imgW="425" imgH="426" progId="TCLayout.ActiveDocument.1">
                  <p:embed/>
                  <p:pic>
                    <p:nvPicPr>
                      <p:cNvPr id="2" name="Object 1" hidden="1">
                        <a:extLst>
                          <a:ext uri="{FF2B5EF4-FFF2-40B4-BE49-F238E27FC236}">
                            <a16:creationId xmlns:a16="http://schemas.microsoft.com/office/drawing/2014/main" id="{B78600AB-D0BD-4835-B978-ED5D266B1F6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3" name="Rectangle 2">
            <a:extLst>
              <a:ext uri="{FF2B5EF4-FFF2-40B4-BE49-F238E27FC236}">
                <a16:creationId xmlns:a16="http://schemas.microsoft.com/office/drawing/2014/main" id="{46581E90-3C1B-461F-9D28-F6F0F961CAE6}"/>
              </a:ext>
            </a:extLst>
          </p:cNvPr>
          <p:cNvSpPr/>
          <p:nvPr/>
        </p:nvSpPr>
        <p:spPr>
          <a:xfrm>
            <a:off x="0" y="0"/>
            <a:ext cx="1219199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12136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White Blank">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DD7381-50BA-41E9-84D9-A4163E043F98}"/>
              </a:ext>
            </a:extLst>
          </p:cNvPr>
          <p:cNvGraphicFramePr>
            <a:graphicFrameLocks noChangeAspect="1"/>
          </p:cNvGraphicFramePr>
          <p:nvPr>
            <p:custDataLst>
              <p:tags r:id="rId2"/>
            </p:custDataLst>
            <p:extLst>
              <p:ext uri="{D42A27DB-BD31-4B8C-83A1-F6EECF244321}">
                <p14:modId xmlns:p14="http://schemas.microsoft.com/office/powerpoint/2010/main" val="1776485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56" name="think-cell Slide" r:id="rId4" imgW="425" imgH="426" progId="TCLayout.ActiveDocument.1">
                  <p:embed/>
                </p:oleObj>
              </mc:Choice>
              <mc:Fallback>
                <p:oleObj name="think-cell Slide" r:id="rId4" imgW="425" imgH="426" progId="TCLayout.ActiveDocument.1">
                  <p:embed/>
                  <p:pic>
                    <p:nvPicPr>
                      <p:cNvPr id="3" name="Object 2" hidden="1">
                        <a:extLst>
                          <a:ext uri="{FF2B5EF4-FFF2-40B4-BE49-F238E27FC236}">
                            <a16:creationId xmlns:a16="http://schemas.microsoft.com/office/drawing/2014/main" id="{F5DD7381-50BA-41E9-84D9-A4163E043F9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2" name="Rectangle 1">
            <a:extLst>
              <a:ext uri="{FF2B5EF4-FFF2-40B4-BE49-F238E27FC236}">
                <a16:creationId xmlns:a16="http://schemas.microsoft.com/office/drawing/2014/main" id="{FE80BD45-A4DC-46B7-BC4B-D2492DFA32F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637796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DD9909C-44BE-4347-ADAE-5582FF871A6D}"/>
              </a:ext>
            </a:extLst>
          </p:cNvPr>
          <p:cNvGraphicFramePr>
            <a:graphicFrameLocks noChangeAspect="1"/>
          </p:cNvGraphicFramePr>
          <p:nvPr>
            <p:custDataLst>
              <p:tags r:id="rId2"/>
            </p:custDataLst>
            <p:extLst>
              <p:ext uri="{D42A27DB-BD31-4B8C-83A1-F6EECF244321}">
                <p14:modId xmlns:p14="http://schemas.microsoft.com/office/powerpoint/2010/main" val="1111066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80" name="think-cell Slide" r:id="rId4" imgW="425" imgH="426" progId="TCLayout.ActiveDocument.1">
                  <p:embed/>
                </p:oleObj>
              </mc:Choice>
              <mc:Fallback>
                <p:oleObj name="think-cell Slide" r:id="rId4" imgW="425" imgH="426" progId="TCLayout.ActiveDocument.1">
                  <p:embed/>
                  <p:pic>
                    <p:nvPicPr>
                      <p:cNvPr id="2" name="Object 1" hidden="1">
                        <a:extLst>
                          <a:ext uri="{FF2B5EF4-FFF2-40B4-BE49-F238E27FC236}">
                            <a16:creationId xmlns:a16="http://schemas.microsoft.com/office/drawing/2014/main" id="{0DD9909C-44BE-4347-ADAE-5582FF871A6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p:nvSpPr>
        <p:spPr>
          <a:xfrm>
            <a:off x="398189" y="6553224"/>
            <a:ext cx="562708" cy="123111"/>
          </a:xfrm>
          <a:prstGeom prst="rect">
            <a:avLst/>
          </a:prstGeom>
          <a:noFill/>
        </p:spPr>
        <p:txBody>
          <a:bodyPr wrap="square" lIns="0" tIns="0" rIns="0" bIns="0" rtlCol="0">
            <a:spAutoFit/>
          </a:bodyPr>
          <a:lstStyle/>
          <a:p>
            <a:pPr fontAlgn="base">
              <a:spcBef>
                <a:spcPct val="0"/>
              </a:spcBef>
              <a:spcAft>
                <a:spcPct val="0"/>
              </a:spcAft>
            </a:pPr>
            <a:fld id="{04D59692-9C01-496D-8A3D-EDFAC4E8A8B9}" type="slidenum">
              <a:rPr lang="en-US" sz="800">
                <a:solidFill>
                  <a:srgbClr val="AFB1B4"/>
                </a:solidFill>
                <a:cs typeface="Arial" charset="0"/>
              </a:rPr>
              <a:pPr fontAlgn="base">
                <a:spcBef>
                  <a:spcPct val="0"/>
                </a:spcBef>
                <a:spcAft>
                  <a:spcPct val="0"/>
                </a:spcAft>
              </a:pPr>
              <a:t>‹#›</a:t>
            </a:fld>
            <a:endParaRPr lang="en-US" sz="800" dirty="0">
              <a:solidFill>
                <a:srgbClr val="AFB1B4"/>
              </a:solidFill>
              <a:cs typeface="Arial" charset="0"/>
            </a:endParaRPr>
          </a:p>
        </p:txBody>
      </p:sp>
    </p:spTree>
    <p:extLst>
      <p:ext uri="{BB962C8B-B14F-4D97-AF65-F5344CB8AC3E}">
        <p14:creationId xmlns:p14="http://schemas.microsoft.com/office/powerpoint/2010/main" val="32477528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 Cover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58CE456-CCAB-428B-B1BA-85E4217F2DDF}"/>
              </a:ext>
            </a:extLst>
          </p:cNvPr>
          <p:cNvSpPr>
            <a:spLocks noGrp="1"/>
          </p:cNvSpPr>
          <p:nvPr>
            <p:ph type="sldNum" sz="quarter" idx="10"/>
          </p:nvPr>
        </p:nvSpPr>
        <p:spPr/>
        <p:txBody>
          <a:bodyPr/>
          <a:lstStyle/>
          <a:p>
            <a:fld id="{37F5C94B-8C55-478B-B509-BAE6A06B2E2A}" type="slidenum">
              <a:rPr lang="en-US" smtClean="0"/>
              <a:pPr/>
              <a:t>‹#›</a:t>
            </a:fld>
            <a:endParaRPr lang="en-US" dirty="0"/>
          </a:p>
        </p:txBody>
      </p:sp>
      <p:sp>
        <p:nvSpPr>
          <p:cNvPr id="4" name="Rectangle 3">
            <a:extLst>
              <a:ext uri="{FF2B5EF4-FFF2-40B4-BE49-F238E27FC236}">
                <a16:creationId xmlns:a16="http://schemas.microsoft.com/office/drawing/2014/main" id="{6485F557-F303-4E04-AEFA-64800EEDC3DE}"/>
              </a:ext>
            </a:extLst>
          </p:cNvPr>
          <p:cNvSpPr/>
          <p:nvPr/>
        </p:nvSpPr>
        <p:spPr>
          <a:xfrm>
            <a:off x="254646" y="277792"/>
            <a:ext cx="11669751" cy="27663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F6E93132-0689-4C21-926E-1A275107AB6A}"/>
              </a:ext>
            </a:extLst>
          </p:cNvPr>
          <p:cNvSpPr>
            <a:spLocks noGrp="1"/>
          </p:cNvSpPr>
          <p:nvPr>
            <p:ph type="title"/>
          </p:nvPr>
        </p:nvSpPr>
        <p:spPr>
          <a:xfrm>
            <a:off x="502541" y="810229"/>
            <a:ext cx="10256128" cy="1660966"/>
          </a:xfrm>
        </p:spPr>
        <p:txBody>
          <a:bodyPr>
            <a:normAutofit/>
          </a:bodyPr>
          <a:lstStyle>
            <a:lvl1pPr>
              <a:defRPr sz="4000">
                <a:solidFill>
                  <a:schemeClr val="bg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D9D6361-D8F2-47C1-9D7A-D7415B839B69}"/>
              </a:ext>
            </a:extLst>
          </p:cNvPr>
          <p:cNvSpPr>
            <a:spLocks noGrp="1"/>
          </p:cNvSpPr>
          <p:nvPr>
            <p:ph type="body" sz="quarter" idx="11"/>
          </p:nvPr>
        </p:nvSpPr>
        <p:spPr>
          <a:xfrm>
            <a:off x="503240" y="3280961"/>
            <a:ext cx="10313987" cy="1551469"/>
          </a:xfrm>
        </p:spPr>
        <p:txBody>
          <a:bodyPr>
            <a:normAutofit/>
          </a:bodyPr>
          <a:lstStyle>
            <a:lvl1pPr>
              <a:defRPr sz="2400"/>
            </a:lvl1pPr>
            <a:lvl2pPr>
              <a:defRPr sz="2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399043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 Table of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048" cy="1091318"/>
          </a:xfrm>
          <a:prstGeom prst="rect">
            <a:avLst/>
          </a:prstGeom>
          <a:noFill/>
        </p:spPr>
        <p:txBody>
          <a:bodyPr vert="horz" lIns="91440" tIns="45720" rIns="91440" bIns="45720" rtlCol="0" anchor="ctr">
            <a:normAutofit/>
          </a:bodyPr>
          <a:lstStyle>
            <a:lvl1pPr>
              <a:defRPr>
                <a:solidFill>
                  <a:srgbClr val="002060"/>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3DBD06D5-7FF0-4FD2-A42D-89FDE4B37A1F}"/>
              </a:ext>
            </a:extLst>
          </p:cNvPr>
          <p:cNvSpPr>
            <a:spLocks noGrp="1"/>
          </p:cNvSpPr>
          <p:nvPr>
            <p:ph type="body" sz="quarter" idx="10"/>
          </p:nvPr>
        </p:nvSpPr>
        <p:spPr>
          <a:xfrm>
            <a:off x="1857375" y="1660525"/>
            <a:ext cx="9729788" cy="2332038"/>
          </a:xfrm>
        </p:spPr>
        <p:txBody>
          <a:bodyPr>
            <a:normAutofit/>
          </a:bodyPr>
          <a:lstStyle>
            <a:lvl1pPr>
              <a:defRPr sz="1800"/>
            </a:lvl1pPr>
            <a:lvl2pPr>
              <a:defRPr sz="1800"/>
            </a:lvl2pPr>
          </a:lstStyle>
          <a:p>
            <a:pPr lvl="0"/>
            <a:r>
              <a:rPr lang="en-US"/>
              <a:t>Click to edit Master text styles</a:t>
            </a:r>
          </a:p>
          <a:p>
            <a:pPr lvl="1"/>
            <a:r>
              <a:rPr lang="en-US"/>
              <a:t>Second level</a:t>
            </a:r>
          </a:p>
        </p:txBody>
      </p:sp>
      <p:sp>
        <p:nvSpPr>
          <p:cNvPr id="13" name="Slide Number Placeholder 1">
            <a:extLst>
              <a:ext uri="{FF2B5EF4-FFF2-40B4-BE49-F238E27FC236}">
                <a16:creationId xmlns:a16="http://schemas.microsoft.com/office/drawing/2014/main" id="{CBBAD4D9-14B9-4D74-8ABB-E76DAD68C37B}"/>
              </a:ext>
            </a:extLst>
          </p:cNvPr>
          <p:cNvSpPr>
            <a:spLocks noGrp="1"/>
          </p:cNvSpPr>
          <p:nvPr>
            <p:ph type="sldNum" sz="quarter" idx="4"/>
          </p:nvPr>
        </p:nvSpPr>
        <p:spPr>
          <a:xfrm>
            <a:off x="9181195" y="6632714"/>
            <a:ext cx="2743200" cy="187565"/>
          </a:xfrm>
        </p:spPr>
        <p:txBody>
          <a:bodyPr tIns="0" rIns="0"/>
          <a:lstStyle/>
          <a:p>
            <a:fld id="{37F5C94B-8C55-478B-B509-BAE6A06B2E2A}" type="slidenum">
              <a:rPr lang="en-US" sz="1000" smtClean="0">
                <a:solidFill>
                  <a:srgbClr val="ADAFBB"/>
                </a:solidFill>
              </a:rPr>
              <a:pPr/>
              <a:t>‹#›</a:t>
            </a:fld>
            <a:endParaRPr lang="en-US" sz="1000" dirty="0">
              <a:solidFill>
                <a:srgbClr val="ADAFBB"/>
              </a:solidFill>
            </a:endParaRPr>
          </a:p>
        </p:txBody>
      </p:sp>
    </p:spTree>
    <p:extLst>
      <p:ext uri="{BB962C8B-B14F-4D97-AF65-F5344CB8AC3E}">
        <p14:creationId xmlns:p14="http://schemas.microsoft.com/office/powerpoint/2010/main" val="876025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 Title and Content - 4 Text Box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7B69D1-1AC7-4788-B7F1-4214ACF38D38}"/>
              </a:ext>
            </a:extLst>
          </p:cNvPr>
          <p:cNvGraphicFramePr>
            <a:graphicFrameLocks noChangeAspect="1"/>
          </p:cNvGraphicFramePr>
          <p:nvPr>
            <p:custDataLst>
              <p:tags r:id="rId2"/>
            </p:custDataLst>
            <p:extLst>
              <p:ext uri="{D42A27DB-BD31-4B8C-83A1-F6EECF244321}">
                <p14:modId xmlns:p14="http://schemas.microsoft.com/office/powerpoint/2010/main" val="25123503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2" name="think-cell Slide" r:id="rId5" imgW="425" imgH="426" progId="TCLayout.ActiveDocument.1">
                  <p:embed/>
                </p:oleObj>
              </mc:Choice>
              <mc:Fallback>
                <p:oleObj name="think-cell Slide" r:id="rId5" imgW="425" imgH="426" progId="TCLayout.ActiveDocument.1">
                  <p:embed/>
                  <p:pic>
                    <p:nvPicPr>
                      <p:cNvPr id="4" name="Object 3" hidden="1">
                        <a:extLst>
                          <a:ext uri="{FF2B5EF4-FFF2-40B4-BE49-F238E27FC236}">
                            <a16:creationId xmlns:a16="http://schemas.microsoft.com/office/drawing/2014/main" id="{AB7B69D1-1AC7-4788-B7F1-4214ACF38D3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98CC8475-D9DE-4E1C-B79D-4F1693FA344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452" cy="1091318"/>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11" name="Text Placeholder 2">
            <a:extLst>
              <a:ext uri="{FF2B5EF4-FFF2-40B4-BE49-F238E27FC236}">
                <a16:creationId xmlns:a16="http://schemas.microsoft.com/office/drawing/2014/main" id="{6816C72F-A50F-4D03-9178-82BC32C6BBD1}"/>
              </a:ext>
            </a:extLst>
          </p:cNvPr>
          <p:cNvSpPr>
            <a:spLocks noGrp="1"/>
          </p:cNvSpPr>
          <p:nvPr>
            <p:ph type="body" sz="quarter" idx="10"/>
          </p:nvPr>
        </p:nvSpPr>
        <p:spPr>
          <a:xfrm>
            <a:off x="508002" y="1619834"/>
            <a:ext cx="5146233" cy="2003045"/>
          </a:xfrm>
        </p:spPr>
        <p:txBody>
          <a:bodyPr/>
          <a:lstStyle/>
          <a:p>
            <a:pPr lvl="0"/>
            <a:r>
              <a:rPr lang="en-US"/>
              <a:t>Click to edit Master text styles</a:t>
            </a:r>
          </a:p>
          <a:p>
            <a:pPr lvl="1"/>
            <a:r>
              <a:rPr lang="en-US"/>
              <a:t>Second level</a:t>
            </a:r>
          </a:p>
        </p:txBody>
      </p:sp>
      <p:sp>
        <p:nvSpPr>
          <p:cNvPr id="13" name="Text Placeholder 2">
            <a:extLst>
              <a:ext uri="{FF2B5EF4-FFF2-40B4-BE49-F238E27FC236}">
                <a16:creationId xmlns:a16="http://schemas.microsoft.com/office/drawing/2014/main" id="{05BBD0DB-64B8-4546-AAD7-ADEABEE73782}"/>
              </a:ext>
            </a:extLst>
          </p:cNvPr>
          <p:cNvSpPr>
            <a:spLocks noGrp="1"/>
          </p:cNvSpPr>
          <p:nvPr>
            <p:ph type="body" sz="quarter" idx="11"/>
          </p:nvPr>
        </p:nvSpPr>
        <p:spPr>
          <a:xfrm>
            <a:off x="6441336" y="1619834"/>
            <a:ext cx="5146233" cy="2003045"/>
          </a:xfrm>
        </p:spPr>
        <p:txBody>
          <a:bodyPr/>
          <a:lstStyle/>
          <a:p>
            <a:pPr lvl="0"/>
            <a:r>
              <a:rPr lang="en-US"/>
              <a:t>Click to edit Master text styles</a:t>
            </a:r>
          </a:p>
          <a:p>
            <a:pPr lvl="1"/>
            <a:r>
              <a:rPr lang="en-US"/>
              <a:t>Second level</a:t>
            </a:r>
          </a:p>
        </p:txBody>
      </p:sp>
      <p:sp>
        <p:nvSpPr>
          <p:cNvPr id="14" name="Text Placeholder 2">
            <a:extLst>
              <a:ext uri="{FF2B5EF4-FFF2-40B4-BE49-F238E27FC236}">
                <a16:creationId xmlns:a16="http://schemas.microsoft.com/office/drawing/2014/main" id="{4AE3B4D9-051B-434A-A71D-BFE6D8D92E37}"/>
              </a:ext>
            </a:extLst>
          </p:cNvPr>
          <p:cNvSpPr>
            <a:spLocks noGrp="1"/>
          </p:cNvSpPr>
          <p:nvPr>
            <p:ph type="body" sz="quarter" idx="12"/>
          </p:nvPr>
        </p:nvSpPr>
        <p:spPr>
          <a:xfrm>
            <a:off x="508002" y="3976010"/>
            <a:ext cx="5146233" cy="2003045"/>
          </a:xfrm>
        </p:spPr>
        <p:txBody>
          <a:bodyPr/>
          <a:lstStyle/>
          <a:p>
            <a:pPr lvl="0"/>
            <a:r>
              <a:rPr lang="en-US"/>
              <a:t>Click to edit Master text styles</a:t>
            </a:r>
          </a:p>
          <a:p>
            <a:pPr lvl="1"/>
            <a:r>
              <a:rPr lang="en-US"/>
              <a:t>Second level</a:t>
            </a:r>
          </a:p>
        </p:txBody>
      </p:sp>
      <p:sp>
        <p:nvSpPr>
          <p:cNvPr id="15" name="Text Placeholder 2">
            <a:extLst>
              <a:ext uri="{FF2B5EF4-FFF2-40B4-BE49-F238E27FC236}">
                <a16:creationId xmlns:a16="http://schemas.microsoft.com/office/drawing/2014/main" id="{C9831B91-30C5-4221-BDBD-66803705E08F}"/>
              </a:ext>
            </a:extLst>
          </p:cNvPr>
          <p:cNvSpPr>
            <a:spLocks noGrp="1"/>
          </p:cNvSpPr>
          <p:nvPr>
            <p:ph type="body" sz="quarter" idx="13"/>
          </p:nvPr>
        </p:nvSpPr>
        <p:spPr>
          <a:xfrm>
            <a:off x="6441336" y="3976010"/>
            <a:ext cx="5146233" cy="2003045"/>
          </a:xfrm>
        </p:spPr>
        <p:txBody>
          <a:bodyPr/>
          <a:lstStyle/>
          <a:p>
            <a:pPr lvl="0"/>
            <a:r>
              <a:rPr lang="en-US"/>
              <a:t>Click to edit Master text styles</a:t>
            </a:r>
          </a:p>
          <a:p>
            <a:pPr lvl="1"/>
            <a:r>
              <a:rPr lang="en-US"/>
              <a:t>Second level</a:t>
            </a:r>
          </a:p>
        </p:txBody>
      </p:sp>
      <p:sp>
        <p:nvSpPr>
          <p:cNvPr id="2" name="Rectangle 1">
            <a:extLst>
              <a:ext uri="{FF2B5EF4-FFF2-40B4-BE49-F238E27FC236}">
                <a16:creationId xmlns:a16="http://schemas.microsoft.com/office/drawing/2014/main" id="{2308299C-867E-46E3-B3ED-C7BC9AE8AFD5}"/>
              </a:ext>
            </a:extLst>
          </p:cNvPr>
          <p:cNvSpPr/>
          <p:nvPr/>
        </p:nvSpPr>
        <p:spPr>
          <a:xfrm>
            <a:off x="0" y="0"/>
            <a:ext cx="1219199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67215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Title and Content - 1 Text Box">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FFDEDE2-612E-44BA-97AF-BE2800D0205E}"/>
              </a:ext>
            </a:extLst>
          </p:cNvPr>
          <p:cNvGraphicFramePr>
            <a:graphicFrameLocks noChangeAspect="1"/>
          </p:cNvGraphicFramePr>
          <p:nvPr>
            <p:custDataLst>
              <p:tags r:id="rId2"/>
            </p:custDataLst>
            <p:extLst>
              <p:ext uri="{D42A27DB-BD31-4B8C-83A1-F6EECF244321}">
                <p14:modId xmlns:p14="http://schemas.microsoft.com/office/powerpoint/2010/main" val="22202594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28" name="think-cell Slide" r:id="rId5" imgW="344" imgH="344" progId="TCLayout.ActiveDocument.1">
                  <p:embed/>
                </p:oleObj>
              </mc:Choice>
              <mc:Fallback>
                <p:oleObj name="think-cell Slide" r:id="rId5" imgW="344" imgH="344" progId="TCLayout.ActiveDocument.1">
                  <p:embed/>
                  <p:pic>
                    <p:nvPicPr>
                      <p:cNvPr id="4" name="Object 3" hidden="1">
                        <a:extLst>
                          <a:ext uri="{FF2B5EF4-FFF2-40B4-BE49-F238E27FC236}">
                            <a16:creationId xmlns:a16="http://schemas.microsoft.com/office/drawing/2014/main" id="{BFFDEDE2-612E-44BA-97AF-BE2800D0205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AABDE05-52B6-4020-83AF-9DE428B90CD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4" y="365126"/>
            <a:ext cx="11073049" cy="1091318"/>
          </a:xfrm>
          <a:prstGeom prst="rect">
            <a:avLst/>
          </a:prstGeom>
          <a:noFill/>
        </p:spPr>
        <p:txBody>
          <a:bodyPr vert="horz" lIns="91440" tIns="45720" rIns="91440" bIns="45720" rtlCol="0" anchor="ctr">
            <a:normAutofit/>
          </a:bodyPr>
          <a:lstStyle>
            <a:lvl1pPr>
              <a:defRPr sz="2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96CB316-C6BA-4A71-BD69-5C792EC61E9C}"/>
              </a:ext>
            </a:extLst>
          </p:cNvPr>
          <p:cNvSpPr>
            <a:spLocks noGrp="1"/>
          </p:cNvSpPr>
          <p:nvPr>
            <p:ph type="body" sz="quarter" idx="10"/>
          </p:nvPr>
        </p:nvSpPr>
        <p:spPr>
          <a:xfrm>
            <a:off x="508001" y="1619830"/>
            <a:ext cx="11079163" cy="1696314"/>
          </a:xfrm>
        </p:spPr>
        <p:txBody>
          <a:bodyPr/>
          <a:lstStyle/>
          <a:p>
            <a:pPr lvl="0"/>
            <a:r>
              <a:rPr lang="en-US"/>
              <a:t>Click to edit Master text styles</a:t>
            </a:r>
          </a:p>
          <a:p>
            <a:pPr lvl="1"/>
            <a:r>
              <a:rPr lang="en-US"/>
              <a:t>Second level</a:t>
            </a:r>
          </a:p>
        </p:txBody>
      </p:sp>
      <p:sp>
        <p:nvSpPr>
          <p:cNvPr id="10" name="Slide Number Placeholder 1">
            <a:extLst>
              <a:ext uri="{FF2B5EF4-FFF2-40B4-BE49-F238E27FC236}">
                <a16:creationId xmlns:a16="http://schemas.microsoft.com/office/drawing/2014/main" id="{B93F75D9-C30E-4CA2-8807-34327E435FEE}"/>
              </a:ext>
            </a:extLst>
          </p:cNvPr>
          <p:cNvSpPr>
            <a:spLocks noGrp="1"/>
          </p:cNvSpPr>
          <p:nvPr>
            <p:ph type="sldNum" sz="quarter" idx="4"/>
          </p:nvPr>
        </p:nvSpPr>
        <p:spPr>
          <a:xfrm>
            <a:off x="9181195" y="6632714"/>
            <a:ext cx="2743200" cy="187565"/>
          </a:xfrm>
        </p:spPr>
        <p:txBody>
          <a:bodyPr tIns="0" rIns="0"/>
          <a:lstStyle/>
          <a:p>
            <a:fld id="{37F5C94B-8C55-478B-B509-BAE6A06B2E2A}" type="slidenum">
              <a:rPr lang="en-US" sz="1000" smtClean="0">
                <a:solidFill>
                  <a:srgbClr val="ADAFBB"/>
                </a:solidFill>
              </a:rPr>
              <a:pPr/>
              <a:t>‹#›</a:t>
            </a:fld>
            <a:endParaRPr lang="en-US" sz="1000" dirty="0">
              <a:solidFill>
                <a:srgbClr val="ADAFBB"/>
              </a:solidFill>
            </a:endParaRPr>
          </a:p>
        </p:txBody>
      </p:sp>
    </p:spTree>
    <p:extLst>
      <p:ext uri="{BB962C8B-B14F-4D97-AF65-F5344CB8AC3E}">
        <p14:creationId xmlns:p14="http://schemas.microsoft.com/office/powerpoint/2010/main" val="10729062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 Title and Content - 2 Text Box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452" cy="1091318"/>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3" name="Text Placeholder 2">
            <a:extLst>
              <a:ext uri="{FF2B5EF4-FFF2-40B4-BE49-F238E27FC236}">
                <a16:creationId xmlns:a16="http://schemas.microsoft.com/office/drawing/2014/main" id="{996CB316-C6BA-4A71-BD69-5C792EC61E9C}"/>
              </a:ext>
            </a:extLst>
          </p:cNvPr>
          <p:cNvSpPr>
            <a:spLocks noGrp="1"/>
          </p:cNvSpPr>
          <p:nvPr>
            <p:ph type="body" sz="quarter" idx="10"/>
          </p:nvPr>
        </p:nvSpPr>
        <p:spPr>
          <a:xfrm>
            <a:off x="508002" y="1619834"/>
            <a:ext cx="5146233" cy="2003045"/>
          </a:xfrm>
        </p:spPr>
        <p:txBody>
          <a:bodyPr/>
          <a:lstStyle/>
          <a:p>
            <a:pPr lvl="0"/>
            <a:r>
              <a:rPr lang="en-US"/>
              <a:t>Click to edit Master text styles</a:t>
            </a:r>
          </a:p>
          <a:p>
            <a:pPr lvl="1"/>
            <a:r>
              <a:rPr lang="en-US"/>
              <a:t>Second level</a:t>
            </a:r>
          </a:p>
        </p:txBody>
      </p:sp>
      <p:sp>
        <p:nvSpPr>
          <p:cNvPr id="10" name="Text Placeholder 2">
            <a:extLst>
              <a:ext uri="{FF2B5EF4-FFF2-40B4-BE49-F238E27FC236}">
                <a16:creationId xmlns:a16="http://schemas.microsoft.com/office/drawing/2014/main" id="{9BD46A8E-2282-481E-805B-F52C540B44F3}"/>
              </a:ext>
            </a:extLst>
          </p:cNvPr>
          <p:cNvSpPr>
            <a:spLocks noGrp="1"/>
          </p:cNvSpPr>
          <p:nvPr>
            <p:ph type="body" sz="quarter" idx="11"/>
          </p:nvPr>
        </p:nvSpPr>
        <p:spPr>
          <a:xfrm>
            <a:off x="6441336" y="1619834"/>
            <a:ext cx="5146233" cy="2003045"/>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152779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 Title and Content - 4 Text Box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452" cy="1091318"/>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11" name="Text Placeholder 2">
            <a:extLst>
              <a:ext uri="{FF2B5EF4-FFF2-40B4-BE49-F238E27FC236}">
                <a16:creationId xmlns:a16="http://schemas.microsoft.com/office/drawing/2014/main" id="{6816C72F-A50F-4D03-9178-82BC32C6BBD1}"/>
              </a:ext>
            </a:extLst>
          </p:cNvPr>
          <p:cNvSpPr>
            <a:spLocks noGrp="1"/>
          </p:cNvSpPr>
          <p:nvPr>
            <p:ph type="body" sz="quarter" idx="10"/>
          </p:nvPr>
        </p:nvSpPr>
        <p:spPr>
          <a:xfrm>
            <a:off x="508002" y="1619834"/>
            <a:ext cx="5146233" cy="2003045"/>
          </a:xfrm>
        </p:spPr>
        <p:txBody>
          <a:bodyPr/>
          <a:lstStyle/>
          <a:p>
            <a:pPr lvl="0"/>
            <a:r>
              <a:rPr lang="en-US"/>
              <a:t>Click to edit Master text styles</a:t>
            </a:r>
          </a:p>
          <a:p>
            <a:pPr lvl="1"/>
            <a:r>
              <a:rPr lang="en-US"/>
              <a:t>Second level</a:t>
            </a:r>
          </a:p>
        </p:txBody>
      </p:sp>
      <p:sp>
        <p:nvSpPr>
          <p:cNvPr id="13" name="Text Placeholder 2">
            <a:extLst>
              <a:ext uri="{FF2B5EF4-FFF2-40B4-BE49-F238E27FC236}">
                <a16:creationId xmlns:a16="http://schemas.microsoft.com/office/drawing/2014/main" id="{05BBD0DB-64B8-4546-AAD7-ADEABEE73782}"/>
              </a:ext>
            </a:extLst>
          </p:cNvPr>
          <p:cNvSpPr>
            <a:spLocks noGrp="1"/>
          </p:cNvSpPr>
          <p:nvPr>
            <p:ph type="body" sz="quarter" idx="11"/>
          </p:nvPr>
        </p:nvSpPr>
        <p:spPr>
          <a:xfrm>
            <a:off x="6441336" y="1619834"/>
            <a:ext cx="5146233" cy="2003045"/>
          </a:xfrm>
        </p:spPr>
        <p:txBody>
          <a:bodyPr/>
          <a:lstStyle/>
          <a:p>
            <a:pPr lvl="0"/>
            <a:r>
              <a:rPr lang="en-US"/>
              <a:t>Click to edit Master text styles</a:t>
            </a:r>
          </a:p>
          <a:p>
            <a:pPr lvl="1"/>
            <a:r>
              <a:rPr lang="en-US"/>
              <a:t>Second level</a:t>
            </a:r>
          </a:p>
        </p:txBody>
      </p:sp>
      <p:sp>
        <p:nvSpPr>
          <p:cNvPr id="14" name="Text Placeholder 2">
            <a:extLst>
              <a:ext uri="{FF2B5EF4-FFF2-40B4-BE49-F238E27FC236}">
                <a16:creationId xmlns:a16="http://schemas.microsoft.com/office/drawing/2014/main" id="{4AE3B4D9-051B-434A-A71D-BFE6D8D92E37}"/>
              </a:ext>
            </a:extLst>
          </p:cNvPr>
          <p:cNvSpPr>
            <a:spLocks noGrp="1"/>
          </p:cNvSpPr>
          <p:nvPr>
            <p:ph type="body" sz="quarter" idx="12"/>
          </p:nvPr>
        </p:nvSpPr>
        <p:spPr>
          <a:xfrm>
            <a:off x="508002" y="3976010"/>
            <a:ext cx="5146233" cy="2003045"/>
          </a:xfrm>
        </p:spPr>
        <p:txBody>
          <a:bodyPr/>
          <a:lstStyle/>
          <a:p>
            <a:pPr lvl="0"/>
            <a:r>
              <a:rPr lang="en-US"/>
              <a:t>Click to edit Master text styles</a:t>
            </a:r>
          </a:p>
          <a:p>
            <a:pPr lvl="1"/>
            <a:r>
              <a:rPr lang="en-US"/>
              <a:t>Second level</a:t>
            </a:r>
          </a:p>
        </p:txBody>
      </p:sp>
      <p:sp>
        <p:nvSpPr>
          <p:cNvPr id="15" name="Text Placeholder 2">
            <a:extLst>
              <a:ext uri="{FF2B5EF4-FFF2-40B4-BE49-F238E27FC236}">
                <a16:creationId xmlns:a16="http://schemas.microsoft.com/office/drawing/2014/main" id="{C9831B91-30C5-4221-BDBD-66803705E08F}"/>
              </a:ext>
            </a:extLst>
          </p:cNvPr>
          <p:cNvSpPr>
            <a:spLocks noGrp="1"/>
          </p:cNvSpPr>
          <p:nvPr>
            <p:ph type="body" sz="quarter" idx="13"/>
          </p:nvPr>
        </p:nvSpPr>
        <p:spPr>
          <a:xfrm>
            <a:off x="6441336" y="3976010"/>
            <a:ext cx="5146233" cy="2003045"/>
          </a:xfrm>
        </p:spPr>
        <p:txBody>
          <a:bodyPr/>
          <a:lstStyle/>
          <a:p>
            <a:pPr lvl="0"/>
            <a:r>
              <a:rPr lang="en-US"/>
              <a:t>Click to edit Master text styles</a:t>
            </a:r>
          </a:p>
          <a:p>
            <a:pPr lvl="1"/>
            <a:r>
              <a:rPr lang="en-US"/>
              <a:t>Second level</a:t>
            </a:r>
          </a:p>
        </p:txBody>
      </p:sp>
      <p:sp>
        <p:nvSpPr>
          <p:cNvPr id="2" name="Rectangle 1">
            <a:extLst>
              <a:ext uri="{FF2B5EF4-FFF2-40B4-BE49-F238E27FC236}">
                <a16:creationId xmlns:a16="http://schemas.microsoft.com/office/drawing/2014/main" id="{2308299C-867E-46E3-B3ED-C7BC9AE8AFD5}"/>
              </a:ext>
            </a:extLst>
          </p:cNvPr>
          <p:cNvSpPr/>
          <p:nvPr/>
        </p:nvSpPr>
        <p:spPr>
          <a:xfrm>
            <a:off x="0" y="0"/>
            <a:ext cx="1219199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45096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Grey Blank">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3" name="Rectangle 2">
            <a:extLst>
              <a:ext uri="{FF2B5EF4-FFF2-40B4-BE49-F238E27FC236}">
                <a16:creationId xmlns:a16="http://schemas.microsoft.com/office/drawing/2014/main" id="{46581E90-3C1B-461F-9D28-F6F0F961CAE6}"/>
              </a:ext>
            </a:extLst>
          </p:cNvPr>
          <p:cNvSpPr/>
          <p:nvPr/>
        </p:nvSpPr>
        <p:spPr>
          <a:xfrm>
            <a:off x="0" y="0"/>
            <a:ext cx="1219199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31495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White Blank">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2" name="Rectangle 1">
            <a:extLst>
              <a:ext uri="{FF2B5EF4-FFF2-40B4-BE49-F238E27FC236}">
                <a16:creationId xmlns:a16="http://schemas.microsoft.com/office/drawing/2014/main" id="{FE80BD45-A4DC-46B7-BC4B-D2492DFA32F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28168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extBox 4"/>
          <p:cNvSpPr txBox="1"/>
          <p:nvPr/>
        </p:nvSpPr>
        <p:spPr>
          <a:xfrm>
            <a:off x="398189" y="6553224"/>
            <a:ext cx="562708" cy="123111"/>
          </a:xfrm>
          <a:prstGeom prst="rect">
            <a:avLst/>
          </a:prstGeom>
          <a:noFill/>
        </p:spPr>
        <p:txBody>
          <a:bodyPr wrap="square" lIns="0" tIns="0" rIns="0" bIns="0" rtlCol="0">
            <a:spAutoFit/>
          </a:bodyPr>
          <a:lstStyle/>
          <a:p>
            <a:pPr fontAlgn="base">
              <a:spcBef>
                <a:spcPct val="0"/>
              </a:spcBef>
              <a:spcAft>
                <a:spcPct val="0"/>
              </a:spcAft>
            </a:pPr>
            <a:fld id="{04D59692-9C01-496D-8A3D-EDFAC4E8A8B9}" type="slidenum">
              <a:rPr lang="en-US" sz="800">
                <a:solidFill>
                  <a:srgbClr val="AFB1B4"/>
                </a:solidFill>
                <a:cs typeface="Arial" charset="0"/>
              </a:rPr>
              <a:pPr fontAlgn="base">
                <a:spcBef>
                  <a:spcPct val="0"/>
                </a:spcBef>
                <a:spcAft>
                  <a:spcPct val="0"/>
                </a:spcAft>
              </a:pPr>
              <a:t>‹#›</a:t>
            </a:fld>
            <a:endParaRPr lang="en-US" sz="800" dirty="0">
              <a:solidFill>
                <a:srgbClr val="AFB1B4"/>
              </a:solidFill>
              <a:cs typeface="Arial" charset="0"/>
            </a:endParaRPr>
          </a:p>
        </p:txBody>
      </p:sp>
    </p:spTree>
    <p:extLst>
      <p:ext uri="{BB962C8B-B14F-4D97-AF65-F5344CB8AC3E}">
        <p14:creationId xmlns:p14="http://schemas.microsoft.com/office/powerpoint/2010/main" val="3736752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 Cover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58CE456-CCAB-428B-B1BA-85E4217F2DDF}"/>
              </a:ext>
            </a:extLst>
          </p:cNvPr>
          <p:cNvSpPr>
            <a:spLocks noGrp="1"/>
          </p:cNvSpPr>
          <p:nvPr>
            <p:ph type="sldNum" sz="quarter" idx="10"/>
          </p:nvPr>
        </p:nvSpPr>
        <p:spPr/>
        <p:txBody>
          <a:bodyPr vert="horz" lIns="91440" tIns="45720" rIns="91440" bIns="45720" rtlCol="0" anchor="ctr"/>
          <a:lstStyle>
            <a:lvl1pPr algn="r">
              <a:defRPr lang="en-US" sz="1000" smtClean="0"/>
            </a:lvl1pPr>
          </a:lstStyle>
          <a:p>
            <a:fld id="{37F5C94B-8C55-478B-B509-BAE6A06B2E2A}" type="slidenum">
              <a:rPr lang="en-US" smtClean="0"/>
              <a:pPr/>
              <a:t>‹#›</a:t>
            </a:fld>
            <a:endParaRPr lang="en-US" dirty="0"/>
          </a:p>
        </p:txBody>
      </p:sp>
      <p:sp>
        <p:nvSpPr>
          <p:cNvPr id="4" name="Rectangle 3">
            <a:extLst>
              <a:ext uri="{FF2B5EF4-FFF2-40B4-BE49-F238E27FC236}">
                <a16:creationId xmlns:a16="http://schemas.microsoft.com/office/drawing/2014/main" id="{6485F557-F303-4E04-AEFA-64800EEDC3DE}"/>
              </a:ext>
            </a:extLst>
          </p:cNvPr>
          <p:cNvSpPr/>
          <p:nvPr/>
        </p:nvSpPr>
        <p:spPr>
          <a:xfrm>
            <a:off x="254646" y="277792"/>
            <a:ext cx="11669751" cy="27663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F6E93132-0689-4C21-926E-1A275107AB6A}"/>
              </a:ext>
            </a:extLst>
          </p:cNvPr>
          <p:cNvSpPr>
            <a:spLocks noGrp="1"/>
          </p:cNvSpPr>
          <p:nvPr>
            <p:ph type="title"/>
          </p:nvPr>
        </p:nvSpPr>
        <p:spPr>
          <a:xfrm>
            <a:off x="502541" y="810229"/>
            <a:ext cx="10256128" cy="1660966"/>
          </a:xfrm>
        </p:spPr>
        <p:txBody>
          <a:bodyPr>
            <a:normAutofit/>
          </a:bodyPr>
          <a:lstStyle>
            <a:lvl1pPr>
              <a:defRPr sz="4000">
                <a:solidFill>
                  <a:schemeClr val="bg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D9D6361-D8F2-47C1-9D7A-D7415B839B69}"/>
              </a:ext>
            </a:extLst>
          </p:cNvPr>
          <p:cNvSpPr>
            <a:spLocks noGrp="1"/>
          </p:cNvSpPr>
          <p:nvPr>
            <p:ph type="body" sz="quarter" idx="11"/>
          </p:nvPr>
        </p:nvSpPr>
        <p:spPr>
          <a:xfrm>
            <a:off x="503240" y="3280961"/>
            <a:ext cx="10313987" cy="1551469"/>
          </a:xfrm>
        </p:spPr>
        <p:txBody>
          <a:bodyPr>
            <a:normAutofit/>
          </a:bodyPr>
          <a:lstStyle>
            <a:lvl1pPr>
              <a:defRPr sz="2400"/>
            </a:lvl1pPr>
            <a:lvl2pPr>
              <a:defRPr sz="2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786972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 Table of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048" cy="1091318"/>
          </a:xfrm>
          <a:prstGeom prst="rect">
            <a:avLst/>
          </a:prstGeom>
          <a:noFill/>
        </p:spPr>
        <p:txBody>
          <a:bodyPr vert="horz" lIns="91440" tIns="45720" rIns="91440" bIns="45720" rtlCol="0" anchor="ctr">
            <a:normAutofit/>
          </a:bodyPr>
          <a:lstStyle>
            <a:lvl1pPr>
              <a:defRPr>
                <a:solidFill>
                  <a:srgbClr val="002060"/>
                </a:solidFill>
              </a:defRPr>
            </a:lvl1p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lang="en-US" sz="1000" smtClean="0"/>
            </a:lvl1pPr>
          </a:lstStyle>
          <a:p>
            <a:fld id="{37F5C94B-8C55-478B-B509-BAE6A06B2E2A}" type="slidenum">
              <a:rPr lang="en-US" smtClean="0"/>
              <a:pPr/>
              <a:t>‹#›</a:t>
            </a:fld>
            <a:endParaRPr lang="en-US" dirty="0"/>
          </a:p>
        </p:txBody>
      </p:sp>
      <p:sp>
        <p:nvSpPr>
          <p:cNvPr id="11" name="Text Placeholder 3">
            <a:extLst>
              <a:ext uri="{FF2B5EF4-FFF2-40B4-BE49-F238E27FC236}">
                <a16:creationId xmlns:a16="http://schemas.microsoft.com/office/drawing/2014/main" id="{3DBD06D5-7FF0-4FD2-A42D-89FDE4B37A1F}"/>
              </a:ext>
            </a:extLst>
          </p:cNvPr>
          <p:cNvSpPr>
            <a:spLocks noGrp="1"/>
          </p:cNvSpPr>
          <p:nvPr>
            <p:ph type="body" sz="quarter" idx="10"/>
          </p:nvPr>
        </p:nvSpPr>
        <p:spPr>
          <a:xfrm>
            <a:off x="1857375" y="1660525"/>
            <a:ext cx="9729788" cy="2332038"/>
          </a:xfrm>
        </p:spPr>
        <p:txBody>
          <a:bodyPr>
            <a:normAutofit/>
          </a:bodyPr>
          <a:lstStyle>
            <a:lvl1pPr>
              <a:defRPr sz="18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180614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 Title and Content - 1 Text Box">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FFDEDE2-612E-44BA-97AF-BE2800D0205E}"/>
              </a:ext>
            </a:extLst>
          </p:cNvPr>
          <p:cNvGraphicFramePr>
            <a:graphicFrameLocks noChangeAspect="1"/>
          </p:cNvGraphicFramePr>
          <p:nvPr>
            <p:custDataLst>
              <p:tags r:id="rId2"/>
            </p:custDataLst>
            <p:extLst>
              <p:ext uri="{D42A27DB-BD31-4B8C-83A1-F6EECF244321}">
                <p14:modId xmlns:p14="http://schemas.microsoft.com/office/powerpoint/2010/main" val="22193734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76" name="think-cell Slide" r:id="rId5" imgW="344" imgH="344" progId="TCLayout.ActiveDocument.1">
                  <p:embed/>
                </p:oleObj>
              </mc:Choice>
              <mc:Fallback>
                <p:oleObj name="think-cell Slide" r:id="rId5" imgW="344" imgH="344" progId="TCLayout.ActiveDocument.1">
                  <p:embed/>
                  <p:pic>
                    <p:nvPicPr>
                      <p:cNvPr id="4" name="Object 3" hidden="1">
                        <a:extLst>
                          <a:ext uri="{FF2B5EF4-FFF2-40B4-BE49-F238E27FC236}">
                            <a16:creationId xmlns:a16="http://schemas.microsoft.com/office/drawing/2014/main" id="{BFFDEDE2-612E-44BA-97AF-BE2800D0205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AABDE05-52B6-4020-83AF-9DE428B90CD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4" y="365126"/>
            <a:ext cx="11073049" cy="1091318"/>
          </a:xfrm>
          <a:prstGeom prst="rect">
            <a:avLst/>
          </a:prstGeom>
          <a:noFill/>
        </p:spPr>
        <p:txBody>
          <a:bodyPr vert="horz" lIns="91440" tIns="45720" rIns="91440" bIns="45720" rtlCol="0" anchor="ctr">
            <a:normAutofit/>
          </a:bodyPr>
          <a:lstStyle>
            <a:lvl1pPr>
              <a:defRPr sz="2400"/>
            </a:lvl1p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lang="en-US" sz="1000" smtClean="0"/>
            </a:lvl1pPr>
          </a:lstStyle>
          <a:p>
            <a:fld id="{37F5C94B-8C55-478B-B509-BAE6A06B2E2A}" type="slidenum">
              <a:rPr lang="en-US" smtClean="0"/>
              <a:pPr/>
              <a:t>‹#›</a:t>
            </a:fld>
            <a:endParaRPr lang="en-US" dirty="0"/>
          </a:p>
        </p:txBody>
      </p:sp>
      <p:sp>
        <p:nvSpPr>
          <p:cNvPr id="3" name="Text Placeholder 2">
            <a:extLst>
              <a:ext uri="{FF2B5EF4-FFF2-40B4-BE49-F238E27FC236}">
                <a16:creationId xmlns:a16="http://schemas.microsoft.com/office/drawing/2014/main" id="{996CB316-C6BA-4A71-BD69-5C792EC61E9C}"/>
              </a:ext>
            </a:extLst>
          </p:cNvPr>
          <p:cNvSpPr>
            <a:spLocks noGrp="1"/>
          </p:cNvSpPr>
          <p:nvPr>
            <p:ph type="body" sz="quarter" idx="10"/>
          </p:nvPr>
        </p:nvSpPr>
        <p:spPr>
          <a:xfrm>
            <a:off x="508001" y="1619830"/>
            <a:ext cx="11079163" cy="1696314"/>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773005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Title and Content - 2 Text Box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452" cy="1091318"/>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3" name="Text Placeholder 2">
            <a:extLst>
              <a:ext uri="{FF2B5EF4-FFF2-40B4-BE49-F238E27FC236}">
                <a16:creationId xmlns:a16="http://schemas.microsoft.com/office/drawing/2014/main" id="{996CB316-C6BA-4A71-BD69-5C792EC61E9C}"/>
              </a:ext>
            </a:extLst>
          </p:cNvPr>
          <p:cNvSpPr>
            <a:spLocks noGrp="1"/>
          </p:cNvSpPr>
          <p:nvPr>
            <p:ph type="body" sz="quarter" idx="10"/>
          </p:nvPr>
        </p:nvSpPr>
        <p:spPr>
          <a:xfrm>
            <a:off x="508002" y="1619834"/>
            <a:ext cx="5146233" cy="2003045"/>
          </a:xfrm>
        </p:spPr>
        <p:txBody>
          <a:bodyPr/>
          <a:lstStyle/>
          <a:p>
            <a:pPr lvl="0"/>
            <a:r>
              <a:rPr lang="en-US"/>
              <a:t>Click to edit Master text styles</a:t>
            </a:r>
          </a:p>
          <a:p>
            <a:pPr lvl="1"/>
            <a:r>
              <a:rPr lang="en-US"/>
              <a:t>Second level</a:t>
            </a:r>
          </a:p>
        </p:txBody>
      </p:sp>
      <p:sp>
        <p:nvSpPr>
          <p:cNvPr id="10" name="Text Placeholder 2">
            <a:extLst>
              <a:ext uri="{FF2B5EF4-FFF2-40B4-BE49-F238E27FC236}">
                <a16:creationId xmlns:a16="http://schemas.microsoft.com/office/drawing/2014/main" id="{9BD46A8E-2282-481E-805B-F52C540B44F3}"/>
              </a:ext>
            </a:extLst>
          </p:cNvPr>
          <p:cNvSpPr>
            <a:spLocks noGrp="1"/>
          </p:cNvSpPr>
          <p:nvPr>
            <p:ph type="body" sz="quarter" idx="11"/>
          </p:nvPr>
        </p:nvSpPr>
        <p:spPr>
          <a:xfrm>
            <a:off x="6441336" y="1619834"/>
            <a:ext cx="5146233" cy="2003045"/>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26453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Grey 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22A8FC1-56C6-4CB8-844A-929652805622}"/>
              </a:ext>
            </a:extLst>
          </p:cNvPr>
          <p:cNvGraphicFramePr>
            <a:graphicFrameLocks noChangeAspect="1"/>
          </p:cNvGraphicFramePr>
          <p:nvPr>
            <p:custDataLst>
              <p:tags r:id="rId2"/>
            </p:custDataLst>
            <p:extLst>
              <p:ext uri="{D42A27DB-BD31-4B8C-83A1-F6EECF244321}">
                <p14:modId xmlns:p14="http://schemas.microsoft.com/office/powerpoint/2010/main" val="41128868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6" name="think-cell Slide" r:id="rId4" imgW="425" imgH="426" progId="TCLayout.ActiveDocument.1">
                  <p:embed/>
                </p:oleObj>
              </mc:Choice>
              <mc:Fallback>
                <p:oleObj name="think-cell Slide" r:id="rId4" imgW="425" imgH="426" progId="TCLayout.ActiveDocument.1">
                  <p:embed/>
                  <p:pic>
                    <p:nvPicPr>
                      <p:cNvPr id="2" name="Object 1" hidden="1">
                        <a:extLst>
                          <a:ext uri="{FF2B5EF4-FFF2-40B4-BE49-F238E27FC236}">
                            <a16:creationId xmlns:a16="http://schemas.microsoft.com/office/drawing/2014/main" id="{522A8FC1-56C6-4CB8-844A-92965280562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3" name="Rectangle 2">
            <a:extLst>
              <a:ext uri="{FF2B5EF4-FFF2-40B4-BE49-F238E27FC236}">
                <a16:creationId xmlns:a16="http://schemas.microsoft.com/office/drawing/2014/main" id="{46581E90-3C1B-461F-9D28-F6F0F961CAE6}"/>
              </a:ext>
            </a:extLst>
          </p:cNvPr>
          <p:cNvSpPr/>
          <p:nvPr/>
        </p:nvSpPr>
        <p:spPr>
          <a:xfrm>
            <a:off x="0" y="0"/>
            <a:ext cx="1219199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68856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Title and Content - 4 Text Box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452" cy="1091318"/>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11" name="Text Placeholder 2">
            <a:extLst>
              <a:ext uri="{FF2B5EF4-FFF2-40B4-BE49-F238E27FC236}">
                <a16:creationId xmlns:a16="http://schemas.microsoft.com/office/drawing/2014/main" id="{6816C72F-A50F-4D03-9178-82BC32C6BBD1}"/>
              </a:ext>
            </a:extLst>
          </p:cNvPr>
          <p:cNvSpPr>
            <a:spLocks noGrp="1"/>
          </p:cNvSpPr>
          <p:nvPr>
            <p:ph type="body" sz="quarter" idx="10"/>
          </p:nvPr>
        </p:nvSpPr>
        <p:spPr>
          <a:xfrm>
            <a:off x="508002" y="1619834"/>
            <a:ext cx="5146233" cy="2003045"/>
          </a:xfrm>
        </p:spPr>
        <p:txBody>
          <a:bodyPr/>
          <a:lstStyle/>
          <a:p>
            <a:pPr lvl="0"/>
            <a:r>
              <a:rPr lang="en-US"/>
              <a:t>Click to edit Master text styles</a:t>
            </a:r>
          </a:p>
          <a:p>
            <a:pPr lvl="1"/>
            <a:r>
              <a:rPr lang="en-US"/>
              <a:t>Second level</a:t>
            </a:r>
          </a:p>
        </p:txBody>
      </p:sp>
      <p:sp>
        <p:nvSpPr>
          <p:cNvPr id="13" name="Text Placeholder 2">
            <a:extLst>
              <a:ext uri="{FF2B5EF4-FFF2-40B4-BE49-F238E27FC236}">
                <a16:creationId xmlns:a16="http://schemas.microsoft.com/office/drawing/2014/main" id="{05BBD0DB-64B8-4546-AAD7-ADEABEE73782}"/>
              </a:ext>
            </a:extLst>
          </p:cNvPr>
          <p:cNvSpPr>
            <a:spLocks noGrp="1"/>
          </p:cNvSpPr>
          <p:nvPr>
            <p:ph type="body" sz="quarter" idx="11"/>
          </p:nvPr>
        </p:nvSpPr>
        <p:spPr>
          <a:xfrm>
            <a:off x="6441336" y="1619834"/>
            <a:ext cx="5146233" cy="2003045"/>
          </a:xfrm>
        </p:spPr>
        <p:txBody>
          <a:bodyPr/>
          <a:lstStyle/>
          <a:p>
            <a:pPr lvl="0"/>
            <a:r>
              <a:rPr lang="en-US"/>
              <a:t>Click to edit Master text styles</a:t>
            </a:r>
          </a:p>
          <a:p>
            <a:pPr lvl="1"/>
            <a:r>
              <a:rPr lang="en-US"/>
              <a:t>Second level</a:t>
            </a:r>
          </a:p>
        </p:txBody>
      </p:sp>
      <p:sp>
        <p:nvSpPr>
          <p:cNvPr id="14" name="Text Placeholder 2">
            <a:extLst>
              <a:ext uri="{FF2B5EF4-FFF2-40B4-BE49-F238E27FC236}">
                <a16:creationId xmlns:a16="http://schemas.microsoft.com/office/drawing/2014/main" id="{4AE3B4D9-051B-434A-A71D-BFE6D8D92E37}"/>
              </a:ext>
            </a:extLst>
          </p:cNvPr>
          <p:cNvSpPr>
            <a:spLocks noGrp="1"/>
          </p:cNvSpPr>
          <p:nvPr>
            <p:ph type="body" sz="quarter" idx="12"/>
          </p:nvPr>
        </p:nvSpPr>
        <p:spPr>
          <a:xfrm>
            <a:off x="508002" y="3976010"/>
            <a:ext cx="5146233" cy="2003045"/>
          </a:xfrm>
        </p:spPr>
        <p:txBody>
          <a:bodyPr/>
          <a:lstStyle/>
          <a:p>
            <a:pPr lvl="0"/>
            <a:r>
              <a:rPr lang="en-US"/>
              <a:t>Click to edit Master text styles</a:t>
            </a:r>
          </a:p>
          <a:p>
            <a:pPr lvl="1"/>
            <a:r>
              <a:rPr lang="en-US"/>
              <a:t>Second level</a:t>
            </a:r>
          </a:p>
        </p:txBody>
      </p:sp>
      <p:sp>
        <p:nvSpPr>
          <p:cNvPr id="15" name="Text Placeholder 2">
            <a:extLst>
              <a:ext uri="{FF2B5EF4-FFF2-40B4-BE49-F238E27FC236}">
                <a16:creationId xmlns:a16="http://schemas.microsoft.com/office/drawing/2014/main" id="{C9831B91-30C5-4221-BDBD-66803705E08F}"/>
              </a:ext>
            </a:extLst>
          </p:cNvPr>
          <p:cNvSpPr>
            <a:spLocks noGrp="1"/>
          </p:cNvSpPr>
          <p:nvPr>
            <p:ph type="body" sz="quarter" idx="13"/>
          </p:nvPr>
        </p:nvSpPr>
        <p:spPr>
          <a:xfrm>
            <a:off x="6441336" y="3976010"/>
            <a:ext cx="5146233" cy="2003045"/>
          </a:xfrm>
        </p:spPr>
        <p:txBody>
          <a:bodyPr/>
          <a:lstStyle/>
          <a:p>
            <a:pPr lvl="0"/>
            <a:r>
              <a:rPr lang="en-US"/>
              <a:t>Click to edit Master text styles</a:t>
            </a:r>
          </a:p>
          <a:p>
            <a:pPr lvl="1"/>
            <a:r>
              <a:rPr lang="en-US"/>
              <a:t>Second level</a:t>
            </a:r>
          </a:p>
        </p:txBody>
      </p:sp>
      <p:sp>
        <p:nvSpPr>
          <p:cNvPr id="2" name="Rectangle 1">
            <a:extLst>
              <a:ext uri="{FF2B5EF4-FFF2-40B4-BE49-F238E27FC236}">
                <a16:creationId xmlns:a16="http://schemas.microsoft.com/office/drawing/2014/main" id="{2308299C-867E-46E3-B3ED-C7BC9AE8AFD5}"/>
              </a:ext>
            </a:extLst>
          </p:cNvPr>
          <p:cNvSpPr/>
          <p:nvPr/>
        </p:nvSpPr>
        <p:spPr>
          <a:xfrm>
            <a:off x="0" y="0"/>
            <a:ext cx="1219199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1522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Grey Blank">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3" name="Rectangle 2">
            <a:extLst>
              <a:ext uri="{FF2B5EF4-FFF2-40B4-BE49-F238E27FC236}">
                <a16:creationId xmlns:a16="http://schemas.microsoft.com/office/drawing/2014/main" id="{46581E90-3C1B-461F-9D28-F6F0F961CAE6}"/>
              </a:ext>
            </a:extLst>
          </p:cNvPr>
          <p:cNvSpPr/>
          <p:nvPr/>
        </p:nvSpPr>
        <p:spPr>
          <a:xfrm>
            <a:off x="0" y="0"/>
            <a:ext cx="1219199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41868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White Blank">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2" name="Rectangle 1">
            <a:extLst>
              <a:ext uri="{FF2B5EF4-FFF2-40B4-BE49-F238E27FC236}">
                <a16:creationId xmlns:a16="http://schemas.microsoft.com/office/drawing/2014/main" id="{FE80BD45-A4DC-46B7-BC4B-D2492DFA32F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28690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extBox 4"/>
          <p:cNvSpPr txBox="1"/>
          <p:nvPr/>
        </p:nvSpPr>
        <p:spPr>
          <a:xfrm>
            <a:off x="398189" y="6553224"/>
            <a:ext cx="562708" cy="123111"/>
          </a:xfrm>
          <a:prstGeom prst="rect">
            <a:avLst/>
          </a:prstGeom>
          <a:noFill/>
        </p:spPr>
        <p:txBody>
          <a:bodyPr wrap="square" lIns="0" tIns="0" rIns="0" bIns="0" rtlCol="0">
            <a:spAutoFit/>
          </a:bodyPr>
          <a:lstStyle/>
          <a:p>
            <a:pPr fontAlgn="base">
              <a:spcBef>
                <a:spcPct val="0"/>
              </a:spcBef>
              <a:spcAft>
                <a:spcPct val="0"/>
              </a:spcAft>
            </a:pPr>
            <a:fld id="{04D59692-9C01-496D-8A3D-EDFAC4E8A8B9}" type="slidenum">
              <a:rPr lang="en-US" sz="800">
                <a:solidFill>
                  <a:srgbClr val="AFB1B4"/>
                </a:solidFill>
                <a:cs typeface="Arial" charset="0"/>
              </a:rPr>
              <a:pPr fontAlgn="base">
                <a:spcBef>
                  <a:spcPct val="0"/>
                </a:spcBef>
                <a:spcAft>
                  <a:spcPct val="0"/>
                </a:spcAft>
              </a:pPr>
              <a:t>‹#›</a:t>
            </a:fld>
            <a:endParaRPr lang="en-US" sz="800" dirty="0">
              <a:solidFill>
                <a:srgbClr val="AFB1B4"/>
              </a:solidFill>
              <a:cs typeface="Arial" charset="0"/>
            </a:endParaRPr>
          </a:p>
        </p:txBody>
      </p:sp>
    </p:spTree>
    <p:extLst>
      <p:ext uri="{BB962C8B-B14F-4D97-AF65-F5344CB8AC3E}">
        <p14:creationId xmlns:p14="http://schemas.microsoft.com/office/powerpoint/2010/main" val="34977800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 Cover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58CE456-CCAB-428B-B1BA-85E4217F2DDF}"/>
              </a:ext>
            </a:extLst>
          </p:cNvPr>
          <p:cNvSpPr>
            <a:spLocks noGrp="1"/>
          </p:cNvSpPr>
          <p:nvPr>
            <p:ph type="sldNum" sz="quarter" idx="10"/>
          </p:nvPr>
        </p:nvSpPr>
        <p:spPr/>
        <p:txBody>
          <a:bodyPr vert="horz" lIns="91440" tIns="45720" rIns="91440" bIns="45720" rtlCol="0" anchor="ctr"/>
          <a:lstStyle>
            <a:lvl1pPr algn="r">
              <a:defRPr lang="en-US" sz="1000" smtClean="0"/>
            </a:lvl1pPr>
          </a:lstStyle>
          <a:p>
            <a:fld id="{37F5C94B-8C55-478B-B509-BAE6A06B2E2A}" type="slidenum">
              <a:rPr lang="en-US" smtClean="0"/>
              <a:pPr/>
              <a:t>‹#›</a:t>
            </a:fld>
            <a:endParaRPr lang="en-US" dirty="0"/>
          </a:p>
        </p:txBody>
      </p:sp>
      <p:sp>
        <p:nvSpPr>
          <p:cNvPr id="4" name="Rectangle 3">
            <a:extLst>
              <a:ext uri="{FF2B5EF4-FFF2-40B4-BE49-F238E27FC236}">
                <a16:creationId xmlns:a16="http://schemas.microsoft.com/office/drawing/2014/main" id="{6485F557-F303-4E04-AEFA-64800EEDC3DE}"/>
              </a:ext>
            </a:extLst>
          </p:cNvPr>
          <p:cNvSpPr/>
          <p:nvPr/>
        </p:nvSpPr>
        <p:spPr>
          <a:xfrm>
            <a:off x="254646" y="277792"/>
            <a:ext cx="11669751" cy="27663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F6E93132-0689-4C21-926E-1A275107AB6A}"/>
              </a:ext>
            </a:extLst>
          </p:cNvPr>
          <p:cNvSpPr>
            <a:spLocks noGrp="1"/>
          </p:cNvSpPr>
          <p:nvPr>
            <p:ph type="title"/>
          </p:nvPr>
        </p:nvSpPr>
        <p:spPr>
          <a:xfrm>
            <a:off x="502541" y="810229"/>
            <a:ext cx="10256128" cy="1660966"/>
          </a:xfrm>
        </p:spPr>
        <p:txBody>
          <a:bodyPr>
            <a:normAutofit/>
          </a:bodyPr>
          <a:lstStyle>
            <a:lvl1pPr>
              <a:defRPr sz="4000">
                <a:solidFill>
                  <a:schemeClr val="bg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D9D6361-D8F2-47C1-9D7A-D7415B839B69}"/>
              </a:ext>
            </a:extLst>
          </p:cNvPr>
          <p:cNvSpPr>
            <a:spLocks noGrp="1"/>
          </p:cNvSpPr>
          <p:nvPr>
            <p:ph type="body" sz="quarter" idx="11"/>
          </p:nvPr>
        </p:nvSpPr>
        <p:spPr>
          <a:xfrm>
            <a:off x="503240" y="3280961"/>
            <a:ext cx="10313987" cy="1551469"/>
          </a:xfrm>
        </p:spPr>
        <p:txBody>
          <a:bodyPr>
            <a:normAutofit/>
          </a:bodyPr>
          <a:lstStyle>
            <a:lvl1pPr>
              <a:defRPr sz="2400"/>
            </a:lvl1pPr>
            <a:lvl2pPr>
              <a:defRPr sz="2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168593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 Table of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048" cy="1091318"/>
          </a:xfrm>
          <a:prstGeom prst="rect">
            <a:avLst/>
          </a:prstGeom>
          <a:noFill/>
        </p:spPr>
        <p:txBody>
          <a:bodyPr vert="horz" lIns="91440" tIns="45720" rIns="91440" bIns="45720" rtlCol="0" anchor="ctr">
            <a:normAutofit/>
          </a:bodyPr>
          <a:lstStyle>
            <a:lvl1pPr>
              <a:defRPr>
                <a:solidFill>
                  <a:srgbClr val="002060"/>
                </a:solidFill>
              </a:defRPr>
            </a:lvl1p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lang="en-US" sz="1000" smtClean="0"/>
            </a:lvl1pPr>
          </a:lstStyle>
          <a:p>
            <a:fld id="{37F5C94B-8C55-478B-B509-BAE6A06B2E2A}" type="slidenum">
              <a:rPr lang="en-US" smtClean="0"/>
              <a:pPr/>
              <a:t>‹#›</a:t>
            </a:fld>
            <a:endParaRPr lang="en-US" dirty="0"/>
          </a:p>
        </p:txBody>
      </p:sp>
      <p:sp>
        <p:nvSpPr>
          <p:cNvPr id="11" name="Text Placeholder 3">
            <a:extLst>
              <a:ext uri="{FF2B5EF4-FFF2-40B4-BE49-F238E27FC236}">
                <a16:creationId xmlns:a16="http://schemas.microsoft.com/office/drawing/2014/main" id="{3DBD06D5-7FF0-4FD2-A42D-89FDE4B37A1F}"/>
              </a:ext>
            </a:extLst>
          </p:cNvPr>
          <p:cNvSpPr>
            <a:spLocks noGrp="1"/>
          </p:cNvSpPr>
          <p:nvPr>
            <p:ph type="body" sz="quarter" idx="10"/>
          </p:nvPr>
        </p:nvSpPr>
        <p:spPr>
          <a:xfrm>
            <a:off x="1857375" y="1660525"/>
            <a:ext cx="9729788" cy="2332038"/>
          </a:xfrm>
        </p:spPr>
        <p:txBody>
          <a:bodyPr>
            <a:normAutofit/>
          </a:bodyPr>
          <a:lstStyle>
            <a:lvl1pPr>
              <a:defRPr sz="18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155331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 Title and Content - 1 Text Box">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FFDEDE2-612E-44BA-97AF-BE2800D0205E}"/>
              </a:ext>
            </a:extLst>
          </p:cNvPr>
          <p:cNvGraphicFramePr>
            <a:graphicFrameLocks noChangeAspect="1"/>
          </p:cNvGraphicFramePr>
          <p:nvPr>
            <p:custDataLst>
              <p:tags r:id="rId2"/>
            </p:custDataLst>
            <p:extLst>
              <p:ext uri="{D42A27DB-BD31-4B8C-83A1-F6EECF244321}">
                <p14:modId xmlns:p14="http://schemas.microsoft.com/office/powerpoint/2010/main" val="33465365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24" name="think-cell Slide" r:id="rId5" imgW="344" imgH="344" progId="TCLayout.ActiveDocument.1">
                  <p:embed/>
                </p:oleObj>
              </mc:Choice>
              <mc:Fallback>
                <p:oleObj name="think-cell Slide" r:id="rId5" imgW="344" imgH="344" progId="TCLayout.ActiveDocument.1">
                  <p:embed/>
                  <p:pic>
                    <p:nvPicPr>
                      <p:cNvPr id="4" name="Object 3" hidden="1">
                        <a:extLst>
                          <a:ext uri="{FF2B5EF4-FFF2-40B4-BE49-F238E27FC236}">
                            <a16:creationId xmlns:a16="http://schemas.microsoft.com/office/drawing/2014/main" id="{BFFDEDE2-612E-44BA-97AF-BE2800D0205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AABDE05-52B6-4020-83AF-9DE428B90CD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4" y="365126"/>
            <a:ext cx="11073049" cy="1091318"/>
          </a:xfrm>
          <a:prstGeom prst="rect">
            <a:avLst/>
          </a:prstGeom>
          <a:noFill/>
        </p:spPr>
        <p:txBody>
          <a:bodyPr vert="horz" lIns="91440" tIns="45720" rIns="91440" bIns="45720" rtlCol="0" anchor="ctr">
            <a:normAutofit/>
          </a:bodyPr>
          <a:lstStyle>
            <a:lvl1pPr>
              <a:defRPr sz="2400"/>
            </a:lvl1p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lang="en-US" sz="1000" smtClean="0"/>
            </a:lvl1pPr>
          </a:lstStyle>
          <a:p>
            <a:fld id="{37F5C94B-8C55-478B-B509-BAE6A06B2E2A}" type="slidenum">
              <a:rPr lang="en-US" smtClean="0"/>
              <a:pPr/>
              <a:t>‹#›</a:t>
            </a:fld>
            <a:endParaRPr lang="en-US" dirty="0"/>
          </a:p>
        </p:txBody>
      </p:sp>
      <p:sp>
        <p:nvSpPr>
          <p:cNvPr id="3" name="Text Placeholder 2">
            <a:extLst>
              <a:ext uri="{FF2B5EF4-FFF2-40B4-BE49-F238E27FC236}">
                <a16:creationId xmlns:a16="http://schemas.microsoft.com/office/drawing/2014/main" id="{996CB316-C6BA-4A71-BD69-5C792EC61E9C}"/>
              </a:ext>
            </a:extLst>
          </p:cNvPr>
          <p:cNvSpPr>
            <a:spLocks noGrp="1"/>
          </p:cNvSpPr>
          <p:nvPr>
            <p:ph type="body" sz="quarter" idx="10"/>
          </p:nvPr>
        </p:nvSpPr>
        <p:spPr>
          <a:xfrm>
            <a:off x="508001" y="1619830"/>
            <a:ext cx="11079163" cy="1696314"/>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378849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 Title and Content - 2 Text Box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452" cy="1091318"/>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3" name="Text Placeholder 2">
            <a:extLst>
              <a:ext uri="{FF2B5EF4-FFF2-40B4-BE49-F238E27FC236}">
                <a16:creationId xmlns:a16="http://schemas.microsoft.com/office/drawing/2014/main" id="{996CB316-C6BA-4A71-BD69-5C792EC61E9C}"/>
              </a:ext>
            </a:extLst>
          </p:cNvPr>
          <p:cNvSpPr>
            <a:spLocks noGrp="1"/>
          </p:cNvSpPr>
          <p:nvPr>
            <p:ph type="body" sz="quarter" idx="10"/>
          </p:nvPr>
        </p:nvSpPr>
        <p:spPr>
          <a:xfrm>
            <a:off x="508002" y="1619834"/>
            <a:ext cx="5146233" cy="2003045"/>
          </a:xfrm>
        </p:spPr>
        <p:txBody>
          <a:bodyPr/>
          <a:lstStyle/>
          <a:p>
            <a:pPr lvl="0"/>
            <a:r>
              <a:rPr lang="en-US"/>
              <a:t>Click to edit Master text styles</a:t>
            </a:r>
          </a:p>
          <a:p>
            <a:pPr lvl="1"/>
            <a:r>
              <a:rPr lang="en-US"/>
              <a:t>Second level</a:t>
            </a:r>
          </a:p>
        </p:txBody>
      </p:sp>
      <p:sp>
        <p:nvSpPr>
          <p:cNvPr id="10" name="Text Placeholder 2">
            <a:extLst>
              <a:ext uri="{FF2B5EF4-FFF2-40B4-BE49-F238E27FC236}">
                <a16:creationId xmlns:a16="http://schemas.microsoft.com/office/drawing/2014/main" id="{9BD46A8E-2282-481E-805B-F52C540B44F3}"/>
              </a:ext>
            </a:extLst>
          </p:cNvPr>
          <p:cNvSpPr>
            <a:spLocks noGrp="1"/>
          </p:cNvSpPr>
          <p:nvPr>
            <p:ph type="body" sz="quarter" idx="11"/>
          </p:nvPr>
        </p:nvSpPr>
        <p:spPr>
          <a:xfrm>
            <a:off x="6441336" y="1619834"/>
            <a:ext cx="5146233" cy="2003045"/>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048512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3. Title and Content - 4 Text Box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452" cy="1091318"/>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11" name="Text Placeholder 2">
            <a:extLst>
              <a:ext uri="{FF2B5EF4-FFF2-40B4-BE49-F238E27FC236}">
                <a16:creationId xmlns:a16="http://schemas.microsoft.com/office/drawing/2014/main" id="{6816C72F-A50F-4D03-9178-82BC32C6BBD1}"/>
              </a:ext>
            </a:extLst>
          </p:cNvPr>
          <p:cNvSpPr>
            <a:spLocks noGrp="1"/>
          </p:cNvSpPr>
          <p:nvPr>
            <p:ph type="body" sz="quarter" idx="10"/>
          </p:nvPr>
        </p:nvSpPr>
        <p:spPr>
          <a:xfrm>
            <a:off x="508002" y="1619834"/>
            <a:ext cx="5146233" cy="2003045"/>
          </a:xfrm>
        </p:spPr>
        <p:txBody>
          <a:bodyPr/>
          <a:lstStyle/>
          <a:p>
            <a:pPr lvl="0"/>
            <a:r>
              <a:rPr lang="en-US"/>
              <a:t>Click to edit Master text styles</a:t>
            </a:r>
          </a:p>
          <a:p>
            <a:pPr lvl="1"/>
            <a:r>
              <a:rPr lang="en-US"/>
              <a:t>Second level</a:t>
            </a:r>
          </a:p>
        </p:txBody>
      </p:sp>
      <p:sp>
        <p:nvSpPr>
          <p:cNvPr id="13" name="Text Placeholder 2">
            <a:extLst>
              <a:ext uri="{FF2B5EF4-FFF2-40B4-BE49-F238E27FC236}">
                <a16:creationId xmlns:a16="http://schemas.microsoft.com/office/drawing/2014/main" id="{05BBD0DB-64B8-4546-AAD7-ADEABEE73782}"/>
              </a:ext>
            </a:extLst>
          </p:cNvPr>
          <p:cNvSpPr>
            <a:spLocks noGrp="1"/>
          </p:cNvSpPr>
          <p:nvPr>
            <p:ph type="body" sz="quarter" idx="11"/>
          </p:nvPr>
        </p:nvSpPr>
        <p:spPr>
          <a:xfrm>
            <a:off x="6441336" y="1619834"/>
            <a:ext cx="5146233" cy="2003045"/>
          </a:xfrm>
        </p:spPr>
        <p:txBody>
          <a:bodyPr/>
          <a:lstStyle/>
          <a:p>
            <a:pPr lvl="0"/>
            <a:r>
              <a:rPr lang="en-US"/>
              <a:t>Click to edit Master text styles</a:t>
            </a:r>
          </a:p>
          <a:p>
            <a:pPr lvl="1"/>
            <a:r>
              <a:rPr lang="en-US"/>
              <a:t>Second level</a:t>
            </a:r>
          </a:p>
        </p:txBody>
      </p:sp>
      <p:sp>
        <p:nvSpPr>
          <p:cNvPr id="14" name="Text Placeholder 2">
            <a:extLst>
              <a:ext uri="{FF2B5EF4-FFF2-40B4-BE49-F238E27FC236}">
                <a16:creationId xmlns:a16="http://schemas.microsoft.com/office/drawing/2014/main" id="{4AE3B4D9-051B-434A-A71D-BFE6D8D92E37}"/>
              </a:ext>
            </a:extLst>
          </p:cNvPr>
          <p:cNvSpPr>
            <a:spLocks noGrp="1"/>
          </p:cNvSpPr>
          <p:nvPr>
            <p:ph type="body" sz="quarter" idx="12"/>
          </p:nvPr>
        </p:nvSpPr>
        <p:spPr>
          <a:xfrm>
            <a:off x="508002" y="3976010"/>
            <a:ext cx="5146233" cy="2003045"/>
          </a:xfrm>
        </p:spPr>
        <p:txBody>
          <a:bodyPr/>
          <a:lstStyle/>
          <a:p>
            <a:pPr lvl="0"/>
            <a:r>
              <a:rPr lang="en-US"/>
              <a:t>Click to edit Master text styles</a:t>
            </a:r>
          </a:p>
          <a:p>
            <a:pPr lvl="1"/>
            <a:r>
              <a:rPr lang="en-US"/>
              <a:t>Second level</a:t>
            </a:r>
          </a:p>
        </p:txBody>
      </p:sp>
      <p:sp>
        <p:nvSpPr>
          <p:cNvPr id="15" name="Text Placeholder 2">
            <a:extLst>
              <a:ext uri="{FF2B5EF4-FFF2-40B4-BE49-F238E27FC236}">
                <a16:creationId xmlns:a16="http://schemas.microsoft.com/office/drawing/2014/main" id="{C9831B91-30C5-4221-BDBD-66803705E08F}"/>
              </a:ext>
            </a:extLst>
          </p:cNvPr>
          <p:cNvSpPr>
            <a:spLocks noGrp="1"/>
          </p:cNvSpPr>
          <p:nvPr>
            <p:ph type="body" sz="quarter" idx="13"/>
          </p:nvPr>
        </p:nvSpPr>
        <p:spPr>
          <a:xfrm>
            <a:off x="6441336" y="3976010"/>
            <a:ext cx="5146233" cy="2003045"/>
          </a:xfrm>
        </p:spPr>
        <p:txBody>
          <a:bodyPr/>
          <a:lstStyle/>
          <a:p>
            <a:pPr lvl="0"/>
            <a:r>
              <a:rPr lang="en-US"/>
              <a:t>Click to edit Master text styles</a:t>
            </a:r>
          </a:p>
          <a:p>
            <a:pPr lvl="1"/>
            <a:r>
              <a:rPr lang="en-US"/>
              <a:t>Second level</a:t>
            </a:r>
          </a:p>
        </p:txBody>
      </p:sp>
      <p:sp>
        <p:nvSpPr>
          <p:cNvPr id="2" name="Rectangle 1">
            <a:extLst>
              <a:ext uri="{FF2B5EF4-FFF2-40B4-BE49-F238E27FC236}">
                <a16:creationId xmlns:a16="http://schemas.microsoft.com/office/drawing/2014/main" id="{2308299C-867E-46E3-B3ED-C7BC9AE8AFD5}"/>
              </a:ext>
            </a:extLst>
          </p:cNvPr>
          <p:cNvSpPr/>
          <p:nvPr/>
        </p:nvSpPr>
        <p:spPr>
          <a:xfrm>
            <a:off x="0" y="0"/>
            <a:ext cx="1219199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6290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Grey Blank">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3" name="Rectangle 2">
            <a:extLst>
              <a:ext uri="{FF2B5EF4-FFF2-40B4-BE49-F238E27FC236}">
                <a16:creationId xmlns:a16="http://schemas.microsoft.com/office/drawing/2014/main" id="{46581E90-3C1B-461F-9D28-F6F0F961CAE6}"/>
              </a:ext>
            </a:extLst>
          </p:cNvPr>
          <p:cNvSpPr/>
          <p:nvPr/>
        </p:nvSpPr>
        <p:spPr>
          <a:xfrm>
            <a:off x="0" y="0"/>
            <a:ext cx="1219199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5426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White Blank">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F3D51A-DDA6-4B22-933D-3CF618BD4385}"/>
              </a:ext>
            </a:extLst>
          </p:cNvPr>
          <p:cNvGraphicFramePr>
            <a:graphicFrameLocks noChangeAspect="1"/>
          </p:cNvGraphicFramePr>
          <p:nvPr>
            <p:custDataLst>
              <p:tags r:id="rId2"/>
            </p:custDataLst>
            <p:extLst>
              <p:ext uri="{D42A27DB-BD31-4B8C-83A1-F6EECF244321}">
                <p14:modId xmlns:p14="http://schemas.microsoft.com/office/powerpoint/2010/main" val="17766020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00" name="think-cell Slide" r:id="rId4" imgW="425" imgH="426" progId="TCLayout.ActiveDocument.1">
                  <p:embed/>
                </p:oleObj>
              </mc:Choice>
              <mc:Fallback>
                <p:oleObj name="think-cell Slide" r:id="rId4" imgW="425" imgH="426" progId="TCLayout.ActiveDocument.1">
                  <p:embed/>
                  <p:pic>
                    <p:nvPicPr>
                      <p:cNvPr id="3" name="Object 2" hidden="1">
                        <a:extLst>
                          <a:ext uri="{FF2B5EF4-FFF2-40B4-BE49-F238E27FC236}">
                            <a16:creationId xmlns:a16="http://schemas.microsoft.com/office/drawing/2014/main" id="{CEF3D51A-DDA6-4B22-933D-3CF618BD438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2" name="Rectangle 1">
            <a:extLst>
              <a:ext uri="{FF2B5EF4-FFF2-40B4-BE49-F238E27FC236}">
                <a16:creationId xmlns:a16="http://schemas.microsoft.com/office/drawing/2014/main" id="{FE80BD45-A4DC-46B7-BC4B-D2492DFA32F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1963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White Blank">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2" name="Rectangle 1">
            <a:extLst>
              <a:ext uri="{FF2B5EF4-FFF2-40B4-BE49-F238E27FC236}">
                <a16:creationId xmlns:a16="http://schemas.microsoft.com/office/drawing/2014/main" id="{FE80BD45-A4DC-46B7-BC4B-D2492DFA32F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5459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extBox 4"/>
          <p:cNvSpPr txBox="1"/>
          <p:nvPr/>
        </p:nvSpPr>
        <p:spPr>
          <a:xfrm>
            <a:off x="398189" y="6553224"/>
            <a:ext cx="562708" cy="123111"/>
          </a:xfrm>
          <a:prstGeom prst="rect">
            <a:avLst/>
          </a:prstGeom>
          <a:noFill/>
        </p:spPr>
        <p:txBody>
          <a:bodyPr wrap="square" lIns="0" tIns="0" rIns="0" bIns="0" rtlCol="0">
            <a:spAutoFit/>
          </a:bodyPr>
          <a:lstStyle/>
          <a:p>
            <a:pPr fontAlgn="base">
              <a:spcBef>
                <a:spcPct val="0"/>
              </a:spcBef>
              <a:spcAft>
                <a:spcPct val="0"/>
              </a:spcAft>
            </a:pPr>
            <a:fld id="{04D59692-9C01-496D-8A3D-EDFAC4E8A8B9}" type="slidenum">
              <a:rPr lang="en-US" sz="800">
                <a:solidFill>
                  <a:srgbClr val="AFB1B4"/>
                </a:solidFill>
                <a:cs typeface="Arial" charset="0"/>
              </a:rPr>
              <a:pPr fontAlgn="base">
                <a:spcBef>
                  <a:spcPct val="0"/>
                </a:spcBef>
                <a:spcAft>
                  <a:spcPct val="0"/>
                </a:spcAft>
              </a:pPr>
              <a:t>‹#›</a:t>
            </a:fld>
            <a:endParaRPr lang="en-US" sz="800" dirty="0">
              <a:solidFill>
                <a:srgbClr val="AFB1B4"/>
              </a:solidFill>
              <a:cs typeface="Arial" charset="0"/>
            </a:endParaRPr>
          </a:p>
        </p:txBody>
      </p:sp>
    </p:spTree>
    <p:extLst>
      <p:ext uri="{BB962C8B-B14F-4D97-AF65-F5344CB8AC3E}">
        <p14:creationId xmlns:p14="http://schemas.microsoft.com/office/powerpoint/2010/main" val="564385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 Cov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256145A-495B-4022-B821-DD8A20D724F6}"/>
              </a:ext>
            </a:extLst>
          </p:cNvPr>
          <p:cNvGraphicFramePr>
            <a:graphicFrameLocks noChangeAspect="1"/>
          </p:cNvGraphicFramePr>
          <p:nvPr>
            <p:custDataLst>
              <p:tags r:id="rId2"/>
            </p:custDataLst>
            <p:extLst>
              <p:ext uri="{D42A27DB-BD31-4B8C-83A1-F6EECF244321}">
                <p14:modId xmlns:p14="http://schemas.microsoft.com/office/powerpoint/2010/main" val="12252164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8" name="think-cell Slide" r:id="rId5" imgW="425" imgH="426" progId="TCLayout.ActiveDocument.1">
                  <p:embed/>
                </p:oleObj>
              </mc:Choice>
              <mc:Fallback>
                <p:oleObj name="think-cell Slide" r:id="rId5" imgW="425" imgH="426" progId="TCLayout.ActiveDocument.1">
                  <p:embed/>
                  <p:pic>
                    <p:nvPicPr>
                      <p:cNvPr id="6" name="Object 5" hidden="1">
                        <a:extLst>
                          <a:ext uri="{FF2B5EF4-FFF2-40B4-BE49-F238E27FC236}">
                            <a16:creationId xmlns:a16="http://schemas.microsoft.com/office/drawing/2014/main" id="{C256145A-495B-4022-B821-DD8A20D724F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B52DD5D3-52AA-4709-85C9-1D9916B7417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Slide Number Placeholder 2">
            <a:extLst>
              <a:ext uri="{FF2B5EF4-FFF2-40B4-BE49-F238E27FC236}">
                <a16:creationId xmlns:a16="http://schemas.microsoft.com/office/drawing/2014/main" id="{958CE456-CCAB-428B-B1BA-85E4217F2DDF}"/>
              </a:ext>
            </a:extLst>
          </p:cNvPr>
          <p:cNvSpPr>
            <a:spLocks noGrp="1"/>
          </p:cNvSpPr>
          <p:nvPr>
            <p:ph type="sldNum" sz="quarter" idx="10"/>
          </p:nvPr>
        </p:nvSpPr>
        <p:spPr/>
        <p:txBody>
          <a:bodyPr/>
          <a:lstStyle/>
          <a:p>
            <a:fld id="{37F5C94B-8C55-478B-B509-BAE6A06B2E2A}" type="slidenum">
              <a:rPr lang="en-US" smtClean="0"/>
              <a:pPr/>
              <a:t>‹#›</a:t>
            </a:fld>
            <a:endParaRPr lang="en-US" dirty="0"/>
          </a:p>
        </p:txBody>
      </p:sp>
      <p:sp>
        <p:nvSpPr>
          <p:cNvPr id="4" name="Rectangle 3">
            <a:extLst>
              <a:ext uri="{FF2B5EF4-FFF2-40B4-BE49-F238E27FC236}">
                <a16:creationId xmlns:a16="http://schemas.microsoft.com/office/drawing/2014/main" id="{6485F557-F303-4E04-AEFA-64800EEDC3DE}"/>
              </a:ext>
            </a:extLst>
          </p:cNvPr>
          <p:cNvSpPr/>
          <p:nvPr/>
        </p:nvSpPr>
        <p:spPr>
          <a:xfrm>
            <a:off x="254646" y="277792"/>
            <a:ext cx="11669751" cy="27663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F6E93132-0689-4C21-926E-1A275107AB6A}"/>
              </a:ext>
            </a:extLst>
          </p:cNvPr>
          <p:cNvSpPr>
            <a:spLocks noGrp="1"/>
          </p:cNvSpPr>
          <p:nvPr>
            <p:ph type="title"/>
          </p:nvPr>
        </p:nvSpPr>
        <p:spPr>
          <a:xfrm>
            <a:off x="502541" y="810229"/>
            <a:ext cx="10256128" cy="1660966"/>
          </a:xfrm>
        </p:spPr>
        <p:txBody>
          <a:bodyPr>
            <a:normAutofit/>
          </a:bodyPr>
          <a:lstStyle>
            <a:lvl1pPr>
              <a:defRPr sz="4000">
                <a:solidFill>
                  <a:schemeClr val="bg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D9D6361-D8F2-47C1-9D7A-D7415B839B69}"/>
              </a:ext>
            </a:extLst>
          </p:cNvPr>
          <p:cNvSpPr>
            <a:spLocks noGrp="1"/>
          </p:cNvSpPr>
          <p:nvPr>
            <p:ph type="body" sz="quarter" idx="11"/>
          </p:nvPr>
        </p:nvSpPr>
        <p:spPr>
          <a:xfrm>
            <a:off x="503240" y="3280961"/>
            <a:ext cx="10313987" cy="1551469"/>
          </a:xfrm>
        </p:spPr>
        <p:txBody>
          <a:bodyPr>
            <a:normAutofit/>
          </a:bodyPr>
          <a:lstStyle>
            <a:lvl1pPr>
              <a:defRPr sz="2400"/>
            </a:lvl1pPr>
            <a:lvl2pPr>
              <a:defRPr sz="2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94241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Table of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3923E8C-4F41-4FF2-B5C9-0708083043FE}"/>
              </a:ext>
            </a:extLst>
          </p:cNvPr>
          <p:cNvGraphicFramePr>
            <a:graphicFrameLocks noChangeAspect="1"/>
          </p:cNvGraphicFramePr>
          <p:nvPr>
            <p:custDataLst>
              <p:tags r:id="rId2"/>
            </p:custDataLst>
            <p:extLst>
              <p:ext uri="{D42A27DB-BD31-4B8C-83A1-F6EECF244321}">
                <p14:modId xmlns:p14="http://schemas.microsoft.com/office/powerpoint/2010/main" val="3423530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72" name="think-cell Slide" r:id="rId5" imgW="425" imgH="426" progId="TCLayout.ActiveDocument.1">
                  <p:embed/>
                </p:oleObj>
              </mc:Choice>
              <mc:Fallback>
                <p:oleObj name="think-cell Slide" r:id="rId5" imgW="425" imgH="426" progId="TCLayout.ActiveDocument.1">
                  <p:embed/>
                  <p:pic>
                    <p:nvPicPr>
                      <p:cNvPr id="3" name="Object 2" hidden="1">
                        <a:extLst>
                          <a:ext uri="{FF2B5EF4-FFF2-40B4-BE49-F238E27FC236}">
                            <a16:creationId xmlns:a16="http://schemas.microsoft.com/office/drawing/2014/main" id="{A3923E8C-4F41-4FF2-B5C9-0708083043F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55ECDAF-D721-41FB-95E8-475C9A67BD3A}"/>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AEA9136-1274-43DF-B8AE-AFDE43499174}"/>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514115" y="365126"/>
            <a:ext cx="11073048" cy="1091318"/>
          </a:xfrm>
          <a:prstGeom prst="rect">
            <a:avLst/>
          </a:prstGeom>
          <a:noFill/>
        </p:spPr>
        <p:txBody>
          <a:bodyPr vert="horz" lIns="91440" tIns="45720" rIns="91440" bIns="45720" rtlCol="0" anchor="ctr">
            <a:normAutofit/>
          </a:bodyPr>
          <a:lstStyle>
            <a:lvl1pPr>
              <a:defRPr>
                <a:solidFill>
                  <a:srgbClr val="002060"/>
                </a:solidFill>
              </a:defRPr>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3DBD06D5-7FF0-4FD2-A42D-89FDE4B37A1F}"/>
              </a:ext>
            </a:extLst>
          </p:cNvPr>
          <p:cNvSpPr>
            <a:spLocks noGrp="1"/>
          </p:cNvSpPr>
          <p:nvPr>
            <p:ph type="body" sz="quarter" idx="10"/>
          </p:nvPr>
        </p:nvSpPr>
        <p:spPr>
          <a:xfrm>
            <a:off x="1857375" y="1660525"/>
            <a:ext cx="9729788" cy="2332038"/>
          </a:xfrm>
        </p:spPr>
        <p:txBody>
          <a:bodyPr>
            <a:normAutofit/>
          </a:bodyPr>
          <a:lstStyle>
            <a:lvl1pPr>
              <a:defRPr sz="1800"/>
            </a:lvl1pPr>
            <a:lvl2pPr>
              <a:defRPr sz="1800"/>
            </a:lvl2pPr>
          </a:lstStyle>
          <a:p>
            <a:pPr lvl="0"/>
            <a:r>
              <a:rPr lang="en-US"/>
              <a:t>Click to edit Master text styles</a:t>
            </a:r>
          </a:p>
          <a:p>
            <a:pPr lvl="1"/>
            <a:r>
              <a:rPr lang="en-US"/>
              <a:t>Second level</a:t>
            </a:r>
          </a:p>
        </p:txBody>
      </p:sp>
      <p:sp>
        <p:nvSpPr>
          <p:cNvPr id="13" name="Slide Number Placeholder 1">
            <a:extLst>
              <a:ext uri="{FF2B5EF4-FFF2-40B4-BE49-F238E27FC236}">
                <a16:creationId xmlns:a16="http://schemas.microsoft.com/office/drawing/2014/main" id="{CBBAD4D9-14B9-4D74-8ABB-E76DAD68C37B}"/>
              </a:ext>
            </a:extLst>
          </p:cNvPr>
          <p:cNvSpPr>
            <a:spLocks noGrp="1"/>
          </p:cNvSpPr>
          <p:nvPr>
            <p:ph type="sldNum" sz="quarter" idx="4"/>
          </p:nvPr>
        </p:nvSpPr>
        <p:spPr>
          <a:xfrm>
            <a:off x="9181195" y="6632714"/>
            <a:ext cx="2743200" cy="187565"/>
          </a:xfrm>
        </p:spPr>
        <p:txBody>
          <a:bodyPr tIns="0" rIns="0"/>
          <a:lstStyle/>
          <a:p>
            <a:fld id="{37F5C94B-8C55-478B-B509-BAE6A06B2E2A}" type="slidenum">
              <a:rPr lang="en-US" sz="1000" smtClean="0">
                <a:solidFill>
                  <a:srgbClr val="ADAFBB"/>
                </a:solidFill>
              </a:rPr>
              <a:pPr/>
              <a:t>‹#›</a:t>
            </a:fld>
            <a:endParaRPr lang="en-US" sz="1000" dirty="0">
              <a:solidFill>
                <a:srgbClr val="ADAFBB"/>
              </a:solidFill>
            </a:endParaRPr>
          </a:p>
        </p:txBody>
      </p:sp>
    </p:spTree>
    <p:extLst>
      <p:ext uri="{BB962C8B-B14F-4D97-AF65-F5344CB8AC3E}">
        <p14:creationId xmlns:p14="http://schemas.microsoft.com/office/powerpoint/2010/main" val="2884796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oleObject" Target="../embeddings/oleObject9.bin"/><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ags" Target="../tags/tag17.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ags" Target="../tags/tag16.xml"/><Relationship Id="rId5" Type="http://schemas.openxmlformats.org/officeDocument/2006/relationships/slideLayout" Target="../slideLayouts/slideLayout12.xml"/><Relationship Id="rId10" Type="http://schemas.openxmlformats.org/officeDocument/2006/relationships/vmlDrawing" Target="../drawings/vmlDrawing9.vml"/><Relationship Id="rId4" Type="http://schemas.openxmlformats.org/officeDocument/2006/relationships/slideLayout" Target="../slideLayouts/slideLayout11.xml"/><Relationship Id="rId9" Type="http://schemas.openxmlformats.org/officeDocument/2006/relationships/theme" Target="../theme/theme2.xml"/><Relationship Id="rId1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oleObject" Target="../embeddings/oleObject18.bin"/><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ags" Target="../tags/tag3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ags" Target="../tags/tag31.xml"/><Relationship Id="rId5" Type="http://schemas.openxmlformats.org/officeDocument/2006/relationships/slideLayout" Target="../slideLayouts/slideLayout20.xml"/><Relationship Id="rId10" Type="http://schemas.openxmlformats.org/officeDocument/2006/relationships/vmlDrawing" Target="../drawings/vmlDrawing18.vml"/><Relationship Id="rId4" Type="http://schemas.openxmlformats.org/officeDocument/2006/relationships/slideLayout" Target="../slideLayouts/slideLayout19.xml"/><Relationship Id="rId9" Type="http://schemas.openxmlformats.org/officeDocument/2006/relationships/theme" Target="../theme/theme3.xml"/><Relationship Id="rId1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oleObject" Target="../embeddings/oleObject27.bin"/><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ags" Target="../tags/tag47.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ags" Target="../tags/tag46.xml"/><Relationship Id="rId5" Type="http://schemas.openxmlformats.org/officeDocument/2006/relationships/slideLayout" Target="../slideLayouts/slideLayout28.xml"/><Relationship Id="rId10" Type="http://schemas.openxmlformats.org/officeDocument/2006/relationships/vmlDrawing" Target="../drawings/vmlDrawing27.vml"/><Relationship Id="rId4" Type="http://schemas.openxmlformats.org/officeDocument/2006/relationships/slideLayout" Target="../slideLayouts/slideLayout27.xml"/><Relationship Id="rId9" Type="http://schemas.openxmlformats.org/officeDocument/2006/relationships/theme" Target="../theme/theme4.xml"/><Relationship Id="rId14"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oleObject" Target="../embeddings/oleObject36.bin"/><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ags" Target="../tags/tag6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ags" Target="../tags/tag61.xml"/><Relationship Id="rId5" Type="http://schemas.openxmlformats.org/officeDocument/2006/relationships/slideLayout" Target="../slideLayouts/slideLayout36.xml"/><Relationship Id="rId10" Type="http://schemas.openxmlformats.org/officeDocument/2006/relationships/vmlDrawing" Target="../drawings/vmlDrawing36.vml"/><Relationship Id="rId4" Type="http://schemas.openxmlformats.org/officeDocument/2006/relationships/slideLayout" Target="../slideLayouts/slideLayout35.xml"/><Relationship Id="rId9" Type="http://schemas.openxmlformats.org/officeDocument/2006/relationships/theme" Target="../theme/theme5.xml"/><Relationship Id="rId14"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oleObject" Target="../embeddings/oleObject45.bin"/><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ags" Target="../tags/tag77.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ags" Target="../tags/tag76.xml"/><Relationship Id="rId5" Type="http://schemas.openxmlformats.org/officeDocument/2006/relationships/slideLayout" Target="../slideLayouts/slideLayout44.xml"/><Relationship Id="rId10" Type="http://schemas.openxmlformats.org/officeDocument/2006/relationships/vmlDrawing" Target="../drawings/vmlDrawing45.vml"/><Relationship Id="rId4" Type="http://schemas.openxmlformats.org/officeDocument/2006/relationships/slideLayout" Target="../slideLayouts/slideLayout43.xml"/><Relationship Id="rId9" Type="http://schemas.openxmlformats.org/officeDocument/2006/relationships/theme" Target="../theme/theme6.xml"/><Relationship Id="rId14"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oleObject" Target="../embeddings/oleObject54.bin"/><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ags" Target="../tags/tag92.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ags" Target="../tags/tag91.xml"/><Relationship Id="rId5" Type="http://schemas.openxmlformats.org/officeDocument/2006/relationships/slideLayout" Target="../slideLayouts/slideLayout52.xml"/><Relationship Id="rId10" Type="http://schemas.openxmlformats.org/officeDocument/2006/relationships/vmlDrawing" Target="../drawings/vmlDrawing54.vml"/><Relationship Id="rId4" Type="http://schemas.openxmlformats.org/officeDocument/2006/relationships/slideLayout" Target="../slideLayouts/slideLayout51.xml"/><Relationship Id="rId9" Type="http://schemas.openxmlformats.org/officeDocument/2006/relationships/theme" Target="../theme/theme7.xml"/><Relationship Id="rId14" Type="http://schemas.openxmlformats.org/officeDocument/2006/relationships/image" Target="../media/image1.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oleObject" Target="../embeddings/oleObject56.bin"/><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ags" Target="../tags/tag9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ags" Target="../tags/tag95.xml"/><Relationship Id="rId5" Type="http://schemas.openxmlformats.org/officeDocument/2006/relationships/slideLayout" Target="../slideLayouts/slideLayout60.xml"/><Relationship Id="rId10" Type="http://schemas.openxmlformats.org/officeDocument/2006/relationships/vmlDrawing" Target="../drawings/vmlDrawing56.vml"/><Relationship Id="rId4" Type="http://schemas.openxmlformats.org/officeDocument/2006/relationships/slideLayout" Target="../slideLayouts/slideLayout59.xml"/><Relationship Id="rId9" Type="http://schemas.openxmlformats.org/officeDocument/2006/relationships/theme" Target="../theme/theme8.xml"/><Relationship Id="rId14" Type="http://schemas.openxmlformats.org/officeDocument/2006/relationships/image" Target="../media/image1.e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oleObject" Target="../embeddings/oleObject58.bin"/><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ags" Target="../tags/tag10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ags" Target="../tags/tag99.xml"/><Relationship Id="rId5" Type="http://schemas.openxmlformats.org/officeDocument/2006/relationships/slideLayout" Target="../slideLayouts/slideLayout68.xml"/><Relationship Id="rId10" Type="http://schemas.openxmlformats.org/officeDocument/2006/relationships/vmlDrawing" Target="../drawings/vmlDrawing58.vml"/><Relationship Id="rId4" Type="http://schemas.openxmlformats.org/officeDocument/2006/relationships/slideLayout" Target="../slideLayouts/slideLayout67.xml"/><Relationship Id="rId9" Type="http://schemas.openxmlformats.org/officeDocument/2006/relationships/theme" Target="../theme/theme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1CB5F6-6652-4935-9EC5-5408E4F9EA1D}"/>
              </a:ext>
            </a:extLst>
          </p:cNvPr>
          <p:cNvGraphicFramePr>
            <a:graphicFrameLocks noChangeAspect="1"/>
          </p:cNvGraphicFramePr>
          <p:nvPr>
            <p:custDataLst>
              <p:tags r:id="rId10"/>
            </p:custDataLst>
            <p:extLst>
              <p:ext uri="{D42A27DB-BD31-4B8C-83A1-F6EECF244321}">
                <p14:modId xmlns:p14="http://schemas.microsoft.com/office/powerpoint/2010/main" val="2833578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2" name="think-cell Slide" r:id="rId12" imgW="344" imgH="344" progId="TCLayout.ActiveDocument.1">
                  <p:embed/>
                </p:oleObj>
              </mc:Choice>
              <mc:Fallback>
                <p:oleObj name="think-cell Slide" r:id="rId12" imgW="344" imgH="344" progId="TCLayout.ActiveDocument.1">
                  <p:embed/>
                  <p:pic>
                    <p:nvPicPr>
                      <p:cNvPr id="5" name="Object 4" hidden="1">
                        <a:extLst>
                          <a:ext uri="{FF2B5EF4-FFF2-40B4-BE49-F238E27FC236}">
                            <a16:creationId xmlns:a16="http://schemas.microsoft.com/office/drawing/2014/main" id="{EA1CB5F6-6652-4935-9EC5-5408E4F9EA1D}"/>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6A767ABE-C4E1-4B07-8DB9-34D6A2E637D2}"/>
              </a:ext>
            </a:extLst>
          </p:cNvPr>
          <p:cNvSpPr/>
          <p:nvPr>
            <p:custDataLst>
              <p:tags r:id="rId11"/>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0A6EF046-E2A6-4720-9885-7D0C3C04F3D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CD72563-4D37-4C47-9B7B-368741266322}"/>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2670748-EB14-470F-8FB7-9C0A1D7E6619}"/>
              </a:ext>
            </a:extLst>
          </p:cNvPr>
          <p:cNvSpPr>
            <a:spLocks noGrp="1"/>
          </p:cNvSpPr>
          <p:nvPr>
            <p:ph type="title"/>
          </p:nvPr>
        </p:nvSpPr>
        <p:spPr>
          <a:xfrm>
            <a:off x="514115" y="365126"/>
            <a:ext cx="11073452" cy="1081710"/>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79DCF2-D007-4E0C-A30F-C8708DF867EB}"/>
              </a:ext>
            </a:extLst>
          </p:cNvPr>
          <p:cNvSpPr>
            <a:spLocks noGrp="1"/>
          </p:cNvSpPr>
          <p:nvPr>
            <p:ph type="body" idx="1"/>
          </p:nvPr>
        </p:nvSpPr>
        <p:spPr>
          <a:xfrm>
            <a:off x="508319" y="1660968"/>
            <a:ext cx="11079248" cy="15799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6" name="Slide Number Placeholder 5">
            <a:extLst>
              <a:ext uri="{FF2B5EF4-FFF2-40B4-BE49-F238E27FC236}">
                <a16:creationId xmlns:a16="http://schemas.microsoft.com/office/drawing/2014/main" id="{D0E7C664-4FDD-4FEA-A1E5-D6627876EF2E}"/>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Tree>
    <p:extLst>
      <p:ext uri="{BB962C8B-B14F-4D97-AF65-F5344CB8AC3E}">
        <p14:creationId xmlns:p14="http://schemas.microsoft.com/office/powerpoint/2010/main" val="3179465119"/>
      </p:ext>
    </p:extLst>
  </p:cSld>
  <p:clrMap bg1="dk1" tx1="lt1" bg2="dk2" tx2="lt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Lst>
  <p:hf hdr="0" ftr="0" dt="0"/>
  <p:txStyles>
    <p:titleStyle>
      <a:lvl1pPr algn="l" defTabSz="914377" rtl="0" eaLnBrk="1" latinLnBrk="0" hangingPunct="1">
        <a:lnSpc>
          <a:spcPct val="90000"/>
        </a:lnSpc>
        <a:spcBef>
          <a:spcPct val="0"/>
        </a:spcBef>
        <a:buNone/>
        <a:defRPr sz="2000" b="1" kern="1200">
          <a:solidFill>
            <a:srgbClr val="002060"/>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1600" kern="1200">
          <a:solidFill>
            <a:srgbClr val="002060"/>
          </a:solidFill>
          <a:latin typeface="Arial" panose="020B0604020202020204" pitchFamily="34" charset="0"/>
          <a:ea typeface="+mn-ea"/>
          <a:cs typeface="Arial" panose="020B0604020202020204" pitchFamily="34" charset="0"/>
        </a:defRPr>
      </a:lvl1pPr>
      <a:lvl2pPr marL="400041" indent="-168270"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2pPr>
      <a:lvl3pPr marL="914377" indent="-173034"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3pPr>
      <a:lvl4pPr marL="1487451"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4pPr>
      <a:lvl5pPr marL="2001789"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1CB5F6-6652-4935-9EC5-5408E4F9EA1D}"/>
              </a:ext>
            </a:extLst>
          </p:cNvPr>
          <p:cNvGraphicFramePr>
            <a:graphicFrameLocks noChangeAspect="1"/>
          </p:cNvGraphicFramePr>
          <p:nvPr>
            <p:custDataLst>
              <p:tags r:id="rId11"/>
            </p:custDataLst>
            <p:extLst>
              <p:ext uri="{D42A27DB-BD31-4B8C-83A1-F6EECF244321}">
                <p14:modId xmlns:p14="http://schemas.microsoft.com/office/powerpoint/2010/main" val="11729800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4" name="think-cell Slide" r:id="rId13" imgW="344" imgH="344" progId="TCLayout.ActiveDocument.1">
                  <p:embed/>
                </p:oleObj>
              </mc:Choice>
              <mc:Fallback>
                <p:oleObj name="think-cell Slide" r:id="rId13" imgW="344" imgH="344" progId="TCLayout.ActiveDocument.1">
                  <p:embed/>
                  <p:pic>
                    <p:nvPicPr>
                      <p:cNvPr id="5" name="Object 4" hidden="1">
                        <a:extLst>
                          <a:ext uri="{FF2B5EF4-FFF2-40B4-BE49-F238E27FC236}">
                            <a16:creationId xmlns:a16="http://schemas.microsoft.com/office/drawing/2014/main" id="{EA1CB5F6-6652-4935-9EC5-5408E4F9EA1D}"/>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FA45CBE-6EDD-47CF-839C-634311055A9D}"/>
              </a:ext>
            </a:extLst>
          </p:cNvPr>
          <p:cNvSpPr/>
          <p:nvPr>
            <p:custDataLst>
              <p:tags r:id="rId1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0A6EF046-E2A6-4720-9885-7D0C3C04F3D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CD72563-4D37-4C47-9B7B-368741266322}"/>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2670748-EB14-470F-8FB7-9C0A1D7E6619}"/>
              </a:ext>
            </a:extLst>
          </p:cNvPr>
          <p:cNvSpPr>
            <a:spLocks noGrp="1"/>
          </p:cNvSpPr>
          <p:nvPr>
            <p:ph type="title"/>
          </p:nvPr>
        </p:nvSpPr>
        <p:spPr>
          <a:xfrm>
            <a:off x="514115" y="365126"/>
            <a:ext cx="11073452" cy="1081710"/>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79DCF2-D007-4E0C-A30F-C8708DF867EB}"/>
              </a:ext>
            </a:extLst>
          </p:cNvPr>
          <p:cNvSpPr>
            <a:spLocks noGrp="1"/>
          </p:cNvSpPr>
          <p:nvPr>
            <p:ph type="body" idx="1"/>
          </p:nvPr>
        </p:nvSpPr>
        <p:spPr>
          <a:xfrm>
            <a:off x="508319" y="1660968"/>
            <a:ext cx="11079248" cy="15799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6" name="Slide Number Placeholder 5">
            <a:extLst>
              <a:ext uri="{FF2B5EF4-FFF2-40B4-BE49-F238E27FC236}">
                <a16:creationId xmlns:a16="http://schemas.microsoft.com/office/drawing/2014/main" id="{D0E7C664-4FDD-4FEA-A1E5-D6627876EF2E}"/>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Tree>
    <p:extLst>
      <p:ext uri="{BB962C8B-B14F-4D97-AF65-F5344CB8AC3E}">
        <p14:creationId xmlns:p14="http://schemas.microsoft.com/office/powerpoint/2010/main" val="565845794"/>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Lst>
  <p:hf hdr="0" ftr="0" dt="0"/>
  <p:txStyles>
    <p:titleStyle>
      <a:lvl1pPr algn="l" defTabSz="914377" rtl="0" eaLnBrk="1" latinLnBrk="0" hangingPunct="1">
        <a:lnSpc>
          <a:spcPct val="90000"/>
        </a:lnSpc>
        <a:spcBef>
          <a:spcPct val="0"/>
        </a:spcBef>
        <a:buNone/>
        <a:defRPr sz="2000" b="1" kern="1200">
          <a:solidFill>
            <a:srgbClr val="002060"/>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1600" kern="1200">
          <a:solidFill>
            <a:srgbClr val="002060"/>
          </a:solidFill>
          <a:latin typeface="Arial" panose="020B0604020202020204" pitchFamily="34" charset="0"/>
          <a:ea typeface="+mn-ea"/>
          <a:cs typeface="Arial" panose="020B0604020202020204" pitchFamily="34" charset="0"/>
        </a:defRPr>
      </a:lvl1pPr>
      <a:lvl2pPr marL="400041" indent="-168270"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2pPr>
      <a:lvl3pPr marL="914377" indent="-173034"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3pPr>
      <a:lvl4pPr marL="1487451"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4pPr>
      <a:lvl5pPr marL="2001789"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1CB5F6-6652-4935-9EC5-5408E4F9EA1D}"/>
              </a:ext>
            </a:extLst>
          </p:cNvPr>
          <p:cNvGraphicFramePr>
            <a:graphicFrameLocks noChangeAspect="1"/>
          </p:cNvGraphicFramePr>
          <p:nvPr>
            <p:custDataLst>
              <p:tags r:id="rId11"/>
            </p:custDataLst>
            <p:extLst>
              <p:ext uri="{D42A27DB-BD31-4B8C-83A1-F6EECF244321}">
                <p14:modId xmlns:p14="http://schemas.microsoft.com/office/powerpoint/2010/main" val="32927624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40" name="think-cell Slide" r:id="rId13" imgW="344" imgH="344" progId="TCLayout.ActiveDocument.1">
                  <p:embed/>
                </p:oleObj>
              </mc:Choice>
              <mc:Fallback>
                <p:oleObj name="think-cell Slide" r:id="rId13" imgW="344" imgH="344" progId="TCLayout.ActiveDocument.1">
                  <p:embed/>
                  <p:pic>
                    <p:nvPicPr>
                      <p:cNvPr id="5" name="Object 4" hidden="1">
                        <a:extLst>
                          <a:ext uri="{FF2B5EF4-FFF2-40B4-BE49-F238E27FC236}">
                            <a16:creationId xmlns:a16="http://schemas.microsoft.com/office/drawing/2014/main" id="{EA1CB5F6-6652-4935-9EC5-5408E4F9EA1D}"/>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00F4A05-5FC6-4EF6-9F0A-50169E71CEDB}"/>
              </a:ext>
            </a:extLst>
          </p:cNvPr>
          <p:cNvSpPr/>
          <p:nvPr>
            <p:custDataLst>
              <p:tags r:id="rId1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0A6EF046-E2A6-4720-9885-7D0C3C04F3D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CD72563-4D37-4C47-9B7B-368741266322}"/>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2670748-EB14-470F-8FB7-9C0A1D7E6619}"/>
              </a:ext>
            </a:extLst>
          </p:cNvPr>
          <p:cNvSpPr>
            <a:spLocks noGrp="1"/>
          </p:cNvSpPr>
          <p:nvPr>
            <p:ph type="title"/>
          </p:nvPr>
        </p:nvSpPr>
        <p:spPr>
          <a:xfrm>
            <a:off x="514115" y="365126"/>
            <a:ext cx="11073452" cy="1081710"/>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79DCF2-D007-4E0C-A30F-C8708DF867EB}"/>
              </a:ext>
            </a:extLst>
          </p:cNvPr>
          <p:cNvSpPr>
            <a:spLocks noGrp="1"/>
          </p:cNvSpPr>
          <p:nvPr>
            <p:ph type="body" idx="1"/>
          </p:nvPr>
        </p:nvSpPr>
        <p:spPr>
          <a:xfrm>
            <a:off x="508319" y="1660968"/>
            <a:ext cx="11079248" cy="15799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6" name="Slide Number Placeholder 5">
            <a:extLst>
              <a:ext uri="{FF2B5EF4-FFF2-40B4-BE49-F238E27FC236}">
                <a16:creationId xmlns:a16="http://schemas.microsoft.com/office/drawing/2014/main" id="{D0E7C664-4FDD-4FEA-A1E5-D6627876EF2E}"/>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Tree>
    <p:extLst>
      <p:ext uri="{BB962C8B-B14F-4D97-AF65-F5344CB8AC3E}">
        <p14:creationId xmlns:p14="http://schemas.microsoft.com/office/powerpoint/2010/main" val="1126506949"/>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Lst>
  <p:hf hdr="0" ftr="0" dt="0"/>
  <p:txStyles>
    <p:titleStyle>
      <a:lvl1pPr algn="l" defTabSz="914377" rtl="0" eaLnBrk="1" latinLnBrk="0" hangingPunct="1">
        <a:lnSpc>
          <a:spcPct val="90000"/>
        </a:lnSpc>
        <a:spcBef>
          <a:spcPct val="0"/>
        </a:spcBef>
        <a:buNone/>
        <a:defRPr sz="2000" b="1" kern="1200">
          <a:solidFill>
            <a:srgbClr val="002060"/>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1600" kern="1200">
          <a:solidFill>
            <a:srgbClr val="002060"/>
          </a:solidFill>
          <a:latin typeface="Arial" panose="020B0604020202020204" pitchFamily="34" charset="0"/>
          <a:ea typeface="+mn-ea"/>
          <a:cs typeface="Arial" panose="020B0604020202020204" pitchFamily="34" charset="0"/>
        </a:defRPr>
      </a:lvl1pPr>
      <a:lvl2pPr marL="400041" indent="-168270"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2pPr>
      <a:lvl3pPr marL="914377" indent="-173034"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3pPr>
      <a:lvl4pPr marL="1487451"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4pPr>
      <a:lvl5pPr marL="2001789"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1CB5F6-6652-4935-9EC5-5408E4F9EA1D}"/>
              </a:ext>
            </a:extLst>
          </p:cNvPr>
          <p:cNvGraphicFramePr>
            <a:graphicFrameLocks noChangeAspect="1"/>
          </p:cNvGraphicFramePr>
          <p:nvPr>
            <p:custDataLst>
              <p:tags r:id="rId11"/>
            </p:custDataLst>
            <p:extLst>
              <p:ext uri="{D42A27DB-BD31-4B8C-83A1-F6EECF244321}">
                <p14:modId xmlns:p14="http://schemas.microsoft.com/office/powerpoint/2010/main" val="34090549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6" name="think-cell Slide" r:id="rId13" imgW="344" imgH="344" progId="TCLayout.ActiveDocument.1">
                  <p:embed/>
                </p:oleObj>
              </mc:Choice>
              <mc:Fallback>
                <p:oleObj name="think-cell Slide" r:id="rId13" imgW="344" imgH="344" progId="TCLayout.ActiveDocument.1">
                  <p:embed/>
                  <p:pic>
                    <p:nvPicPr>
                      <p:cNvPr id="5" name="Object 4" hidden="1">
                        <a:extLst>
                          <a:ext uri="{FF2B5EF4-FFF2-40B4-BE49-F238E27FC236}">
                            <a16:creationId xmlns:a16="http://schemas.microsoft.com/office/drawing/2014/main" id="{EA1CB5F6-6652-4935-9EC5-5408E4F9EA1D}"/>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90DF5E7C-B407-4334-9B3E-D6F721C3ACBB}"/>
              </a:ext>
            </a:extLst>
          </p:cNvPr>
          <p:cNvSpPr/>
          <p:nvPr>
            <p:custDataLst>
              <p:tags r:id="rId1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0A6EF046-E2A6-4720-9885-7D0C3C04F3D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CD72563-4D37-4C47-9B7B-368741266322}"/>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2670748-EB14-470F-8FB7-9C0A1D7E6619}"/>
              </a:ext>
            </a:extLst>
          </p:cNvPr>
          <p:cNvSpPr>
            <a:spLocks noGrp="1"/>
          </p:cNvSpPr>
          <p:nvPr>
            <p:ph type="title"/>
          </p:nvPr>
        </p:nvSpPr>
        <p:spPr>
          <a:xfrm>
            <a:off x="514115" y="365126"/>
            <a:ext cx="11073452" cy="1081710"/>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79DCF2-D007-4E0C-A30F-C8708DF867EB}"/>
              </a:ext>
            </a:extLst>
          </p:cNvPr>
          <p:cNvSpPr>
            <a:spLocks noGrp="1"/>
          </p:cNvSpPr>
          <p:nvPr>
            <p:ph type="body" idx="1"/>
          </p:nvPr>
        </p:nvSpPr>
        <p:spPr>
          <a:xfrm>
            <a:off x="508319" y="1660968"/>
            <a:ext cx="11079248" cy="15799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6" name="Slide Number Placeholder 5">
            <a:extLst>
              <a:ext uri="{FF2B5EF4-FFF2-40B4-BE49-F238E27FC236}">
                <a16:creationId xmlns:a16="http://schemas.microsoft.com/office/drawing/2014/main" id="{D0E7C664-4FDD-4FEA-A1E5-D6627876EF2E}"/>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050" b="0">
                <a:solidFill>
                  <a:srgbClr val="B6B8C2"/>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Tree>
    <p:extLst>
      <p:ext uri="{BB962C8B-B14F-4D97-AF65-F5344CB8AC3E}">
        <p14:creationId xmlns:p14="http://schemas.microsoft.com/office/powerpoint/2010/main" val="2755371940"/>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Lst>
  <p:hf hdr="0" ftr="0" dt="0"/>
  <p:txStyles>
    <p:titleStyle>
      <a:lvl1pPr algn="l" defTabSz="914377" rtl="0" eaLnBrk="1" latinLnBrk="0" hangingPunct="1">
        <a:lnSpc>
          <a:spcPct val="90000"/>
        </a:lnSpc>
        <a:spcBef>
          <a:spcPct val="0"/>
        </a:spcBef>
        <a:buNone/>
        <a:defRPr sz="2000" b="1" kern="1200">
          <a:solidFill>
            <a:srgbClr val="002060"/>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1600" kern="1200">
          <a:solidFill>
            <a:srgbClr val="002060"/>
          </a:solidFill>
          <a:latin typeface="Arial" panose="020B0604020202020204" pitchFamily="34" charset="0"/>
          <a:ea typeface="+mn-ea"/>
          <a:cs typeface="Arial" panose="020B0604020202020204" pitchFamily="34" charset="0"/>
        </a:defRPr>
      </a:lvl1pPr>
      <a:lvl2pPr marL="400041" indent="-168270"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2pPr>
      <a:lvl3pPr marL="914377" indent="-173034"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3pPr>
      <a:lvl4pPr marL="1487451"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4pPr>
      <a:lvl5pPr marL="2001789"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1CB5F6-6652-4935-9EC5-5408E4F9EA1D}"/>
              </a:ext>
            </a:extLst>
          </p:cNvPr>
          <p:cNvGraphicFramePr>
            <a:graphicFrameLocks noChangeAspect="1"/>
          </p:cNvGraphicFramePr>
          <p:nvPr>
            <p:custDataLst>
              <p:tags r:id="rId11"/>
            </p:custDataLst>
            <p:extLst>
              <p:ext uri="{D42A27DB-BD31-4B8C-83A1-F6EECF244321}">
                <p14:modId xmlns:p14="http://schemas.microsoft.com/office/powerpoint/2010/main" val="29560202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72" name="think-cell Slide" r:id="rId13" imgW="344" imgH="344" progId="TCLayout.ActiveDocument.1">
                  <p:embed/>
                </p:oleObj>
              </mc:Choice>
              <mc:Fallback>
                <p:oleObj name="think-cell Slide" r:id="rId13" imgW="344" imgH="344" progId="TCLayout.ActiveDocument.1">
                  <p:embed/>
                  <p:pic>
                    <p:nvPicPr>
                      <p:cNvPr id="5" name="Object 4" hidden="1">
                        <a:extLst>
                          <a:ext uri="{FF2B5EF4-FFF2-40B4-BE49-F238E27FC236}">
                            <a16:creationId xmlns:a16="http://schemas.microsoft.com/office/drawing/2014/main" id="{EA1CB5F6-6652-4935-9EC5-5408E4F9EA1D}"/>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907F74DD-537C-460A-8A03-4AF118351BE8}"/>
              </a:ext>
            </a:extLst>
          </p:cNvPr>
          <p:cNvSpPr/>
          <p:nvPr>
            <p:custDataLst>
              <p:tags r:id="rId1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0A6EF046-E2A6-4720-9885-7D0C3C04F3D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CD72563-4D37-4C47-9B7B-368741266322}"/>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2670748-EB14-470F-8FB7-9C0A1D7E6619}"/>
              </a:ext>
            </a:extLst>
          </p:cNvPr>
          <p:cNvSpPr>
            <a:spLocks noGrp="1"/>
          </p:cNvSpPr>
          <p:nvPr>
            <p:ph type="title"/>
          </p:nvPr>
        </p:nvSpPr>
        <p:spPr>
          <a:xfrm>
            <a:off x="514115" y="365126"/>
            <a:ext cx="11073452" cy="1081710"/>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79DCF2-D007-4E0C-A30F-C8708DF867EB}"/>
              </a:ext>
            </a:extLst>
          </p:cNvPr>
          <p:cNvSpPr>
            <a:spLocks noGrp="1"/>
          </p:cNvSpPr>
          <p:nvPr>
            <p:ph type="body" idx="1"/>
          </p:nvPr>
        </p:nvSpPr>
        <p:spPr>
          <a:xfrm>
            <a:off x="508319" y="1660968"/>
            <a:ext cx="11079248" cy="15799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6" name="Slide Number Placeholder 5">
            <a:extLst>
              <a:ext uri="{FF2B5EF4-FFF2-40B4-BE49-F238E27FC236}">
                <a16:creationId xmlns:a16="http://schemas.microsoft.com/office/drawing/2014/main" id="{D0E7C664-4FDD-4FEA-A1E5-D6627876EF2E}"/>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050" b="0">
                <a:solidFill>
                  <a:srgbClr val="B6B8C2"/>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Tree>
    <p:extLst>
      <p:ext uri="{BB962C8B-B14F-4D97-AF65-F5344CB8AC3E}">
        <p14:creationId xmlns:p14="http://schemas.microsoft.com/office/powerpoint/2010/main" val="2799331560"/>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Lst>
  <p:hf hdr="0" ftr="0" dt="0"/>
  <p:txStyles>
    <p:titleStyle>
      <a:lvl1pPr algn="l" defTabSz="914377" rtl="0" eaLnBrk="1" latinLnBrk="0" hangingPunct="1">
        <a:lnSpc>
          <a:spcPct val="90000"/>
        </a:lnSpc>
        <a:spcBef>
          <a:spcPct val="0"/>
        </a:spcBef>
        <a:buNone/>
        <a:defRPr sz="2000" b="1" kern="1200">
          <a:solidFill>
            <a:srgbClr val="002060"/>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1600" kern="1200">
          <a:solidFill>
            <a:srgbClr val="002060"/>
          </a:solidFill>
          <a:latin typeface="Arial" panose="020B0604020202020204" pitchFamily="34" charset="0"/>
          <a:ea typeface="+mn-ea"/>
          <a:cs typeface="Arial" panose="020B0604020202020204" pitchFamily="34" charset="0"/>
        </a:defRPr>
      </a:lvl1pPr>
      <a:lvl2pPr marL="400041" indent="-168270"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2pPr>
      <a:lvl3pPr marL="914377" indent="-173034"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3pPr>
      <a:lvl4pPr marL="1487451"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4pPr>
      <a:lvl5pPr marL="2001789"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1CB5F6-6652-4935-9EC5-5408E4F9EA1D}"/>
              </a:ext>
            </a:extLst>
          </p:cNvPr>
          <p:cNvGraphicFramePr>
            <a:graphicFrameLocks noChangeAspect="1"/>
          </p:cNvGraphicFramePr>
          <p:nvPr>
            <p:custDataLst>
              <p:tags r:id="rId11"/>
            </p:custDataLst>
            <p:extLst>
              <p:ext uri="{D42A27DB-BD31-4B8C-83A1-F6EECF244321}">
                <p14:modId xmlns:p14="http://schemas.microsoft.com/office/powerpoint/2010/main" val="30281675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88" name="think-cell Slide" r:id="rId13" imgW="344" imgH="344" progId="TCLayout.ActiveDocument.1">
                  <p:embed/>
                </p:oleObj>
              </mc:Choice>
              <mc:Fallback>
                <p:oleObj name="think-cell Slide" r:id="rId13" imgW="344" imgH="344" progId="TCLayout.ActiveDocument.1">
                  <p:embed/>
                  <p:pic>
                    <p:nvPicPr>
                      <p:cNvPr id="5" name="Object 4" hidden="1">
                        <a:extLst>
                          <a:ext uri="{FF2B5EF4-FFF2-40B4-BE49-F238E27FC236}">
                            <a16:creationId xmlns:a16="http://schemas.microsoft.com/office/drawing/2014/main" id="{EA1CB5F6-6652-4935-9EC5-5408E4F9EA1D}"/>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622C0B89-B0D4-461C-BEF4-713AE5855FA4}"/>
              </a:ext>
            </a:extLst>
          </p:cNvPr>
          <p:cNvSpPr/>
          <p:nvPr>
            <p:custDataLst>
              <p:tags r:id="rId1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0A6EF046-E2A6-4720-9885-7D0C3C04F3D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CD72563-4D37-4C47-9B7B-368741266322}"/>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2670748-EB14-470F-8FB7-9C0A1D7E6619}"/>
              </a:ext>
            </a:extLst>
          </p:cNvPr>
          <p:cNvSpPr>
            <a:spLocks noGrp="1"/>
          </p:cNvSpPr>
          <p:nvPr>
            <p:ph type="title"/>
          </p:nvPr>
        </p:nvSpPr>
        <p:spPr>
          <a:xfrm>
            <a:off x="514115" y="365126"/>
            <a:ext cx="11073452" cy="1081710"/>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79DCF2-D007-4E0C-A30F-C8708DF867EB}"/>
              </a:ext>
            </a:extLst>
          </p:cNvPr>
          <p:cNvSpPr>
            <a:spLocks noGrp="1"/>
          </p:cNvSpPr>
          <p:nvPr>
            <p:ph type="body" idx="1"/>
          </p:nvPr>
        </p:nvSpPr>
        <p:spPr>
          <a:xfrm>
            <a:off x="508319" y="1660968"/>
            <a:ext cx="11079248" cy="15799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6" name="Slide Number Placeholder 5">
            <a:extLst>
              <a:ext uri="{FF2B5EF4-FFF2-40B4-BE49-F238E27FC236}">
                <a16:creationId xmlns:a16="http://schemas.microsoft.com/office/drawing/2014/main" id="{D0E7C664-4FDD-4FEA-A1E5-D6627876EF2E}"/>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050" b="0">
                <a:solidFill>
                  <a:srgbClr val="B6B8C2"/>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Tree>
    <p:extLst>
      <p:ext uri="{BB962C8B-B14F-4D97-AF65-F5344CB8AC3E}">
        <p14:creationId xmlns:p14="http://schemas.microsoft.com/office/powerpoint/2010/main" val="1781313246"/>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Lst>
  <p:hf hdr="0" ftr="0" dt="0"/>
  <p:txStyles>
    <p:titleStyle>
      <a:lvl1pPr algn="l" defTabSz="914377" rtl="0" eaLnBrk="1" latinLnBrk="0" hangingPunct="1">
        <a:lnSpc>
          <a:spcPct val="90000"/>
        </a:lnSpc>
        <a:spcBef>
          <a:spcPct val="0"/>
        </a:spcBef>
        <a:buNone/>
        <a:defRPr sz="2000" b="1" kern="1200">
          <a:solidFill>
            <a:srgbClr val="002060"/>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1600" kern="1200">
          <a:solidFill>
            <a:srgbClr val="002060"/>
          </a:solidFill>
          <a:latin typeface="Arial" panose="020B0604020202020204" pitchFamily="34" charset="0"/>
          <a:ea typeface="+mn-ea"/>
          <a:cs typeface="Arial" panose="020B0604020202020204" pitchFamily="34" charset="0"/>
        </a:defRPr>
      </a:lvl1pPr>
      <a:lvl2pPr marL="400041" indent="-168270"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2pPr>
      <a:lvl3pPr marL="914377" indent="-173034"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3pPr>
      <a:lvl4pPr marL="1487451"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4pPr>
      <a:lvl5pPr marL="2001789"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1CB5F6-6652-4935-9EC5-5408E4F9EA1D}"/>
              </a:ext>
            </a:extLst>
          </p:cNvPr>
          <p:cNvGraphicFramePr>
            <a:graphicFrameLocks noChangeAspect="1"/>
          </p:cNvGraphicFramePr>
          <p:nvPr>
            <p:custDataLst>
              <p:tags r:id="rId11"/>
            </p:custDataLst>
            <p:extLst>
              <p:ext uri="{D42A27DB-BD31-4B8C-83A1-F6EECF244321}">
                <p14:modId xmlns:p14="http://schemas.microsoft.com/office/powerpoint/2010/main" val="25887058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304" name="think-cell Slide" r:id="rId13" imgW="344" imgH="344" progId="TCLayout.ActiveDocument.1">
                  <p:embed/>
                </p:oleObj>
              </mc:Choice>
              <mc:Fallback>
                <p:oleObj name="think-cell Slide" r:id="rId13" imgW="344" imgH="344" progId="TCLayout.ActiveDocument.1">
                  <p:embed/>
                  <p:pic>
                    <p:nvPicPr>
                      <p:cNvPr id="5" name="Object 4" hidden="1">
                        <a:extLst>
                          <a:ext uri="{FF2B5EF4-FFF2-40B4-BE49-F238E27FC236}">
                            <a16:creationId xmlns:a16="http://schemas.microsoft.com/office/drawing/2014/main" id="{EA1CB5F6-6652-4935-9EC5-5408E4F9EA1D}"/>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B7F7BCE-5DDF-4F0C-832D-8348B8239FF0}"/>
              </a:ext>
            </a:extLst>
          </p:cNvPr>
          <p:cNvSpPr/>
          <p:nvPr>
            <p:custDataLst>
              <p:tags r:id="rId1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0A6EF046-E2A6-4720-9885-7D0C3C04F3D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CD72563-4D37-4C47-9B7B-368741266322}"/>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2670748-EB14-470F-8FB7-9C0A1D7E6619}"/>
              </a:ext>
            </a:extLst>
          </p:cNvPr>
          <p:cNvSpPr>
            <a:spLocks noGrp="1"/>
          </p:cNvSpPr>
          <p:nvPr>
            <p:ph type="title"/>
          </p:nvPr>
        </p:nvSpPr>
        <p:spPr>
          <a:xfrm>
            <a:off x="514115" y="365126"/>
            <a:ext cx="11073452" cy="1081710"/>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79DCF2-D007-4E0C-A30F-C8708DF867EB}"/>
              </a:ext>
            </a:extLst>
          </p:cNvPr>
          <p:cNvSpPr>
            <a:spLocks noGrp="1"/>
          </p:cNvSpPr>
          <p:nvPr>
            <p:ph type="body" idx="1"/>
          </p:nvPr>
        </p:nvSpPr>
        <p:spPr>
          <a:xfrm>
            <a:off x="508319" y="1660968"/>
            <a:ext cx="11079248" cy="15799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6" name="Slide Number Placeholder 5">
            <a:extLst>
              <a:ext uri="{FF2B5EF4-FFF2-40B4-BE49-F238E27FC236}">
                <a16:creationId xmlns:a16="http://schemas.microsoft.com/office/drawing/2014/main" id="{D0E7C664-4FDD-4FEA-A1E5-D6627876EF2E}"/>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Tree>
    <p:extLst>
      <p:ext uri="{BB962C8B-B14F-4D97-AF65-F5344CB8AC3E}">
        <p14:creationId xmlns:p14="http://schemas.microsoft.com/office/powerpoint/2010/main" val="3899230155"/>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Lst>
  <p:hf hdr="0" ftr="0" dt="0"/>
  <p:txStyles>
    <p:titleStyle>
      <a:lvl1pPr algn="l" defTabSz="914377" rtl="0" eaLnBrk="1" latinLnBrk="0" hangingPunct="1">
        <a:lnSpc>
          <a:spcPct val="90000"/>
        </a:lnSpc>
        <a:spcBef>
          <a:spcPct val="0"/>
        </a:spcBef>
        <a:buNone/>
        <a:defRPr sz="2000" b="1" kern="1200">
          <a:solidFill>
            <a:srgbClr val="002060"/>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1600" kern="1200">
          <a:solidFill>
            <a:srgbClr val="002060"/>
          </a:solidFill>
          <a:latin typeface="Arial" panose="020B0604020202020204" pitchFamily="34" charset="0"/>
          <a:ea typeface="+mn-ea"/>
          <a:cs typeface="Arial" panose="020B0604020202020204" pitchFamily="34" charset="0"/>
        </a:defRPr>
      </a:lvl1pPr>
      <a:lvl2pPr marL="400041" indent="-168270"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2pPr>
      <a:lvl3pPr marL="914377" indent="-173034"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3pPr>
      <a:lvl4pPr marL="1487451"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4pPr>
      <a:lvl5pPr marL="2001789"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1CB5F6-6652-4935-9EC5-5408E4F9EA1D}"/>
              </a:ext>
            </a:extLst>
          </p:cNvPr>
          <p:cNvGraphicFramePr>
            <a:graphicFrameLocks noChangeAspect="1"/>
          </p:cNvGraphicFramePr>
          <p:nvPr>
            <p:custDataLst>
              <p:tags r:id="rId11"/>
            </p:custDataLst>
            <p:extLst>
              <p:ext uri="{D42A27DB-BD31-4B8C-83A1-F6EECF244321}">
                <p14:modId xmlns:p14="http://schemas.microsoft.com/office/powerpoint/2010/main" val="37931161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52" name="think-cell Slide" r:id="rId13" imgW="344" imgH="344" progId="TCLayout.ActiveDocument.1">
                  <p:embed/>
                </p:oleObj>
              </mc:Choice>
              <mc:Fallback>
                <p:oleObj name="think-cell Slide" r:id="rId13" imgW="344" imgH="344" progId="TCLayout.ActiveDocument.1">
                  <p:embed/>
                  <p:pic>
                    <p:nvPicPr>
                      <p:cNvPr id="5" name="Object 4" hidden="1">
                        <a:extLst>
                          <a:ext uri="{FF2B5EF4-FFF2-40B4-BE49-F238E27FC236}">
                            <a16:creationId xmlns:a16="http://schemas.microsoft.com/office/drawing/2014/main" id="{EA1CB5F6-6652-4935-9EC5-5408E4F9EA1D}"/>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B7F7BCE-5DDF-4F0C-832D-8348B8239FF0}"/>
              </a:ext>
            </a:extLst>
          </p:cNvPr>
          <p:cNvSpPr/>
          <p:nvPr>
            <p:custDataLst>
              <p:tags r:id="rId1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0A6EF046-E2A6-4720-9885-7D0C3C04F3D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CD72563-4D37-4C47-9B7B-368741266322}"/>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2670748-EB14-470F-8FB7-9C0A1D7E6619}"/>
              </a:ext>
            </a:extLst>
          </p:cNvPr>
          <p:cNvSpPr>
            <a:spLocks noGrp="1"/>
          </p:cNvSpPr>
          <p:nvPr>
            <p:ph type="title"/>
          </p:nvPr>
        </p:nvSpPr>
        <p:spPr>
          <a:xfrm>
            <a:off x="514115" y="365126"/>
            <a:ext cx="11073452" cy="1081710"/>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79DCF2-D007-4E0C-A30F-C8708DF867EB}"/>
              </a:ext>
            </a:extLst>
          </p:cNvPr>
          <p:cNvSpPr>
            <a:spLocks noGrp="1"/>
          </p:cNvSpPr>
          <p:nvPr>
            <p:ph type="body" idx="1"/>
          </p:nvPr>
        </p:nvSpPr>
        <p:spPr>
          <a:xfrm>
            <a:off x="508319" y="1660968"/>
            <a:ext cx="11079248" cy="15799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6" name="Slide Number Placeholder 5">
            <a:extLst>
              <a:ext uri="{FF2B5EF4-FFF2-40B4-BE49-F238E27FC236}">
                <a16:creationId xmlns:a16="http://schemas.microsoft.com/office/drawing/2014/main" id="{D0E7C664-4FDD-4FEA-A1E5-D6627876EF2E}"/>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defRPr lang="en-US" sz="1000" b="0" smtClean="0">
                <a:solidFill>
                  <a:srgbClr val="B6B8C2"/>
                </a:solidFill>
                <a:latin typeface="Arial" panose="020B0604020202020204" pitchFamily="34" charset="0"/>
                <a:cs typeface="Arial" panose="020B0604020202020204" pitchFamily="34" charset="0"/>
              </a:defRPr>
            </a:lvl1pPr>
          </a:lstStyle>
          <a:p>
            <a:pPr algn="r"/>
            <a:fld id="{37F5C94B-8C55-478B-B509-BAE6A06B2E2A}" type="slidenum">
              <a:rPr lang="en-US" smtClean="0"/>
              <a:pPr algn="r"/>
              <a:t>‹#›</a:t>
            </a:fld>
            <a:endParaRPr lang="en-US" dirty="0"/>
          </a:p>
        </p:txBody>
      </p:sp>
    </p:spTree>
    <p:extLst>
      <p:ext uri="{BB962C8B-B14F-4D97-AF65-F5344CB8AC3E}">
        <p14:creationId xmlns:p14="http://schemas.microsoft.com/office/powerpoint/2010/main" val="3007903986"/>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Lst>
  <p:hf hdr="0" ftr="0" dt="0"/>
  <p:txStyles>
    <p:titleStyle>
      <a:lvl1pPr algn="l" defTabSz="914377" rtl="0" eaLnBrk="1" latinLnBrk="0" hangingPunct="1">
        <a:lnSpc>
          <a:spcPct val="90000"/>
        </a:lnSpc>
        <a:spcBef>
          <a:spcPct val="0"/>
        </a:spcBef>
        <a:buNone/>
        <a:defRPr sz="2000" b="1" kern="1200">
          <a:solidFill>
            <a:srgbClr val="002060"/>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1600" kern="1200">
          <a:solidFill>
            <a:srgbClr val="002060"/>
          </a:solidFill>
          <a:latin typeface="Arial" panose="020B0604020202020204" pitchFamily="34" charset="0"/>
          <a:ea typeface="+mn-ea"/>
          <a:cs typeface="Arial" panose="020B0604020202020204" pitchFamily="34" charset="0"/>
        </a:defRPr>
      </a:lvl1pPr>
      <a:lvl2pPr marL="400041" indent="-168270"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2pPr>
      <a:lvl3pPr marL="914377" indent="-173034"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3pPr>
      <a:lvl4pPr marL="1487451"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4pPr>
      <a:lvl5pPr marL="2001789"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1CB5F6-6652-4935-9EC5-5408E4F9EA1D}"/>
              </a:ext>
            </a:extLst>
          </p:cNvPr>
          <p:cNvGraphicFramePr>
            <a:graphicFrameLocks noChangeAspect="1"/>
          </p:cNvGraphicFramePr>
          <p:nvPr>
            <p:custDataLst>
              <p:tags r:id="rId11"/>
            </p:custDataLst>
            <p:extLst>
              <p:ext uri="{D42A27DB-BD31-4B8C-83A1-F6EECF244321}">
                <p14:modId xmlns:p14="http://schemas.microsoft.com/office/powerpoint/2010/main" val="29772303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400" name="think-cell Slide" r:id="rId13" imgW="344" imgH="344" progId="TCLayout.ActiveDocument.1">
                  <p:embed/>
                </p:oleObj>
              </mc:Choice>
              <mc:Fallback>
                <p:oleObj name="think-cell Slide" r:id="rId13" imgW="344" imgH="344" progId="TCLayout.ActiveDocument.1">
                  <p:embed/>
                  <p:pic>
                    <p:nvPicPr>
                      <p:cNvPr id="5" name="Object 4" hidden="1">
                        <a:extLst>
                          <a:ext uri="{FF2B5EF4-FFF2-40B4-BE49-F238E27FC236}">
                            <a16:creationId xmlns:a16="http://schemas.microsoft.com/office/drawing/2014/main" id="{EA1CB5F6-6652-4935-9EC5-5408E4F9EA1D}"/>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B7F7BCE-5DDF-4F0C-832D-8348B8239FF0}"/>
              </a:ext>
            </a:extLst>
          </p:cNvPr>
          <p:cNvSpPr/>
          <p:nvPr>
            <p:custDataLst>
              <p:tags r:id="rId1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0A6EF046-E2A6-4720-9885-7D0C3C04F3D7}"/>
              </a:ext>
            </a:extLst>
          </p:cNvPr>
          <p:cNvSpPr/>
          <p:nvPr/>
        </p:nvSpPr>
        <p:spPr>
          <a:xfrm>
            <a:off x="256034" y="265177"/>
            <a:ext cx="11683049" cy="633243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8" name="Straight Connector 7">
            <a:extLst>
              <a:ext uri="{FF2B5EF4-FFF2-40B4-BE49-F238E27FC236}">
                <a16:creationId xmlns:a16="http://schemas.microsoft.com/office/drawing/2014/main" id="{1CD72563-4D37-4C47-9B7B-368741266322}"/>
              </a:ext>
            </a:extLst>
          </p:cNvPr>
          <p:cNvCxnSpPr/>
          <p:nvPr/>
        </p:nvCxnSpPr>
        <p:spPr>
          <a:xfrm>
            <a:off x="604435" y="1491544"/>
            <a:ext cx="10983132"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2670748-EB14-470F-8FB7-9C0A1D7E6619}"/>
              </a:ext>
            </a:extLst>
          </p:cNvPr>
          <p:cNvSpPr>
            <a:spLocks noGrp="1"/>
          </p:cNvSpPr>
          <p:nvPr>
            <p:ph type="title"/>
          </p:nvPr>
        </p:nvSpPr>
        <p:spPr>
          <a:xfrm>
            <a:off x="514115" y="365126"/>
            <a:ext cx="11073452" cy="1081710"/>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79DCF2-D007-4E0C-A30F-C8708DF867EB}"/>
              </a:ext>
            </a:extLst>
          </p:cNvPr>
          <p:cNvSpPr>
            <a:spLocks noGrp="1"/>
          </p:cNvSpPr>
          <p:nvPr>
            <p:ph type="body" idx="1"/>
          </p:nvPr>
        </p:nvSpPr>
        <p:spPr>
          <a:xfrm>
            <a:off x="508319" y="1660968"/>
            <a:ext cx="11079248" cy="15799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6" name="Slide Number Placeholder 5">
            <a:extLst>
              <a:ext uri="{FF2B5EF4-FFF2-40B4-BE49-F238E27FC236}">
                <a16:creationId xmlns:a16="http://schemas.microsoft.com/office/drawing/2014/main" id="{D0E7C664-4FDD-4FEA-A1E5-D6627876EF2E}"/>
              </a:ext>
            </a:extLst>
          </p:cNvPr>
          <p:cNvSpPr>
            <a:spLocks noGrp="1"/>
          </p:cNvSpPr>
          <p:nvPr>
            <p:ph type="sldNum" sz="quarter" idx="4"/>
          </p:nvPr>
        </p:nvSpPr>
        <p:spPr>
          <a:xfrm>
            <a:off x="9181195" y="6632714"/>
            <a:ext cx="2743200" cy="187565"/>
          </a:xfrm>
          <a:prstGeom prst="rect">
            <a:avLst/>
          </a:prstGeom>
        </p:spPr>
        <p:txBody>
          <a:bodyPr vert="horz" lIns="91440" tIns="45720" rIns="91440" bIns="45720" rtlCol="0" anchor="ctr"/>
          <a:lstStyle>
            <a:lvl1pPr>
              <a:defRPr lang="en-US" sz="1000" b="0" smtClean="0">
                <a:solidFill>
                  <a:srgbClr val="B6B8C2"/>
                </a:solidFill>
                <a:latin typeface="Arial" panose="020B0604020202020204" pitchFamily="34" charset="0"/>
                <a:cs typeface="Arial" panose="020B0604020202020204" pitchFamily="34" charset="0"/>
              </a:defRPr>
            </a:lvl1pPr>
          </a:lstStyle>
          <a:p>
            <a:pPr algn="r"/>
            <a:fld id="{37F5C94B-8C55-478B-B509-BAE6A06B2E2A}" type="slidenum">
              <a:rPr lang="en-US" smtClean="0"/>
              <a:pPr algn="r"/>
              <a:t>‹#›</a:t>
            </a:fld>
            <a:endParaRPr lang="en-US" dirty="0"/>
          </a:p>
        </p:txBody>
      </p:sp>
    </p:spTree>
    <p:extLst>
      <p:ext uri="{BB962C8B-B14F-4D97-AF65-F5344CB8AC3E}">
        <p14:creationId xmlns:p14="http://schemas.microsoft.com/office/powerpoint/2010/main" val="879794493"/>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Lst>
  <p:hf hdr="0" ftr="0" dt="0"/>
  <p:txStyles>
    <p:titleStyle>
      <a:lvl1pPr algn="l" defTabSz="914377" rtl="0" eaLnBrk="1" latinLnBrk="0" hangingPunct="1">
        <a:lnSpc>
          <a:spcPct val="90000"/>
        </a:lnSpc>
        <a:spcBef>
          <a:spcPct val="0"/>
        </a:spcBef>
        <a:buNone/>
        <a:defRPr sz="2000" b="1" kern="1200">
          <a:solidFill>
            <a:srgbClr val="002060"/>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1600" kern="1200">
          <a:solidFill>
            <a:srgbClr val="002060"/>
          </a:solidFill>
          <a:latin typeface="Arial" panose="020B0604020202020204" pitchFamily="34" charset="0"/>
          <a:ea typeface="+mn-ea"/>
          <a:cs typeface="Arial" panose="020B0604020202020204" pitchFamily="34" charset="0"/>
        </a:defRPr>
      </a:lvl1pPr>
      <a:lvl2pPr marL="400041" indent="-168270"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2pPr>
      <a:lvl3pPr marL="914377" indent="-173034"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3pPr>
      <a:lvl4pPr marL="1487451"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4pPr>
      <a:lvl5pPr marL="2001789"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0.svg"/><Relationship Id="rId18" Type="http://schemas.openxmlformats.org/officeDocument/2006/relationships/image" Target="../media/image13.png"/><Relationship Id="rId3" Type="http://schemas.openxmlformats.org/officeDocument/2006/relationships/tags" Target="../tags/tag104.xml"/><Relationship Id="rId21" Type="http://schemas.openxmlformats.org/officeDocument/2006/relationships/image" Target="../media/image118.svg"/><Relationship Id="rId7" Type="http://schemas.openxmlformats.org/officeDocument/2006/relationships/image" Target="../media/image1.emf"/><Relationship Id="rId12" Type="http://schemas.openxmlformats.org/officeDocument/2006/relationships/image" Target="../media/image10.png"/><Relationship Id="rId17" Type="http://schemas.openxmlformats.org/officeDocument/2006/relationships/image" Target="../media/image114.svg"/><Relationship Id="rId25" Type="http://schemas.openxmlformats.org/officeDocument/2006/relationships/image" Target="../media/image122.svg"/><Relationship Id="rId2" Type="http://schemas.openxmlformats.org/officeDocument/2006/relationships/tags" Target="../tags/tag103.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vmlDrawing" Target="../drawings/vmlDrawing60.vml"/><Relationship Id="rId6" Type="http://schemas.openxmlformats.org/officeDocument/2006/relationships/oleObject" Target="../embeddings/oleObject60.bin"/><Relationship Id="rId11" Type="http://schemas.openxmlformats.org/officeDocument/2006/relationships/image" Target="../media/image108.svg"/><Relationship Id="rId24" Type="http://schemas.openxmlformats.org/officeDocument/2006/relationships/image" Target="../media/image16.png"/><Relationship Id="rId5" Type="http://schemas.openxmlformats.org/officeDocument/2006/relationships/notesSlide" Target="../notesSlides/notesSlide1.xml"/><Relationship Id="rId15" Type="http://schemas.openxmlformats.org/officeDocument/2006/relationships/image" Target="../media/image112.svg"/><Relationship Id="rId23" Type="http://schemas.openxmlformats.org/officeDocument/2006/relationships/image" Target="../media/image120.svg"/><Relationship Id="rId10" Type="http://schemas.openxmlformats.org/officeDocument/2006/relationships/image" Target="../media/image9.png"/><Relationship Id="rId19" Type="http://schemas.openxmlformats.org/officeDocument/2006/relationships/image" Target="../media/image116.svg"/><Relationship Id="rId4" Type="http://schemas.openxmlformats.org/officeDocument/2006/relationships/slideLayout" Target="../slideLayouts/slideLayout3.xml"/><Relationship Id="rId9" Type="http://schemas.openxmlformats.org/officeDocument/2006/relationships/image" Target="../media/image106.svg"/><Relationship Id="rId14" Type="http://schemas.openxmlformats.org/officeDocument/2006/relationships/image" Target="../media/image11.png"/><Relationship Id="rId22"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7F5C94B-8C55-478B-B509-BAE6A06B2E2A}" type="slidenum">
              <a:rPr lang="en-US" smtClean="0"/>
              <a:pPr/>
              <a:t>1</a:t>
            </a:fld>
            <a:endParaRPr lang="en-US" dirty="0"/>
          </a:p>
        </p:txBody>
      </p:sp>
      <p:sp>
        <p:nvSpPr>
          <p:cNvPr id="3" name="Title 2"/>
          <p:cNvSpPr>
            <a:spLocks noGrp="1"/>
          </p:cNvSpPr>
          <p:nvPr>
            <p:ph type="title"/>
          </p:nvPr>
        </p:nvSpPr>
        <p:spPr>
          <a:xfrm>
            <a:off x="502540" y="810229"/>
            <a:ext cx="10876659" cy="1660966"/>
          </a:xfrm>
        </p:spPr>
        <p:txBody>
          <a:bodyPr/>
          <a:lstStyle/>
          <a:p>
            <a:r>
              <a:rPr lang="en-US" dirty="0" smtClean="0"/>
              <a:t>The </a:t>
            </a:r>
            <a:r>
              <a:rPr lang="en-US" dirty="0"/>
              <a:t>importance of students in Innovations</a:t>
            </a:r>
          </a:p>
        </p:txBody>
      </p:sp>
      <p:sp>
        <p:nvSpPr>
          <p:cNvPr id="4" name="Text Placeholder 3"/>
          <p:cNvSpPr>
            <a:spLocks noGrp="1"/>
          </p:cNvSpPr>
          <p:nvPr>
            <p:ph type="body" sz="quarter" idx="11"/>
          </p:nvPr>
        </p:nvSpPr>
        <p:spPr>
          <a:xfrm>
            <a:off x="604840" y="5268810"/>
            <a:ext cx="10313987" cy="1551469"/>
          </a:xfrm>
        </p:spPr>
        <p:txBody>
          <a:bodyPr/>
          <a:lstStyle/>
          <a:p>
            <a:r>
              <a:rPr lang="en-US" sz="2800" b="1" dirty="0" smtClean="0"/>
              <a:t>Dr. Pradeep Ghosh</a:t>
            </a:r>
          </a:p>
          <a:p>
            <a:r>
              <a:rPr lang="en-US" dirty="0" smtClean="0"/>
              <a:t>Head International Cooperations </a:t>
            </a:r>
            <a:endParaRPr lang="en-US" dirty="0"/>
          </a:p>
        </p:txBody>
      </p:sp>
    </p:spTree>
    <p:extLst>
      <p:ext uri="{BB962C8B-B14F-4D97-AF65-F5344CB8AC3E}">
        <p14:creationId xmlns:p14="http://schemas.microsoft.com/office/powerpoint/2010/main" val="1516903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342743" y="1968123"/>
            <a:ext cx="5244420" cy="2332038"/>
          </a:xfrm>
        </p:spPr>
        <p:txBody>
          <a:bodyPr>
            <a:noAutofit/>
          </a:bodyPr>
          <a:lstStyle/>
          <a:p>
            <a:r>
              <a:rPr lang="en-US" sz="3200" dirty="0"/>
              <a:t>Students are the architects of our future, and innovation is the blueprint that shapes it. Their creativity, curiosity, and unbridled enthusiasm are the driving forces behind the progress of our world</a:t>
            </a:r>
            <a:r>
              <a:rPr lang="en-US" sz="3200" dirty="0" smtClean="0"/>
              <a:t>.</a:t>
            </a:r>
            <a:endParaRPr lang="en-US" sz="3200" dirty="0"/>
          </a:p>
        </p:txBody>
      </p:sp>
      <p:sp>
        <p:nvSpPr>
          <p:cNvPr id="4" name="Slide Number Placeholder 3"/>
          <p:cNvSpPr>
            <a:spLocks noGrp="1"/>
          </p:cNvSpPr>
          <p:nvPr>
            <p:ph type="sldNum" sz="quarter" idx="4"/>
          </p:nvPr>
        </p:nvSpPr>
        <p:spPr/>
        <p:txBody>
          <a:bodyPr/>
          <a:lstStyle/>
          <a:p>
            <a:fld id="{37F5C94B-8C55-478B-B509-BAE6A06B2E2A}" type="slidenum">
              <a:rPr lang="en-US" sz="1000" smtClean="0">
                <a:solidFill>
                  <a:srgbClr val="ADAFBB"/>
                </a:solidFill>
              </a:rPr>
              <a:pPr/>
              <a:t>2</a:t>
            </a:fld>
            <a:endParaRPr lang="en-US" sz="1000" dirty="0">
              <a:solidFill>
                <a:srgbClr val="ADAFBB"/>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085" y="1968123"/>
            <a:ext cx="5555135" cy="3692448"/>
          </a:xfrm>
          <a:prstGeom prst="rect">
            <a:avLst/>
          </a:prstGeom>
        </p:spPr>
      </p:pic>
    </p:spTree>
    <p:extLst>
      <p:ext uri="{BB962C8B-B14F-4D97-AF65-F5344CB8AC3E}">
        <p14:creationId xmlns:p14="http://schemas.microsoft.com/office/powerpoint/2010/main" val="3539045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Stories</a:t>
            </a:r>
            <a:endParaRPr lang="en-US" dirty="0"/>
          </a:p>
        </p:txBody>
      </p:sp>
      <p:sp>
        <p:nvSpPr>
          <p:cNvPr id="3" name="Text Placeholder 2"/>
          <p:cNvSpPr>
            <a:spLocks noGrp="1"/>
          </p:cNvSpPr>
          <p:nvPr>
            <p:ph type="body" sz="quarter" idx="10"/>
          </p:nvPr>
        </p:nvSpPr>
        <p:spPr>
          <a:xfrm>
            <a:off x="514116" y="1936297"/>
            <a:ext cx="4775198" cy="2332038"/>
          </a:xfrm>
        </p:spPr>
        <p:txBody>
          <a:bodyPr/>
          <a:lstStyle/>
          <a:p>
            <a:r>
              <a:rPr lang="en-US" dirty="0" smtClean="0"/>
              <a:t>Bachelor Student – Engineering - </a:t>
            </a:r>
            <a:r>
              <a:rPr lang="en-US" b="1" dirty="0" smtClean="0"/>
              <a:t>India</a:t>
            </a:r>
            <a:endParaRPr lang="en-US" b="1" dirty="0"/>
          </a:p>
        </p:txBody>
      </p:sp>
      <p:sp>
        <p:nvSpPr>
          <p:cNvPr id="4" name="Slide Number Placeholder 3"/>
          <p:cNvSpPr>
            <a:spLocks noGrp="1"/>
          </p:cNvSpPr>
          <p:nvPr>
            <p:ph type="sldNum" sz="quarter" idx="4"/>
          </p:nvPr>
        </p:nvSpPr>
        <p:spPr/>
        <p:txBody>
          <a:bodyPr/>
          <a:lstStyle/>
          <a:p>
            <a:fld id="{37F5C94B-8C55-478B-B509-BAE6A06B2E2A}" type="slidenum">
              <a:rPr lang="en-US" sz="1000" smtClean="0">
                <a:solidFill>
                  <a:srgbClr val="ADAFBB"/>
                </a:solidFill>
              </a:rPr>
              <a:pPr/>
              <a:t>3</a:t>
            </a:fld>
            <a:endParaRPr lang="en-US" sz="1000" dirty="0">
              <a:solidFill>
                <a:srgbClr val="ADAFBB"/>
              </a:solidFill>
            </a:endParaRPr>
          </a:p>
        </p:txBody>
      </p:sp>
      <p:sp>
        <p:nvSpPr>
          <p:cNvPr id="5" name="Text Placeholder 2"/>
          <p:cNvSpPr txBox="1">
            <a:spLocks/>
          </p:cNvSpPr>
          <p:nvPr/>
        </p:nvSpPr>
        <p:spPr>
          <a:xfrm>
            <a:off x="5289315" y="1956708"/>
            <a:ext cx="4449771" cy="2332038"/>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panose="020B0604020202020204" pitchFamily="34" charset="0"/>
              <a:buNone/>
              <a:defRPr sz="1800" kern="1200">
                <a:solidFill>
                  <a:srgbClr val="002060"/>
                </a:solidFill>
                <a:latin typeface="Arial" panose="020B0604020202020204" pitchFamily="34" charset="0"/>
                <a:ea typeface="+mn-ea"/>
                <a:cs typeface="Arial" panose="020B0604020202020204" pitchFamily="34" charset="0"/>
              </a:defRPr>
            </a:lvl1pPr>
            <a:lvl2pPr marL="400041" indent="-168270" algn="l" defTabSz="914377" rtl="0" eaLnBrk="1" latinLnBrk="0" hangingPunct="1">
              <a:lnSpc>
                <a:spcPct val="90000"/>
              </a:lnSpc>
              <a:spcBef>
                <a:spcPts val="500"/>
              </a:spcBef>
              <a:buFont typeface="Arial" panose="020B0604020202020204" pitchFamily="34" charset="0"/>
              <a:buChar char="•"/>
              <a:defRPr sz="1800" kern="1200">
                <a:solidFill>
                  <a:srgbClr val="002060"/>
                </a:solidFill>
                <a:latin typeface="Arial" panose="020B0604020202020204" pitchFamily="34" charset="0"/>
                <a:ea typeface="+mn-ea"/>
                <a:cs typeface="Arial" panose="020B0604020202020204" pitchFamily="34" charset="0"/>
              </a:defRPr>
            </a:lvl2pPr>
            <a:lvl3pPr marL="914377" indent="-173034"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3pPr>
            <a:lvl4pPr marL="1487451"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4pPr>
            <a:lvl5pPr marL="2001789"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115" y="2425843"/>
            <a:ext cx="4513036" cy="323747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2392" y="2425843"/>
            <a:ext cx="4974771" cy="3316514"/>
          </a:xfrm>
          <a:prstGeom prst="rect">
            <a:avLst/>
          </a:prstGeom>
        </p:spPr>
      </p:pic>
      <p:sp>
        <p:nvSpPr>
          <p:cNvPr id="8" name="Text Placeholder 2"/>
          <p:cNvSpPr txBox="1">
            <a:spLocks/>
          </p:cNvSpPr>
          <p:nvPr/>
        </p:nvSpPr>
        <p:spPr>
          <a:xfrm>
            <a:off x="6612391" y="1968502"/>
            <a:ext cx="4974771" cy="2332038"/>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panose="020B0604020202020204" pitchFamily="34" charset="0"/>
              <a:buNone/>
              <a:defRPr sz="1800" kern="1200">
                <a:solidFill>
                  <a:srgbClr val="002060"/>
                </a:solidFill>
                <a:latin typeface="Arial" panose="020B0604020202020204" pitchFamily="34" charset="0"/>
                <a:ea typeface="+mn-ea"/>
                <a:cs typeface="Arial" panose="020B0604020202020204" pitchFamily="34" charset="0"/>
              </a:defRPr>
            </a:lvl1pPr>
            <a:lvl2pPr marL="400041" indent="-168270" algn="l" defTabSz="914377" rtl="0" eaLnBrk="1" latinLnBrk="0" hangingPunct="1">
              <a:lnSpc>
                <a:spcPct val="90000"/>
              </a:lnSpc>
              <a:spcBef>
                <a:spcPts val="500"/>
              </a:spcBef>
              <a:buFont typeface="Arial" panose="020B0604020202020204" pitchFamily="34" charset="0"/>
              <a:buChar char="•"/>
              <a:defRPr sz="1800" kern="1200">
                <a:solidFill>
                  <a:srgbClr val="002060"/>
                </a:solidFill>
                <a:latin typeface="Arial" panose="020B0604020202020204" pitchFamily="34" charset="0"/>
                <a:ea typeface="+mn-ea"/>
                <a:cs typeface="Arial" panose="020B0604020202020204" pitchFamily="34" charset="0"/>
              </a:defRPr>
            </a:lvl2pPr>
            <a:lvl3pPr marL="914377" indent="-173034"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3pPr>
            <a:lvl4pPr marL="1487451"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4pPr>
            <a:lvl5pPr marL="2001789"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Doctoral Student – Physics - </a:t>
            </a:r>
            <a:r>
              <a:rPr lang="en-US" b="1" dirty="0" smtClean="0"/>
              <a:t>Romania</a:t>
            </a:r>
            <a:r>
              <a:rPr lang="en-US" dirty="0" smtClean="0"/>
              <a:t> </a:t>
            </a:r>
            <a:endParaRPr lang="en-US" dirty="0"/>
          </a:p>
        </p:txBody>
      </p:sp>
    </p:spTree>
    <p:extLst>
      <p:ext uri="{BB962C8B-B14F-4D97-AF65-F5344CB8AC3E}">
        <p14:creationId xmlns:p14="http://schemas.microsoft.com/office/powerpoint/2010/main" val="1511553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Stories</a:t>
            </a:r>
            <a:endParaRPr lang="en-US" dirty="0"/>
          </a:p>
        </p:txBody>
      </p:sp>
      <p:sp>
        <p:nvSpPr>
          <p:cNvPr id="3" name="Text Placeholder 2"/>
          <p:cNvSpPr>
            <a:spLocks noGrp="1"/>
          </p:cNvSpPr>
          <p:nvPr>
            <p:ph type="body" sz="quarter" idx="10"/>
          </p:nvPr>
        </p:nvSpPr>
        <p:spPr>
          <a:xfrm>
            <a:off x="514116" y="1936297"/>
            <a:ext cx="4775198" cy="2332038"/>
          </a:xfrm>
        </p:spPr>
        <p:txBody>
          <a:bodyPr/>
          <a:lstStyle/>
          <a:p>
            <a:r>
              <a:rPr lang="en-US" dirty="0" smtClean="0"/>
              <a:t>Post Doc Researcher – Material - </a:t>
            </a:r>
            <a:r>
              <a:rPr lang="en-US" b="1" dirty="0" smtClean="0"/>
              <a:t>China</a:t>
            </a:r>
            <a:endParaRPr lang="en-US" b="1" dirty="0"/>
          </a:p>
        </p:txBody>
      </p:sp>
      <p:sp>
        <p:nvSpPr>
          <p:cNvPr id="4" name="Slide Number Placeholder 3"/>
          <p:cNvSpPr>
            <a:spLocks noGrp="1"/>
          </p:cNvSpPr>
          <p:nvPr>
            <p:ph type="sldNum" sz="quarter" idx="4"/>
          </p:nvPr>
        </p:nvSpPr>
        <p:spPr/>
        <p:txBody>
          <a:bodyPr/>
          <a:lstStyle/>
          <a:p>
            <a:fld id="{37F5C94B-8C55-478B-B509-BAE6A06B2E2A}" type="slidenum">
              <a:rPr lang="en-US" sz="1000" smtClean="0">
                <a:solidFill>
                  <a:srgbClr val="ADAFBB"/>
                </a:solidFill>
              </a:rPr>
              <a:pPr/>
              <a:t>4</a:t>
            </a:fld>
            <a:endParaRPr lang="en-US" sz="1000" dirty="0">
              <a:solidFill>
                <a:srgbClr val="ADAFBB"/>
              </a:solidFill>
            </a:endParaRPr>
          </a:p>
        </p:txBody>
      </p:sp>
      <p:sp>
        <p:nvSpPr>
          <p:cNvPr id="5" name="Text Placeholder 2"/>
          <p:cNvSpPr txBox="1">
            <a:spLocks/>
          </p:cNvSpPr>
          <p:nvPr/>
        </p:nvSpPr>
        <p:spPr>
          <a:xfrm>
            <a:off x="5289315" y="1956708"/>
            <a:ext cx="4449771" cy="2332038"/>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panose="020B0604020202020204" pitchFamily="34" charset="0"/>
              <a:buNone/>
              <a:defRPr sz="1800" kern="1200">
                <a:solidFill>
                  <a:srgbClr val="002060"/>
                </a:solidFill>
                <a:latin typeface="Arial" panose="020B0604020202020204" pitchFamily="34" charset="0"/>
                <a:ea typeface="+mn-ea"/>
                <a:cs typeface="Arial" panose="020B0604020202020204" pitchFamily="34" charset="0"/>
              </a:defRPr>
            </a:lvl1pPr>
            <a:lvl2pPr marL="400041" indent="-168270" algn="l" defTabSz="914377" rtl="0" eaLnBrk="1" latinLnBrk="0" hangingPunct="1">
              <a:lnSpc>
                <a:spcPct val="90000"/>
              </a:lnSpc>
              <a:spcBef>
                <a:spcPts val="500"/>
              </a:spcBef>
              <a:buFont typeface="Arial" panose="020B0604020202020204" pitchFamily="34" charset="0"/>
              <a:buChar char="•"/>
              <a:defRPr sz="1800" kern="1200">
                <a:solidFill>
                  <a:srgbClr val="002060"/>
                </a:solidFill>
                <a:latin typeface="Arial" panose="020B0604020202020204" pitchFamily="34" charset="0"/>
                <a:ea typeface="+mn-ea"/>
                <a:cs typeface="Arial" panose="020B0604020202020204" pitchFamily="34" charset="0"/>
              </a:defRPr>
            </a:lvl2pPr>
            <a:lvl3pPr marL="914377" indent="-173034"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3pPr>
            <a:lvl4pPr marL="1487451"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4pPr>
            <a:lvl5pPr marL="2001789"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8" name="Text Placeholder 2"/>
          <p:cNvSpPr txBox="1">
            <a:spLocks/>
          </p:cNvSpPr>
          <p:nvPr/>
        </p:nvSpPr>
        <p:spPr>
          <a:xfrm>
            <a:off x="6612391" y="1968502"/>
            <a:ext cx="4974771" cy="2332038"/>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panose="020B0604020202020204" pitchFamily="34" charset="0"/>
              <a:buNone/>
              <a:defRPr sz="1800" kern="1200">
                <a:solidFill>
                  <a:srgbClr val="002060"/>
                </a:solidFill>
                <a:latin typeface="Arial" panose="020B0604020202020204" pitchFamily="34" charset="0"/>
                <a:ea typeface="+mn-ea"/>
                <a:cs typeface="Arial" panose="020B0604020202020204" pitchFamily="34" charset="0"/>
              </a:defRPr>
            </a:lvl1pPr>
            <a:lvl2pPr marL="400041" indent="-168270" algn="l" defTabSz="914377" rtl="0" eaLnBrk="1" latinLnBrk="0" hangingPunct="1">
              <a:lnSpc>
                <a:spcPct val="90000"/>
              </a:lnSpc>
              <a:spcBef>
                <a:spcPts val="500"/>
              </a:spcBef>
              <a:buFont typeface="Arial" panose="020B0604020202020204" pitchFamily="34" charset="0"/>
              <a:buChar char="•"/>
              <a:defRPr sz="1800" kern="1200">
                <a:solidFill>
                  <a:srgbClr val="002060"/>
                </a:solidFill>
                <a:latin typeface="Arial" panose="020B0604020202020204" pitchFamily="34" charset="0"/>
                <a:ea typeface="+mn-ea"/>
                <a:cs typeface="Arial" panose="020B0604020202020204" pitchFamily="34" charset="0"/>
              </a:defRPr>
            </a:lvl2pPr>
            <a:lvl3pPr marL="914377" indent="-173034"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3pPr>
            <a:lvl4pPr marL="1487451"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4pPr>
            <a:lvl5pPr marL="2001789" indent="-171446" algn="l" defTabSz="914377" rtl="0" eaLnBrk="1" latinLnBrk="0" hangingPunct="1">
              <a:lnSpc>
                <a:spcPct val="90000"/>
              </a:lnSpc>
              <a:spcBef>
                <a:spcPts val="500"/>
              </a:spcBef>
              <a:buFont typeface="Arial" panose="020B0604020202020204" pitchFamily="34" charset="0"/>
              <a:buChar char="•"/>
              <a:defRPr sz="1600" kern="1200">
                <a:solidFill>
                  <a:srgbClr val="002060"/>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t>Post Doc </a:t>
            </a:r>
            <a:r>
              <a:rPr lang="en-US" dirty="0" smtClean="0"/>
              <a:t>Researcher – FRS - </a:t>
            </a:r>
            <a:r>
              <a:rPr lang="en-US" b="1" dirty="0" smtClean="0"/>
              <a:t>Finland</a:t>
            </a:r>
            <a:r>
              <a:rPr lang="en-US" dirty="0" smtClean="0"/>
              <a:t> </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114" y="2544311"/>
            <a:ext cx="4797069" cy="319804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638" y="2544311"/>
            <a:ext cx="4903106" cy="3268737"/>
          </a:xfrm>
          <a:prstGeom prst="rect">
            <a:avLst/>
          </a:prstGeom>
        </p:spPr>
      </p:pic>
    </p:spTree>
    <p:extLst>
      <p:ext uri="{BB962C8B-B14F-4D97-AF65-F5344CB8AC3E}">
        <p14:creationId xmlns:p14="http://schemas.microsoft.com/office/powerpoint/2010/main" val="1094058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F394E08-585B-4505-9747-167D67881D8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1620" name="think-cell Slide" r:id="rId6" imgW="344" imgH="344" progId="TCLayout.ActiveDocument.1">
                  <p:embed/>
                </p:oleObj>
              </mc:Choice>
              <mc:Fallback>
                <p:oleObj name="think-cell Slide" r:id="rId6" imgW="344" imgH="344" progId="TCLayout.ActiveDocument.1">
                  <p:embed/>
                  <p:pic>
                    <p:nvPicPr>
                      <p:cNvPr id="4" name="Object 3" hidden="1">
                        <a:extLst>
                          <a:ext uri="{FF2B5EF4-FFF2-40B4-BE49-F238E27FC236}">
                            <a16:creationId xmlns:a16="http://schemas.microsoft.com/office/drawing/2014/main" id="{1F394E08-585B-4505-9747-167D67881D8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751010D-829D-4277-97AB-08D381FF1AB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24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406113FD-AA7D-4249-90D7-70AF85BE48E1}"/>
              </a:ext>
            </a:extLst>
          </p:cNvPr>
          <p:cNvSpPr>
            <a:spLocks noGrp="1"/>
          </p:cNvSpPr>
          <p:nvPr>
            <p:ph type="title"/>
          </p:nvPr>
        </p:nvSpPr>
        <p:spPr/>
        <p:txBody>
          <a:bodyPr/>
          <a:lstStyle/>
          <a:p>
            <a:r>
              <a:rPr lang="en-US" sz="2400" kern="0" dirty="0"/>
              <a:t>Key </a:t>
            </a:r>
            <a:r>
              <a:rPr lang="en-US" sz="2400" kern="0" dirty="0" smtClean="0"/>
              <a:t>Benefits (I can imagine) </a:t>
            </a:r>
            <a:endParaRPr lang="en-US" sz="2400" b="0" kern="0" dirty="0"/>
          </a:p>
        </p:txBody>
      </p:sp>
      <p:sp>
        <p:nvSpPr>
          <p:cNvPr id="9" name="Slide Number Placeholder 8">
            <a:extLst>
              <a:ext uri="{FF2B5EF4-FFF2-40B4-BE49-F238E27FC236}">
                <a16:creationId xmlns:a16="http://schemas.microsoft.com/office/drawing/2014/main" id="{A4C0187A-3E85-4C87-AB6B-7D4F4276FE07}"/>
              </a:ext>
            </a:extLst>
          </p:cNvPr>
          <p:cNvSpPr>
            <a:spLocks noGrp="1"/>
          </p:cNvSpPr>
          <p:nvPr>
            <p:ph type="sldNum" sz="quarter" idx="4"/>
          </p:nvPr>
        </p:nvSpPr>
        <p:spPr/>
        <p:txBody>
          <a:bodyPr/>
          <a:lstStyle/>
          <a:p>
            <a:fld id="{37F5C94B-8C55-478B-B509-BAE6A06B2E2A}" type="slidenum">
              <a:rPr lang="en-US" sz="1000" smtClean="0">
                <a:solidFill>
                  <a:srgbClr val="ADAFBB"/>
                </a:solidFill>
              </a:rPr>
              <a:pPr/>
              <a:t>5</a:t>
            </a:fld>
            <a:endParaRPr lang="en-US" sz="1000" dirty="0">
              <a:solidFill>
                <a:srgbClr val="ADAFBB"/>
              </a:solidFill>
            </a:endParaRPr>
          </a:p>
        </p:txBody>
      </p:sp>
      <p:sp>
        <p:nvSpPr>
          <p:cNvPr id="6" name="Rectangle 5">
            <a:extLst>
              <a:ext uri="{FF2B5EF4-FFF2-40B4-BE49-F238E27FC236}">
                <a16:creationId xmlns:a16="http://schemas.microsoft.com/office/drawing/2014/main" id="{7077FF90-18B3-4753-AB03-EA70B19442E9}"/>
              </a:ext>
            </a:extLst>
          </p:cNvPr>
          <p:cNvSpPr/>
          <p:nvPr/>
        </p:nvSpPr>
        <p:spPr>
          <a:xfrm>
            <a:off x="623454" y="1769876"/>
            <a:ext cx="3493929" cy="137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4" name="Rectangle 23">
            <a:extLst>
              <a:ext uri="{FF2B5EF4-FFF2-40B4-BE49-F238E27FC236}">
                <a16:creationId xmlns:a16="http://schemas.microsoft.com/office/drawing/2014/main" id="{10FC36E4-FF69-4225-8CCB-04169852A81D}"/>
              </a:ext>
            </a:extLst>
          </p:cNvPr>
          <p:cNvSpPr/>
          <p:nvPr/>
        </p:nvSpPr>
        <p:spPr>
          <a:xfrm>
            <a:off x="4358343" y="1769876"/>
            <a:ext cx="3493929" cy="137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Rectangle 24">
            <a:extLst>
              <a:ext uri="{FF2B5EF4-FFF2-40B4-BE49-F238E27FC236}">
                <a16:creationId xmlns:a16="http://schemas.microsoft.com/office/drawing/2014/main" id="{00620D10-048E-48D9-A2B4-B60613B1CC93}"/>
              </a:ext>
            </a:extLst>
          </p:cNvPr>
          <p:cNvSpPr/>
          <p:nvPr/>
        </p:nvSpPr>
        <p:spPr>
          <a:xfrm>
            <a:off x="8093234" y="1769876"/>
            <a:ext cx="3493929" cy="137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Rectangle 34">
            <a:extLst>
              <a:ext uri="{FF2B5EF4-FFF2-40B4-BE49-F238E27FC236}">
                <a16:creationId xmlns:a16="http://schemas.microsoft.com/office/drawing/2014/main" id="{CD141786-24B4-44B0-B8A6-7A0356A8DAA2}"/>
              </a:ext>
            </a:extLst>
          </p:cNvPr>
          <p:cNvSpPr/>
          <p:nvPr/>
        </p:nvSpPr>
        <p:spPr>
          <a:xfrm>
            <a:off x="623454" y="3326712"/>
            <a:ext cx="3493929" cy="137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7" name="Rectangle 36">
            <a:extLst>
              <a:ext uri="{FF2B5EF4-FFF2-40B4-BE49-F238E27FC236}">
                <a16:creationId xmlns:a16="http://schemas.microsoft.com/office/drawing/2014/main" id="{A8ED4079-9C72-477E-A32B-0BE357ABC2DA}"/>
              </a:ext>
            </a:extLst>
          </p:cNvPr>
          <p:cNvSpPr/>
          <p:nvPr/>
        </p:nvSpPr>
        <p:spPr>
          <a:xfrm>
            <a:off x="4358343" y="3326712"/>
            <a:ext cx="3493929" cy="137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800" dirty="0"/>
          </a:p>
        </p:txBody>
      </p:sp>
      <p:sp>
        <p:nvSpPr>
          <p:cNvPr id="38" name="Rectangle 37">
            <a:extLst>
              <a:ext uri="{FF2B5EF4-FFF2-40B4-BE49-F238E27FC236}">
                <a16:creationId xmlns:a16="http://schemas.microsoft.com/office/drawing/2014/main" id="{FD0050EA-2F92-4A1D-BBA2-312C9B6FE8B8}"/>
              </a:ext>
            </a:extLst>
          </p:cNvPr>
          <p:cNvSpPr/>
          <p:nvPr/>
        </p:nvSpPr>
        <p:spPr>
          <a:xfrm>
            <a:off x="8093234" y="3326712"/>
            <a:ext cx="3493929" cy="137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0" name="Rectangle 39">
            <a:extLst>
              <a:ext uri="{FF2B5EF4-FFF2-40B4-BE49-F238E27FC236}">
                <a16:creationId xmlns:a16="http://schemas.microsoft.com/office/drawing/2014/main" id="{0ACD094E-AE08-44D5-A0A8-BF6ED094C063}"/>
              </a:ext>
            </a:extLst>
          </p:cNvPr>
          <p:cNvSpPr/>
          <p:nvPr/>
        </p:nvSpPr>
        <p:spPr>
          <a:xfrm>
            <a:off x="623454" y="4883548"/>
            <a:ext cx="3493929" cy="137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1" name="Rectangle 40">
            <a:extLst>
              <a:ext uri="{FF2B5EF4-FFF2-40B4-BE49-F238E27FC236}">
                <a16:creationId xmlns:a16="http://schemas.microsoft.com/office/drawing/2014/main" id="{DA9D4097-1186-4D11-8507-48A6EB77B0D4}"/>
              </a:ext>
            </a:extLst>
          </p:cNvPr>
          <p:cNvSpPr/>
          <p:nvPr/>
        </p:nvSpPr>
        <p:spPr>
          <a:xfrm>
            <a:off x="4358343" y="4883548"/>
            <a:ext cx="3493929" cy="137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5" name="Rectangle 44">
            <a:extLst>
              <a:ext uri="{FF2B5EF4-FFF2-40B4-BE49-F238E27FC236}">
                <a16:creationId xmlns:a16="http://schemas.microsoft.com/office/drawing/2014/main" id="{9E2329D8-6CE9-482F-B3CE-E8EC3B1A9369}"/>
              </a:ext>
            </a:extLst>
          </p:cNvPr>
          <p:cNvSpPr/>
          <p:nvPr/>
        </p:nvSpPr>
        <p:spPr>
          <a:xfrm>
            <a:off x="8093234" y="4883548"/>
            <a:ext cx="3493929" cy="137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46" name="Graphic 45">
            <a:extLst>
              <a:ext uri="{FF2B5EF4-FFF2-40B4-BE49-F238E27FC236}">
                <a16:creationId xmlns:a16="http://schemas.microsoft.com/office/drawing/2014/main" id="{F2DF10A2-E100-4FF9-9CB8-EDE71129B31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92218" y="2201757"/>
            <a:ext cx="509624" cy="509624"/>
          </a:xfrm>
          <a:prstGeom prst="rect">
            <a:avLst/>
          </a:prstGeom>
        </p:spPr>
      </p:pic>
      <p:sp>
        <p:nvSpPr>
          <p:cNvPr id="47" name="Rounded Rectangle 5">
            <a:extLst>
              <a:ext uri="{FF2B5EF4-FFF2-40B4-BE49-F238E27FC236}">
                <a16:creationId xmlns:a16="http://schemas.microsoft.com/office/drawing/2014/main" id="{2294D629-5734-4E8A-ACBC-857B7249F5A5}"/>
              </a:ext>
            </a:extLst>
          </p:cNvPr>
          <p:cNvSpPr/>
          <p:nvPr/>
        </p:nvSpPr>
        <p:spPr bwMode="auto">
          <a:xfrm>
            <a:off x="1470606" y="2318069"/>
            <a:ext cx="2467550" cy="276999"/>
          </a:xfrm>
          <a:prstGeom prst="rect">
            <a:avLst/>
          </a:prstGeom>
          <a:noFill/>
          <a:ln w="19050" algn="ctr">
            <a:noFill/>
            <a:miter lim="800000"/>
            <a:headEnd type="none" w="sm" len="sm"/>
            <a:tailEnd type="none" w="sm" len="sm"/>
          </a:ln>
        </p:spPr>
        <p:txBody>
          <a:bodyPr wrap="square" lIns="0" tIns="0" rIns="0" bIns="0" anchor="ctr">
            <a:spAutoFit/>
          </a:bodyPr>
          <a:lstStyle/>
          <a:p>
            <a:r>
              <a:rPr lang="en-GB" b="1" i="0" dirty="0">
                <a:solidFill>
                  <a:srgbClr val="053881"/>
                </a:solidFill>
                <a:effectLst/>
                <a:latin typeface="Helvetica" panose="020B0604020202020204" pitchFamily="34" charset="0"/>
              </a:rPr>
              <a:t>Improve </a:t>
            </a:r>
            <a:r>
              <a:rPr lang="en-GB" b="1" i="0" dirty="0" smtClean="0">
                <a:solidFill>
                  <a:srgbClr val="053881"/>
                </a:solidFill>
                <a:effectLst/>
                <a:latin typeface="Helvetica" panose="020B0604020202020204" pitchFamily="34" charset="0"/>
              </a:rPr>
              <a:t>your skills</a:t>
            </a:r>
            <a:endParaRPr lang="en-US" dirty="0">
              <a:ea typeface="ＭＳ Ｐゴシック" pitchFamily="50" charset="-128"/>
            </a:endParaRPr>
          </a:p>
        </p:txBody>
      </p:sp>
      <p:sp>
        <p:nvSpPr>
          <p:cNvPr id="48" name="Rounded Rectangle 5">
            <a:extLst>
              <a:ext uri="{FF2B5EF4-FFF2-40B4-BE49-F238E27FC236}">
                <a16:creationId xmlns:a16="http://schemas.microsoft.com/office/drawing/2014/main" id="{971D573A-5304-4C92-8CB7-47985CE6549D}"/>
              </a:ext>
            </a:extLst>
          </p:cNvPr>
          <p:cNvSpPr/>
          <p:nvPr/>
        </p:nvSpPr>
        <p:spPr bwMode="auto">
          <a:xfrm>
            <a:off x="5206138" y="2041070"/>
            <a:ext cx="2467550" cy="830997"/>
          </a:xfrm>
          <a:prstGeom prst="rect">
            <a:avLst/>
          </a:prstGeom>
          <a:noFill/>
          <a:ln w="19050" algn="ctr">
            <a:noFill/>
            <a:miter lim="800000"/>
            <a:headEnd type="none" w="sm" len="sm"/>
            <a:tailEnd type="none" w="sm" len="sm"/>
          </a:ln>
        </p:spPr>
        <p:txBody>
          <a:bodyPr wrap="square" lIns="0" tIns="0" rIns="0" bIns="0" anchor="ctr">
            <a:spAutoFit/>
          </a:bodyPr>
          <a:lstStyle/>
          <a:p>
            <a:r>
              <a:rPr lang="en-GB" b="1" i="0" dirty="0">
                <a:solidFill>
                  <a:srgbClr val="053881"/>
                </a:solidFill>
                <a:effectLst/>
                <a:latin typeface="Helvetica" panose="020B0604020202020204" pitchFamily="34" charset="0"/>
              </a:rPr>
              <a:t>Make a great investment for your </a:t>
            </a:r>
            <a:r>
              <a:rPr lang="en-GB" b="1" i="0" dirty="0" smtClean="0">
                <a:solidFill>
                  <a:srgbClr val="053881"/>
                </a:solidFill>
                <a:effectLst/>
                <a:latin typeface="Helvetica" panose="020B0604020202020204" pitchFamily="34" charset="0"/>
              </a:rPr>
              <a:t>career</a:t>
            </a:r>
            <a:endParaRPr lang="en-US" dirty="0">
              <a:ea typeface="ＭＳ Ｐゴシック" pitchFamily="50" charset="-128"/>
            </a:endParaRPr>
          </a:p>
        </p:txBody>
      </p:sp>
      <p:sp>
        <p:nvSpPr>
          <p:cNvPr id="49" name="Rounded Rectangle 5">
            <a:extLst>
              <a:ext uri="{FF2B5EF4-FFF2-40B4-BE49-F238E27FC236}">
                <a16:creationId xmlns:a16="http://schemas.microsoft.com/office/drawing/2014/main" id="{5CF30ED3-F54D-472F-8C3E-5A39BAB8D140}"/>
              </a:ext>
            </a:extLst>
          </p:cNvPr>
          <p:cNvSpPr/>
          <p:nvPr/>
        </p:nvSpPr>
        <p:spPr bwMode="auto">
          <a:xfrm>
            <a:off x="8941670" y="2179570"/>
            <a:ext cx="2467550" cy="553998"/>
          </a:xfrm>
          <a:prstGeom prst="rect">
            <a:avLst/>
          </a:prstGeom>
          <a:noFill/>
          <a:ln w="19050" algn="ctr">
            <a:noFill/>
            <a:miter lim="800000"/>
            <a:headEnd type="none" w="sm" len="sm"/>
            <a:tailEnd type="none" w="sm" len="sm"/>
          </a:ln>
        </p:spPr>
        <p:txBody>
          <a:bodyPr wrap="square" lIns="0" tIns="0" rIns="0" bIns="0" anchor="ctr">
            <a:spAutoFit/>
          </a:bodyPr>
          <a:lstStyle/>
          <a:p>
            <a:r>
              <a:rPr lang="en-GB" b="1" i="0" dirty="0">
                <a:solidFill>
                  <a:srgbClr val="053881"/>
                </a:solidFill>
                <a:effectLst/>
                <a:latin typeface="Helvetica" panose="020B0604020202020204" pitchFamily="34" charset="0"/>
              </a:rPr>
              <a:t>Get a competitive </a:t>
            </a:r>
            <a:r>
              <a:rPr lang="en-GB" b="1" i="0" dirty="0" smtClean="0">
                <a:solidFill>
                  <a:srgbClr val="053881"/>
                </a:solidFill>
                <a:effectLst/>
                <a:latin typeface="Helvetica" panose="020B0604020202020204" pitchFamily="34" charset="0"/>
              </a:rPr>
              <a:t>advantage</a:t>
            </a:r>
            <a:endParaRPr lang="en-US" dirty="0">
              <a:ea typeface="ＭＳ Ｐゴシック" pitchFamily="50" charset="-128"/>
            </a:endParaRPr>
          </a:p>
        </p:txBody>
      </p:sp>
      <p:sp>
        <p:nvSpPr>
          <p:cNvPr id="50" name="Rounded Rectangle 5">
            <a:extLst>
              <a:ext uri="{FF2B5EF4-FFF2-40B4-BE49-F238E27FC236}">
                <a16:creationId xmlns:a16="http://schemas.microsoft.com/office/drawing/2014/main" id="{360D60BA-ED17-4774-B45A-F73EBAE34844}"/>
              </a:ext>
            </a:extLst>
          </p:cNvPr>
          <p:cNvSpPr/>
          <p:nvPr/>
        </p:nvSpPr>
        <p:spPr bwMode="auto">
          <a:xfrm>
            <a:off x="1470606" y="3736407"/>
            <a:ext cx="2467550" cy="553998"/>
          </a:xfrm>
          <a:prstGeom prst="rect">
            <a:avLst/>
          </a:prstGeom>
          <a:noFill/>
          <a:ln w="19050" algn="ctr">
            <a:noFill/>
            <a:miter lim="800000"/>
            <a:headEnd type="none" w="sm" len="sm"/>
            <a:tailEnd type="none" w="sm" len="sm"/>
          </a:ln>
        </p:spPr>
        <p:txBody>
          <a:bodyPr wrap="square" lIns="0" tIns="0" rIns="0" bIns="0" anchor="ctr">
            <a:spAutoFit/>
          </a:bodyPr>
          <a:lstStyle/>
          <a:p>
            <a:r>
              <a:rPr lang="en-GB" b="1" i="0" dirty="0" smtClean="0">
                <a:solidFill>
                  <a:srgbClr val="053881"/>
                </a:solidFill>
                <a:effectLst/>
                <a:latin typeface="Helvetica" panose="020B0604020202020204" pitchFamily="34" charset="0"/>
              </a:rPr>
              <a:t>Managing time efficiently </a:t>
            </a:r>
            <a:endParaRPr lang="en-US" dirty="0">
              <a:ea typeface="ＭＳ Ｐゴシック" pitchFamily="50" charset="-128"/>
            </a:endParaRPr>
          </a:p>
        </p:txBody>
      </p:sp>
      <p:sp>
        <p:nvSpPr>
          <p:cNvPr id="52" name="Rounded Rectangle 5">
            <a:extLst>
              <a:ext uri="{FF2B5EF4-FFF2-40B4-BE49-F238E27FC236}">
                <a16:creationId xmlns:a16="http://schemas.microsoft.com/office/drawing/2014/main" id="{99AA9153-C633-4C31-9E9A-0948942A95C9}"/>
              </a:ext>
            </a:extLst>
          </p:cNvPr>
          <p:cNvSpPr/>
          <p:nvPr/>
        </p:nvSpPr>
        <p:spPr bwMode="auto">
          <a:xfrm>
            <a:off x="8941670" y="3597907"/>
            <a:ext cx="2467550" cy="830997"/>
          </a:xfrm>
          <a:prstGeom prst="rect">
            <a:avLst/>
          </a:prstGeom>
          <a:noFill/>
          <a:ln w="19050" algn="ctr">
            <a:noFill/>
            <a:miter lim="800000"/>
            <a:headEnd type="none" w="sm" len="sm"/>
            <a:tailEnd type="none" w="sm" len="sm"/>
          </a:ln>
        </p:spPr>
        <p:txBody>
          <a:bodyPr wrap="square" lIns="0" tIns="0" rIns="0" bIns="0" anchor="ctr">
            <a:spAutoFit/>
          </a:bodyPr>
          <a:lstStyle/>
          <a:p>
            <a:r>
              <a:rPr lang="en-GB" b="1" i="0" dirty="0">
                <a:solidFill>
                  <a:srgbClr val="053881"/>
                </a:solidFill>
                <a:effectLst/>
                <a:latin typeface="Helvetica" panose="020B0604020202020204" pitchFamily="34" charset="0"/>
              </a:rPr>
              <a:t>Improve the </a:t>
            </a:r>
            <a:r>
              <a:rPr lang="en-GB" b="1" i="0" dirty="0" smtClean="0">
                <a:solidFill>
                  <a:srgbClr val="053881"/>
                </a:solidFill>
                <a:effectLst/>
                <a:latin typeface="Helvetica" panose="020B0604020202020204" pitchFamily="34" charset="0"/>
              </a:rPr>
              <a:t>capabilities as researcher</a:t>
            </a:r>
            <a:endParaRPr lang="en-US" b="0" i="0" dirty="0">
              <a:solidFill>
                <a:srgbClr val="053881"/>
              </a:solidFill>
              <a:effectLst/>
              <a:latin typeface="Helvetica" panose="020B0604020202020204" pitchFamily="34" charset="0"/>
            </a:endParaRPr>
          </a:p>
        </p:txBody>
      </p:sp>
      <p:sp>
        <p:nvSpPr>
          <p:cNvPr id="53" name="Rounded Rectangle 5">
            <a:extLst>
              <a:ext uri="{FF2B5EF4-FFF2-40B4-BE49-F238E27FC236}">
                <a16:creationId xmlns:a16="http://schemas.microsoft.com/office/drawing/2014/main" id="{B2ED7A07-F9BD-4DB4-A9C5-B3108D40701B}"/>
              </a:ext>
            </a:extLst>
          </p:cNvPr>
          <p:cNvSpPr/>
          <p:nvPr/>
        </p:nvSpPr>
        <p:spPr bwMode="auto">
          <a:xfrm>
            <a:off x="1470606" y="5293243"/>
            <a:ext cx="2467550" cy="553998"/>
          </a:xfrm>
          <a:prstGeom prst="rect">
            <a:avLst/>
          </a:prstGeom>
          <a:noFill/>
          <a:ln w="19050" algn="ctr">
            <a:noFill/>
            <a:miter lim="800000"/>
            <a:headEnd type="none" w="sm" len="sm"/>
            <a:tailEnd type="none" w="sm" len="sm"/>
          </a:ln>
        </p:spPr>
        <p:txBody>
          <a:bodyPr wrap="square" lIns="0" tIns="0" rIns="0" bIns="0" anchor="ctr">
            <a:spAutoFit/>
          </a:bodyPr>
          <a:lstStyle/>
          <a:p>
            <a:r>
              <a:rPr lang="en-GB" b="1" i="0" dirty="0">
                <a:solidFill>
                  <a:srgbClr val="053881"/>
                </a:solidFill>
                <a:effectLst/>
                <a:latin typeface="Helvetica" panose="020B0604020202020204" pitchFamily="34" charset="0"/>
              </a:rPr>
              <a:t>Get free support and </a:t>
            </a:r>
            <a:r>
              <a:rPr lang="en-GB" b="1" i="0" dirty="0" smtClean="0">
                <a:solidFill>
                  <a:srgbClr val="053881"/>
                </a:solidFill>
                <a:effectLst/>
                <a:latin typeface="Helvetica" panose="020B0604020202020204" pitchFamily="34" charset="0"/>
              </a:rPr>
              <a:t>advice</a:t>
            </a:r>
            <a:endParaRPr lang="en-US" dirty="0">
              <a:ea typeface="ＭＳ Ｐゴシック" pitchFamily="50" charset="-128"/>
            </a:endParaRPr>
          </a:p>
        </p:txBody>
      </p:sp>
      <p:sp>
        <p:nvSpPr>
          <p:cNvPr id="54" name="Rounded Rectangle 5">
            <a:extLst>
              <a:ext uri="{FF2B5EF4-FFF2-40B4-BE49-F238E27FC236}">
                <a16:creationId xmlns:a16="http://schemas.microsoft.com/office/drawing/2014/main" id="{F2CB5A07-4EE0-490C-BC2F-099732840F2C}"/>
              </a:ext>
            </a:extLst>
          </p:cNvPr>
          <p:cNvSpPr/>
          <p:nvPr/>
        </p:nvSpPr>
        <p:spPr bwMode="auto">
          <a:xfrm>
            <a:off x="5206138" y="5016244"/>
            <a:ext cx="2467550" cy="1107996"/>
          </a:xfrm>
          <a:prstGeom prst="rect">
            <a:avLst/>
          </a:prstGeom>
          <a:noFill/>
          <a:ln w="19050" algn="ctr">
            <a:noFill/>
            <a:miter lim="800000"/>
            <a:headEnd type="none" w="sm" len="sm"/>
            <a:tailEnd type="none" w="sm" len="sm"/>
          </a:ln>
        </p:spPr>
        <p:txBody>
          <a:bodyPr wrap="square" lIns="0" tIns="0" rIns="0" bIns="0" anchor="ctr">
            <a:spAutoFit/>
          </a:bodyPr>
          <a:lstStyle/>
          <a:p>
            <a:endParaRPr lang="en-GB" b="1" i="0" dirty="0">
              <a:solidFill>
                <a:srgbClr val="053881"/>
              </a:solidFill>
              <a:effectLst/>
              <a:latin typeface="Helvetica" panose="020B0604020202020204" pitchFamily="34" charset="0"/>
            </a:endParaRPr>
          </a:p>
          <a:p>
            <a:r>
              <a:rPr lang="en-GB" b="1" i="0" dirty="0" smtClean="0">
                <a:solidFill>
                  <a:srgbClr val="053881"/>
                </a:solidFill>
                <a:effectLst/>
                <a:latin typeface="Helvetica" panose="020B0604020202020204" pitchFamily="34" charset="0"/>
              </a:rPr>
              <a:t>Learn how to optimize and analyse </a:t>
            </a:r>
            <a:r>
              <a:rPr lang="en-GB" b="1" i="0" dirty="0">
                <a:solidFill>
                  <a:srgbClr val="053881"/>
                </a:solidFill>
                <a:effectLst/>
                <a:latin typeface="Helvetica" panose="020B0604020202020204" pitchFamily="34" charset="0"/>
              </a:rPr>
              <a:t>your costs. </a:t>
            </a:r>
            <a:endParaRPr lang="en-US" dirty="0">
              <a:ea typeface="ＭＳ Ｐゴシック" pitchFamily="50" charset="-128"/>
            </a:endParaRPr>
          </a:p>
        </p:txBody>
      </p:sp>
      <p:sp>
        <p:nvSpPr>
          <p:cNvPr id="55" name="Rounded Rectangle 5">
            <a:extLst>
              <a:ext uri="{FF2B5EF4-FFF2-40B4-BE49-F238E27FC236}">
                <a16:creationId xmlns:a16="http://schemas.microsoft.com/office/drawing/2014/main" id="{DC0B345B-A8EC-4E95-8CAC-E5322CA56717}"/>
              </a:ext>
            </a:extLst>
          </p:cNvPr>
          <p:cNvSpPr/>
          <p:nvPr/>
        </p:nvSpPr>
        <p:spPr bwMode="auto">
          <a:xfrm>
            <a:off x="8941670" y="5154744"/>
            <a:ext cx="2467550" cy="830997"/>
          </a:xfrm>
          <a:prstGeom prst="rect">
            <a:avLst/>
          </a:prstGeom>
          <a:noFill/>
          <a:ln w="19050" algn="ctr">
            <a:noFill/>
            <a:miter lim="800000"/>
            <a:headEnd type="none" w="sm" len="sm"/>
            <a:tailEnd type="none" w="sm" len="sm"/>
          </a:ln>
        </p:spPr>
        <p:txBody>
          <a:bodyPr wrap="square" lIns="0" tIns="0" rIns="0" bIns="0" anchor="ctr">
            <a:spAutoFit/>
          </a:bodyPr>
          <a:lstStyle/>
          <a:p>
            <a:r>
              <a:rPr lang="en-GB" b="1" i="0" dirty="0">
                <a:solidFill>
                  <a:srgbClr val="053881"/>
                </a:solidFill>
                <a:effectLst/>
                <a:latin typeface="Helvetica" panose="020B0604020202020204" pitchFamily="34" charset="0"/>
              </a:rPr>
              <a:t>Become </a:t>
            </a:r>
            <a:r>
              <a:rPr lang="en-GB" b="1" i="0" dirty="0" smtClean="0">
                <a:solidFill>
                  <a:srgbClr val="053881"/>
                </a:solidFill>
                <a:effectLst/>
                <a:latin typeface="Helvetica" panose="020B0604020202020204" pitchFamily="34" charset="0"/>
              </a:rPr>
              <a:t>aware about how innovation is to be handled</a:t>
            </a:r>
            <a:endParaRPr lang="en-US" dirty="0">
              <a:ea typeface="ＭＳ Ｐゴシック" pitchFamily="50" charset="-128"/>
            </a:endParaRPr>
          </a:p>
        </p:txBody>
      </p:sp>
      <p:pic>
        <p:nvPicPr>
          <p:cNvPr id="56" name="Graphic 55">
            <a:extLst>
              <a:ext uri="{FF2B5EF4-FFF2-40B4-BE49-F238E27FC236}">
                <a16:creationId xmlns:a16="http://schemas.microsoft.com/office/drawing/2014/main" id="{131BC2DB-9229-4655-8B8C-67D49AAA6CD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4492182" y="2168438"/>
            <a:ext cx="576263" cy="576263"/>
          </a:xfrm>
          <a:prstGeom prst="rect">
            <a:avLst/>
          </a:prstGeom>
        </p:spPr>
      </p:pic>
      <p:pic>
        <p:nvPicPr>
          <p:cNvPr id="58" name="Graphic 57">
            <a:extLst>
              <a:ext uri="{FF2B5EF4-FFF2-40B4-BE49-F238E27FC236}">
                <a16:creationId xmlns:a16="http://schemas.microsoft.com/office/drawing/2014/main" id="{41860908-BE8E-4A49-85FB-ADD183AEA4C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8273737" y="2212854"/>
            <a:ext cx="487430" cy="487430"/>
          </a:xfrm>
          <a:prstGeom prst="rect">
            <a:avLst/>
          </a:prstGeom>
        </p:spPr>
      </p:pic>
      <p:pic>
        <p:nvPicPr>
          <p:cNvPr id="59" name="Graphic 58">
            <a:extLst>
              <a:ext uri="{FF2B5EF4-FFF2-40B4-BE49-F238E27FC236}">
                <a16:creationId xmlns:a16="http://schemas.microsoft.com/office/drawing/2014/main" id="{7BC038B5-E60A-43A1-B657-9CE267F41E1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8216558" y="3746630"/>
            <a:ext cx="533551" cy="533551"/>
          </a:xfrm>
          <a:prstGeom prst="rect">
            <a:avLst/>
          </a:prstGeom>
        </p:spPr>
      </p:pic>
      <p:pic>
        <p:nvPicPr>
          <p:cNvPr id="14" name="Graphic 13">
            <a:extLst>
              <a:ext uri="{FF2B5EF4-FFF2-40B4-BE49-F238E27FC236}">
                <a16:creationId xmlns:a16="http://schemas.microsoft.com/office/drawing/2014/main" id="{22DF7327-2363-435F-9ED6-4AA3ECBBA1A1}"/>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4468090" y="5255693"/>
            <a:ext cx="629096" cy="629096"/>
          </a:xfrm>
          <a:prstGeom prst="rect">
            <a:avLst/>
          </a:prstGeom>
        </p:spPr>
      </p:pic>
      <p:pic>
        <p:nvPicPr>
          <p:cNvPr id="16" name="Graphic 15">
            <a:extLst>
              <a:ext uri="{FF2B5EF4-FFF2-40B4-BE49-F238E27FC236}">
                <a16:creationId xmlns:a16="http://schemas.microsoft.com/office/drawing/2014/main" id="{42781B27-3287-4138-99C2-2F0435F1E5A4}"/>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8223806" y="5276595"/>
            <a:ext cx="587292" cy="587292"/>
          </a:xfrm>
          <a:prstGeom prst="rect">
            <a:avLst/>
          </a:prstGeom>
        </p:spPr>
      </p:pic>
      <p:pic>
        <p:nvPicPr>
          <p:cNvPr id="20" name="Graphic 19">
            <a:extLst>
              <a:ext uri="{FF2B5EF4-FFF2-40B4-BE49-F238E27FC236}">
                <a16:creationId xmlns:a16="http://schemas.microsoft.com/office/drawing/2014/main" id="{1E455E94-A30D-4595-BFA4-855752AE351A}"/>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820882" y="5343654"/>
            <a:ext cx="453174" cy="453174"/>
          </a:xfrm>
          <a:prstGeom prst="rect">
            <a:avLst/>
          </a:prstGeom>
        </p:spPr>
      </p:pic>
      <p:sp>
        <p:nvSpPr>
          <p:cNvPr id="5" name="Rounded Rectangle 5">
            <a:extLst>
              <a:ext uri="{FF2B5EF4-FFF2-40B4-BE49-F238E27FC236}">
                <a16:creationId xmlns:a16="http://schemas.microsoft.com/office/drawing/2014/main" id="{EDA73FF4-2B75-2B48-884E-4130B509A68A}"/>
              </a:ext>
            </a:extLst>
          </p:cNvPr>
          <p:cNvSpPr/>
          <p:nvPr/>
        </p:nvSpPr>
        <p:spPr bwMode="auto">
          <a:xfrm>
            <a:off x="5206138" y="3736407"/>
            <a:ext cx="2467550" cy="553998"/>
          </a:xfrm>
          <a:prstGeom prst="rect">
            <a:avLst/>
          </a:prstGeom>
          <a:noFill/>
          <a:ln w="19050" algn="ctr">
            <a:noFill/>
            <a:miter lim="800000"/>
            <a:headEnd type="none" w="sm" len="sm"/>
            <a:tailEnd type="none" w="sm" len="sm"/>
          </a:ln>
        </p:spPr>
        <p:txBody>
          <a:bodyPr wrap="square" lIns="0" tIns="0" rIns="0" bIns="0" anchor="ctr">
            <a:spAutoFit/>
          </a:bodyPr>
          <a:lstStyle/>
          <a:p>
            <a:r>
              <a:rPr lang="en-GB" b="1" i="0" dirty="0" smtClean="0">
                <a:solidFill>
                  <a:srgbClr val="053881"/>
                </a:solidFill>
                <a:effectLst/>
                <a:latin typeface="Helvetica" panose="020B0604020202020204" pitchFamily="34" charset="0"/>
              </a:rPr>
              <a:t>You Don't </a:t>
            </a:r>
            <a:r>
              <a:rPr lang="en-GB" b="1" i="0" dirty="0">
                <a:solidFill>
                  <a:srgbClr val="053881"/>
                </a:solidFill>
                <a:effectLst/>
                <a:latin typeface="Helvetica" panose="020B0604020202020204" pitchFamily="34" charset="0"/>
              </a:rPr>
              <a:t>reinvent the wheel. </a:t>
            </a:r>
            <a:endParaRPr lang="en-US" dirty="0">
              <a:ea typeface="ＭＳ Ｐゴシック" pitchFamily="50" charset="-128"/>
            </a:endParaRPr>
          </a:p>
        </p:txBody>
      </p:sp>
      <p:pic>
        <p:nvPicPr>
          <p:cNvPr id="11" name="Graphic 10" descr="Stopwatch 66% outline">
            <a:extLst>
              <a:ext uri="{FF2B5EF4-FFF2-40B4-BE49-F238E27FC236}">
                <a16:creationId xmlns:a16="http://schemas.microsoft.com/office/drawing/2014/main" id="{E8463B65-62CD-B971-73FE-9B07ECD3C802}"/>
              </a:ext>
            </a:extLst>
          </p:cNvPr>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731239" y="3575144"/>
            <a:ext cx="739367" cy="739367"/>
          </a:xfrm>
          <a:prstGeom prst="rect">
            <a:avLst/>
          </a:prstGeom>
        </p:spPr>
      </p:pic>
      <p:pic>
        <p:nvPicPr>
          <p:cNvPr id="13" name="Graphic 12" descr="Steering Wheel outline">
            <a:extLst>
              <a:ext uri="{FF2B5EF4-FFF2-40B4-BE49-F238E27FC236}">
                <a16:creationId xmlns:a16="http://schemas.microsoft.com/office/drawing/2014/main" id="{AD40B5E2-343D-B45B-F379-B6A2CF6F2F26}"/>
              </a:ext>
            </a:extLst>
          </p:cNvPr>
          <p:cNvPicPr>
            <a:picLocks noChangeAspect="1"/>
          </p:cNvPicPr>
          <p:nvPr/>
        </p:nvPicPr>
        <p:blipFill>
          <a:blip r:embed="rId24">
            <a:extLst>
              <a:ext uri="{96DAC541-7B7A-43D3-8B79-37D633B846F1}">
                <asvg:svgBlip xmlns:asvg="http://schemas.microsoft.com/office/drawing/2016/SVG/main" xmlns="" r:embed="rId25"/>
              </a:ext>
            </a:extLst>
          </a:blip>
          <a:stretch>
            <a:fillRect/>
          </a:stretch>
        </p:blipFill>
        <p:spPr>
          <a:xfrm>
            <a:off x="4465460" y="3644073"/>
            <a:ext cx="728441" cy="728441"/>
          </a:xfrm>
          <a:prstGeom prst="rect">
            <a:avLst/>
          </a:prstGeom>
        </p:spPr>
      </p:pic>
    </p:spTree>
    <p:extLst>
      <p:ext uri="{BB962C8B-B14F-4D97-AF65-F5344CB8AC3E}">
        <p14:creationId xmlns:p14="http://schemas.microsoft.com/office/powerpoint/2010/main" val="725402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4" name="Slide Number Placeholder 3"/>
          <p:cNvSpPr>
            <a:spLocks noGrp="1"/>
          </p:cNvSpPr>
          <p:nvPr>
            <p:ph type="sldNum" sz="quarter" idx="4"/>
          </p:nvPr>
        </p:nvSpPr>
        <p:spPr/>
        <p:txBody>
          <a:bodyPr/>
          <a:lstStyle/>
          <a:p>
            <a:fld id="{37F5C94B-8C55-478B-B509-BAE6A06B2E2A}" type="slidenum">
              <a:rPr lang="en-US" sz="1000" smtClean="0">
                <a:solidFill>
                  <a:srgbClr val="ADAFBB"/>
                </a:solidFill>
              </a:rPr>
              <a:pPr/>
              <a:t>6</a:t>
            </a:fld>
            <a:endParaRPr lang="en-US" sz="1000" dirty="0">
              <a:solidFill>
                <a:srgbClr val="ADAFBB"/>
              </a:solidFill>
            </a:endParaRPr>
          </a:p>
        </p:txBody>
      </p:sp>
    </p:spTree>
    <p:extLst>
      <p:ext uri="{BB962C8B-B14F-4D97-AF65-F5344CB8AC3E}">
        <p14:creationId xmlns:p14="http://schemas.microsoft.com/office/powerpoint/2010/main" val="23424137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fwGsCkNkRhuL49EEhsihu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fP0ZvYtoH25toepY54m.d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SoXP1LSJmKysQgoJBj3Qh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uJUH_xXmEzv2_WM4PaUPu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2pVEWO7WWN9QWB4K3IhIZ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Q79bA2qzL_OI5CL_ti06G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1R6aM223bIQD9wUkDKexQ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saRfShUQN8FTtAcrfF62S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NvRMdNNrHr.Fz6OlAn.Ym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gY7i94FaZZ9FSlDn.04Kz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57_1v.nYhFFi2BwYyULJx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sIJhBuMYoa_dtSDYHoSM8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3ZwReGEvdtA3.xm0sCkt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DZNPk81ErqvxUDanQSKAt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w9TWRIS3ZY61o6K1QciUN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zbjKafwDCz_uITgUxTl_0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mzj1QEDEsmIAqRe7J7vvY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9qVvqDrREqN3Yla8_WSbs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zobUodDbSucibtR54OvZp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PRhC6_kDFXJyN_hOBaRMk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5P_SPypkSEHWCdIYyiD1Z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Cgex4lEZb51ZHDV6yZ5nX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XvzsSmMf1Ire38WgrFfDT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XZUOp_ddDihdvoojH6YBn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ElB9PmGrFh5dR8FgxnrX9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i9V2KKbjTL1mzGbs8rjjo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xSM08TMrFoN9ALYrdVys.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45jvStlLRMV8mpM3YOc0r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dX3qomJi.K3U9oEXE7OFa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clu4gUWU8MlMuyVogI3md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1UO9SlSwOJBNSQq.CSP42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k2sQ5WF.vJ9It7PHwATp2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Qze0Gf_bimlPNzimQizje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1E3LID6yL11qrCsKc08Px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39pS5c_u2rcscH0p4y0Yx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tJCGo3lxPmK8flqAW0bYK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fSCeUDcePKgj0xqcnmv_p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3MKida.MS5kMGRUFsWFZv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dlrBXLfPuxm3QOk.BDCfR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fwGsCkNkRhuL49EEhsihu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fP0ZvYtoH25toepY54m.d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fwGsCkNkRhuL49EEhsihu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fP0ZvYtoH25toepY54m.d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eme3">
  <a:themeElements>
    <a:clrScheme name="Custom 1">
      <a:dk1>
        <a:srgbClr val="FFFFFF"/>
      </a:dk1>
      <a:lt1>
        <a:srgbClr val="002060"/>
      </a:lt1>
      <a:dk2>
        <a:srgbClr val="002060"/>
      </a:dk2>
      <a:lt2>
        <a:srgbClr val="002060"/>
      </a:lt2>
      <a:accent1>
        <a:srgbClr val="002060"/>
      </a:accent1>
      <a:accent2>
        <a:srgbClr val="00B0F0"/>
      </a:accent2>
      <a:accent3>
        <a:srgbClr val="00B050"/>
      </a:accent3>
      <a:accent4>
        <a:srgbClr val="92D050"/>
      </a:accent4>
      <a:accent5>
        <a:srgbClr val="FFC000"/>
      </a:accent5>
      <a:accent6>
        <a:srgbClr val="FF0000"/>
      </a:accent6>
      <a:hlink>
        <a:srgbClr val="00B0F0"/>
      </a:hlink>
      <a:folHlink>
        <a:srgbClr val="00B0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16. Design Thinking Toolkit - Overview and Approach.pptx" id="{FDB5D224-FA1D-4E68-9A86-295D1A1E3C03}" vid="{3D28E9A7-78AB-4828-B5D8-0C11697C1AA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3_Custom Design">
  <a:themeElements>
    <a:clrScheme name="Custom 11">
      <a:dk1>
        <a:srgbClr val="002060"/>
      </a:dk1>
      <a:lt1>
        <a:srgbClr val="FFFFFF"/>
      </a:lt1>
      <a:dk2>
        <a:srgbClr val="002060"/>
      </a:dk2>
      <a:lt2>
        <a:srgbClr val="002060"/>
      </a:lt2>
      <a:accent1>
        <a:srgbClr val="002060"/>
      </a:accent1>
      <a:accent2>
        <a:srgbClr val="002060"/>
      </a:accent2>
      <a:accent3>
        <a:srgbClr val="7F7F7F"/>
      </a:accent3>
      <a:accent4>
        <a:srgbClr val="D8D8D8"/>
      </a:accent4>
      <a:accent5>
        <a:srgbClr val="FFC000"/>
      </a:accent5>
      <a:accent6>
        <a:srgbClr val="00B050"/>
      </a:accent6>
      <a:hlink>
        <a:srgbClr val="00B0F0"/>
      </a:hlink>
      <a:folHlink>
        <a:srgbClr val="00B0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 Design Thinking Toolkit - Overview and Approach.pptx" id="{FDB5D224-FA1D-4E68-9A86-295D1A1E3C03}" vid="{FD54125E-57C9-4790-A828-4343F3FF56E6}"/>
    </a:ext>
  </a:extLst>
</a:theme>
</file>

<file path=ppt/theme/theme3.xml><?xml version="1.0" encoding="utf-8"?>
<a:theme xmlns:a="http://schemas.openxmlformats.org/drawingml/2006/main" name="34_Custom Design">
  <a:themeElements>
    <a:clrScheme name="Custom 11">
      <a:dk1>
        <a:srgbClr val="002060"/>
      </a:dk1>
      <a:lt1>
        <a:srgbClr val="FFFFFF"/>
      </a:lt1>
      <a:dk2>
        <a:srgbClr val="002060"/>
      </a:dk2>
      <a:lt2>
        <a:srgbClr val="002060"/>
      </a:lt2>
      <a:accent1>
        <a:srgbClr val="002060"/>
      </a:accent1>
      <a:accent2>
        <a:srgbClr val="002060"/>
      </a:accent2>
      <a:accent3>
        <a:srgbClr val="7F7F7F"/>
      </a:accent3>
      <a:accent4>
        <a:srgbClr val="D8D8D8"/>
      </a:accent4>
      <a:accent5>
        <a:srgbClr val="FFC000"/>
      </a:accent5>
      <a:accent6>
        <a:srgbClr val="00B050"/>
      </a:accent6>
      <a:hlink>
        <a:srgbClr val="00B0F0"/>
      </a:hlink>
      <a:folHlink>
        <a:srgbClr val="00B0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 Design Thinking Toolkit - Overview and Approach.pptx" id="{FDB5D224-FA1D-4E68-9A86-295D1A1E3C03}" vid="{CF23A3E3-F013-474F-BBB9-B24D9B38B774}"/>
    </a:ext>
  </a:extLst>
</a:theme>
</file>

<file path=ppt/theme/theme4.xml><?xml version="1.0" encoding="utf-8"?>
<a:theme xmlns:a="http://schemas.openxmlformats.org/drawingml/2006/main" name="35_Custom Design">
  <a:themeElements>
    <a:clrScheme name="Custom 11">
      <a:dk1>
        <a:srgbClr val="002060"/>
      </a:dk1>
      <a:lt1>
        <a:srgbClr val="FFFFFF"/>
      </a:lt1>
      <a:dk2>
        <a:srgbClr val="002060"/>
      </a:dk2>
      <a:lt2>
        <a:srgbClr val="002060"/>
      </a:lt2>
      <a:accent1>
        <a:srgbClr val="002060"/>
      </a:accent1>
      <a:accent2>
        <a:srgbClr val="002060"/>
      </a:accent2>
      <a:accent3>
        <a:srgbClr val="7F7F7F"/>
      </a:accent3>
      <a:accent4>
        <a:srgbClr val="D8D8D8"/>
      </a:accent4>
      <a:accent5>
        <a:srgbClr val="FFC000"/>
      </a:accent5>
      <a:accent6>
        <a:srgbClr val="00B050"/>
      </a:accent6>
      <a:hlink>
        <a:srgbClr val="00B0F0"/>
      </a:hlink>
      <a:folHlink>
        <a:srgbClr val="00B0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 Design Thinking Toolkit - Overview and Approach.pptx" id="{FDB5D224-FA1D-4E68-9A86-295D1A1E3C03}" vid="{C29ADA61-D3AA-4B26-A86D-372134CF2415}"/>
    </a:ext>
  </a:extLst>
</a:theme>
</file>

<file path=ppt/theme/theme5.xml><?xml version="1.0" encoding="utf-8"?>
<a:theme xmlns:a="http://schemas.openxmlformats.org/drawingml/2006/main" name="36_Custom Design">
  <a:themeElements>
    <a:clrScheme name="Custom 11">
      <a:dk1>
        <a:srgbClr val="002060"/>
      </a:dk1>
      <a:lt1>
        <a:srgbClr val="FFFFFF"/>
      </a:lt1>
      <a:dk2>
        <a:srgbClr val="002060"/>
      </a:dk2>
      <a:lt2>
        <a:srgbClr val="002060"/>
      </a:lt2>
      <a:accent1>
        <a:srgbClr val="002060"/>
      </a:accent1>
      <a:accent2>
        <a:srgbClr val="002060"/>
      </a:accent2>
      <a:accent3>
        <a:srgbClr val="7F7F7F"/>
      </a:accent3>
      <a:accent4>
        <a:srgbClr val="D8D8D8"/>
      </a:accent4>
      <a:accent5>
        <a:srgbClr val="FFC000"/>
      </a:accent5>
      <a:accent6>
        <a:srgbClr val="00B050"/>
      </a:accent6>
      <a:hlink>
        <a:srgbClr val="00B0F0"/>
      </a:hlink>
      <a:folHlink>
        <a:srgbClr val="00B0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 Design Thinking Toolkit - Overview and Approach.pptx" id="{FDB5D224-FA1D-4E68-9A86-295D1A1E3C03}" vid="{AF78029A-E1B7-439A-8E2D-BADACC60CC83}"/>
    </a:ext>
  </a:extLst>
</a:theme>
</file>

<file path=ppt/theme/theme6.xml><?xml version="1.0" encoding="utf-8"?>
<a:theme xmlns:a="http://schemas.openxmlformats.org/drawingml/2006/main" name="37_Custom Design">
  <a:themeElements>
    <a:clrScheme name="Custom 11">
      <a:dk1>
        <a:srgbClr val="002060"/>
      </a:dk1>
      <a:lt1>
        <a:srgbClr val="FFFFFF"/>
      </a:lt1>
      <a:dk2>
        <a:srgbClr val="002060"/>
      </a:dk2>
      <a:lt2>
        <a:srgbClr val="002060"/>
      </a:lt2>
      <a:accent1>
        <a:srgbClr val="002060"/>
      </a:accent1>
      <a:accent2>
        <a:srgbClr val="002060"/>
      </a:accent2>
      <a:accent3>
        <a:srgbClr val="7F7F7F"/>
      </a:accent3>
      <a:accent4>
        <a:srgbClr val="D8D8D8"/>
      </a:accent4>
      <a:accent5>
        <a:srgbClr val="FFC000"/>
      </a:accent5>
      <a:accent6>
        <a:srgbClr val="00B050"/>
      </a:accent6>
      <a:hlink>
        <a:srgbClr val="00B0F0"/>
      </a:hlink>
      <a:folHlink>
        <a:srgbClr val="00B0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 Design Thinking Toolkit - Overview and Approach.pptx" id="{FDB5D224-FA1D-4E68-9A86-295D1A1E3C03}" vid="{286C14C1-4319-425C-8D4B-7E536E3288B0}"/>
    </a:ext>
  </a:extLst>
</a:theme>
</file>

<file path=ppt/theme/theme7.xml><?xml version="1.0" encoding="utf-8"?>
<a:theme xmlns:a="http://schemas.openxmlformats.org/drawingml/2006/main" name="38_Custom Design">
  <a:themeElements>
    <a:clrScheme name="Custom 11">
      <a:dk1>
        <a:srgbClr val="002060"/>
      </a:dk1>
      <a:lt1>
        <a:srgbClr val="FFFFFF"/>
      </a:lt1>
      <a:dk2>
        <a:srgbClr val="002060"/>
      </a:dk2>
      <a:lt2>
        <a:srgbClr val="002060"/>
      </a:lt2>
      <a:accent1>
        <a:srgbClr val="002060"/>
      </a:accent1>
      <a:accent2>
        <a:srgbClr val="002060"/>
      </a:accent2>
      <a:accent3>
        <a:srgbClr val="7F7F7F"/>
      </a:accent3>
      <a:accent4>
        <a:srgbClr val="D8D8D8"/>
      </a:accent4>
      <a:accent5>
        <a:srgbClr val="FFC000"/>
      </a:accent5>
      <a:accent6>
        <a:srgbClr val="00B050"/>
      </a:accent6>
      <a:hlink>
        <a:srgbClr val="00B0F0"/>
      </a:hlink>
      <a:folHlink>
        <a:srgbClr val="00B0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 Design Thinking Toolkit - Overview and Approach.pptx" id="{FDB5D224-FA1D-4E68-9A86-295D1A1E3C03}" vid="{D654CA20-7BB9-4E01-B1B4-33F1F218C946}"/>
    </a:ext>
  </a:extLst>
</a:theme>
</file>

<file path=ppt/theme/theme8.xml><?xml version="1.0" encoding="utf-8"?>
<a:theme xmlns:a="http://schemas.openxmlformats.org/drawingml/2006/main" name="39_Custom Design">
  <a:themeElements>
    <a:clrScheme name="Custom 11">
      <a:dk1>
        <a:srgbClr val="002060"/>
      </a:dk1>
      <a:lt1>
        <a:srgbClr val="FFFFFF"/>
      </a:lt1>
      <a:dk2>
        <a:srgbClr val="002060"/>
      </a:dk2>
      <a:lt2>
        <a:srgbClr val="002060"/>
      </a:lt2>
      <a:accent1>
        <a:srgbClr val="002060"/>
      </a:accent1>
      <a:accent2>
        <a:srgbClr val="002060"/>
      </a:accent2>
      <a:accent3>
        <a:srgbClr val="7F7F7F"/>
      </a:accent3>
      <a:accent4>
        <a:srgbClr val="D8D8D8"/>
      </a:accent4>
      <a:accent5>
        <a:srgbClr val="FFC000"/>
      </a:accent5>
      <a:accent6>
        <a:srgbClr val="00B050"/>
      </a:accent6>
      <a:hlink>
        <a:srgbClr val="00B0F0"/>
      </a:hlink>
      <a:folHlink>
        <a:srgbClr val="00B0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 Design Thinking Toolkit - Overview and Approach.pptx" id="{FDB5D224-FA1D-4E68-9A86-295D1A1E3C03}" vid="{88881D8E-B00F-487D-83E2-959ABD580F8A}"/>
    </a:ext>
  </a:extLst>
</a:theme>
</file>

<file path=ppt/theme/theme9.xml><?xml version="1.0" encoding="utf-8"?>
<a:theme xmlns:a="http://schemas.openxmlformats.org/drawingml/2006/main" name="40_Custom Design">
  <a:themeElements>
    <a:clrScheme name="Custom 11">
      <a:dk1>
        <a:srgbClr val="002060"/>
      </a:dk1>
      <a:lt1>
        <a:srgbClr val="FFFFFF"/>
      </a:lt1>
      <a:dk2>
        <a:srgbClr val="002060"/>
      </a:dk2>
      <a:lt2>
        <a:srgbClr val="002060"/>
      </a:lt2>
      <a:accent1>
        <a:srgbClr val="002060"/>
      </a:accent1>
      <a:accent2>
        <a:srgbClr val="002060"/>
      </a:accent2>
      <a:accent3>
        <a:srgbClr val="7F7F7F"/>
      </a:accent3>
      <a:accent4>
        <a:srgbClr val="D8D8D8"/>
      </a:accent4>
      <a:accent5>
        <a:srgbClr val="FFC000"/>
      </a:accent5>
      <a:accent6>
        <a:srgbClr val="00B050"/>
      </a:accent6>
      <a:hlink>
        <a:srgbClr val="00B0F0"/>
      </a:hlink>
      <a:folHlink>
        <a:srgbClr val="00B0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 Design Thinking Toolkit - Overview and Approach.pptx" id="{FDB5D224-FA1D-4E68-9A86-295D1A1E3C03}" vid="{C14BA7AC-B086-405E-848A-95166E2D6D8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8a52e8c320b9a064ae3583ae3861c9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8020cb39231a0945110f9cd888b521a"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0072C5-DDE0-4258-BA7A-4D4B80DFA632}">
  <ds:schemaRefs>
    <ds:schemaRef ds:uri="http://purl.org/dc/elements/1.1/"/>
    <ds:schemaRef ds:uri="16c05727-aa75-4e4a-9b5f-8a80a1165891"/>
    <ds:schemaRef ds:uri="http://www.w3.org/XML/1998/namespace"/>
    <ds:schemaRef ds:uri="http://schemas.microsoft.com/office/infopath/2007/PartnerControls"/>
    <ds:schemaRef ds:uri="http://purl.org/dc/terms/"/>
    <ds:schemaRef ds:uri="http://schemas.microsoft.com/office/2006/metadata/properties"/>
    <ds:schemaRef ds:uri="http://schemas.microsoft.com/office/2006/documentManagement/types"/>
    <ds:schemaRef ds:uri="http://schemas.openxmlformats.org/package/2006/metadata/core-properties"/>
    <ds:schemaRef ds:uri="71af3243-3dd4-4a8d-8c0d-dd76da1f02a5"/>
    <ds:schemaRef ds:uri="http://purl.org/dc/dcmitype/"/>
  </ds:schemaRefs>
</ds:datastoreItem>
</file>

<file path=customXml/itemProps2.xml><?xml version="1.0" encoding="utf-8"?>
<ds:datastoreItem xmlns:ds="http://schemas.openxmlformats.org/officeDocument/2006/customXml" ds:itemID="{7EE8C63A-4744-4DE4-BB49-0FF0B5375C60}">
  <ds:schemaRefs>
    <ds:schemaRef ds:uri="http://schemas.microsoft.com/sharepoint/v3/contenttype/forms"/>
  </ds:schemaRefs>
</ds:datastoreItem>
</file>

<file path=customXml/itemProps3.xml><?xml version="1.0" encoding="utf-8"?>
<ds:datastoreItem xmlns:ds="http://schemas.openxmlformats.org/officeDocument/2006/customXml" ds:itemID="{FD7FC771-7DFE-49DA-B577-71181BFBCB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145</Words>
  <Application>Microsoft Office PowerPoint</Application>
  <PresentationFormat>Widescreen</PresentationFormat>
  <Paragraphs>29</Paragraphs>
  <Slides>6</Slides>
  <Notes>1</Notes>
  <HiddenSlides>0</HiddenSlides>
  <MMClips>0</MMClips>
  <ScaleCrop>false</ScaleCrop>
  <HeadingPairs>
    <vt:vector size="8" baseType="variant">
      <vt:variant>
        <vt:lpstr>Fonts Used</vt:lpstr>
      </vt:variant>
      <vt:variant>
        <vt:i4>4</vt:i4>
      </vt:variant>
      <vt:variant>
        <vt:lpstr>Theme</vt:lpstr>
      </vt:variant>
      <vt:variant>
        <vt:i4>9</vt:i4>
      </vt:variant>
      <vt:variant>
        <vt:lpstr>Embedded OLE Servers</vt:lpstr>
      </vt:variant>
      <vt:variant>
        <vt:i4>1</vt:i4>
      </vt:variant>
      <vt:variant>
        <vt:lpstr>Slide Titles</vt:lpstr>
      </vt:variant>
      <vt:variant>
        <vt:i4>6</vt:i4>
      </vt:variant>
    </vt:vector>
  </HeadingPairs>
  <TitlesOfParts>
    <vt:vector size="20" baseType="lpstr">
      <vt:lpstr>ＭＳ Ｐゴシック</vt:lpstr>
      <vt:lpstr>Arial</vt:lpstr>
      <vt:lpstr>Calibri</vt:lpstr>
      <vt:lpstr>Helvetica</vt:lpstr>
      <vt:lpstr>Theme3</vt:lpstr>
      <vt:lpstr>33_Custom Design</vt:lpstr>
      <vt:lpstr>34_Custom Design</vt:lpstr>
      <vt:lpstr>35_Custom Design</vt:lpstr>
      <vt:lpstr>36_Custom Design</vt:lpstr>
      <vt:lpstr>37_Custom Design</vt:lpstr>
      <vt:lpstr>38_Custom Design</vt:lpstr>
      <vt:lpstr>39_Custom Design</vt:lpstr>
      <vt:lpstr>40_Custom Design</vt:lpstr>
      <vt:lpstr>think-cell Slide</vt:lpstr>
      <vt:lpstr>The importance of students in Innovations</vt:lpstr>
      <vt:lpstr>PowerPoint Presentation</vt:lpstr>
      <vt:lpstr>Stories</vt:lpstr>
      <vt:lpstr>Stories</vt:lpstr>
      <vt:lpstr>Key Benefits (I can imagine) </vt:lpstr>
      <vt:lpstr>THANK YOU!</vt:lpstr>
    </vt:vector>
  </TitlesOfParts>
  <Manager>Pradeep Ghosh</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Coperations</dc:title>
  <dc:subject>Erasmsu+</dc:subject>
  <dc:creator>Ghosh, Pradeep Dr.</dc:creator>
  <cp:keywords>ICO</cp:keywords>
  <cp:lastModifiedBy>Ghosh, Pradeep Dr.</cp:lastModifiedBy>
  <cp:revision>454</cp:revision>
  <dcterms:created xsi:type="dcterms:W3CDTF">2020-07-08T04:44:55Z</dcterms:created>
  <dcterms:modified xsi:type="dcterms:W3CDTF">2023-10-06T13:02:58Z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