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0" autoAdjust="0"/>
    <p:restoredTop sz="94655" autoAdjust="0"/>
  </p:normalViewPr>
  <p:slideViewPr>
    <p:cSldViewPr snapToGrid="0" snapToObjects="1">
      <p:cViewPr>
        <p:scale>
          <a:sx n="75" d="100"/>
          <a:sy n="75" d="100"/>
        </p:scale>
        <p:origin x="930" y="18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05.12.2023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05.12.2023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Pion Run(s)	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 smtClean="0"/>
              <a:t>JSt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Trotz Raumladung einstellbar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57091" y="1088015"/>
            <a:ext cx="3380719" cy="3677689"/>
          </a:xfrm>
        </p:spPr>
        <p:txBody>
          <a:bodyPr/>
          <a:lstStyle/>
          <a:p>
            <a:r>
              <a:rPr lang="de-DE" dirty="0" smtClean="0"/>
              <a:t>Nach langer Einstellung war Spill war kontrollierbar mit „normalen Knöpfen“</a:t>
            </a:r>
          </a:p>
          <a:p>
            <a:r>
              <a:rPr lang="de-DE" dirty="0" smtClean="0"/>
              <a:t>Extraktion von „oben“ musste nicht gemacht werden.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57" y="940233"/>
            <a:ext cx="4981542" cy="397351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540684" y="4184073"/>
            <a:ext cx="2053767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b="1" dirty="0" smtClean="0">
                <a:solidFill>
                  <a:srgbClr val="FF0000"/>
                </a:solidFill>
              </a:rPr>
              <a:t>TE1 ist „optimistisch“</a:t>
            </a:r>
            <a:endParaRPr lang="de-DE" sz="1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Etwa 8-9x1010 Ionen/Spill am HHD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55127" y="1088015"/>
            <a:ext cx="4082684" cy="3677689"/>
          </a:xfrm>
        </p:spPr>
        <p:txBody>
          <a:bodyPr/>
          <a:lstStyle/>
          <a:p>
            <a:r>
              <a:rPr lang="de-DE" dirty="0" smtClean="0"/>
              <a:t>Die Transmission hat große Fehler (</a:t>
            </a:r>
            <a:r>
              <a:rPr lang="de-DE" dirty="0" err="1" smtClean="0"/>
              <a:t>Seetram</a:t>
            </a:r>
            <a:r>
              <a:rPr lang="de-DE" dirty="0" smtClean="0"/>
              <a:t> +/- 20% ) aber die geringen Aktivierungen im SIS  lassen darauf schließen das wir deutlich über 80% des Strahls aus dem SIS bekommen haben.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2250"/>
            <a:ext cx="4588999" cy="235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83145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74</Words>
  <Application>Microsoft Office PowerPoint</Application>
  <PresentationFormat>Bildschirmpräsentation (16:9)</PresentationFormat>
  <Paragraphs>8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fair-gsi-folienmaster_2017_onering</vt:lpstr>
      <vt:lpstr>Pion Run(s) </vt:lpstr>
      <vt:lpstr>Trotz Raumladung einstellbar </vt:lpstr>
      <vt:lpstr>Etwa 8-9x1010 Ionen/Spill am HHD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Pion Run(s) </dc:title>
  <dc:creator>Stadlmann, Jens Dr.</dc:creator>
  <cp:lastModifiedBy>Stadlmann, Jens Dr.</cp:lastModifiedBy>
  <cp:revision>1</cp:revision>
  <dcterms:created xsi:type="dcterms:W3CDTF">2023-12-05T09:52:14Z</dcterms:created>
  <dcterms:modified xsi:type="dcterms:W3CDTF">2023-12-05T10:00:31Z</dcterms:modified>
</cp:coreProperties>
</file>