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2"/>
  </p:notesMasterIdLst>
  <p:sldIdLst>
    <p:sldId id="256" r:id="rId2"/>
    <p:sldId id="278" r:id="rId3"/>
    <p:sldId id="282" r:id="rId4"/>
    <p:sldId id="280" r:id="rId5"/>
    <p:sldId id="290" r:id="rId6"/>
    <p:sldId id="303" r:id="rId7"/>
    <p:sldId id="291" r:id="rId8"/>
    <p:sldId id="292" r:id="rId9"/>
    <p:sldId id="304" r:id="rId10"/>
    <p:sldId id="262" r:id="rId11"/>
    <p:sldId id="296" r:id="rId12"/>
    <p:sldId id="293" r:id="rId13"/>
    <p:sldId id="305" r:id="rId14"/>
    <p:sldId id="273" r:id="rId15"/>
    <p:sldId id="294" r:id="rId16"/>
    <p:sldId id="297" r:id="rId17"/>
    <p:sldId id="295" r:id="rId18"/>
    <p:sldId id="299" r:id="rId19"/>
    <p:sldId id="300" r:id="rId20"/>
    <p:sldId id="306" r:id="rId21"/>
    <p:sldId id="301" r:id="rId22"/>
    <p:sldId id="288" r:id="rId23"/>
    <p:sldId id="261" r:id="rId24"/>
    <p:sldId id="279" r:id="rId25"/>
    <p:sldId id="275" r:id="rId26"/>
    <p:sldId id="258" r:id="rId27"/>
    <p:sldId id="277" r:id="rId28"/>
    <p:sldId id="263" r:id="rId29"/>
    <p:sldId id="283" r:id="rId30"/>
    <p:sldId id="284" r:id="rId31"/>
    <p:sldId id="285" r:id="rId32"/>
    <p:sldId id="27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</p:sldIdLst>
  <p:sldSz cx="12192000" cy="6858000"/>
  <p:notesSz cx="6858000" cy="9144000"/>
  <p:embeddedFontLst>
    <p:embeddedFont>
      <p:font typeface="Cambria Math" panose="02040503050406030204" pitchFamily="18" charset="0"/>
      <p:regular r:id="rId43"/>
    </p:embeddedFont>
    <p:embeddedFont>
      <p:font typeface="Montserrat" panose="00000500000000000000" pitchFamily="2" charset="0"/>
      <p:regular r:id="rId44"/>
      <p:bold r:id="rId45"/>
      <p:italic r:id="rId46"/>
      <p:boldItalic r:id="rId47"/>
    </p:embeddedFont>
    <p:embeddedFont>
      <p:font typeface="Montserrat Medium" panose="00000600000000000000" pitchFamily="2" charset="0"/>
      <p:regular r:id="rId48"/>
      <p:italic r:id="rId49"/>
    </p:embeddedFont>
    <p:embeddedFont>
      <p:font typeface="Segoe UI" panose="020B0502040204020203" pitchFamily="34" charset="0"/>
      <p:regular r:id="rId50"/>
      <p:bold r:id="rId51"/>
      <p:italic r:id="rId52"/>
      <p:boldItalic r:id="rId53"/>
    </p:embeddedFont>
    <p:embeddedFont>
      <p:font typeface="Simplified Arabic Fixed" panose="02070309020205020404" pitchFamily="49" charset="-78"/>
      <p:regular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401C1E-6A1B-4250-A8A3-30EF79D4974E}">
          <p14:sldIdLst>
            <p14:sldId id="256"/>
            <p14:sldId id="278"/>
            <p14:sldId id="282"/>
            <p14:sldId id="280"/>
            <p14:sldId id="290"/>
            <p14:sldId id="303"/>
            <p14:sldId id="291"/>
            <p14:sldId id="292"/>
            <p14:sldId id="304"/>
            <p14:sldId id="262"/>
            <p14:sldId id="296"/>
            <p14:sldId id="293"/>
            <p14:sldId id="305"/>
            <p14:sldId id="273"/>
            <p14:sldId id="294"/>
            <p14:sldId id="297"/>
            <p14:sldId id="295"/>
            <p14:sldId id="299"/>
            <p14:sldId id="300"/>
            <p14:sldId id="306"/>
            <p14:sldId id="301"/>
            <p14:sldId id="288"/>
            <p14:sldId id="261"/>
            <p14:sldId id="279"/>
            <p14:sldId id="275"/>
            <p14:sldId id="258"/>
            <p14:sldId id="277"/>
            <p14:sldId id="263"/>
            <p14:sldId id="283"/>
            <p14:sldId id="284"/>
            <p14:sldId id="285"/>
            <p14:sldId id="27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79683-0DD2-420A-8A83-B97372C29AC6}" v="1" dt="2024-08-22T07:30:15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o Maria Velotti" userId="d3d7d334-0026-45c8-9ea3-146915869683" providerId="ADAL" clId="{04879683-0DD2-420A-8A83-B97372C29AC6}"/>
    <pc:docChg chg="undo custSel addSld delSld modSld sldOrd modSection">
      <pc:chgData name="Francesco Maria Velotti" userId="d3d7d334-0026-45c8-9ea3-146915869683" providerId="ADAL" clId="{04879683-0DD2-420A-8A83-B97372C29AC6}" dt="2024-08-22T07:46:20.205" v="1983" actId="20577"/>
      <pc:docMkLst>
        <pc:docMk/>
      </pc:docMkLst>
      <pc:sldChg chg="modSp mod">
        <pc:chgData name="Francesco Maria Velotti" userId="d3d7d334-0026-45c8-9ea3-146915869683" providerId="ADAL" clId="{04879683-0DD2-420A-8A83-B97372C29AC6}" dt="2024-08-20T07:06:19.144" v="44" actId="20577"/>
        <pc:sldMkLst>
          <pc:docMk/>
          <pc:sldMk cId="2503937605" sldId="256"/>
        </pc:sldMkLst>
        <pc:spChg chg="mod">
          <ac:chgData name="Francesco Maria Velotti" userId="d3d7d334-0026-45c8-9ea3-146915869683" providerId="ADAL" clId="{04879683-0DD2-420A-8A83-B97372C29AC6}" dt="2024-08-20T07:06:19.144" v="44" actId="20577"/>
          <ac:spMkLst>
            <pc:docMk/>
            <pc:sldMk cId="2503937605" sldId="256"/>
            <ac:spMk id="2" creationId="{75DD9F0C-85CF-160E-AFE1-8516347383FF}"/>
          </ac:spMkLst>
        </pc:spChg>
      </pc:sldChg>
      <pc:sldChg chg="ord">
        <pc:chgData name="Francesco Maria Velotti" userId="d3d7d334-0026-45c8-9ea3-146915869683" providerId="ADAL" clId="{04879683-0DD2-420A-8A83-B97372C29AC6}" dt="2024-08-20T07:06:42.183" v="46"/>
        <pc:sldMkLst>
          <pc:docMk/>
          <pc:sldMk cId="2310791593" sldId="258"/>
        </pc:sldMkLst>
      </pc:sldChg>
      <pc:sldChg chg="ord">
        <pc:chgData name="Francesco Maria Velotti" userId="d3d7d334-0026-45c8-9ea3-146915869683" providerId="ADAL" clId="{04879683-0DD2-420A-8A83-B97372C29AC6}" dt="2024-08-20T07:06:51.879" v="48"/>
        <pc:sldMkLst>
          <pc:docMk/>
          <pc:sldMk cId="2064560086" sldId="261"/>
        </pc:sldMkLst>
      </pc:sldChg>
      <pc:sldChg chg="ord">
        <pc:chgData name="Francesco Maria Velotti" userId="d3d7d334-0026-45c8-9ea3-146915869683" providerId="ADAL" clId="{04879683-0DD2-420A-8A83-B97372C29AC6}" dt="2024-08-20T07:07:50.293" v="52"/>
        <pc:sldMkLst>
          <pc:docMk/>
          <pc:sldMk cId="3367389590" sldId="265"/>
        </pc:sldMkLst>
      </pc:sldChg>
      <pc:sldChg chg="ord">
        <pc:chgData name="Francesco Maria Velotti" userId="d3d7d334-0026-45c8-9ea3-146915869683" providerId="ADAL" clId="{04879683-0DD2-420A-8A83-B97372C29AC6}" dt="2024-08-20T07:07:50.293" v="52"/>
        <pc:sldMkLst>
          <pc:docMk/>
          <pc:sldMk cId="3314571642" sldId="266"/>
        </pc:sldMkLst>
      </pc:sldChg>
      <pc:sldChg chg="ord">
        <pc:chgData name="Francesco Maria Velotti" userId="d3d7d334-0026-45c8-9ea3-146915869683" providerId="ADAL" clId="{04879683-0DD2-420A-8A83-B97372C29AC6}" dt="2024-08-20T07:07:50.293" v="52"/>
        <pc:sldMkLst>
          <pc:docMk/>
          <pc:sldMk cId="966370115" sldId="267"/>
        </pc:sldMkLst>
      </pc:sldChg>
      <pc:sldChg chg="ord">
        <pc:chgData name="Francesco Maria Velotti" userId="d3d7d334-0026-45c8-9ea3-146915869683" providerId="ADAL" clId="{04879683-0DD2-420A-8A83-B97372C29AC6}" dt="2024-08-20T07:07:50.293" v="52"/>
        <pc:sldMkLst>
          <pc:docMk/>
          <pc:sldMk cId="779881544" sldId="268"/>
        </pc:sldMkLst>
      </pc:sldChg>
      <pc:sldChg chg="ord">
        <pc:chgData name="Francesco Maria Velotti" userId="d3d7d334-0026-45c8-9ea3-146915869683" providerId="ADAL" clId="{04879683-0DD2-420A-8A83-B97372C29AC6}" dt="2024-08-20T07:07:50.293" v="52"/>
        <pc:sldMkLst>
          <pc:docMk/>
          <pc:sldMk cId="1569175523" sldId="269"/>
        </pc:sldMkLst>
      </pc:sldChg>
      <pc:sldChg chg="ord">
        <pc:chgData name="Francesco Maria Velotti" userId="d3d7d334-0026-45c8-9ea3-146915869683" providerId="ADAL" clId="{04879683-0DD2-420A-8A83-B97372C29AC6}" dt="2024-08-20T07:07:50.293" v="52"/>
        <pc:sldMkLst>
          <pc:docMk/>
          <pc:sldMk cId="3676988985" sldId="270"/>
        </pc:sldMkLst>
      </pc:sldChg>
      <pc:sldChg chg="ord">
        <pc:chgData name="Francesco Maria Velotti" userId="d3d7d334-0026-45c8-9ea3-146915869683" providerId="ADAL" clId="{04879683-0DD2-420A-8A83-B97372C29AC6}" dt="2024-08-20T07:07:50.293" v="52"/>
        <pc:sldMkLst>
          <pc:docMk/>
          <pc:sldMk cId="596775907" sldId="271"/>
        </pc:sldMkLst>
      </pc:sldChg>
      <pc:sldChg chg="ord">
        <pc:chgData name="Francesco Maria Velotti" userId="d3d7d334-0026-45c8-9ea3-146915869683" providerId="ADAL" clId="{04879683-0DD2-420A-8A83-B97372C29AC6}" dt="2024-08-20T07:07:50.293" v="52"/>
        <pc:sldMkLst>
          <pc:docMk/>
          <pc:sldMk cId="3031018112" sldId="272"/>
        </pc:sldMkLst>
      </pc:sldChg>
      <pc:sldChg chg="addSp delSp modSp mod">
        <pc:chgData name="Francesco Maria Velotti" userId="d3d7d334-0026-45c8-9ea3-146915869683" providerId="ADAL" clId="{04879683-0DD2-420A-8A83-B97372C29AC6}" dt="2024-08-20T07:08:20.486" v="91" actId="20577"/>
        <pc:sldMkLst>
          <pc:docMk/>
          <pc:sldMk cId="2632557056" sldId="273"/>
        </pc:sldMkLst>
        <pc:spChg chg="mod">
          <ac:chgData name="Francesco Maria Velotti" userId="d3d7d334-0026-45c8-9ea3-146915869683" providerId="ADAL" clId="{04879683-0DD2-420A-8A83-B97372C29AC6}" dt="2024-08-20T07:08:20.486" v="91" actId="20577"/>
          <ac:spMkLst>
            <pc:docMk/>
            <pc:sldMk cId="2632557056" sldId="273"/>
            <ac:spMk id="8" creationId="{842ABBC9-D0DA-1815-7F81-2DCA4848C03A}"/>
          </ac:spMkLst>
        </pc:spChg>
        <pc:spChg chg="add del mod">
          <ac:chgData name="Francesco Maria Velotti" userId="d3d7d334-0026-45c8-9ea3-146915869683" providerId="ADAL" clId="{04879683-0DD2-420A-8A83-B97372C29AC6}" dt="2024-08-20T07:08:07.375" v="56" actId="14100"/>
          <ac:spMkLst>
            <pc:docMk/>
            <pc:sldMk cId="2632557056" sldId="273"/>
            <ac:spMk id="9" creationId="{6DC8437C-4D1B-0140-96B3-52346A50ABC0}"/>
          </ac:spMkLst>
        </pc:spChg>
        <pc:cxnChg chg="mod">
          <ac:chgData name="Francesco Maria Velotti" userId="d3d7d334-0026-45c8-9ea3-146915869683" providerId="ADAL" clId="{04879683-0DD2-420A-8A83-B97372C29AC6}" dt="2024-08-20T07:08:10.782" v="57" actId="14100"/>
          <ac:cxnSpMkLst>
            <pc:docMk/>
            <pc:sldMk cId="2632557056" sldId="273"/>
            <ac:cxnSpMk id="7" creationId="{51CE1FEC-E321-4B0B-54A8-D3C372F18990}"/>
          </ac:cxnSpMkLst>
        </pc:cxnChg>
      </pc:sldChg>
      <pc:sldChg chg="ord">
        <pc:chgData name="Francesco Maria Velotti" userId="d3d7d334-0026-45c8-9ea3-146915869683" providerId="ADAL" clId="{04879683-0DD2-420A-8A83-B97372C29AC6}" dt="2024-08-20T07:06:42.183" v="46"/>
        <pc:sldMkLst>
          <pc:docMk/>
          <pc:sldMk cId="3540666473" sldId="275"/>
        </pc:sldMkLst>
      </pc:sldChg>
      <pc:sldChg chg="ord">
        <pc:chgData name="Francesco Maria Velotti" userId="d3d7d334-0026-45c8-9ea3-146915869683" providerId="ADAL" clId="{04879683-0DD2-420A-8A83-B97372C29AC6}" dt="2024-08-20T07:06:42.183" v="46"/>
        <pc:sldMkLst>
          <pc:docMk/>
          <pc:sldMk cId="1744437410" sldId="277"/>
        </pc:sldMkLst>
      </pc:sldChg>
      <pc:sldChg chg="ord">
        <pc:chgData name="Francesco Maria Velotti" userId="d3d7d334-0026-45c8-9ea3-146915869683" providerId="ADAL" clId="{04879683-0DD2-420A-8A83-B97372C29AC6}" dt="2024-08-20T07:07:14.141" v="50"/>
        <pc:sldMkLst>
          <pc:docMk/>
          <pc:sldMk cId="311249842" sldId="280"/>
        </pc:sldMkLst>
      </pc:sldChg>
      <pc:sldChg chg="del">
        <pc:chgData name="Francesco Maria Velotti" userId="d3d7d334-0026-45c8-9ea3-146915869683" providerId="ADAL" clId="{04879683-0DD2-420A-8A83-B97372C29AC6}" dt="2024-08-22T06:37:11.918" v="785" actId="47"/>
        <pc:sldMkLst>
          <pc:docMk/>
          <pc:sldMk cId="3883467549" sldId="289"/>
        </pc:sldMkLst>
      </pc:sldChg>
      <pc:sldChg chg="modSp mod">
        <pc:chgData name="Francesco Maria Velotti" userId="d3d7d334-0026-45c8-9ea3-146915869683" providerId="ADAL" clId="{04879683-0DD2-420A-8A83-B97372C29AC6}" dt="2024-08-22T07:31:56.408" v="1183" actId="20577"/>
        <pc:sldMkLst>
          <pc:docMk/>
          <pc:sldMk cId="2747039743" sldId="295"/>
        </pc:sldMkLst>
        <pc:spChg chg="mod">
          <ac:chgData name="Francesco Maria Velotti" userId="d3d7d334-0026-45c8-9ea3-146915869683" providerId="ADAL" clId="{04879683-0DD2-420A-8A83-B97372C29AC6}" dt="2024-08-22T07:31:56.408" v="1183" actId="20577"/>
          <ac:spMkLst>
            <pc:docMk/>
            <pc:sldMk cId="2747039743" sldId="295"/>
            <ac:spMk id="3" creationId="{FB8279CA-E667-8FF6-CF17-0E73AF5E48EC}"/>
          </ac:spMkLst>
        </pc:spChg>
      </pc:sldChg>
      <pc:sldChg chg="modSp mod ord">
        <pc:chgData name="Francesco Maria Velotti" userId="d3d7d334-0026-45c8-9ea3-146915869683" providerId="ADAL" clId="{04879683-0DD2-420A-8A83-B97372C29AC6}" dt="2024-08-20T07:11:30.324" v="607" actId="1076"/>
        <pc:sldMkLst>
          <pc:docMk/>
          <pc:sldMk cId="2891640362" sldId="297"/>
        </pc:sldMkLst>
        <pc:spChg chg="mod">
          <ac:chgData name="Francesco Maria Velotti" userId="d3d7d334-0026-45c8-9ea3-146915869683" providerId="ADAL" clId="{04879683-0DD2-420A-8A83-B97372C29AC6}" dt="2024-08-20T07:11:18.027" v="605" actId="313"/>
          <ac:spMkLst>
            <pc:docMk/>
            <pc:sldMk cId="2891640362" sldId="297"/>
            <ac:spMk id="3" creationId="{393F7DC3-EC4B-29CB-0854-B878E9E8E143}"/>
          </ac:spMkLst>
        </pc:spChg>
        <pc:picChg chg="mod">
          <ac:chgData name="Francesco Maria Velotti" userId="d3d7d334-0026-45c8-9ea3-146915869683" providerId="ADAL" clId="{04879683-0DD2-420A-8A83-B97372C29AC6}" dt="2024-08-20T07:11:30.324" v="607" actId="1076"/>
          <ac:picMkLst>
            <pc:docMk/>
            <pc:sldMk cId="2891640362" sldId="297"/>
            <ac:picMk id="4" creationId="{D31154E5-3E2A-BB45-6B15-2A223C8A6212}"/>
          </ac:picMkLst>
        </pc:picChg>
      </pc:sldChg>
      <pc:sldChg chg="modSp mod">
        <pc:chgData name="Francesco Maria Velotti" userId="d3d7d334-0026-45c8-9ea3-146915869683" providerId="ADAL" clId="{04879683-0DD2-420A-8A83-B97372C29AC6}" dt="2024-08-22T07:30:01.537" v="1161" actId="20577"/>
        <pc:sldMkLst>
          <pc:docMk/>
          <pc:sldMk cId="1069728211" sldId="299"/>
        </pc:sldMkLst>
        <pc:spChg chg="mod">
          <ac:chgData name="Francesco Maria Velotti" userId="d3d7d334-0026-45c8-9ea3-146915869683" providerId="ADAL" clId="{04879683-0DD2-420A-8A83-B97372C29AC6}" dt="2024-08-22T07:30:01.537" v="1161" actId="20577"/>
          <ac:spMkLst>
            <pc:docMk/>
            <pc:sldMk cId="1069728211" sldId="299"/>
            <ac:spMk id="3" creationId="{FB8279CA-E667-8FF6-CF17-0E73AF5E48EC}"/>
          </ac:spMkLst>
        </pc:spChg>
      </pc:sldChg>
      <pc:sldChg chg="addSp delSp modSp mod">
        <pc:chgData name="Francesco Maria Velotti" userId="d3d7d334-0026-45c8-9ea3-146915869683" providerId="ADAL" clId="{04879683-0DD2-420A-8A83-B97372C29AC6}" dt="2024-08-22T07:30:20.070" v="1164" actId="478"/>
        <pc:sldMkLst>
          <pc:docMk/>
          <pc:sldMk cId="1503699091" sldId="300"/>
        </pc:sldMkLst>
        <pc:spChg chg="add del mod">
          <ac:chgData name="Francesco Maria Velotti" userId="d3d7d334-0026-45c8-9ea3-146915869683" providerId="ADAL" clId="{04879683-0DD2-420A-8A83-B97372C29AC6}" dt="2024-08-22T07:30:20.070" v="1164" actId="478"/>
          <ac:spMkLst>
            <pc:docMk/>
            <pc:sldMk cId="1503699091" sldId="300"/>
            <ac:spMk id="8" creationId="{E724FE29-7B06-357A-48BE-ABC1842F36A3}"/>
          </ac:spMkLst>
        </pc:spChg>
        <pc:spChg chg="add mod">
          <ac:chgData name="Francesco Maria Velotti" userId="d3d7d334-0026-45c8-9ea3-146915869683" providerId="ADAL" clId="{04879683-0DD2-420A-8A83-B97372C29AC6}" dt="2024-08-22T07:30:15.892" v="1163"/>
          <ac:spMkLst>
            <pc:docMk/>
            <pc:sldMk cId="1503699091" sldId="300"/>
            <ac:spMk id="10" creationId="{764FC824-D037-D5C5-F480-153296EC0548}"/>
          </ac:spMkLst>
        </pc:spChg>
        <pc:spChg chg="del mod">
          <ac:chgData name="Francesco Maria Velotti" userId="d3d7d334-0026-45c8-9ea3-146915869683" providerId="ADAL" clId="{04879683-0DD2-420A-8A83-B97372C29AC6}" dt="2024-08-22T07:30:15.340" v="1162" actId="478"/>
          <ac:spMkLst>
            <pc:docMk/>
            <pc:sldMk cId="1503699091" sldId="300"/>
            <ac:spMk id="12" creationId="{BD9EAC6E-1CBB-7027-00F7-230B0BEF8421}"/>
          </ac:spMkLst>
        </pc:spChg>
      </pc:sldChg>
      <pc:sldChg chg="modSp new mod">
        <pc:chgData name="Francesco Maria Velotti" userId="d3d7d334-0026-45c8-9ea3-146915869683" providerId="ADAL" clId="{04879683-0DD2-420A-8A83-B97372C29AC6}" dt="2024-08-22T07:46:20.205" v="1983" actId="20577"/>
        <pc:sldMkLst>
          <pc:docMk/>
          <pc:sldMk cId="1696384127" sldId="306"/>
        </pc:sldMkLst>
        <pc:spChg chg="mod">
          <ac:chgData name="Francesco Maria Velotti" userId="d3d7d334-0026-45c8-9ea3-146915869683" providerId="ADAL" clId="{04879683-0DD2-420A-8A83-B97372C29AC6}" dt="2024-08-22T07:33:09.822" v="1194" actId="20577"/>
          <ac:spMkLst>
            <pc:docMk/>
            <pc:sldMk cId="1696384127" sldId="306"/>
            <ac:spMk id="2" creationId="{D3A17A06-607C-84B0-EDBD-949BEF9F600E}"/>
          </ac:spMkLst>
        </pc:spChg>
        <pc:spChg chg="mod">
          <ac:chgData name="Francesco Maria Velotti" userId="d3d7d334-0026-45c8-9ea3-146915869683" providerId="ADAL" clId="{04879683-0DD2-420A-8A83-B97372C29AC6}" dt="2024-08-22T07:46:20.205" v="1983" actId="20577"/>
          <ac:spMkLst>
            <pc:docMk/>
            <pc:sldMk cId="1696384127" sldId="306"/>
            <ac:spMk id="3" creationId="{B8100545-2339-DF9B-4BE2-23B760F236B2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2:45.690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0 0 5457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15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238 110 8777,'0'0'0,"3"-6"2281,1-14-641,-4 20-1640,4-15 1345,0 11-201,0-2-192,-4 6-952,0-15 848,0 15-56,0-4-48,0 4-744,0-4 625,-2 0-65,-2 0-40,4 4-520,-6-4 480,-9 0 32,9 0-32,6 4-480,-8-4 472,-9 4-48,9-3-104,8 3-320,-18-4 312,13 4-95,5 0-217,-20 0 96,12 0 24,-11 2-80,19-2-40,-8 5 64,-9 1 64,9 0-64,8-6-64,-19 8 128,13 0-88,-2-1 0,8-7-40,-16 8 72,13 8 8,-3-10-8,0 1-32,6-7-40,-6 18 16,0-12-16,6-6 0,-6 7-88,4 11 64,1-12-8,-1 11-32,2-17 64,0 8 104,0 9-32,0-17-72,0 6 96,3 12 0,3-12-96,10 11 32,-16-17-32,4 16-16,13-1 0,-11-7 32,-6-8-16,19 19-40,-3-15-16,-10 2 72,-6-6-16,23 8 56,-7-2-48,-1 9 80,-15-15-88,16 4 56,-1 12-104,-9-10 80,-6-6-32,22 17-32,-17-9 8,17 7 8,-22-15 16,6 4-24,9 12 64,-11-14-80,-4-2 40,4 5-16,0 3 48,0-2-120,-4-6 88,0 8-16,0 0 32,0-3 40,0-5-56,-2 6 0,-2 0 16,4-6-16,-6 6 80,0 0-160,-9 0 104,9-1-48,6-5 24,-16 2-112,8 2 112,-11 0-96,19-4 96,-6 4-16,-13-2 0,11 0-24,8-2 40,-19 4 32,11-2-24,-12-2-48,20 0 40,-5 0 0,-13 0-80,12 0-48,6 0 128,-8 2-200,1-2-88,1 2-49,6-2 337,-4 0-464,2 0-104,0 0-136,2 0 704,0 0-816,0 0-72,0 0-224,0 0 3928,0 0-6937,6-4 2521,0 0-465,-6 4 2065,17-4-2624,-11-2-393,12-9-3096,-18 15 6113</inkml:trace>
  <inkml:trace contextRef="#ctx0" brushRef="#br0" timeOffset="1">541 84 9722,'0'0'0,"0"0"0,0 0 1352,0 0-328,0 2-40,0-2-984,-2 2 768,0 4 25,-2-2-33,4-4-760,-2 4 680,-4 2 0,0 1-48,6-7-632,-4 20 600,-1-12-40,-1 9-71,6-17-489,-4 6 464,0 2-168,0 11-24,4-19-272,-4 6 280,2 11-88,-2 1 88,4-18-280,-2 6 176,1 13-72,-1-1 40,2-18-144,0 4 24,0 17 192,0-15-56,0-6-160,3 19 48,1-11 96,0 9-184,-4-17 40,6 6 16,0 0 72,11 2 8,-17-8-96,4 15 48,12-9 64,-10 2 0,-6-8-112,19 16 0,-13-15 56,17 5-40,-23-6-16,18 2-72,-14 0 88,1 0-40,-5-2 24,18 2-16,-12 0-48,11 0-80,-17-2 144,6 0-176,12 2-56,-13-2-24,-5 0 256,22 0-336,-16 0-136,13 0-160,-19 0 632,6 0-816,11-4-257,-13 0-151,-4 4 1224,16-4-1416,-12 0-217,1-1-71,-5 5 1704,16-6-1992,-16 0-65,6 0-7,-6 6 2064,4-15-4633,-4 15 4633</inkml:trace>
  <inkml:trace contextRef="#ctx0" brushRef="#br0" timeOffset="2">525 228 6545,'0'0'0,"0"0"0,-2 0 1864,-2 0-439,-2 0-177,6 0-1248,-3 0 1080,1-4-152,0 4-112,2 0-816,-2 0 705,2 0-1,0 0-104,0 0-600,0-4 528,0 4-40,0 0-80,0 0-408,4 0 384,1 0-8,1-4-40,-6 4-336,6 0 329,0-3-49,11 3-64,-17 0-216,4 0 160,2-4-24,16 4-64,-22 0-72,5 0 80,19 0-16,-20 0-32,-4 0-32,5 0 24,11 0 0,-10 0-32,-6 0 8,17-4 0,-11 4-16,14 0-72,-20 0 88,15 0-96,-9 0-40,15-4-88,-21 4 224,6-4-240,15 4-105,-17-4-119,-4 4 464,18-4-536,-14-2-152,11 3-72,-15 3 760,4-6-880,2 0-216,10 0-169,-16 6 1265,3-6-1496,3 0-224,0 1-153,-6 5 1873,6-6-1664,-2 0-3089,-4 6 4753</inkml:trace>
  <inkml:trace contextRef="#ctx0" brushRef="#br0" timeOffset="3">591 36 5881,'0'0'0,"-6"0"1008,-9 0 32,15 0-1040,-8 0 1048,-7 0-47,11 0-65,4 0-936,-6 0 896,0 0-56,0 0-72,6 0-768,-4 0 721,2 0-89,0 0-56,2 0-576,-2 0 544,2 0-32,0 0-8,0 0-504,0-4 488,6 4-8,0-4-48,-6 4-432,16-4 360,-11 0-71,13 4-73,-18 0-216,6-4 152,15 4-32,-15-4-40,-6 4-80,16 0 48,-13-3-24,13 3 0,-16 0-24,6 0 0,13 0-16,-13-4-64,-6 4 80,21 0-216,-5 0-136,-1 0-241,-15 0 593,18 0-816,-2-4-328,-1 4-344,-15 0 1488,16 0-1889,-11 0-543,19 0 31,-24 0 2401,6 0-6017,-6 0 6017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1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5633,'0'0'0,"0"-6"1096,0-13-40,0 15-96,0 4-960,0-15 905,0 11-185,0 0-48,0 4-672,0-6 424,0 0-56,0 2 24,0 4-392,0 0 136,4 0 104,-4 0 16,0 0-256,0 0 144,4 2 120,-4 4-64,0-6-200,4 6 248,2 9-8,0-7 17,-6-8-257,6 18 304,11-11-128,-13 15 16,-4-22-192,17 15 136,-11 9-24,10-3 128,-16-21-240,6 23 120,11 3 136,-11-3-32,-6-23-224,17 29 96,-1 2 200,-10-2-208,-6-29-88,23 29 232,-7-1-152,-10-1-152,-6-27 72,19 27 48,-13-2-144,15 4 88,-21-29 8,6 24-48,11-1-144,-11 2 160,-6-25 32,18 22-104,-14-3 0,1 1 176,-5-20-72,6 15-248,0 1 24,-2-9-72,0 13-152,0-14 72,-4-1-136,0-5 512,0 6-489,0 0-167,0-2-248,0-4 904,0 2-1064,0 0-520,0 0-257,0-2 1841,0 0-5529,0 0 5529</inkml:trace>
  <inkml:trace contextRef="#ctx0" brushRef="#br0" timeOffset="576">61 583 6665,'0'0'0,"0"0"0,0-4 1240,0 4-96,-2-4-311,2 4-833,0 0 704,0 0-168,0 0-216,0 0-1880,0 0 3536,4 0-1568,1 6 80,-5-6-488,6 6 440,0 2-48,12 7 97,-18-15-489,4 6 328,13 12 72,-11-13-104,-6-5-296,19 8 184,-3 10 48,1-12-104,-17-6-128,18 17 248,1-11-152,-1 9 16,1-9 0,1 2-32,-3 0 0,-17-8-80,17 6 80,1-3 8,-1-1 32,-17-2-120,18 2 80,-1 0 40,-1-2 0,-16 0-120,16 0 136,-1 0 64,-9 0-72,-6 0-128,21-4 176,-15-1-40,12-11-64,-18 16-72,3-4 128,13-17-8,-12 15-104,-4 6-16,6-21 32,9 1-136,-11 5-16,2-5 72,0 1 24,0 1 128,-6 18-104,5-19 0,-1 3 40,0-3-64,-4 19 24,4-18-32,0 3 48,-4-5-72,0 20 56,4-5 72,-4-17-40,0 16-80,0 6 48,4-17 72,-4 11-72,0 0 16,0 6-16,4-6 72,-4 1-64,0-1 16,0 6-24,0-16-72,0 16 40,0 0-32,0 0 64,0-4-176,0 4 72,0-4-152,0 4 256,0 0-328,0 0-120,0 0-248,0 0 2168,0 0-3808,-2 0 1103,0 0-455,2 0 1688,-2 2-2328,0 4-4034,2-6 6362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2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2 793 5057,'0'0'0,"0"-6"1032,0-11-8,0 11-64,-2 0-104,2 0-71,0 6-785,0-4 624,0 4-104,0 0-88,0 0-432,0 0 360,0 0-24,0 2-8,0-2-328,4 6 368,0 0-56,0 9-24,-4-15-288,4 6 256,1 10 24,1-10-120,-6-6-160,16 19 129,-12-11-9,2 11-160,-6-19 40,15 16-8,-11 1-56,2 1 24,-6-18 40,6 15 48,9 1-48,-11-8 120,-4-8-120,6 17 72,9-9-16,-11 7 24,-4-15-80,6 6 0,0 10 16,0-12 16,-6-4-32,6 5 0,-2-1 0,-1-2-32,-3-2 32,4 2-80,0 0 96,-4 0-8,0-2-8,0 0 8,0 0 24,0 0-64,0 0 24,0 0 48,0-4-16,0 0-64,0 4 40,-2-4 64,0-1-64,-2-1 80,4 6-80,-5-18 56,-1 14-56,-2-11 72,0 11-248,-7-12 176,11 11-24,4 5 24,-6-16-192,-10 1 224,13-1-8,3 16-24,-6-16 96,0-3-32,0 4 40,6 15-104,-6-18 136,-2 12-176,3-15 104,5 21-64,-6-6-8,2-11-48,2 11 48,2 6 8,-2-6-32,0 0 128,0 0-192,2 6 96,-2-4-24,0 0 16,0 4-136,2 0 144,0 0 16,0 0-32,0 0 80,0 2-136,0 0 112,0 2-56,0-2 80,0-2-64,4 2 48,-4 4-32,4-2 56,-4-4-72,6 6-56,0-1 72,0-1-16,-6-4 0,5 6-64,11 0 96,-12 0-16,-4-6-16,6 4 48,9 0-32,-11-1-24,-4-3 8,16 2 88,-12-2-16,1 0-64,-5 0-8,16 0 104,-12 0-88,2 0-120,-6 0 104,15-3-32,-15-1 32,6-2-56,-6 6 56,6-6-72,-2 0 112,2-9-128,-6 15 88,3-4 48,1-14-40,0 12 32,-4 6-40,0-17 32,0 11-80,4-13 160,-4 19-112,4-6-8,-4-15 0,4 3 48,-4 18-40,4-16-24,-4 1 40,0-3 112,0 18-128,0-5-8,4-17 16,-4 16 32,0 6-40,0-17-80,0 1 112,0 11-24,0 5-8,0-18 40,0 12 64,0 0-104,0 6 0,0-17 192,0 13-56,3 0 24,-3 4-160,0-4 368,4 0-104,0 4-88,-4 0-176,0 0 56,4 0 104,0 0-40,-4 0-120,6 2 168,0 0 168,0 4-184,-6-6-152,15 6 224,-11 0-32,2 2-128,-6-8-64,15 17 168,-9-11-168,10 11 0,-16-17 0,5 6 144,17 10-216,-7-1 48,-15-15 24,16 8 40,0 11-64,-11 1 144,-5-20-120,24 15 8,-9 1 16,1 0-104,-16-16 80,6 7-136,13 13 136,-13-13-80,-6-7 80,15 20 0,-11-14-48,2 0 0,-6-6 48,16 7-80,-16 1-160,5 0-72,-5-8 312,6 6-496,0 0-64,0-3-72,-6-3 632,6 2-952,0 0-193,-3 0-495,-3-2 1640,0 2-2240,-1-2-161,-1 0-3136,2 0 5537</inkml:trace>
  <inkml:trace contextRef="#ctx0" brushRef="#br0" timeOffset="1043">690 294 7009,'0'0'0,"0"-6"3153,0-16-1305,0 22-1848,-2-15 1408,-4 9-263,2 0-281,4 6-864,-4-6 656,0 1-184,-1 1-88,5 4-384,-6 0 376,0 0-24,0 0 24,6 0-376,-6 0 360,0 0-15,1 4-17,5-4-328,-8 5 296,0 1-48,2 2-40,6-8-208,-6 16 152,1-11-40,1 3-8,4-8-104,-2 18 56,-2-12 0,2 11-24,2-17-32,-2 6 16,0 11 32,2-9-32,0-8-16,0 18 40,0-13-40,4 15 8,-4-20-8,0 6 16,6 11-8,0-11 8,-6-6-16,5 15 16,13-9-32,-12 10 0,-6-16 16,15 4 0,-9 4-8,13-1-8,-19-7 16,6 8 0,16-2 0,-16 2 0,-6-8 0,23 5 0,-17 1-8,15 2-8,-5-4 8,-11 0 16,17-2-8,-22-2 0,6 2-8,15 0-8,-15 0-8,13 0 8,-13 0 16,13-1 0,-19-1 0,16 2 16,-10 0-32,13 0 32,-19-2-16,6 2 0,12 0 0,-15-2 0,-3 0 0,6 2-16,-2-2 8,0 2 16,-4-2-8,0 2 16,0 0 32,0 0 0,0-2-48,0 2 56,0 2 8,-2 0-16,2-4-48,-4 3 48,-2 3-16,-1-2 0,7-4-32,-18 6 32,12 0-8,-13 0-24,19-6 0,-8 6 0,-9-1 0,1 1-40,16-6 40,-6 6-24,-11 2-40,11-2-88,6-6 152,-8 7-208,-7 1-104,11-2-96,4-6 408,-6 6-520,0 0-105,2-2-71,4-4 696,-2 3-848,0-1-152,0-2-224,2 0 1224,0 0-1601,0 0-383,0 0-377,0 0 8307,0 0-14076,4-5 3097,-4 5 5033</inkml:trace>
  <inkml:trace contextRef="#ctx0" brushRef="#br0" timeOffset="1044">993 99 4632,'0'0'0,"0"0"0,0 0 1769,0 2-289,0 0-200,0-2-1280,0 2 1097,4 4-161,0 0-176,-4-6-760,4 8 640,-1 11-80,1-11-72,-4-8-488,6 19 481,0-11-57,0 11-48,-6-19-376,6 16 360,11 0-56,-13 1-16,-4-17-288,6 18 224,0-1-16,9 1-64,-15-18-144,4 17 112,2-1 8,9-1-80,-15-15-40,4 8 48,2 9-40,10-13-16,-16-4 8,4 6-48,1 2-64,1-2-80,-6-6 192,6 5-296,0-3-72,0 0-64,-6-2 432,4 2-496,0-2-80,-4 0-73,0 0 649,0 0-824,0-4-232,0 1-256,0 3 1312,0-6-1553,0 0-215,-2-10 240,2 16 1528,-2-4-4321,2 4 4321</inkml:trace>
  <inkml:trace contextRef="#ctx0" brushRef="#br0" timeOffset="1045">937 150 4256,'0'0'0,"-6"0"737,6 0-737,-18 0 936,10 0 144,-7 0-24,15 0-1056,-2 0 984,-2 0-39,0 0-73,4 0-872,-2-4 784,0 4-112,2 0-96,0 0-576,0 0 512,0-4-48,4 4-87,-4 0-377,6-4 320,0 0-72,9 0-80,-15 4-168,6-5 120,14-1-32,-5 0-8,-15 6-80,18-6 40,-12 0-8,19 1 0,-25 5-32,15-6 16,3 0-8,-3 0-16,-15 6 8,16-4-32,1-2-24,-1 0-96,-16 6 152,15-5-224,1-1-128,-10 0-168,-6 6 520,21-6-681,-15 0-255,13 1-424,-19 5 1360,6-6-1761,10 0-399,-12-10-3073,-4 16 5233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2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461 659 7377,'0'0'0,"0"0"1640,0 0-1640,0-4 1377,0 4-241,0 0-152,0 0-984,0 0 800,0 0-144,0 2-127,0-2-529,0 6 448,0 0-72,0 11 0,0-17-376,0 8 392,0 11-160,4-3 8,-4-16-240,0 8 232,4 11-104,0-1 64,-4-18-192,0 15 136,4 6-40,0-5-48,-4-16-48,4 17 24,-4 1 8,4-10-32,-4-8 0,0 23 16,0-7-16,0-1 0,0-15 0,4 16 24,-4-9-48,0 17 32,0-24-8,0 8-56,3 7-192,-3-7 8,0-8 240,0 17-480,0-13-248,0 4-144,0-8 872,0 8-1241,0-4-311,0 0-424,0-4 1976,0 1-2097,0 1-3784,0-2 5881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2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6593,'0'0'0,"0"0"1104,-2 0-40,0 0-143,0 0-153,2 0-88,0 0-680,0 0 576,-2 2-96,2 1-56,0-3-424,0 6 400,0 0 16,0 0 8,0-6-424,0 6 441,0 9-25,0-11-8,0-4-408,0 6 384,4 11-48,0-11-24,-4-6-312,4 22 280,0-7-8,0 1-32,-4-16-240,4 6 248,0 13-8,1-13 8,-5-6-248,6 17 248,0-11-24,0 10-16,-6-16-208,6 6 192,9 9-40,-11-11 17,-4-4-169,6 6 176,9 2-32,-11-3-8,-4-5-136,4 6 136,2-4-24,0 0 0,-6-2-112,6 2 112,9-2 0,-15 0 0,0 0-112,6 0 96,0 0 8,0-6-16,-6 6-88,6-6 96,-3 1 24,1-13-24,-4 18-96,4-4 104,2-13 8,-2 11-48,-4 6-64,4-20 80,2 5 0,0-1-16,-6 16-64,3-17 64,3 1-32,10-1 8,-16 17-40,0-6 0,6-15 24,-1 15-8,-5 6-16,6-18 16,0 14-16,0-11 0,-6 15 0,6-4 0,-2-2 0,1 2-16,-5 4 16,6-6-16,-2 3-8,2-1 0,-6 4 24,4-4-48,0 0-48,0 4-40,-4 0 136,4-4-192,1 4-64,-1 0-24,-4 0 280,4 0-384,-4 0-72,4 0-136,-4 0 592,4 0-705,0 0-175,0 2-160,-4-2 1040,4 0-1288,-4 2-361,3 0-527,-3-2 2176,0 2-2449,0 0-3832,0-2 6281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3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88 9738,'0'0'0,"-4"0"1664,4 0-1664,-6 0 1280,0 0-48,0-4 25,6 4-1257,-3 0 1088,-1-4-48,2 4-104,2 0-936,-4-4 833,2 4-17,0-4-144,2 4-672,-2 0 704,2-4-80,0-2-80,0 6-544,0-5 600,0-1-240,4-10-23,-4 16-337,4-4 248,2 0-96,-1 1 96,-5 3-248,16-4 96,-12 0 128,0 0-56,-4 4-168,6-4 136,9 4 176,-11-4-256,2 4 136,0-4-176,13 4-88,-19 0 72,4 0 56,2 0-168,9 2 168,-15-2-56,4 4 16,2 2-104,-6-6 88,16 8 128,-16-8-128,4 5 16,-1 3 0,3-2 112,-6-6-128,6 8-72,0 0 72,-2-1-32,-4-7 32,6 16-24,-3-12 48,1 4-104,-4-8 80,4 15 56,-4-9-56,0 11 16,0-17-16,0 6 96,0 14-40,-2-5 88,2-15-144,-2 6 56,-3 13-16,1-11 16,4-8-56,-6 22-64,0-7 192,-2 1-32,0-1 8,1-7 168,-1 9-176,8-17-96,-8 8 208,0 8 40,3-8-264,5-8 16,-8 19 176,-8-13-208,12 9 104,4-15-72,-5 6 136,-1 0-200,2 12 216,4-18-152,-4 1-120,2 15 248,-2-14 48,4-2-176,-2 6 104,2 0 121,0-4-258,0-2 33,0 1 89,0 1-9,0 0-40,4 4 112,0-4-80,2 2-8,-6-4-64,6 2 120,11 0-16,-13-2 48,-4 0-152,15 0 88,-11 0-32,14 0 24,-18 0-80,6-4-64,11 0 80,-11 0-48,-6 4 32,21 0-40,-15-4 56,16 0-32,-22 4 16,5-3 136,17 3-152,-16-6 16,-6 6 0,21-6-32,-15 0-56,17 2 72,-23 4 16,6-6-64,13 3 128,-13-3-200,-6 6 136,16-6-328,-10 0 0,9-10-281,-15 16 609,4 0-696,12-5 32,-13-11-232,-3 16 896,6-4-1008,0-2-145,10-9-295,-16 15 1448,0-4-1712,0 0-441,4-2-463,-4 6 2616,3-6-3049,-3 3-4985,0 3 8034</inkml:trace>
  <inkml:trace contextRef="#ctx0" brushRef="#br0" timeOffset="395">6 280 8665,'0'0'0,"0"0"1657,-2 0-593,0 0-136,2 0-928,-2 0 856,2 0-120,0 0-135,0 0-601,0 0 536,0 0-56,4-4-88,-4 4-392,6-6 312,0 0-96,11 1-96,-17 5-120,6-6 80,12-10-56,-3 12-24,-15 4 0,16-6-8,1 1-72,-1-11-48,-16 16 128,17 0-224,1-6-144,-3 0-120,-15 6 488,18-5-640,-3-1-153,1 0-151,-16 6 944,6-16-1104,17 16-200,-17-3-113,-6 3 1417,19-6-1440,-13 0-40,16 0-3209,-22 6 4689,0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33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20 8657,'0'0'0,"0"0"1409,0 0-1409,-2-4 1088,0 0-8,0 1-48,2 3-1032,-3-4 905,-1 4-129,-2 0-96,6 0-680,-6-4 576,-2 4-40,-7 0-24,15 0-512,-6 0 504,-2 0 0,-9 0-15,17 0-489,-6 2 440,-10 0-24,10 2-56,6-4-360,-7 3 280,-11 1 8,12 2-96,6-6-192,-7 6 192,-9 0-16,12 0-48,4-6-128,-6 5 136,0 1-64,1 0 24,5-6-96,-4 6 32,2 0 40,0 0-40,2-6-32,0 5 32,0-1-8,0 2-24,0-6 0,4 4 24,0 0-8,1 0 8,-5-4-24,20 4 40,-16 0-16,15-1-8,-19-3-16,6 6 0,13-2 0,-3 2-16,-16-6 16,16 6 0,-1 2-24,1-1 8,-16-7 16,17 8 0,-1 0 32,1 0-48,-17-8 16,6 7-24,17 9 48,-7-10-64,-16-6 40,15 6-24,3 9 24,-12-9-80,-6-6 80,23 16-24,-17-9 0,9 9 24,-15-16 0,4 6-16,2 9-40,0-9 88,-6-6-32,4 8 8,-4 9 8,0-11 88,0-6-104,0 8 88,0 7 96,-4-9-8,4-6-176,-6 8 184,-2 8-16,1-11-72,7-5-96,-16 8 120,10 8-40,-11-10 8,17-6-88,-8 5 72,-10 1-16,13 0 32,5-6-88,-18 6 16,12-2 0,-9 0-32,15-4 16,-4 4-56,-2-2 16,0-1-64,6-1 104,-8 2-120,1-2-152,-1 0-200,8 0 472,-6 0-544,2 0-320,2 0-248,2 0 1112,-2-3-1473,0 3-631,0-4-737,2 4 2841,-2-4-6145,1 0 456,1 4 5689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40.702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100 191 5689,'0'0'0,"-2"2"600,-4 0-40,6-2-560,-17 0 696,13 2 80,-2 0 32,6-2-808,-8 0 801,2 2-9,1 0-48,5-2-744,-6 0 696,0 2-24,0-2-64,6 0-608,-6 2 584,0 0 1,3 0-41,3-2-544,-2 0 488,-2 2-48,2 0-80,2-2-360,-2 0 272,0 2-32,2-1-8,0-1-232,0 2 240,0-2 32,4 0-24,-4 0-248,6 2 240,-1-2-24,13 0-24,-18 0-192,6 0 201,13 0-41,-3 0-40,-16 0-120,19 0 72,1 0 16,1 0 24,-21 0-112,23 0 72,2 0 64,1-4-32,-26 4-104,29-3 112,0 3 24,0-4-48,-29 4-88,31-4 120,2 0-32,0 0 0,-33 4-88,37 0 88,-4-4-32,2 0 0,-35 4-56,33 0 56,0-4-32,0 4 24,-33 0-48,33-3 16,-2-1-8,1 4 32,-32 0-40,29-4 16,-2 0 8,0 0-40,-27 4 16,23-4-8,-1 4-8,-3-4-8,-19 4 24,20-4 40,-5 4-40,3-4 8,-18 4-8,15-3 32,1 3-32,-10-4 32,-6 4-32,19-4-8,-15 4 8,11 0 8,-15 0-8,4-4-32,0 4 80,2 0-32,-6 0-16,4 0 24,0 0 24,-4 0-32,0 0-16,0 0 64,0-4-56,0 4 24,0 0-32,0 0 64,0 0-80,0 0 32,0 0 8,0 0-112,0 0 184,0 0-40,-2-4-56,2 4 0,-2 0-16,2-4 40,-2 4-112,2 0 88,0 0-8,0 0-32,0 0-104,0 0 336,0-4-488,0 4 48,0 0-80,0-4-112,0 1-192,0 3-129,0 0 761,0 0-1064,0 0-144,4-4-208,-4 4 1416,0 0-1745,0-4-231,4 4-65,-4 0 2041,4-4-6433,-4 4 6433</inkml:trace>
  <inkml:trace contextRef="#ctx0" brushRef="#br0" timeOffset="411">786 1 8441,'0'0'0,"-4"0"1529,4 0-1529,-8 0 1144,-9 0-112,11 0-144,6 0-888,-6 0 696,0 0-15,2 0-49,4 0-632,-4 0 560,0 0-24,3 0-88,1 0-448,-2 2 472,0-2-112,2 2-56,0-2-304,0 0 296,0 0-120,4 0 56,-1 2-40,3 0-15,14 0-17,-20-2-160,5 2 144,15 1 120,-5-1-80,-15-2-184,16 4 184,0 0 112,1 0-216,2 2 40,1 0-16,-1 11-96,-19-17-8,20 6 128,-3 2-40,1 9 120,-18-17-208,17 6 64,-1 12 24,-1-11 40,-15-7-128,6 18-40,14-10 128,-17-1-56,-3-7-32,6 16 8,-2-10 72,0 0-32,-4-6-48,0 15 80,0-11 88,0 4 16,0-8-184,-2 19 312,-4-11-80,-2 11-40,8-19-192,-17 8 264,9 8-240,-11-10 112,19-6-136,-16 17 40,1-11-56,-1 9 136,16-15-120,-15 6 72,7 2 48,-14 8-72,22-16-48,-15 5 16,7 3 24,-9 0 32,17-8-72,-6 6 41,-10-2-74,12 1 74,4-5-41,-5 6-8,-1-2 16,2 0 48,4-4-56,-2 0-177,0 2-39,2 0-168,0-2 384,0 0-664,0 0-112,0 0-344,6-4-409,0 0-303,-1-2-744,-5 6 2576,18-5-3281,-14-11-4449,-4 16 7730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47.727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292 248 6737,'0'0'0,"0"-4"5161,0-2-3889,0 6-1272,0-16 969,4 16-177,-4-4-152,0 4-640,4 0 472,-4 0-40,4 0-32,-4 0-400,0 2 392,0 4 32,0 2 0,0-8-424,0 17 456,0-9-7,0 12-1,0-20-448,0 15 448,0 1-8,0 3-32,0-19-408,-2 20 384,0 1-40,0 2-72,2-23-272,-2 24 264,2-3-24,-2 2-16,2-23-224,-2 24 280,-2-1 0,2-2-56,2-21-224,-2 24 249,0-3-33,0 0-40,2-21-176,-2 20 168,2 1-48,0-1-24,0-20-96,0 21 96,0-2 48,0 1-32,0-20-112,0 15 80,4-7 16,0 10-64,-4-18-32,6 5 8,0 3 48,9 8-40,-15-16-16,4 2 16,14 4 8,-15-3-48,-3-3 24,20 2 0,-14 0 0,17 0-32,-23-2 32,6 0 0,17 0-24,-7-4 24,-16 4 0,17-4-32,-1-1 24,-1-1 8,-15 6 0,16-16-16,-1 12 0,1 0 0,-16 4 16,6-5-8,13-1 16,-13-10-8,-6 16 0,6 0-8,11-4-8,-13 1 0,-4 3 16,4-4 0,2 0 0,-2 4 0,-4 0 0,4 0-16,0 0 16,-4 0 0,3 0 16,-3 0-16,0 0 16,4 0-32,-4 0 16,0 0-16,0 2 8,0-2 8,4 0-48,-4 0-16,0 0 32,0 2-80,0-2 112,0 0-48,0 2 16,0-2 32,0 2-56,4-1 40,-4 1 48,0-2-32,4 6 0,-4-2 40,4 2-40,-4-6 0,4 6 32,2 0-32,-1 1-16,-5-7 16,16 6 16,-12 2-16,13-2 0,-11 2 8,-6-8-8,22 5 0,-7-1 32,1 0-32,-16-4 0,19 2 8,0 0-8,1-2 0,-20 0 0,19 0-8,-1 0 8,-18 0 0,15 0 8,3 0 8,-3-4 16,1 0-24,-16 4-8,15-4 32,-9-1-8,14-1-24,-20 6 0,6-18 16,13 14-16,-13-13 32,-6 17-32,15-4-16,-11-15 56,2 13-16,-6 6-24,4-20 16,0 5 24,0-1 8,-4 16-48,0-6 56,0-13 8,0 13 8,0 6-72,-2-15 32,-4 9 8,6 6-40,-8-16 56,-9 12 0,9 0 24,-13 1-48,21 3-32,-16-4 24,-1 4-32,-5-4 16,22 4-8,-19 0 16,-1 0-16,-1 0 40,21 0-40,-19 2 32,-1 4-16,-1 1-48,21-7 32,-20 6 0,3 10 0,-1-12-56,18-4 56,-7 7-40,-15 9-112,16-10-160,6-6 312,-15 8-376,9 7-184,6-15 560,-6 6-641,0 9-135,4-9-208,0 2-128,2-8 1112,-2 6-1448,2 0-273,0 0-351,0-6 2072,6 5-2369,0-1-391,14-2-4402,-20-2 7162,0 0 0</inkml:trace>
  <inkml:trace contextRef="#ctx0" brushRef="#br0" timeOffset="487">1419 473 8385,'0'0'0,"0"0"0,0-4 1089,0-2-257,4 2 56,-4 4-888,0-4 816,0 1-8,3 3 8,-3 0-816,0-4 737,0 4-9,0-4 16,0 4-744,-1 0 680,-5 0-16,2 0-32,4 0-632,-6 0 520,0 0-39,-9 0-65,15 0-416,-6 0 368,-12 2 8,11 2 0,7-4-376,-18 5 368,2 1 0,1 2 32,15-8-400,-16 6 304,-1 0-48,-1 11 80,18-17-336,-19 4 248,0 16 96,1-15 24,18-5-368,-17 22 297,1-16-65,8 9-24,8-15-208,-17 6 248,11 0-128,-10 2-8,16-8-112,-3 15 152,-5-11-152,2 11 56,6-15-56,-6 6 0,0 2-72,4 10 104,2-18-32,-2 5 0,2 3 96,0-4-40,0-4-56,0 6 16,6 2 0,0-3-104,-6-5 88,16 16 0,-13-14 16,15 2-48,-18-4 32,6 2 32,11 0-48,-1 2-24,-16-4 40,15 0 0,3 0-56,1 0 0,-19 0 56,20-4-184,-1 0-88,1-2-56,-20 6 328,15-6-480,3 2 7,-13 0 1,-5 4 472,24 0-544,-9 0-16,-9 0-64,-6 0 624,21 0-648,-15 0-184,12-3-41,-18 3 873,4 0-936,13-4-224,-13 4 8,-4 0 1152,16-4-1353,-13 4-47,3 0-72,-6 0 1472,16 0-1649,-12 0 177,2 0-4097,-6 0 5569,0 0 0</inkml:trace>
  <inkml:trace contextRef="#ctx0" brushRef="#br0" timeOffset="1017">1877 448 6889,'0'0'0,"0"0"0,0-4 1040,0 0 104,0-2-39,0 0-81,0 0-104,0 1-32,0 5-888,0-6 808,0 2-15,-2 0-97,2 4-696,-4-4 696,-1 0 0,-3 4 8,8 0-704,-16-4 736,8 4-87,-9 0-41,17 0-608,-6 0 544,-15 0-64,15 0-64,6 0-416,-21 0 352,5 2-32,-1 2-48,17-4-272,-16 6 272,-1 2-16,-1 7-8,18-15-248,-17 6 256,-1 2 8,1 9-8,17-17-256,-16 6 249,-1 14-17,1-13-32,16-7-200,-8 20 184,-11-12-8,13 9-8,6-17-168,-18 8 136,13 9-8,-1-11-72,6-6-56,-4 18 40,2-12-24,0-1 40,2-5-56,-2 16 24,2-12-8,0 2 0,0-6-16,0 5-32,4 1 32,2-2 32,-6-4-32,15 4 0,-11 0-16,12 0 16,-16-4 0,6 2-56,11 0 40,-11 0 0,-6-2 16,21 0-24,-5 0 24,-10 0-40,-6 0 40,23-4-32,-17-2-8,15 0 0,-21 6 40,6-6-56,17 0 0,-17-9 24,-6 15 32,22-4-64,-17-2-8,15-11 32,-20 17 40,6-4-88,13-12 40,-13 12 0,-6 4 48,19-17-40,-13 13 32,10-12 8,-10 13 8,-1-1-16,13-2 32,-18 6-24,4-4 0,0-2 16,-1 2-8,-3 4-8,4-4-8,2 4 16,-2 0 8,-4 0-16,4 0 32,0 0 16,0 0 8,-4 0-56,0 2 56,4 0 16,-4 4 24,0-6-96,0 6 72,0 2 24,0 7 32,0-15-128,0 6 96,4 10 16,-4-11-16,0-5-96,0 18 88,0-12 8,0 11-56,0-17-40,0 6 72,0 10-56,3-11-32,-3-5 16,0 6-16,0 10-8,4-12 24,-4-4 0,4 6-56,-4-1 0,4 1-56,-4-6 112,0 4-200,4 0-80,-4-2-120,0-2 400,4 0-536,-4 0-153,0 0-183,0 0 872,4 0-1024,0 0-232,-1-4-257,-3 4 1513,6-4-1840,-2-2-256,0-11-393,-4 17 2489,6-4-2624,0-2-4170,-6 6 6794</inkml:trace>
  <inkml:trace contextRef="#ctx0" brushRef="#br0" timeOffset="1463">2138 1 11898,'0'0'0,"0"0"2713,0 0-2713,0 0 1080,0 0-296,3 0-120,-3 0-664,0 0 536,4 6 8,-4 9 1,0-15-545,0 6 520,0 15 64,0-13-16,0-8-568,0 24 632,0-5 0,0 0-24,0-19-608,0 24 624,0 1 49,0 2-41,0-27-632,4 27 568,-4 2-64,0 3-224,0-32-280,0 29 272,0 2-104,4 0 0,-4-31-168,0 29 104,4 0-64,-4-2 8,0-27-48,4 24 8,0-3 8,0-2-32,-4-19 16,5 18-56,1-10 16,0 9-48,-6-17 88,4 6-88,2 0-80,-2 0-120,-4-6 288,0 6-464,4-5-248,-4 1-192,0-2 904,0 2-1257,0-2-415,3 0-625,-3 0 2297,0-4-3016,0-1-737,4-11-4449,-4 16 8202,0 0 0</inkml:trace>
  <inkml:trace contextRef="#ctx0" brushRef="#br0" timeOffset="2185">383 1289 8729,'0'0'0,"0"-4"1729,0-2-393,0-9-368,0 15-968,0-4 936,0 0-103,0 0-41,0 4-792,0-4 720,0 4 56,-2 0-64,2 0-712,-4 0 736,-1 0-47,-1-4-121,6 4-568,-8 0 584,-8 0-144,11 0-72,5 0-368,-18 2 400,10 0-192,-11 0 48,19-2-256,-8 4 248,-13 2-40,13 2 8,8-8-216,-21 15 168,5-11 88,-1 4-120,17-8-136,-16 17 240,-1-11-7,-1 10-57,18-16-176,-17 5 328,1 11-72,0-10 48,16-6-304,-15 19 264,7-11-48,-9 11 48,17-19-264,-6 6 24,-12 12 80,13-12-8,5-6-96,-8 17-88,0-11 144,2 15 48,6-21-104,-6 8 128,4 9 24,0-9-48,2-8-104,0 16 80,0-10-8,0 9-72,0-15 0,6 6-56,0 0 40,12 2-80,-18-8 96,5 7-128,15-1 112,-14 0-40,-6-6 56,23 6-56,-7-4 112,1 2-56,-17-4 0,17 2-56,3 0-40,-1 0-80,-19-2 176,18 1-208,1 1-96,1-2-160,-20 0 464,19 0-368,-1 0-96,-1 0 31,-17 0 433,18 0-472,-3 0-176,-9-3-64,-6 3 712,21 0-952,-15-4-40,14 0-225,-20 4 1217,3-4-1504,13 0-320,-12 0-433,-4 4 2257,6-4-2584,0 0-4506,-6 4 7090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52.503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20 235 9305,'0'0'0,"4"0"1305,-4-3-369,0 3-936,4-6 848,-4 2-72,0 4-104,0 0-672,0 0 593,4 0-57,-4 2-8,0-2-528,0 6 528,0 1 0,0 9-56,0-16-472,0 8 448,0 9-32,0-11-72,0-6-344,0 21 336,0-3-39,0-1-17,0-17-280,0 20 288,0-1-40,0 1-104,0-20-144,0 19 216,0 1-80,0-1 24,0-19-160,0 19 208,0-1-96,0-3-8,0-15-104,3 16 88,-3-10-48,4 11-80,-4-17 40,4 6 0,-4 0-64,4 0 16,-4-6 48,0 4 24,4 0-40,-4-3 80,0-1-64,0 0 56,0 0-24,0 0 48,0 0-248,0 0 360,0-5-168,0-1 8,0 6-32,0-6 8,0-12-48,0 15 56,0 3-16,0-6 16,0-14 32,-2 15 0,2 5-48,-4-20 64,-2 14 16,2-15-80,4 21 0,-5-6 0,1-17 56,0 7-8,4 16-48,-6-6 80,2-17 64,0 17-56,4 6-88,-4-23 48,2 17 48,0-13-72,2 15-8,0-12-8,0 16 8,0 0-16,0-6 24,0 1 16,4 1 0,-4 4-40,4-6 24,0 2 16,2 0 16,-6 4-56,4-4 16,2 0-16,-1 4-112,-5 0 112,6-4-88,0 4-16,10-3 48,-16 3 56,4 0 32,11 0-24,-9 0 8,-6 0-16,19 0-16,-13 0 16,17 0-8,-23 0 8,16 0 8,-10 0 16,17 0-24,-23 0 0,16 0 0,-1 0 0,-9 0-8,-6 0 8,21 0-16,-15 0 16,14-4 0,-20 4 0,6 0-8,11-4 8,-13 4 8,13-4-8,-13 4 0,2 0-8,-6 0 8,6-4-32,-2 4-16,0 0-8,-4 0 56,4-4-144,-4 4-72,0 0-128,0 0 344,0-4-488,3 4-168,-3 0-176,0 0 832,0 0-1089,0 0-255,-1 0-440,-1 0-305,0 2-607,0 0-4506,2-2 7202</inkml:trace>
  <inkml:trace contextRef="#ctx0" brushRef="#br0" timeOffset="1">486 150 12122,'0'0'0,"0"0"0,0 0 2049,0 0-1057,0 0-200,0 0-4625,0 0 8378,0 4-3833,0 2 8,0-6-720,0 6 745,0-1 7,0 11-56,0-16-696,0 6 648,-2 11-56,-2-9-104,4-8-488,-6 19 416,3-11-40,-3 14-56,6-22-320,-4 15 297,-2-7-25,0 11-40,6-19-232,-4 16 176,0-8 16,3 13-48,1-21-144,-4 8 80,2 9 16,0-11-56,2-6-40,0 8 96,0-2-48,0 1-8,0-7-40,0 6 40,4 0-24,0 0 56,-4-6-72,3 6 64,1-4-16,2 0 32,0 0-48,9-2 48,-11 0-8,-4 0-72,6 0-16,10 0 32,-12-4 8,-4 4-24,15-6-8,-9 0 120,10 0 0,-16 6-112,5-6 16,11 1 48,-12-11-104,-4 16 40,17-4-16,-13-2 16,12-9-8,-16 15 8,4-4 0,11-2-16,-11 0 56,-4 6-40,6-6 0,0 1 16,9-1-16,-15 6 0,0-6-32,4 2 32,2 0-8,-6 4 8,6 0 0,9-4-16,-15 4 16,6 0 0,-2 0-16,2 0 16,-6 0 0,6 0-16,0 0 32,-1 2-16,-5-2 0,16 6-40,-16 0 24,6 2 0,0 7 16,-1-7 16,1 9-16,-6-17 0,6 16-128,0 1 88,-2 1-48,-4-18 88,4 21-80,0-1 104,-4-1-32,0-19 8,0 20 0,0-1 8,0 4 8,0-23-16,0 22-24,-4-1 48,-4 0 32,8-21-56,-8 18 56,-9 1 56,11-1 0,6-18-112,-20 17 128,5-1 32,-5 1-32,20-17-128,-19 16 144,-2 1-32,1-1-24,20-16-88,-21 6 96,-1 11-8,1-11-32,21-6-56,-21 6 32,-1 0-16,3 0-8,19-6-8,-20 3 16,3-1-32,-1-2-24,18 0 40,-15 0-56,7-4-32,-11 1-72,19 3 160,-6-6-256,-12-10-88,13 12-176,5 4 520,-6-6-640,0-11-144,4 11-161,2 6 945,-2-19-1152,2 13-224,0-12-273,0 18 1649,6-5-2040,0-15-168,11 16-425,-17 4 2633,6-17-2585,10 13-4016,-16 4 6601</inkml:trace>
  <inkml:trace contextRef="#ctx0" brushRef="#br0" timeOffset="2">1170 218 12274,'0'0'0,"0"-6"2385,0 6-2385,-4-19 1112,-2 13-192,0 0-112,6 6-808,-5-4 568,-3 0 16,-8 0 1,16 4-585,-5 0 584,-11-3 40,8 3-64,8 0-560,-17 0 552,9-4-128,-11 4-56,19 0-368,-8 0 384,-12 0-216,5 0 24,15 0-192,-8 0 144,-11 0-112,13 5 88,6-5-120,-20 6 97,14 10 47,-11-12-8,17-4-136,-6 8 88,0-3 8,-1 3 24,7-8-120,-6 8 40,2 0 56,2 13 16,2-21-112,-2 4-24,0 4 88,2-1-64,0-7 0,0 6-16,4 2 64,0-2-24,-4-6-24,6 6 16,9 0 0,-11-1-88,-4-5 72,18 8-56,-13-2 0,19 2-56,-24-8 112,15 17-8,3-13-8,-1 4 16,-17-8 0,16 17 72,1-15-120,-11 4-16,-6-6 64,21 6-72,-15 0-48,10 2 48,-16-8 72,4 5-64,2 13 8,-3-14 56,-3-4 0,0 8 56,0 7-88,0-13 48,0-2-16,0 8 80,0-2-80,-3-1 40,3-5-40,-6 6 16,-10 0-40,10 0 32,6-6-8,-19 6 32,3 0 48,1-1-80,15-5 0,-18 2 0,-1 2-16,1-4-24,18 0 40,-19 2-8,1-2-8,1 0-24,17 0 40,-16 0-88,11 0-88,-13 0-49,18 0 225,-6 0-352,-1 0-120,-1 0-128,8 0 600,-6 0-832,2 0-136,2 0-240,2 0 1208,-2-4-1529,2 0-271,0 1-217,0 3 2017,0-6-2488,4 2 111,2 0-3976,-6 4 6353</inkml:trace>
  <inkml:trace contextRef="#ctx0" brushRef="#br0" timeOffset="3">1337 109 14595,'0'0'0,"0"0"1328,0 0-1328,0 4 656,0 2-104,0 2 88,0-8-640,0 15 632,4-7-63,-4 15 15,0-23-584,4 20 520,-4 1-40,0-1 24,0-20-504,0 23 424,0-4 16,-2 3-72,2-22-368,0 19 240,-2-1-56,0 3-48,2-21-136,0 19 80,0-1-32,-2 1 0,2-19-48,0 16-72,0-8 56,0 9-48,0-17 64,0 6-144,0 2 32,0-4-216,0-4 328,0 3-272,0-1-16,4-2-224,-4 0 512,0 0-480,0 0-240,0 0-208,0 0 3056,0 0-5321,0-4 1849,0-1-200,0 5 1544,4-6-1681,-4-10-231,0 10-216,0 6 2128,0-17-1793,0 1-3840,0 16 5633</inkml:trace>
  <inkml:trace contextRef="#ctx0" brushRef="#br0" timeOffset="4">1170 257 7809,'0'0'0,"0"0"0,-4 0 1617,-2 2 15,-9 0-200,15-2-1432,-2 0 1240,0 0-119,0 2-153,2-2-968,0 0 880,0 0-128,0 0-16,0 0-3104,0 0 5433,4 0-2441,2 2 24,-6-2-648,5 0 544,15 0-48,-14 0-56,-6 0-440,19 0 352,-1 0-72,-13 0-96,-5 0-184,28-4 128,-11 4-16,1-4-104,-18 4-8,19 0 56,-1-4-40,-1 0-32,-17 4 16,19 0 16,1-4-48,1 0-32,-21 4 64,20 0-136,-3-4-96,3 1-136,-20 3 368,17 0-496,1-4-240,1 0-200,-19 4 936,16 0-1177,3-4-327,0 0-328,-19 4 1832,20 0-1889,-3 0-215,-1 0-113,-16 0 2217,6 0-6433,-6 0 6433</inkml:trace>
  <inkml:trace contextRef="#ctx0" brushRef="#br0" timeOffset="5">1877 133 10914,'0'0'0,"0"0"0,-2 0 2496,-2-6-1527,-1 2-329,5 4-640,-6 0 584,0 0-32,-10 0 16,16 0-568,-4 0 624,-3 4 48,-11 2 25,18-6-697,-8 5 696,-13 1-40,6 10-64,15-16-592,-16 6 552,0 9-72,1-9-24,15-6-456,-16 21 408,1-13-32,-1 13-16,16-21-360,-7 16 329,-15-8-17,7 11-8,15-19-304,-8 16 256,-14-9-16,17 15 0,5-22-240,-20 15 168,14 1 0,-9-8 8,15-8-176,-6 17 128,0-11-80,0 10-24,6-16-24,-4 5-16,3 3 8,1 0 16,0-8-8,0 6 32,0 0 0,0-1-32,0-5 0,3 6 40,3 0-24,-2 0-16,-4-6 0,6 2 8,9 0-16,-9-2 16,-6 0-8,20 0-24,-14 0 8,17-4-8,-23 4 24,15-4-32,1-2-8,0-9-16,-16 15 56,15-6 8,3-12-8,-3 12 48,-15 6-48,18-19 40,-1 13-80,-1-13 40,-16 19 0,15-6-16,1-13-16,-1 13 48,-9-14-32,15 14 8,-15-9 16,-6 15-8,20-4 0,-14-2-8,9 0 16,-15 6-8,4-5 16,2 1 16,0 0 8,-6 4-40,15-4 32,-11 4 24,0 0-16,-4 0-40,4 0 56,0 2 32,-4 0 8,0-2-96,4 6 104,-4-1-8,3 1 48,-3-6-144,0 6 160,0 0 16,0 9-16,0-15-160,0 6 144,0 14-56,0-13 24,0-7-112,0 18 88,0-10-40,0 9-8,0-17-40,-1 8-72,-1 9 16,2-11-8,0-6 64,-2 8-112,2 8 136,0-12-136,0-4 112,0 5-104,0 1-56,0 0-168,0-6 328,0 4-328,0-2-200,0 0-32,0-2 560,0 2-640,0-2-168,0 0-57,0 0 865,4 0-1056,-1 0-144,1 0-168,-4 0 1368,4-4-1601,2 0-231,0-2-201,-6 6 2033,15-6-2416,-11 0 7,2 1-3992,-6 5 6401</inkml:trace>
  <inkml:trace contextRef="#ctx0" brushRef="#br0" timeOffset="6">2124 0 11706,'0'0'0,"0"0"0,0 0 1960,0 0-743,0 0-4394,0 0 7394,0 0-3313,0 2-56,4 0-16,-4-2-832,0 6 769,0 10-65,0-16-704,0 5 656,0 13-72,0-2-40,0-16-544,0 15 528,0 4-24,0 1-8,0 3-7,0-23-489,0 24 480,0 1-40,0 0 8,0-25-448,0 25 408,0-1-40,0-1-8,0-23-360,0 23 320,4 1-16,2-5-72,-6-19-232,5 19 184,1 1-136,10-5-24,-16-15-24,4 8-8,11 12 16,-15-20-8,4 5 32,14 11-16,-15-12 0,15 2-48,-18-6 32,6 4-16,11-1 0,-17-3 16,6 2-24,12 0-40,-13-2-32,11 0-96,-16 0 192,4 0-320,11 0-152,-11-6-168,-4 6 640,6-5-872,10-1-184,-12-12-257,-4 18 1313,15-5-1672,-11-11-401,11 10-543,-15 6 2616,6-19-3401,10 13-5321,-16 6 8722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3:37.056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3463 3025 4424,'0'0'0,"-2"0"1217,2 0-1217,-2 0 288,0 0 0,0 0 16,2 0-304,-2 0 304,0 0-40,0 0 0,2 0-264,-2 0 264,0 0 24,2-4 16,0 4-304,0 0 320,-2 0 8,2-3 0,0 3-328,-2 0 321,2 0-33,-2-4-16,2 4-272,-2 0 264,2-4-8,-2 4 16,2 0-272,-2-4 280,1 4-16,-1 0 24,2 0-288,-2 0 240,0 0 0,0 0-24,2 0-216,-2 0 216,0 0-8,0 0-16,2 0-192,-2 0 200,-2 0-24,2 0 0,2 0-176,-2 0 152,0 0-16,-2 0 0,4 0-136,-3 0 137,1 0-9,-2-4 0,4 4-128,-4 0 112,2 0-16,0-4-8,2 4-88,-4-4 72,2 4 16,-2-4 32,4 4-120,-4-4 104,0 1 8,1-3 8,3 6-120,-4-4 128,0-2 8,-2 2 16,6 4-152,-4-6 144,0 2-8,-2-1 24,6 5-160,-4-4 120,1-2 24,-3 0-16,6 6-128,-6-6 128,0 2-8,0-1 8,6 5-128,-4-6 120,-1 0 0,1 0-24,4 6-96,-6-6 104,0 0-8,0-9-24,6 15-72,-6-4 88,1-2-24,-1-11 24,6 17-88,-6-4 88,0-12-8,0 12 16,6 4-96,-6-15 72,-1 11 8,-1-12-8,8 16-72,-8-4 88,0-11-16,1 11-16,7 4-56,-6-15 136,-2 11-15,2-12-1,6 16-120,-8-4 136,2-11-40,-1 11 0,7 4-96,-8-18 96,0 14 8,0-13 0,8 17-104,-7-6 104,-1-13-16,2 13-8,6 6-80,-8-20 80,2 15 8,1-19-16,5 24-72,-6-6 88,0-17-16,0 6-16,6 17-56,-6-6 72,0-19-32,1 9 8,5 16-48,-4-17 48,-2-1 8,0 1-24,6 17-32,-4-18 16,-2 3 24,2-3-16,4 18-24,-1-15 16,-3-3 16,0-3-32,4 21 0,-4-20 16,0-1 8,2-1-24,2 22 0,-4-17 40,2-2-64,0 1 32,2 18-8,-2-19 16,0-1-56,0 3 120,2 17-80,0-20 24,-1 5-40,1-3 96,0 18-80,-2-17 8,2-1 32,-2 1 16,2 17-56,-2-20 0,2 3 8,-2-2-32,2 19 24,-2-20 16,0 1-16,2-1-32,0 20 32,-2-21 16,0 1-40,2 1 64,0 19-40,-2-21 8,2 1-8,0-3 64,0 23-64,0-21-40,0-1 40,0-3-32,0 25 32,0-20-56,0-3 120,0 4 0,0 19-64,0-20 184,0-1-88,0 0-64,0 21-32,0-24 40,0 5-144,-2-1 72,2 20 32,-2-21-8,0 4-56,0-1 112,2 18-48,-2-15-24,0-1 24,-2-2 48,4 18-48,-3-15 0,-1-1 56,2 1-16,2 15-40,-4-16 128,0 1-64,0-1-16,4 16-48,-4-6 72,-2-15-152,3 15 88,3 6-8,-4-21 32,-2 15-32,4-15 64,2 21-64,-6-16 0,4 10 24,-2-15 32,4 21-56,-4-16-40,2 11 48,0-19-16,2 24 8,-3-6-40,1-13 40,-2 13-64,4 6 64,-2-17 24,-2 11-40,2-12 8,2 18 8,-4-5 88,0-15-48,0 14 8,4 6-48,-4-21 0,-1 5-104,1 11 80,4 5 24,-2-16-24,-2 10 8,0 0 136,4 6-120,-2-15 16,-2 11 88,0-2-16,4 6-88,-4-17 56,0 13 96,1-2-232,3 6 80,-2-16 72,-2 12-208,0-1 16,4 5 120,-4-16 0,0 12-208,0-2 280,0-9-48,0 15-16,1-6 152,3 6-160,-4-6 64,0 0-64,0 0 32,4 6-32,-4-3 48,-2-3-24,4 2 16,2 4-40,-4-4 0,2 0 32,0 0 56,1-2-88,-1 3-16,0-1-16,2 4 32,-2-4-112,-2 0 128,2 0 48,2 4-64,-2 0 96,-2-4-72,2 4-24,2 0 0,-4 0 40,2 0 24,0-4-64,2 4 0,-2 0 40,-1 0 0,1-4-128,2 4 88,-4-4 0,2 4 0,-2-3-96,4 3 96,-4-4-104,0 4 8,2 0 88,2 0 8,-4 0 8,0 0-8,0 0 136,4 0-136,-3 0-40,1 0 24,-2 0 120,4 0-104,-4 2-40,2-2 72,-2 2-32,4-2 0,-2 1 8,-2 1 8,2 2 40,2-4-56,-4 0-32,1 2 48,-1 0-32,4-2 16,-4 0-24,0 2 24,0-2 16,4 0-16,-6 4 0,2 0-56,-2-2 8,6-2 48,-5 6-40,1 0-32,-2-1 48,6-5 24,-6 6 24,0 2 152,0-2-192,6-6 16,-7 4 80,1 1-64,0 1-200,6-6 184,-8 6-32,0 0-152,3 0 160,5-6 24,-6 8-88,0-1 96,0-1 152,6-6-160,-8 8 0,1-2 208,1 0-144,6-6-64,-8 5 96,0 1 0,0-2-176,8-4 80,-7 4 8,-9-2-56,12 4 32,4-6 16,-8 6-16,-7-1 32,11 1 64,4-6-80,-8 2-56,0 2 96,-7 0-48,15-4 8,-6 2-80,-2 2 80,-7-2-40,15-2 40,-4 6 24,-4-1-8,-9 1 24,17-6-40,-6 6 64,-10 0-48,10 0-8,6-6-8,-15 0-48,9 2 56,-11 0 24,17-2-32,-6 0-56,-10 0 72,10 0-8,6 0-8,-15 0 32,9-4-32,-2 4 80,8 0-80,-17 0 88,11 0-88,-2-4 96,8 4-96,-8 0 88,-7-4-48,9 0-24,6 4-16,-6-4 0,-9 4 40,11-4-80,4 4 40,-6-4 0,-2 1 16,-7-1-88,15 4 72,-4-4 0,-2 4 56,-2-4-32,8 4-24,-8-4 16,3 4 8,-3-6-104,8 6 80,-16-4 56,12 4-32,-3-4 72,7 4-96,-16 0 112,10-3-104,-2-1 72,8 4-80,-15-6-80,11 0 96,-4 2 24,8 4-40,-15-6-80,11 0 80,-4-9-80,8 15 80,-8-4 16,0-2 32,1-9-16,7 15-32,-8 0 184,0-18-128,-7 14-72,15 4 16,-4-6 73,-4-11-49,-8 13-105,16 4 81,-5-15-16,-1 11 32,-2-12-96,8 16 80,-6-4-80,-2-11 128,1 11-112,7 4 64,-6-6 40,-2-13 0,0 15-40,8 4 0,-8-6 56,3-12-72,-1 14 88,6 4-72,-6-5 0,-2-15-40,2 16 104,6 4-64,-5-6-24,-3-13 24,2 15 24,6 4-24,-8-19-16,2 13 89,1-12-49,5 18-24,-6-5 40,0-15-8,2 14 32,4 6-64,-4-17 24,-2 11 24,2-15-104,4 21 56,-3-6-72,-1-10 104,0 10-48,4 6 16,-2-17 120,-2 11-104,0-11-16,4 17 0,-2-6 16,-2-12-48,2 13 48,2 5-16,-2-18-24,0 14 72,0-13-16,2 17-32,-2-16 8,1 10 104,1-13-112,0 19 0,-2-16 96,2 10-24,-2-13-104,2 19 32,0-15 96,0 9-136,-2-18 56,2 24-16,-2-5 16,0-17-112,0 16 96,2 6 0,-2-19 40,0 13 40,0-9-8,2 15-72,-2-4 64,0-12-48,0 12-32,2 4 16,-2-6 0,0-9 0,0 11 16,2 4-16,-3-6 16,1 0-8,-2 1-8,4 5 0,-2-16 0,-2 12 0,2-2 16,2 6-16,-2-6 16,0-9-8,-2 11 8,4 4-16,-4-6 32,2 0-8,-2-9-8,1 11-16,1-2 16,-2-11-8,4 17-8,-4-4 32,0-2-8,0 0 8,4 6-32,-4-6 8,0 0 24,2 1 8,2 5-40,-2-4 16,-1 0 24,-1 0-16,4 4-24,-4-4 16,-2 0 0,2 0 24,4 4-40,-6-4 16,2 4 8,-2-4 8,6 4-32,-5 0-16,-1 0 16,0 0 0,6 0 0,-8 0 0,0 0 32,1 0-24,7 0-8,-6 0 32,0 0-16,0 0-32,6 0 16,-8 0 16,3 0-16,-1 0 24,6 0-24,-8 0 32,2 0-8,-2 0-8,8 0-16,-5 0 16,-1 0-32,0 0 16,6 0 0,-8 0 16,2 0-32,-1 0 56,7 0-40,-6 0-16,-2 2 48,2 0-32,6-2 0,-6 2-16,-1 2 16,1 0-24,6-4 24,-8 4-16,0 0 16,2 2 16,6-6-16,-7 4 8,1 1 8,-2 1-40,8-6 24,-8 4-16,0 2 0,1 0 16,7-6 0,-8 6 16,-8-3-16,12 3 16,4-6-16,-5 6 0,-3-2 8,0 2 24,8-6-32,-15 4 16,11 0-16,-2 0-16,-10-1 16,14 3-16,-3-2 16,5-4 0,-6 6 16,0-2-32,-2 0 32,8-4-16,-6 6-16,-2-5 16,3 5-16,5-6 16,-6 4 0,0 0 0,0 2-8,6-6 8,-6 8 0,-1-2 0,1-1 0,6-5 0,-6 6 24,0 0-24,2 0 16,4-6-16,-6 6-16,1-1 0,-1 1 8,6-6 8,-6 4-16,2 2 40,0 0-8,4-6-16,-4 4-16,2 0 16,-4 0-24,6-4 24,-3 3-16,-1 3 32,-2-2 0,6-4-16,-4 4 0,-2 2-16,0-2 16,6-4 0,-6 6-32,1-3 32,-1 3 32,6-6-32,-6 4 0,0 0 0,-2 0 0,8-4 0,-7 4 0,1 0 0,-10 1 0,16-5 0,-4 4 0,-1 0 0,-1 0 0,6-4 0,-6 2 16,-2 2 8,2 0-40,6-4 16,-6 4 0,1 0-8,-3 0 16,8-4-8,-6 5-8,-2-3 8,0 4 0,8-6 0,-5 2-16,-3 0 32,0 2-8,8-4-8,-8 2 16,1 0-16,-1 0 16,8-2-16,-6 2 0,0 0 0,0 0-16,6-2 16,-6 1-16,-1 1 16,1 0 16,6-2-16,-6 4-16,-2-2 32,2 0-16,6-2 0,-5 2-16,-1 0 48,0 0-32,6-2 0,-6 2-16,2 0 32,0 0-48,4-2 32,-5 2-8,1-2 16,0 2-8,4-2 0,-4 2 16,0-2-32,2 2 16,2-2 0,-4 2-24,-2-2 40,2 1 8,4-1-24,-3 2 0,-1-2 0,0 2-16,4-2 16,-4 2-8,0 0-8,-2 0 16,6-2 0,-4 0 16,0 2-8,-1-2 8,5 0-16,-4 2 16,-2-2-32,2 2 32,4-2-16,-6 2 0,0 0-16,1 0 32,5-2-16,-6 2-16,0 0 16,0 0 0,6-2 0,-6 0 0,2 0 0,-2 2 0,6-2 0,-3 0 0,-1 2 16,0-1-32,4-1 16,-4 0 0,2 0 16,-2 2-16,4-2 0,-2 0 0,-2 2 0,2 0 0,2-2 0,-4 0-16,3 0 32,-1 0-16,2 0 0,-2 0-16,0 0 16,-2 0-16,4 0 16,-2 0-8,0 0 16,-2 0 8,4 0-16,-4 2 0,2-2 0,-2 0 0,4 0 0,-4 2-56,2-2 16,-1 0 64,3 0-24,-2 0-64,-2 2 64,2-2 8,2 0-8,-2 2-56,-2-2 72,0 0 0,4 0-16,-4 0-40,2 0 24,-2 0 16,4 0 0,-3 2-16,1-2 32,-2 0-32,4 0 16,-4 0 16,0 0-16,0 0 16,4 0-16,-2 0 8,-2 0-8,2 0 16,2 0-16,-4 0-16,2 0 8,-1 0 16,3 0-8,-2 0-24,0 0 40,0 0-16,2 0 0,-2 0 8,2 0 24,-2 0-48,2 0 16,-2 0-16,0 0 32,0 0-32,2 0 16,-2 0 0,2 0 32,-2 0-72,2 0 40,-2 0 24,0 0-24,0 0-24,2 0 24,-2 0 24,0 0-48,0 0 32,2 0-8,-1 0 48,-1 0-48,0 0 8,2 0-8,-2 0-8,-2 0-8,2 0 32,2 0-16,-4 0 8,0 0-8,2 0 16,-2 0-40,0 0 24,2 0 8,2 0-8,-3 0 0,1 0 0,0 0 72,2 0-72,-4 0-24,2 0 8,0 0 88,2 0-72,-2 0-72,-2 0 72,2 0 96,2 0-96,-2 0-72,-2 0 128,2 0 32,2 0-88,-2 0-88,0 0 160,1 0-96,1 0 24,-4 0-104,2 0 160,0 0-64,2 0 8,-4 0-32,2 0 88,0 0-40,2 0-16,-4 0 24,2 0 64,0 0-48,2 0-40,-2 0 0,-2 0-24,2 0 24,2 0 0,-3-4-48,-1 4 64,0 0-32,4 0 16,-4 0 0,0 0 0,0 0-40,4 0 40,-2 0 72,0 0-104,-2 0 48,4 0-16,-2 0 40,0 0-64,1 0 40,1 0-16,-2 0-88,0 0 72,0-4-24,0 4 16,0 0 104,0 0-80,2 0 0,0-4 72,-2 4-56,2 0-32,0 0 16,-2 0 40,0 0-64,2 0 24,0 0 8,-2-4-64,2 4 128,0 0-72,-2 0 0,0 0-16,0 0 72,0-3-96,0 3 72,0 0-8,2 0-24,-3-4-40,-1 0 40,0 4-40,4 0 40,-4-4-32,0 4 8,-2-4-24,6 4 48,-6-4 56,2-2-80,-1 2 24,5 4 0,-4-5 72,0-1-72,0 0 64,4 6-64,-6-6-24,0-9 40,0 15-8,6 0-8,-15-6-56,11-10 112,-4 16-56,8 0 0,-7-6 48,-9 1-40,10-1 80,6 6-88,-15-6 96,9 0-96,-10 0 56,16 6-56,-6-4 32,-9 0-64,9 1 8,6 3 24,-6 0-48,-9-4-8,11 0 16,4 4 40,-6 0-96,-2-4 24,2 0-136,6 4 208,-7 0-280,-1-4-24,2 4-216,6 0 520,-6-4-601,0 0-271,2 1-456,4 3 1328,-2-4-1856,2 0-1249,0-2-6817,0 6 9922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56.613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224 391 6465,'0'0'0,"-2"2"896,2-2-896,-4 0 992,-1 0 0,1 0-87,4 0-905,-4 0 824,-2 0-96,2 2-80,4-2-648,-4 2 600,0-2-24,0 2-79,4-2-497,-3 0 472,1 2-56,0-2-48,2 0-368,-2 0 344,2 0-24,0 0-48,0 0-272,0 0 272,0-4-8,4 0 0,-4 4-264,4-6 304,-1 0-24,3 0 48,-6 6-328,6-5 352,0-11-7,11 12 47,-17 4-392,4-15 320,14 9 16,-12-12 8,-6 18-344,25-6 352,-8-13 32,3 13-88,-20 6-296,21-21 240,1 15-32,3-17-24,-25 23-184,23-16 264,2 10-72,3-15 88,-28 21-280,27-6 216,2-17-112,0 7 40,-29 16-144,29-6 56,-2-11-16,1 11-64,-28 6 24,29-6 0,0 0 16,-2 1-48,-27 5 32,27-16 56,-1 12-72,1-2 32,-27 6-16,25-5 24,-2-11-24,-1 16 80,-22 0-80,19-6-8,-1 0-24,-13 0 88,-5 6-56,22-3-80,-18-1 56,11 4 48,-15 0-24,4 0-40,2 0 80,0 0-16,-6 0-24,4-4 56,0 4-56,-4-4-40,0 4 40,3 0 24,-3 0-128,0 0 64,0 0 40,0 0-72,0 0-32,0 0 80,0 0 224,0 0-552,0 0 144,0 0-56,0 0 1088,0 0-2112,0 0 744,0-4-184,0 4 728,0 0-912,-2-4-241,2 0-271,0 4 1424,0 0-1680,0-4-313,0 4-575,0 0 2568,0 0-3465,0 0-2128,0 0 5593</inkml:trace>
  <inkml:trace contextRef="#ctx0" brushRef="#br0" timeOffset="596">230 167 8561,'0'0'0,"0"0"1593,0-3-329,0-3-136,0 6-1128,0-4 1048,0 0-135,0 0-105,0 4-808,0 0 600,0 0-72,0 0-112,0 0-1960,0 0 3416,0 0-1504,-2 0-80,2 0-288,-2 2 280,-2 4-88,-1 0 64,5-6-256,-4 7 225,-2 11-17,0-14-40,6-4-168,-16 17 152,11-1 56,-3-10-32,8-6-176,-16 21 288,10-15 56,-13 13-72,19-19-272,-6 6 304,-11 16 40,11-7-56,6-15-288,-18 16 360,11 3 24,-11-1-136,18-18-248,-6 15 312,-1 1-88,-1-1-24,8-15-200,-8 16 225,2-1-121,0 1 32,6-16-136,-5 6 40,1 13 0,0-11 56,4-8-96,-2 8-40,0 9 80,2-15 32,0-2-72,0 6-40,0 0 80,4-1-72,-4-5 32,4 6 96,0 0-48,1-2 16,-5-4-64,16 6 224,-10 0-168,11-4 40,-17-2-96,6 2 0,15 0 56,-15-2-112,-6 0 56,25 0-72,-7 0 128,-1 0-136,-17 0 80,22 0-32,-5 0 48,5 0 8,-22 0-24,19 1 40,2 5-8,1-2 48,-22-4-80,19 2 96,-1 0 8,-12 0-48,-6-2-56,21 2-16,-17 2-72,11-2 48,-15-2 40,4 4-24,0 0 24,2-3 24,-6-1-24,4 2-96,0 0 96,-4-2 0,0 2-72,0-2 64,0 0-88,0 0 96,0 0-88,0 0 32,0 0-104,0 0 464,-2 0-736,0-4 176,-4 1-129,6 3 385,-6-6-440,-2 2-176,3-2-112,5 6 728,-6-6-928,-2 0-64,2 1-121,6 5 1113,-4-16-1368,0 16-104,2-4-297,2 4 1769,-3-4-2232,-1 0-233,2 0-4232,2 4 6697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58.813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63 286 8065,'0'0'0,"0"-17"2089,3 1-441,-3 16-1648,4-17 1416,0 11-167,-4-11-169,0 17-1080,4-4 928,-4 0-136,0 0-128,0 4-664,0 0 552,0 0-87,0 0-81,0 0-1785,-2 0 3138,0 6-1449,0 2-40,2-8-248,-4 19 216,0-2-40,-1 3-32,5-20-144,-6 23 96,2 1-32,-2-1-24,6-23-40,-6 23 24,2 0-8,0 3-16,4-26 0,-1 25-16,-1 0 16,-2 0 0,4-25 0,-2 22 0,0-3 0,0-3-32,2-16 32,0 15-56,0-9-56,0 12-40,0-18 152,0 4-240,0 1-64,0 1-72,0-6 376,4 2-432,-4 0-40,4-2-81,-4 0 553,0 0-664,4-4-168,-4-2-192,0 6 1024,3-15-1240,1 9-193,-4-15-167,0 21 1600,4-16-1712,0-1 79,-4-1 377,0 18 1256,4-19-888,-4-3-665,0 3-1895,0 19 3448</inkml:trace>
  <inkml:trace contextRef="#ctx0" brushRef="#br0" timeOffset="1251">20 215 5377,'0'0'0,"0"-16"376,-2 0-8,2 16-368,-6-19 528,2 13 184,2-11 128,2 17-840,-2-4 912,0 0 41,2-2 23,0 6-976,-2-6 1000,2 2-16,0 1-72,0 3-912,0 0 849,0-4-89,0 4-56,0 0-704,0 0 672,4 0-24,0 0-32,-4 0-616,4 0 577,2 2-17,9 3-40,-15-5-520,4 6 528,12 10-32,-10-10-40,-6-6-456,19 15 416,-3-7-24,-11 11-72,-5-19-320,22 8 280,-7 14-32,1-7-56,-16-15-192,15 18 152,3-1-71,1 1-57,-19-18-24,20 19 16,-3-2-8,3-1-16,-20-16 8,19 17-16,-1-1 56,-1 0-40,-17-16 0,16 7-16,-1 9 8,-9-10-73,-6-6 81,17 7-88,-13 1 24,2-2-40,-6-6 104,6 6-136,0-4-64,-2 0-80,-4-2 280,4 0-408,0 0-152,-4 0-152,0 0 712,3-6-920,-3 0-184,0-9-265,0 15 1369,0-4-1584,4-12-265,-4 10-319,0 6 2168,0-19-2400,0 13 383,0-17-3520,0 23 5537</inkml:trace>
  <inkml:trace contextRef="#ctx0" brushRef="#br0" timeOffset="1252">430 1 7977,'0'0'0,"4"0"1921,-4 0-1921,0 0 1704,0 0-192,0 0-159,0 0-5922,-2 0 10338,2 0-4801,0 4-152,0-4-816,0 8 720,0 7-127,0-7-73,0-8-520,0 21 448,0 1-16,0-1-48,0-21-384,0 21 352,0 3 24,0-1-104,0-23-272,0 23 320,0 3-80,0-3-40,0-23-200,0 23 232,-2 2-136,0-1 8,2-24-104,0 21 56,-2 0-40,2-1 8,0-20-24,0 17 0,0 1 16,0-3-72,0-15 56,0 16-176,4-10-32,2 2-136,-6-8 344,3 7-416,3-1-40,0-4-64,-6-2 520,6 2-568,0-2-104,9 0-169,-15 0 841,4-6-992,2 0-248,10-11-288,-16 17 1528,3-6-1857,13-13-367,-10 13-1,-6 6 2225,15-20-2032,-11 16-2937,-4 4 4969</inkml:trace>
  <inkml:trace contextRef="#ctx0" brushRef="#br0" timeOffset="1253">616 321 6977,'0'0'0,"0"2"1328,0-2-1328,0 4 1513,-4 2-73,0 0-64,4-6-1376,-3 6 1232,-1 0-175,0 1-169,4-7-888,-2 6 720,-2 10-32,2-12-64,2-4-624,-2 5 536,2 3-95,0 0-73,0-8-368,0 6 280,6 9-32,9-11 80,-15-4-328,4 6 136,14 0 40,-12 2 16,-6-8-192,23 5 8,-7-1 184,1-2-24,-17-2-168,19 2 192,5 0-16,-1-2-32,-23 0-144,23 0 224,-1 0-136,-3-4 80,-19 4-168,20-4 184,-3-1-48,1-11 88,-18 16-224,15-4 280,-9-11-80,13 11-40,-19 4-160,6-20 160,0 14-40,0-9 33,-6 15-153,6-4 96,-2-2 0,-4-11-112,0 17 16,0-4 24,-2-2 16,-4-13-64,6 19 24,-8-4 80,-11-2-136,11-10 104,8 16-48,-24 0 80,5-4-16,-2 4 80,21 0-144,-22 0 40,-3 0-32,0 0-32,25 0 24,-24 0-72,1 0 88,4 2-224,19-2 208,-20 2-120,5 4-32,7-2-113,8-4 265,-19 6-168,13 0-256,0 0-136,6-6 560,-8 15-752,2-13-232,1 4-144,5-6 1128,-2 6-1337,0 0-247,2-1-424,0-5 2008,0 6-2657,4 0-120,1-2-3840,-5-4 6617</inkml:trace>
  <inkml:trace contextRef="#ctx0" brushRef="#br0" timeOffset="1254">1096 168 12610,'0'0'0,"0"0"0,0 0 1777,0-4-553,0 0-376,0 4-848,0 0 712,0 0-160,0 0-112,0 0-2144,0 2 3888,0 0-1823,0 4 23,0-6-384,0 17 384,0-13-88,0 12-8,0-16-288,0 6 344,0 9-88,0-7-16,0-8-240,-2 17 208,0-1 16,0 0 48,2-16-272,-2 15 336,0 1 0,0-9-88,2-7-248,-2 18 312,1-12-168,1 1 49,0-7-193,-2 8 216,2 0-120,0-2 80,0-6-176,0 6 152,0 1-24,0-1 64,0-6-192,0 4 112,0 2 152,0-4-112,0-2-152,0 0 56,0 0 16,0 0-88,0 0-96,0-4 224,0 0-152,3 0 80,-3 4-40,6-6 16,0 1-16,0-11 152,-6 16-152,17-4 16,-13-2 96,14-13-56,-18 19-56,4-4-56,13-13 120,-11 11-104,-6 6 40,21-22-152,-15 17 152,16-13-96,-22 18 96,15-4-88,-9-2 176,17-9-104,-23 15 16,16 0 80,-10-4-64,19 0 16,-25 4-32,6-6-16,15 2-72,-15 4 248,-6 0-160,19-4 64,-15 4 176,12 0-40,-16 0-200,6 0-16,-1 2 160,13 4-128,-18-6-16,4 6-16,0 10 128,2-11-48,-3 11 32,1-10 16,-4 13-8,0-19-104,0 6 56,0 10-128,0-1 144,0-15-72,0 6 48,0 13 80,-2-11 0,2-8-128,-4 18 0,1-13 88,1 3-208,2-8 120,-4 8-40,2 0-48,0-2-112,2-6 200,-2 5-232,2-3-208,0 0-24,0-2 464,0 2-640,4 0-176,0 0-121,0-2-335,-1 0-416,3 0-553,-6 0 2241,18-4-3296,-14 0-1946,13-2-1719,-17 6 6961</inkml:trace>
  <inkml:trace contextRef="#ctx0" brushRef="#br0" timeOffset="1584">1726 347 9898,'0'0'0,"0"0"2592,-2-4-967,2 4-1625,-4-4 1296,2 4-104,0 0-120,2 0-1072,-2 0 928,0 0-95,0-4-161,2 4-672,0 0 528,0 0-104,0-4-120,0 4-304,0 0 232,6 0-48,-2 0-56,-4 0-128,6 0 96,11 0-48,-13 0-32,-4 0-16,17 0 0,-11 0 0,16 0-24,-22 0 24,5 0-56,15 0-32,-5 0-80,-15 0 168,6 0-248,18 0-104,-9 0-120,-15 0 472,16 0-632,-11 0-168,19 0-217,-24 0 1017,15 0-1304,3 0-400,-3 0-601,-15 0 2305,20-4-2960,-3 0-4154,-17 4 7114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20:01.047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31 104 11090,'0'0'0,"-2"2"1608,2-2-1608,-2 2 1080,0 4-159,1-1-129,1-5-792,-2 16 664,2-10-128,0 11-96,0-17-440,-2 16 368,2-1-24,-2 5-16,0 1 48,2-21-376,-2 20 361,0 1 39,2-21-400,-4 19 408,2 1-16,0-1-40,2-19-352,-2 20 304,2-3-72,-2 3-40,2-20-192,0 17 152,0 1-48,0-1 8,0-17-112,0 16 120,0-1-32,0-7 8,0-8-96,4 17 64,0-11-40,2 0 8,9 10-24,-15-16-8,4 2 32,12 3-24,-16-5-8,4 6 16,1-2-8,11 0-8,-16-4 0,4 2 16,2 0 0,9-2 32,-11 0-48,-4 0 0,6 0-8,0 0 32,9-4-48,-15 4 24,4 0 0,2-4 8,0 0-48,-6 4 40,15-4 0,-11 0-64,0 1 56,-4 3 8,6 0-16,0-4-40,-6 4 56,6-4 56,-2 4-56,-1 0 16,1 0 8,-4 0-24,0 0-16,4-4 56,-4 4-80,0 0 40,0 0 16,4 0-8,-4 0-96,0 0 88,4 0 40,-4 0 0,0 0-40,0 0 48,0 0-56,0 0 88,0 0-200,0 0 184,4 0-24,-4 0-40,0 0-64,4 0 64,-4 2-40,0-2 40,4 2 0,0 0 8,-1 0-8,-3-2 0,6 4 112,0-1-104,10-1 8,-16-2-16,4 4-16,11 2 16,-9-2 80,13 0 104,-13 0 16,17-2-16,-23-2-184,16 2 112,2 0-104,-1-2 32,-17 0-40,19 0 56,-1 0 40,-3-6-56,-15 6-40,18-6 120,-1-10-120,-1 12 0,-16 4 0,6-5 56,11-1-80,-13-12 72,-4 18-48,16-4 73,-10-11-9,-1 9 32,-5 6-96,6-15 24,0 11 48,-2-14 40,-4 18-112,0-4 48,0-2 80,0-11-8,0 17-120,-6-4 152,-2-2 16,-7-9-32,15 15-136,-8-4 192,-15 0-32,3 0-24,1-2 48,-4 6 8,-3 0-120,26 0-72,-27 0-40,2 0 8,1 0-200,24 0 232,-21 0-272,2 2 8,1 0 32,18-2 232,-17 6-128,1 0 160,8 0-104,8-6 72,-17 5-136,11 3-80,0 0-345,6-8 561,-6 8-576,1 7-208,3-11-224,2-4 1008,-2 8-1000,2 7-208,0-13-353,0-2 1561,0 6-1872,4 0-665,1 0-639,-5-6 3176,16 6-7034,-16-6 7034</inkml:trace>
  <inkml:trace contextRef="#ctx0" brushRef="#br0" timeOffset="1168">1051 306 10714,'0'0'0,"0"-4"1872,0 4-1872,0-6 1224,0-9-47,0 15-105,0 0-1072,0-6 864,0 2-16,-2 0-384,2 4-464,-2 0 489,0-4-97,-3 4-160,5 0-232,-6 0 320,-2 0-104,-9 0-56,17 0-160,-6 2 184,-16 0 32,7 6 64,15-8-280,-20 6 240,1 1-48,1 11 32,18-18-224,-19 4 112,0 4 88,-1 7-88,20-15-112,-19 6 176,1 11 72,1-9-64,17-8-184,-18 24 440,-1-17-264,3 13 64,16-20-240,-6 8 233,-11 7-321,11-7 296,6-8-208,-6 15-32,1-9 128,3 12 56,2-18-152,-2 6-24,2 11 256,0-11-232,0-6 0,4 8 8,1 7 64,11-11-208,-12 4 216,11-2-136,-9 1-8,-6-7 64,23 6 0,-5-4-136,1 4 88,-19-6 48,20 2-104,1 0-104,1 0 47,-22-2 161,23 0-416,4 0-152,-4 0-128,-23 0 696,24-6-976,-1 2-32,-2 0-193,-21 4 1201,22-6-1288,-3 2-152,1-1-289,-20 5 1729,17-4-1928,1 0-624,-1 0 55,-17 4 2497,16-4-5361,-16 4 5361</inkml:trace>
  <inkml:trace contextRef="#ctx0" brushRef="#br0" timeOffset="1169">1558 347 8961,'0'0'0,"0"0"1881,0 0-633,0 0-1248,0-6 1064,0 2-111,0 0-137,0 4-816,0-4 712,0 4-96,-2-4-104,2 4-512,-2 0 480,-1-4-32,-3 4-48,6 0-400,-6 0 384,-2 0-23,-7 2-25,15-2-336,-6 2 400,-12 0-32,11 2 24,7-4-392,-24 6 328,9 0 8,-3 0-48,18-6-288,-17 6 264,-1 9-32,-1-11-8,19-4-224,-20 8 208,1 9-24,0-11 0,19-6-184,-20 18 160,3-13-24,-3 13-16,20-18-120,-19 6 112,3 11-32,1-11-32,15-6-48,-8 8 40,0 7-8,2-11-16,6-4-16,-6 6 8,3 0-32,1 0 8,2-6 16,-2 5-24,2 1 8,0-2 16,0-4 0,0 4 16,0-2-16,6 0 8,-6-2-8,5 2 0,13 0 0,-14-2-8,-4 0 8,19 0-32,-13 0-8,19-4 0,-25 4 40,18-4-24,1 0-16,1-2 24,-20 6 16,17-5-24,1-1 0,3 0 24,-21 6 0,19-16-32,1 12 48,-1-1 0,-19 5-16,20-16 0,-5 12 0,5-2 8,-20 6-8,17-17 32,-1 13 16,-1-2 24,-15 6-72,6-15 24,13 15-8,-13-6-32,-6 6 16,16-6-24,-10 2 48,9 0-24,-15 4 0,4-4 0,2 0 16,9 1-16,-15 3 0,6 0 0,-2 0 8,-4 0-8,0 0 16,4 0 24,0 0 0,-4 0-40,0 1 56,4 5 25,-4 0-1,0-6-80,0 8 112,4 0-16,-4 7 24,0-15-120,4 6 136,-4 10-40,3-11 16,-3-5-112,4 20 80,0-12 8,-4 11-80,0-19-8,4 8 16,-4 11-32,4-13 8,-4-6 8,6 21-16,-2-15-24,2 14-72,-6-20 112,3 6-176,3 1-104,0 9-97,-6-16 377,6 2-488,0 4-80,9-3-88,-15-3 656,4 2-784,0 0-168,2 0-192,-6-2 1144,6 0-1473,0 0-415,-1-4-609,-5 4 2497,16-3-3296,-12-3-3738,-4 6 7034</inkml:trace>
  <inkml:trace contextRef="#ctx0" brushRef="#br0" timeOffset="1170">1964 1 12546,'0'0'0,"0"0"2121,0 0-1001,0 0-1120,0 0 872,0 0-152,0 6-72,0-6-648,-2 6 504,2 9-127,-1-9-81,1-6-296,-2 21 240,0-5-40,0 1 48,2-17-248,-2 22 272,-2-3 56,0 3 48,4-22-376,-4 23 392,0 2 40,0 2 8,4-27-440,-6 27 480,1-1-16,-1-1 1,6-25-465,-4 25 408,0 1-64,2-5-32,2-21-312,-2 23 224,2-3-40,0-1-48,0-19-136,0 19 144,4-3-72,2 0 8,-6-16-80,15 7 72,-11 11-32,12-12 8,-16-6-48,6 7 24,13 1 8,-3-2-24,-16-6-8,17 6 48,1 0-8,1-2-24,-19-4-16,19 1 40,-1-1-8,-2 0 8,-16 0-40,17 0 16,-1-3-16,1-1-32,-17 4 32,19-4-80,1 0-64,-1 0-112,-19 4 256,18 0-352,-3-6-64,-9 2-120,-6 4 536,22-4-576,-17 1-97,15-1-31,-20 4 704,6-4-792,13 0-144,-15 0-144,-4 4 1080,15 0-1393,-11-4-399,2 4-689,-6 0 2481,6 0-3488,0 0-3874,-6 0 7362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20:02.707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269 24 10938,'0'0'0,"0"0"0,-2-4 2328,-4-2-1271,-9 3-297,15 3-760,-6-6 736,0 2-128,-10 4-48,16 0-560,-4 0 504,-3 0-72,-9 0-16,16 0-416,-6 0 328,-9 2-63,9 0 79,6-2-344,-20 4 248,15-1 8,-15 3 40,20-6-296,-8 6 208,-11 2 64,13 7 0,6-15-272,-19 6 264,13 2 48,-10 10 16,16-18-328,-5 5 312,-3 11-8,0-10-72,8-6-232,-8 15 320,2-7-88,1 11-32,5-19-200,-2 18 209,0-1-49,2-9-48,0-8-112,0 16 80,6-10 0,9 1-136,-15-7 56,6 18 0,13-12 0,-3 11 0,-16-17 0,17 6 32,1 10-64,1-11 64,-19-5-32,20 16 24,-1-10-104,1 0 80,-20-6 0,21 5-96,0-3-24,1 0-32,-22-2 152,19 2-297,1 0-111,1-2-144,-21 0 552,19 0-656,1-4-56,-1-2-120,-19 6 832,16-5-1024,-1-1-193,-9-12-407,-6 18 1624,20-4-2080,-15-1-865,11-15-2656,-16 20 5601,4-4-4713,-4 4 4713</inkml:trace>
  <inkml:trace contextRef="#ctx0" brushRef="#br0" timeOffset="1087">481 28 10922,'0'0'0,"0"0"1808,0 0-656,0 0-1152,0 0 945,0 6-137,0 0-80,0-6-728,0 7 544,0 13-56,0-14-176,0-6-312,0 21 224,0-3-32,0-1-96,3 1-32,-3-1-16,0 1-24,0-18-24,0 17 24,4-1 8,-4 1-8,0-17-24,0 16 16,4-9-16,-4 13 8,0-20-8,4 6-8,-4 9 8,0-11 0,0-4 0,4 6 8,0 0 8,-4-4 8,0-2-24,4 2 24,-4-2-16,0 0-8,0 0 16,4-6-32,-4-10 8,0 16 8,0-4-16,0-2-32,0-13 0,0 19 48,0-4-72,0-13 16,0 11-16,0 6 72,-2-18-48,2 13 8,-2-11 8,2 16 32,-2-6-16,0-11 16,0 11 16,2 6-16,-4-18 24,0 14 0,0-13 8,4 17-32,-4-4 72,2-11 16,1 11 16,1 4-104,-2-6 144,2 0 65,0 2 47,0 4-256,0-4 280,0 0 16,0 4-24,0 0-272,0-4 240,3 4-40,1 0-8,-4 0-192,6 0 160,0-3-8,0 3-24,-6 0-128,17 0 120,-13 0-48,12 0 32,-16 0-104,6 0 104,13 0 40,-13 0-24,-6 0-120,21 0 48,-5 0 32,1-4-80,-17 4 0,18 0 8,-3 0 8,1-4 0,-16 4-16,6 0-16,15-4 40,-5 0-24,-16 4 0,5 0 16,13-4-16,-12 4 40,-6 0-40,15-4 24,-9 0 32,10 4-48,-16 0-8,4-3-48,11 3-32,-11-4-24,2 0-24,0 0-32,-1 4-8,-5 0 168,16 0-200,-16 0-88,4 0-40,-4 0 328,4 0-424,-4 0-152,0 0-96,0 0 672,4 0-849,-4 0-87,0 0-80,0 0 1016,4 0-1144,-4 0-41,0 0-79,0 0 1264,3 0-1360,1 0-16,0 0-25,-4 0 1401,4 0-1160,2 0 352,0 0 320,-6 0 488,6 0-184,-1 0 136,1 0 32,-6 0 16,16-4 24,-16 4 16,6 0 32,-6 0-72,5-4 120,1 4 120,0-4 152,-6 4-392,4 0 560,0-4 160,0 4 136,-4 0-856,0-4 953,4 4 71,-4 0 40,0 0-1064,3 0 1048,-3 0-64,0 0-47,0 0-937,0 0 856,0 0-88,0 2-40,0-2-728,0 2 672,-1 2-56,-1 2-7,2-6-609,-2 6 568,0 9-48,0-13-24,2-2-496,-2 6 432,0 10-32,-2-10-48,4-6-352,-4 15 320,0-9-24,-2 13-24,6-19-272,-3 8 264,-1 12-24,0-5 16,4-15-256,-4 8 209,2 11-33,0-11 0,2-8-176,-2 19 120,0-13 8,0 14 8,2-20-136,-2 8 120,2 7-8,0-9 0,0-6-112,0 15 112,0-9-32,4 2 32,-4-8-112,4 8 96,0-2 16,2-1-40,-6-5-72,6 2 72,-1 0 0,1 0-64,-6-2-8,6 0 48,0 0-48,11 0 8,-17 0-8,4-6 0,12 1 0,-10-13 16,-6 18-16,17-4 16,-11-11-16,15 9-16,-21 6 16,16-16 0,-10 12-24,13-11 24,-19 15 0,6-4-16,11-2 0,-11-9-24,-6 15 40,18-4-32,-12-2-8,11-10 0,-17 16 40,4-3-32,11-3 24,-11 0-24,-4 6 32,6-6-16,10-10 16,-16 16-8,0 0 8,6-3 0,-1-1-16,1 0 0,-6 4 16,4 0 0,2-4 0,-2 4 0,-4 0 0,6 0 0,-3 0 0,1 0-16,-4 0 16,4 0-8,2 0 16,-2 6-32,-4-6 24,4 6 16,0 9-16,0-9-16,-4-6 16,4 19 24,-4-3-32,3-1 16,1 1-8,-4 3 16,4 5 16,-4-24-32,4 23 8,-4 0 24,4 3-16,-4-26-16,0 19 24,0 2 48,0-1 0,0-20-72,0 19 80,0-1 64,0-1-8,0-17-136,-2 20 200,-2-5 56,-2 1 16,6-16-272,-7 15 304,-11-7-16,12 12-8,6-20-280,-21 5 232,5 3-24,-3 8-64,-1-12-24,1 3-48,0 1-24,19-8-48,-22 8 8,3-2 8,-3 0-16,22-6 0,-21 3-24,0-1-72,-3-2-48,24 0 144,-21 0-208,2 0-96,-1-5-104,20 5 408,-15-6-480,-1 0-128,8 0-128,8 6 736,-17-16-904,13 16-233,-2-5-287,6 5 1424,-6-16-1928,4 12-793,0-2-1480,2 6 4201,0-17-8882,0 17 8882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20:05.249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329 88 16403,'0'0'0,"0"0"0,-2-19 1448,-2 3-455,-4 1-177,8 15-816,-7-4 680,-1-2-88,-10 0-160,18 6-432,-6-6 352,-13 0-104,11 3-48,8 3-200,-21-4 128,5 4-8,9 0-80,7 0-40,-20 0 24,12 0 32,-13 2-8,21-2-48,-8 5 80,-15 11-24,4-10 8,19-6-64,-18 15 176,1-9-80,1 14 48,16-20-144,-6 7 192,-11 13-127,11-12 103,6-8-168,-8 15 176,2-9-64,0 2-8,6-8-104,-3 15 96,1-9-24,2 2-48,0-8-24,0 15 0,3-11 40,3 2-40,-6-6 0,20 16 56,-14-14-16,19 0-40,-25-2 0,21 2 0,3-1-48,1 3 0,-25-4 48,25 4-8,0-2 8,1 2-88,-26-4 88,27 2 16,-2 0-16,0 2-40,-25-4 40,24 2 56,-1 2-88,-4 0 216,-19-4-184,18 5 216,-12 1-16,11 0 136,-17-6-336,4 8 0,0 7-16,-4-11 16,0-4 0,0 6-152,0 10 160,-2-11-128,2-5 120,-6 6-32,-2 12-160,-9-12-48,17-6 240,-16 17 16,-1-11-224,-1 9 208,18-15 0,-21 6 48,0 0-192,-3 0 80,24-6 64,-23 6-96,2-4-168,-1-2-89,22 0 353,-19 0-504,-1 0-200,3 0-152,17 0 856,-18 0-1080,11 0-104,-9 0-297,16 0 1481,-2 0-1752,-2 0-449,2 0-847,2 0 3048,-2-4-5761,2 4 5761</inkml:trace>
  <inkml:trace contextRef="#ctx0" brushRef="#br0" timeOffset="1">576 1 15803,'0'0'0,"0"0"2921,0 2-1625,0-2-1296,0 4 912,0 1-24,0 15-232,0-20-656,0 8 600,0 13-87,0-2-241,0-19-272,0 20 224,0 3-208,0 4 104,0-27-120,0 28 112,0-1 0,0-2 176,0-25-288,0 27 56,0 0 72,0-1-32,0-26-96,4 25-32,-4 2 136,3-2-104,-3-25 0,6 22-48,0-1 40,0-5-80,-6-16 88,6 7-56,0 9-112,-1-12-96,-5-4 264,16 6-272,-16-2-192,6-2 55,-6-2 409,6 1-496,-2-1-112,-1 0-72,-3 0 680,0-5-840,4-11-184,-4 12-329,0 4 1353,0-19-1832,4 13-496,-4-23-705,0 29 3033,0-20-2745,0-1-3280,0 21 6025</inkml:trace>
  <inkml:trace contextRef="#ctx0" brushRef="#br0" timeOffset="2">477 143 6313,'0'0'0,"-6"0"3185,6 0-3185,-6 2 1904,-10-2-352,11 1-199,5-1-1353,-4 0 1192,0 2-328,2 0-56,2-2-808,0 0 632,0 2-120,0 0-55,0-2-457,4 0 304,2 2 40,9-2-72,-15 0-272,6 0 240,13 0-8,-1 0-128,-18 0-104,19 0 152,1 0-80,3-4 32,-23 4-104,23-4 144,1 4-160,1-3 128,-25 3-112,23 0 56,2 0 8,1 0 8,-26 0-72,25 0-216,-4 0-48,3 0-352,-24 0 616,21 0-840,0 0-129,3 0-375,-24 0 1344,21 0-1544,4 0-393,-1 0-623,-24 0 2560,23 0-2593,0 0-3448,-23 0 6041</inkml:trace>
  <inkml:trace contextRef="#ctx0" brushRef="#br0" timeOffset="3">1306 145 7033,'0'0'0,"-6"0"1720,-1 0-271,7 0-1449,-20 0 1216,12 0-88,-9 0-136,17 0-992,-8 0 841,-9 1-113,9 3-88,8-4-640,-21 4 560,5 2-16,-2 0-24,18-6-520,-17 15 504,0-9-48,-3 2-23,20-8-433,-15 18 376,-5-13-24,5 15-16,15-20-336,-16 8 304,-1 9-40,1-9-40,16-8-224,-16 17 192,11-11-72,-11 10-32,16-16-88,-4 6 64,-2 1-40,1 9 0,5-16-24,-6 6 24,4-1-8,0 3-16,2-8 0,-2 8 16,2-2 8,0 2 0,0-8-24,0 7 40,4-1 0,0 0-16,-4-6-24,4 2 0,11 0 0,-11-2 16,-4 0-16,16 0 0,1-4 8,-11 0 16,-6 4-24,25-6-8,-7 0-8,-3-9 16,-15 15 0,18-4-24,1-11 24,-1 9-16,-18 6 16,19-18 0,-2 12-8,3-13-32,-20 19 40,19-6-16,1-13-8,-1 13 24,-19 6 0,18-20-16,-1 15 16,-1-13 16,-16 18-16,5-4 0,17-2 24,-18 1 0,-4 5-24,6-6 56,-1 2-16,-1 4 24,-4 0-64,4 0 104,-4 0 24,4 2 64,-4-2-192,4 2 200,-4 4 48,4 9 16,-4-15-264,0 8 256,0 11 16,0-3-16,0-16-256,0 15 225,0 1-17,-2 1-48,2-17-160,0 18 128,0-1-64,0 3-16,0-20-48,0 19 24,0-1-24,0-3-16,0-15 16,0 8 0,4 10-40,-4-13-16,0-5 56,4 8-120,0-2-56,-1 2-88,-3-8 264,4 6-393,2-1-63,0-3-120,-6-2 576,16 2-704,-13 0-168,3-2-168,-6 0 1040,6 0-1225,12 0-215,-15 0-208,-3 0 1648,18-4-1993,-14 0-439,15-1-241,-19 5 2673,6-6-6041,-6 6 6041</inkml:trace>
  <inkml:trace contextRef="#ctx0" brushRef="#br0" timeOffset="4">1741 28 13370,'0'0'0,"0"0"2273,0-4-825,0 4-1448,0 0 1144,0 0-143,4 0-129,-4 0-872,0 0 760,0 2-136,4 4-72,-4-6-552,0 8 472,0 7-88,0-9-16,0-6-368,0 23 337,0-7-9,0 1 32,0-17-360,-2 20 384,0-1 8,-2 5 40,4-24-432,-5 25 424,1 0 64,2 0-56,2-25-432,-4 27 464,2 3 8,-2-1-15,4-29-457,-2 29 480,0-2-40,2-2-48,0-25-392,0 22 352,0-5-80,4 3-8,-4-20-264,4 7 184,2 15-56,0-14-40,-6-8-88,15 15 64,-11-9-16,12 0 0,-16-6-48,5 6 24,15-3 8,-14-1 64,-6-2-96,21 2 64,-5-2-32,-1 0 0,-15 0-32,18 0-96,1-4-32,4-1-72,-23 5 200,26-18-296,-1 14-136,0-13-128,-25 17 560,25-6-728,-1-13-153,1 15-127,-25 4 1008,23-16-1192,-1 12-224,-1-2-305,-4 1-463,-17 5 2184,18-16-3033,-12 16-1472,-6 0 4505,19-4-8866,-19 4 8866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3:50.490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30 459 4488,'0'0'0,"0"0"1265,0 0-1041,0 0-32,0 0 64,0 0 80,0 0-336,0-4 384,0 4 24,0 0 0,0 0-408,0-3 376,0 3-16,0 0-24,0 0-336,0 0 296,0 0-7,-2 0-57,2 0-232,0 0 208,0 0-8,0 0-8,0 0-792,0 0 1408,0 0-576,0 0 0,0 0-1504,0 0 2776,0 0-1288,0 2 16,0-2-232,-2 1 224,2 1 0,0-2-40,0 0-184,-2 2 168,2 0 8,-2 0-16,2-2-160,0 2 168,0 0 0,0 0 8,0-2-176,0 2 152,0 0-8,0 0-24,0-2-120,0 2 104,0 0-23,-2 0-9,2-2-72,0 4 72,0-2-8,0 1 0,0-3-64,0 2 56,0 0-16,0 0 8,0-2-48,0 2 32,0 2 0,0 0 0,0-4-32,0 4 16,0 0 8,0 0-24,0-4 0,0 4 8,4-1-8,-4 1 0,0-4 0,0 4 16,4 2-40,-4-2 0,0-4 24,0 4 0,4 0 16,-4 1 0,0-5-16,0 4 0,3 0 24,-3 2-32,0-6 8,4 4-16,0 2 32,-4 0-32,0-6 16,4 5 0,0 1-8,-4 0 0,0-6 8,4 6 0,0 2 0,0-1 0,-4-7 0,4 16 0,-1-14-16,1 4 16,-4-6 0,0 15 16,4-11-16,0 2-16,-4-6 16,4 8-16,0 0 32,-4-1-16,0-7 0,4 8 24,0 0-16,0-2-16,-4-6 8,3 6 0,-3-1 0,0 1 0,0-6 0,4 4 8,-4 0 8,4-2-16,-4-2 0,0 2 8,4 0 0,-4 0 16,0-2-24,4 2 32,-4 0 8,4-2 8,-4 0-48,0 2 48,0 0-24,4-1 0,-4-1-24,0 2 32,0 0 0,0 0-24,0-2-8,0 2 56,0-2-48,4 2 16,-4-2-24,0 2 24,0 0-8,0 0 8,0-2-24,4 0 32,-4 2-16,0-2-8,0 0-8,0 0-8,3 0 24,-3 0-16,0 0 32,4 0-8,-4 0-24,0 0 24,0 0 0,4 0-24,-4 0 0,0 0 32,0 0-16,0 0 24,0 0-128,4 0 192,-4-4-80,0 4 0,0 0-24,0-4 8,0 4 16,0-4 0,0 4-24,4 0 0,-4 0 8,0-4-8,0 4 0,0 0 8,0 0-16,0 0 32,0-3-16,0 3-8,0 0 8,0 0 8,0-4-8,0 4-8,0-4 48,0 0-48,0 4 0,4 0 8,-4-4 24,4 0-40,-4 4 8,0-4 24,4 0-40,-4 0 8,0 4 8,3-3 0,-3-1-8,0 0 24,0 4-16,4-6 0,-4 2 16,4 0-32,-4 4 16,4-4 0,-4 0 24,4-1-32,-4 5 8,0-4 8,4-2 0,-4 2-8,0 4 0,4-4 0,0 0 16,-4 0-8,0 4-8,4-5 0,-4 1 16,3 0-32,-3 4 16,4-4-8,-4 0 8,4 0 0,-4 4 0,4-6 8,0 0 8,0 1-8,-4 5-8,0-4-8,4-2 8,0 0-24,-4 6 24,4-4-24,-1-2-16,1 1 24,-4 5 16,4-6 16,0 0 24,0 0-8,-4 6-32,4-6 16,0 0 16,0 1-56,-4 5 24,4-6 0,1 0 0,-1 0-48,-4 6 48,6-6-8,-2 0 8,2 1-40,-6 5 40,4-6-16,0 0-24,1-10 24,-5 16 16,4 0-8,2-5-16,-2-1 56,-4 6-32,6-6-8,0-10-8,-2 16-32,-4 0 48,5-5-16,-1-1-8,2-10-16,-6 16 40,6-4 40,-2-2-48,2 1 32,-6 5-24,3-6 56,1-10-48,0 12 48,-4 4-56,4-4 0,0-1-8,0-1 40,-4 6-32,4-16-32,0 16 8,0-6 8,-4 6 16,3-5 16,1-1 16,0-10-32,-4 16 0,4 0 48,0-6-72,0 3-8,-4 3 32,4-4 8,0 0-56,0 0 40,-4 4 8,3-4-40,1 0 0,-4 0 56,0 4-16,4-4-32,0 0 48,0 1 32,-4 3-48,4-6 8,0 2 64,0 0-64,-4 4-8,4-4-8,-1 0-16,1 4-32,-4 0 56,0-4 0,4 0 0,0 1 24,-4 3-24,4 0 8,-4-4-16,4 4 40,-4 0-32,0 0 8,4-4-8,-4 4 24,0 0-24,0 0-32,4 0 16,-4 0 8,0 0 8,0-4-8,0 0-24,0 4 32,0 0 32,3 0-16,-3 0-24,0 0 8,0 0 56,0 0-80,0 0 16,0 0-16,0 0 32,0 0-56,0-4 56,0 4-8,0 0-24,0 0 0,0 0 80,0 0-64,4 0 16,-4 0 72,0 0-24,0 0-56,0 0 32,0 0 56,0 0-128,0 0-40,0 0 168,0 0-120,0 0 0,0 0 8,0 0 24,0 0-48,0-4 32,0 4 16,0 0-136,0 0-24,-2 0-112,2 0 272,0 0-488,-2 0-193,1 2-351,1-2 1032,0 2-1336,-2 0-464,2 0-3434,0-2 5234,0 0 0</inkml:trace>
  <inkml:trace contextRef="#ctx0" brushRef="#br0" timeOffset="1003">6 494 4264,'0'0'0,"0"0"1465,0 0-1465,0 0 200,-2 0-72,2 0 32,0 0 24,0 0 56,-2 0 40,2 0-280,0 0 232,0 0 24,-1 0-56,1 0-200,0 0 168,0 0 56,0 0-64,0 0-712,0 0 1280,0 0-608,0 0-16,0 0-1056,0 0 2032,0 0-976,0 0 48,0 0-1488,0 0 2824,0 0-1344,0 0 9,0 0-1938,0 0 3738,0 0-1777,0 0 8,0 0-2497,0-4 4802,0 4-2321,0-3-24,0 3-144,3 0 128,-3-4-8,4 0-16,-4 4-104,0 0 88,0-4-16,4 0-16,-4 4-56,4-4 80,0 0-16,0 0 8,-4 4-72,4-5 72,0-1-24,-1-10-8,-3 16-40,4-4 40,0 0-24,0-1 0,-4 5-16,4-6 32,2-10-24,0 12 24,-6 4-32,6-6 8,-1-9-24,1 11 24,-6 4-8,6-15 0,0 9-8,0-10 24,-6 16-16,5-4 8,1-13 0,10 13 0,-16 4-8,4-16 16,2 12-8,-1-11-16,-5 15 8,16-4 0,-12-2 16,0-11 0,2 11 0,-1-10 8,11 11-24,-16 5 0,4-18 0,2 14 24,-1-11-40,-5 15 16,16-4 0,-12-12 0,2 12-8,-6 4 8,6-15 32,11 9-16,-13 0 8,-4 6-24,6-17 16,11 13-16,-13-12 16,-4 16-16,6-4 24,9-11-8,-15 11 16,0 4-32,6-6 48,0-10 8,-2 13-8,2-1 0,-2-2 0,0 0 8,-4 6-56,4-4 72,-1 0 32,1 0 8,-4 4-112,0-3 144,0 3 0,4-4-40,-4 4-104,4 0 96,-4-4-32,4 4-32,-4 0-32,0-4 56,4 4-16,-4 0-24,0 0-16,4 0 24,-4 0-8,0 0 8,0 0-24,0 0 8,0 0 8,0 0 0,0 0-56,0 0 96,0 0-24,4 0-24,-4 0-8,0 0 24,0 0-16,0 0 32,0 0-112,0 0 184,0 0-48,0 0 0,0 0-304,0 0 536,3 0-240,-3 0-16,0 0-40,0 0 40,0 0-8,0 0 0,0 0-136,0 0 248,0 0-104,0 0-16,0 0-232,0 0 448,0 0-208,0 0-304,0 0 552,0 0-248,0 0-40,0 0-296,0 0 640,0 2-320,0-2 0,0 0-16,0 2 24,0 0-7,0 0-17,0-2 0,0 2 8,0 0 0,0-1-8,0-1 0,0 2 16,0-2 0,0 2 16,0-2-32,0 0 24,0 0 8,0 0-24,0 0-72,0 2 136,4 0-56,-4-2 32,0 0-48,0 2 80,0-2 16,0 0 16,0 0-112,0 2 96,0 0 16,0-2-16,0 0-96,0 2 96,0 0 0,4 0-24,-4-2-72,0 2 72,0 0-8,4 0-8,-4 2 16,0-1 16,0 1 0,0-4-88,0 4 104,4 2-8,-4 0-16,0-6-80,4 6 96,0 0-24,0-1-8,-4-5-64,6 6 56,-3 0 0,1 0-8,-4-6-48,6 6 24,-2-2 8,2-1 0,-6-3-32,4 6 48,0-2 8,-1 0-16,-3-4-40,4 4 72,0 0-16,-4 0 0,0-4-56,4 2 48,0 2 0,-4-1-16,0-3-32,4 4 8,-4-2 8,0 2-40,0-4 24,0 4 0,0 0 8,0 0-24,0-4 16,0 2 16,4 2-16,-4-2-8,0-2 8,0 2 0,0 1-48,0-1-8,0-2 56,0 4-56,0-2-24,0 0-32,0-2 112,0 2-208,0 0-88,0-2-184,0 2-192,0-2-281,4 0-415,-4 0 1368,0 0-2016,4 0-5194,-4 0 7210</inkml:trace>
  <inkml:trace contextRef="#ctx0" brushRef="#br0" timeOffset="1744">43 428 5713,'0'0'0,"0"0"408,0 0-408,0 0 280,0-4 8,0 1 8,0 3-296,0-4 296,0 0-40,0 4 24,0 0-280,0 0 296,0 0-40,0 0 56,0 0-1176,0 0 2008,0 0-832,0 0-23,0 0-2034,0 0 3762,0 0-1729,0 0-16,0 0-2849,0 2 5410,0 4-2585,0-5-8,0-1-240,0 6 216,0 0-8,0 2 32,0-8-240,0 6 320,0 1-88,4 1 16,-4-8-248,0 8 232,0 8-168,0-11 64,0-5-128,0 8 120,4 10-96,-4-14 40,0-4-64,0 15 80,4-11-56,-4 4 8,0-8-32,0 15 48,0-13-56,0 4 24,0-6-16,0 6 64,0 0-104,0 0 48,0-6-8,0 5-32,0 1 8,0 2 48,0-8-24,0 6-40,0 0 72,0-4-120,0-2 88,0 1-144,0 1 8,0 0-152,0-2 288,0 2-296,0-2-112,0 0-32,0 0 440,0 0-472,0 0-48,0 0 64,0 0 1904,0 0-3408,0-4 1479,0 4 9,0 0 472,0-3-576,0-1-16,0 0 0,0 4 592,4-6-528,-4 0 80,0 0-3905,0 6 4353</inkml:trace>
  <inkml:trace contextRef="#ctx0" brushRef="#br0" timeOffset="2458">94 353 5793,'0'0'0,"0"0"0</inkml:trace>
  <inkml:trace contextRef="#ctx0" brushRef="#br0" timeOffset="2459">142 259 5337,'0'0'0,"0"0"0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6:34.351"/>
    </inkml:context>
    <inkml:brush xml:id="br0">
      <inkml:brushProperty name="width" value="0.05" units="cm"/>
      <inkml:brushProperty name="height" value="0.05" units="cm"/>
      <inkml:brushProperty name="color" value="#3165BB"/>
    </inkml:brush>
  </inkml:definitions>
  <inkml:trace contextRef="#ctx0" brushRef="#br0">69 1796 4424,'0'0'0,"0"0"0,0 2 881,0-2-625,-2 0-120,2 0-136,0 2 104,-2-2-56,2 2-8,0-2-40,0 0 24,0 0-16,0 0 16,0 0-80,0 0 144,0 0-24,-2 0 0,2 0-64,0 0 48,0 0 48,-2 0-40,2 0-56,0 0 120,-2 0 32,2-4-40,0 4-112,-2 0 184,2 0-80,0 0 80,0 0-184,0 0 136,-2 0-32,0 0 96,2 0-200,-2 0 40,0-4 80,2 4-16,0 0-104,-2 0 8,2-4 96,-1 4-24,1 0-80,-2-4 48,2 4 80,-2-4-32,2 4-96,0 0 96,-2 0 0,2-4-40,0 4-56,0 0 72,0 0-56,0-3 24,0 3-40,0 0 48,0-4 16,0 4 72,0 0-136,-2-4 88,2 4 104,-2 0-7,2 0-185,-2 0 136,0 0 144,0 0-104,2 0-176,-2 0 160,0 0 0,0 0-40,2 0-120,-2 2 176,-2-2-16,2 2 72,2-2-232,-3 2 176,1-2 0,0 2 16,2-2-192,-2 0 152,0 1 32,0-1-48,2 0-136,0 0 152,-2 0 16,2 0-40,0 0-128,0 0 128,0 0-16,0 0-24,0 0-416,0 0 768,0 0-328,0 0 16,0 0-808,4 0 1464,-4 0-696,4 0-24,-4 0-64,0 0 48,0 0 0,4 0-8,-4 0-40,0 0 32,3 0-8,1 0 24,-4 0-48,0 0 48,4 0 24,0 0-8,-4 0-64,4 0 72,0 0-8,0 0 9,-4 0-73,4 0 72,-4 0 0,5 0 8,-5 0-80,4 0 72,2-3 0,0 3-8,-6 0-64,4-4 64,2 4 24,0-4-24,-6 4-64,5-4 120,1 0-16,0 4-8,-6 0-96,16-4 88,-16 0-32,5 0 0,-5 4-56,16-3 72,-12-1-24,2 0-8,-6 4-40,15-4 32,-11 0-8,2 0 24,-6 4-48,6-4 32,11 0-24,-13 4-16,-4 0 8,6-4-56,11 1 32,-13-1 48,-4 4-24,16-4 32,-12 0 24,2 0-32,-6 4-24,15-4 16,-11 0 32,12 0 16,-13 0 8,3 1-24,12-1 0,-18 4-48,4-4 56,13 0-8,-11 0-16,-6 4-32,17-6 40,-11 0 16,12 3-8,-18 3-48,6-6 56,13 0-8,-13 0-40,13 0 24,-13-9-16,12 15-32,-18 0 16,5-6 24,13 0-48,-12 0 40,-6 6-16,17-6 8,-11 1 0,11-1 40,-17 6-48,6-6 32,10 0-16,-10 0 8,-6 6-24,17-6 16,-11 1 8,13-11 16,-19 16-40,6 0 8,14-6 16,-14 0 24,-6 6-48,21-5 40,-15-11 56,13 12 16,-19 4-112,6-4 104,11-2-24,-11-9 16,-6 15-96,20-4 32,-14-2-8,15-9 24,-21 15-48,6-4 0,15-2 64,-15 0-64,-6 6 0,23-16-8,-17 13 56,15-3-48,-21 6 0,16-6 8,-10-10 16,17 16-48,-23 0 24,6-5-8,17-13 16,-7 14-16,-16 4 8,15-6 32,1 1 0,-10-11-8,-6 16-24,23-4 16,-17-2-16,15 0-24,-21 6 24,6-5 8,10-1 16,-11 0-8,-5 6-16,18-6 24,-12 0 0,11-9-24,-17 15 0,6 0 56,12-6-32,-3 0 0,-15 6-24,6-6 24,13 0-24,-13 1 24,-6 5-24,18-6 24,-12 0-48,9 0 48,-15 6-24,6-15 8,11 15-8,-11-6 32,-6 6-32,20-16 0,-15 16 24,15-6 0,-20 6-24,6-15 0,13 11 16,-13 0-32,-6 4 16,19-6 16,-15-9-16,14 15 8,-18 0-8,4-6-8,1 0-16,13 2 8,-18 4 16,4-6 16,11 2 8,-11-1-16,-4 5-8,6-4 16,10 0-40,-12 0 8,-4 4 16,5-4-8,1-2 8,10 2 24,-16 4-24,4-5 32,-1-1-16,13 2-8,-16 4-8,4-6 16,2 0-16,11 2 0,-17 4 0,4-6 0,12 1-16,-12-1 40,-4 6-24,15-6 16,-11-10-16,12 13-16,-16 3 16,3-6 0,3-10 0,14 12 16,-20 4-16,4-4 40,11-1-40,-11-1-8,-4 6 8,6-6 24,9 0-24,-11 0-16,-4 6 16,6-6 16,0 1-8,0-1 8,-6 6-16,6-6 8,9 0-16,-11 0-32,-4 6 40,6-6-8,0 3 0,9-1 24,-15 4-16,0-6 24,6 0 0,0 0 24,-6 6-48,6-6 48,9 1-24,-11-1 16,-4 6-40,4-6 0,2 0 8,11 0 16,-17 6-24,4-6 0,2 1 16,10-1-8,-16 6-8,3-6 0,3 0 0,0 0 0,-6 6 0,18-6 16,-15 3-16,3-3-24,-6 6 24,16-6 32,-12 2 56,2-2-16,-6 6-72,5-6 80,11 3-64,-12-3-40,-4 6 24,6-4-24,9-2 56,-11 0-8,-4 6-24,6-6 64,0 0-80,9 1 8,-15 5 8,4-6-64,2 0 32,11 0 80,-17 6-48,4-6-24,2-9 32,12 15-8,-18 0 0,4-6-8,1-10 32,11 13 0,-16 3-24,4-6 24,2 0-24,-1 0 0,-5 6 0,18-6 32,-14 0-8,2 1-56,-6 5 32,15-16-24,-11 16-40,2-6-8,-6 6 72,15-6 40,-11 1-32,2-1 32,-6 6-40,18-6 72,-14-10-16,11 12-32,-15 4-24,4-5 16,2-1-32,11 0 16,-17 6 0,4-6 16,2 0 8,0 0 25,-6 6-49,15-5 48,-11-1 0,2 0-48,-6 6 0,6-6 8,0 0 8,0 1 8,-6 5-24,15-6 32,-15 0 56,6 0-64,-6 6-24,6-6 24,9 0-24,-15 1-48,0 5 48,6-16 40,0 12-32,10 0 8,-16 4-16,3-4 0,3-1 0,0 1-16,-6 4 16,6-6 0,9 2 0,-11 0 0,-4 4 0,4-6 0,2 2 24,0-2-8,0 1-8,-6 5-8,6-4 16,9-2 8,-15 2-16,0 4-8,6-6 16,0 2-16,0-1-16,-6 5 16,5-4 0,1 0-32,0 0 32,-6 4 0,4-6 0,2 2 0,0 0 32,-6 4-32,3-4 0,3 0 0,0 1 24,-6 3-24,6-4 16,0 0-16,-2 0 0,-4 4 0,5-4-16,1 0 16,-6 4 0,6-4 16,0 0-8,0-1 8,-6 5-16,6-4 40,9 0-40,-11-2 0,2 0 24,-6 6-24,15-6-48,-11 1 56,2-1-8,-6 6 0,16-6-24,-16 0 24,6 0-40,-6 6 40,15-4 16,-15-2-8,6 3-8,-6 3 0,6-4 40,0 0-24,-3 0-32,-3 4 16,6-4 0,-2 0-24,2 0 40,-6 4-16,4-6 24,0 3 8,2-1 8,-6 4-40,3-4 8,1 4 48,2-4-32,-6 4-24,4 0 32,2-4 8,-2 0-56,-4 4 16,4-4 40,0 4-40,-4 0 0,3-4 0,1 0 0,0 4-48,-4 0 48,0-3 0,4 3 8,-4 0 72,0 0-80,4-4 0,0 4 8,-4 0-8,4 0 16,-4 0-8,0 0-8,4-4 24,0 4-8,-4 0-16,0 0 48,3 0-24,-3 0 0,0 0-24,0 0 24,4 0-24,-4 0 24,0 0-24,4 0 16,-4 0 24,4 0-16,-4 0-24,0 0-16,0 2 96,4-2-96,-4 0 16,4 0 24,-4 0 48,4 0-144,-4 0 72,4 0 48,-4 0-80,3 0-32,-3 0 64,4 0 24,-4 0-72,4 0 80,-4 0-32,4 0 0,-4 2-80,4 0 112,-4-2-32,0 2-24,4 0 72,0-2 8,-4 0-56,0 1 8,4 1 16,-4-2-96,0 0 72,4 4 48,-4-2-24,3 2 0,-3-4-24,4 4 80,0-2-80,-4 2 56,0-4-56,4 2-8,0 4 32,-4-4 48,0-2-72,4 3-56,0-1 56,0 0 24,-4-2-24,4 6-24,-1-2 48,1 0-40,-4-4 16,4 6 80,2 0 40,-2-3-96,-4-3-24,6 2 64,-2 0-160,0 2-16,-4-4 112,3 2 0,1 4-56,0 2 120,-4-8-64,4 6-40,0 9-16,0-13 88,-4-2-32,4 6 16,0 2 96,-4-4-8,0-4-104,3 5 64,1-1-40,0 0-40,-4-4 16,4 4 24,0-2-32,0 4 40,-4-6-32,4 6 0,0-1-8,-4 1 48,0-6-40,6 4-40,-1 2 40,1 0 72,-6-6-72,4 6-48,0 0 48,0-3-40,-4-3 40,4 4-24,-4 0 24,4 0-8,-4-4 8,3 6 48,1 0-48,0-2 24,-4-4-24,4 5 64,0-3-24,0 2-40,-4-4 0,6 2-40,-2 0-24,0 2 48,-4-4 16,3 4-24,1 2 48,0 0 56,-4-6-80,4 7 16,0-1 96,0 0-72,-4-6-40,4 6 48,0 0 144,-1-1-240,-3-5 48,4 6 96,0-4-120,-4 4-152,0-6 176,4 4 40,0 0-184,0 4 128,-4-8 16,4 5-24,2 1-24,-2 0 88,-4-6-40,3 2 0,1 4 0,0-2-16,-4-4 16,4 6-16,0-3 8,0 1 32,-4-4-24,4 6 16,0-2-8,-1 0 48,-3-4-56,6 6 8,-2 0-16,0-2-24,-4-4 32,6 5-24,-2-1 24,2-2 144,-6-2-144,4 4 64,-1 0-80,3 0 32,-6-4-16,4 6-104,2-1 152,-2-1-32,-4-4-16,6 2 176,-2 2-144,-1-2-8,-3-2-24,6 6 128,-2 0-320,2 0 256,-6-6-64,6 4-128,-2-1 72,0 3 112,-4-6-56,3 4-56,1 12 224,0-12-192,-4-4 24,4 5 80,0 11-8,0-16-208,-4 0 136,4 2 0,-4 2-80,4-4 16,-4 0 64,4 4 24,-1 0 0,1 1 96,-4-5-120,4 4 40,0 2-8,-4-4 48,0-2-80,4 2-104,0 2 128,0 0 32,-4-4-56,4 4-64,0-1 112,-1-1-88,-3-2 40,4 2-32,2 2 56,0-2-40,-6-2 16,6 6 144,0-2-120,-3 0-8,-3-4-16,4 6 72,0-4-160,0 0 88,-4-2 0,4 1-64,2 1 16,-2 4 56,-4-6-8,4 2-24,0 0 64,-1 2-64,-3-4 24,4 2 0,0 4 136,0-4-104,-4-2-32,0 2 88,4 3-40,0-1-88,-4-4 40,4 2 0,0 2-48,-1-4 136,-3 0-88,6 2 0,-2-2 56,2 2-16,-6-2-40,4 2-64,2 0 128,0 0-56,-6-2-8,5 0 32,1 2 16,0-2-128,-6 0 80,6 0 16,0 0 8,0 0-136,-6 0 112,5 0 72,11 2-80,-16-2-8,0 0 16,6 2 88,0 0-56,-1 0 16,-5-2-48,6 2-104,0-1 144,0 1-56,-6-2 16,6 0-64,0 0 184,9 2-136,-15-2 16,0 0 56,6 0 8,0 0-64,-6 0 0,6 0 128,9 0-152,-11 0 0,-4 0 24,6 0 104,0-4-224,11 1 144,-17 3-24,4-4-64,2 4-40,11-4 128,-17 4-24,4 0 0,2 0 96,12-4-48,-18 4-48,3 0 0,3 0-40,0-4 32,-6 4 8,6 0-24,0 0 24,9 0 8,-15 0-8,4 0 16,2-4-40,0 4 8,-6 0 16,6 0-16,9 0-8,-15 0 40,0 0-16,6-4 24,0 4 0,0 0 0,-6 0-24,6 0 0,9-4-24,-11 4 24,-4 0 0,6-3 0,0-1-24,11 0 48,-17 4-24,0-4 16,6 4-56,9-4 56,-15 4-16,0 0-32,16-4 24,-16 0 80,0 4-72,16 0 16,-13-4 40,3 4-32,-6 0-24,20-4-16,-16 4 16,1-3 0,-5 3 0,6 0 16,12 0-56,-18-4 40,0 4 0,6 0-16,9-4 32,-11 4 0,-4 0-16,4-4 8,2 4-8,11 0 0,-17 0 0,4-4 0,12 4 32,-13-4 8,-3 4-40,6-4 24,12 4 16,-14-4-16,-4 4-24,6-4 24,-1 1-32,11 3-8,-16 0 16,4-4-16,2 0 8,-1 4 8,-5 0 0,16-4-16,-12 0 16,2 0 24,-6 4-24,19-4 0,-15 0 0,12 4 32,-16 0-32,3-3 0,13-1 8,-12 0 32,-4 4-40,6 0 32,11-4-24,-13 0-8,-4 4 0,6-4-40,11 4 56,-13-6 0,-4 6-16,6-6 24,10 3 0,-12-3-40,-4 6 16,15-4-24,-11 0 24,2 0 56,-6 4-56,15-4 8,-11 0-48,12 0 8,-16 4 32,4 0-112,11-3 48,-9-1 104,-6 4-40,16-4-16,-13 0 96,13 0-8,-16 4-72,4-6-16,2 2 32,11 0-56,-17 4 40,4-4 0,12 1-72,-13-1-16,-3 4 88,6-6-56,0 2-24,10 0 72,-16 4 8,4-4 8,1 0 8,13 0 0,-18 4-16,4-3 40,2 3-40,13-4-16,-19 4 16,4-4-16,13 0 32,-13 0 24,-4 4-40,6-4 24,12 0-8,-15 0-40,-3 4 24,16-4-16,-12 1 16,11-1 56,-15 4-56,4-4 32,2 0 0,10 0-32,-16 4 0,4-4-40,1 0 64,11 4-8,-16 0-16,4-4 48,11 1 8,-11-1-56,-4 4 0,6-4-16,12 0 16,-15-2 0,-3 6 0,16-4-8,-10 0 48,0 0-40,-6 4 0,17-5 8,-11-1 16,0 2-8,-6 4-16,17-6 0,-13 2-16,2 0-8,-6 4 24,17-4 0,-13 0 0,2 1-8,-6 3 8,16-4 8,-12 0 8,1 0-8,-5 4-8,16-4 32,-12 4-48,2-4 0,-6 4 16,15-4 0,-11 0-24,2 4 40,-6 0-16,6-4 8,9 1 8,-11 3 8,-4 0-24,6-4 0,0 0 16,9 0 0,-15 4-16,0-4 0,6 0 0,10 4-16,-16 0 16,4-4-24,2 0 24,-1 4 0,-5 0 0,18-3 0,-14-1 8,2 0-16,-6 4 8,17-4 0,-11 0 8,9 0-8,-15 4 0,4-6 16,12 2-16,-12 0 16,-4 4-16,6-3-16,9-1 32,-11 0-8,-4 4-8,6-4-24,0 0 24,-1 4 24,-5 0-24,6-4-8,10 0-8,-16 4 16,6-4-16,-1 1 32,1-1-16,-6 4 0,16 0 16,-16-4-8,6 0-8,-6 4 0,6-4 16,11 4-40,-13-4 8,-4 4 16,6-4-16,0 4 16,9-4 0,-15 4 0,4-4-8,2 1 16,9-3 8,-15 6-16,4-4 0,2 0 24,12 0-48,-18 4 24,3-4-16,3 0 16,0 0-8,-6 4 8,18-3 0,-15-1 0,3 0 0,-6 4 0,6-4 8,0 4-16,0-4 32,-6 4-24,15-4-16,-15 0 32,6 4-16,-6 0 0,6-4-16,10 0 32,-16 4-40,0 0 24,3-3-16,3 3 0,-2 0 8,-4 0 8,4-4 8,0 4 8,0-4-16,-4 4 0,4-4 24,0 4-24,1 0-8,-5 0 8,6-4 0,0 4-16,0-4 32,-6 4-16,15-4-16,-11 0 32,2 0-32,-6 4 16,6-3 0,9-1 16,-11 0-32,-4 4 16,6 0 0,0-4-16,0 0 8,-6 4 8,15 0 0,-15-4 24,6 0-8,-6 4-16,6-4 0,0 1 8,0 3-48,-6 0 40,6-4-8,-3 4-8,3-4 16,-6 4 0,6-4 0,0 4 16,0 0-32,-6 0 16,6-4 0,-3 0-8,3 0 8,-6 4 0,6 0 0,0-4 8,0 0-8,-6 4 0,6 0-24,-1-3 24,-1 3-16,-4 0 16,4 0 0,2 0 16,-2-4-32,-4 4 16,4 0 0,0-4-8,0 4 16,-4 0-8,5-4 32,-1 4-24,0-4-8,-4 4 0,6 0-8,0-4 8,-2 0-40,-4 4 40,4 0 8,-1-4-16,1 4 16,-4 0-8,4-4 32,0 4-64,2-3 96,-6 3-64,6 0 40,0-4-24,-1 4 64,-5 0-80,6-4 16,0 4-56,0-4 48,-6 4-8,6 0 0,0-4-8,-1 0 32,-5 4-24,16 0 16,-16-4 8,4 4-48,-4 0 24,4 0 0,0-4 0,1 4-32,-5 0 32,4 0 32,0 0-32,0 0 0,-4 0 0,4-4-16,0 4 32,0 0-8,-4 0-8,4 0 16,0 0-32,-4-3 8,0 3 8,3 0-32,1 0 24,0 0-8,-4 0 16,4 0-16,0 0 8,0 0-8,-4 0 16,4 0 16,0 0 24,0 0-32,-4 0-8,3-4 40,1 4-48,0 0-24,-4 0 32,4 0-48,0 0 32,-4 0 16,4-4-16,-4 4 88,4 0-72,-4 0 0,0 0 40,0 0-16,4 0-64,-4 0 40,0 0 56,3 0-56,1 0-16,-4 0 16,4 0 16,0 0-128,-4 0 104,0 0 8,4 0 0,-4 2-40,4 0 88,-4-2-48,0 0 16,0 2-16,4-2 56,-4 0-56,4 0 0,-4 2 0,4-2-32,-4 0 32,3 0 0,-3 2-24,4-1 8,-4-1 16,4 0 32,0 0-48,0 2 40,-4-2-24,0 0 32,4 2-64,0 0 64,-4-2-32,4 0-32,0 2 48,-1 0 24,-3-2-40,0 2-24,4 0 24,0 2-32,-4-4 32,0 6 40,4-2 72,-4 2-104,0-6-8,4 3 56,-4 3 8,4-4-168,-4-2 104,4 2 8,-4 4-16,4-4-112,-4-2 120,0 2 0,4 0-56,-1 4 32,-3-6 24,0 3-40,4 3 56,0 0 24,-4-6-40,0 4 8,4-2-32,0 0-16,-4-2 40,4 2 0,0 0 16,0 4 72,-4-6-88,3 5 72,1 1-104,-4 0 104,0-6-72,4 2-16,0 2-8,-4 0 112,0-4-88,4 2-80,-4 4 96,4-3-32,-4-3 16,0 6-80,4 0 80,-4-4-120,0-2 120,0 8 72,0-2-72,4 1-40,-4-7 40,0 16 224,0-12-104,0 2-96,0-6-24,0 2 40,0 3-136,0-1-8,0-4 104,0 4-88,0 2 48,0 2-16,0-8 56,0 8-96,0 9 112,0-11-32,0-6 16,0 17 56,0-13-96,0 2 96,0-6-56,0 16 128,0-12-152,0 3 104,0-7-80,0 6 24,0 0-112,4-2 56,-4-4 32,0 6 0,0 0-8,0-1 8,0-5 0,0 6 8,3 0-8,-3 0 0,0-6 0,0 8-40,0-3 72,0 1-232,0-6 200,4 16-16,-4-12 48,0 3-88,0-7 56,0 16 208,0-12-192,0 11 8,0-15-24,4 2 16,-4 4-32,0 0-24,0-6 40,0 4-64,0 2 88,0 0-24,0-6 0,0 17 80,0-13-128,0 11 48,0-15 0,0 6 24,0 0-48,0 0 112,0-6-88,0 8 0,0-2 32,4 1-48,-4-7 16,0 6-24,0 0 64,0 0-80,0-6 40,0 8-40,4 9-16,-4-13 16,0-4 40,4 8-16,-4 11 32,0-13 80,0-6-96,0 17 0,4-11 0,-4 14 88,0-20-88,0 8 40,0 9-24,4-11 104,-4-6-120,0 17-80,0-11 88,0 14 128,0-20-136,0 5-24,0 11 64,0-10-80,0-6 40,0 15-96,0-9 56,0 10 40,0-16 0,0 7 160,0 11-144,0-12 32,0-6-48,0 19 72,4-13-192,-4 2 128,0-8-8,0 17-40,3-11 56,-3 12 24,0-18-40,0 5 80,4 15-40,-4-14-64,0-6 24,4 15-16,0-7-24,-4 11 104,0-19-64,4 18 96,0-3-80,-4-9-16,0-6 0,0 20 80,4-14-136,-4 11 32,0-17 24,0 6 0,0 2-72,0 11 152,0-19-80,0 6 128,0 11-88,0-11 40,0-6-80,0 18-40,0-13 40,0 11 24,0-16-24,0 6-64,0 2 72,0 9-48,0-17 40,0 6-8,0 9 48,0-9-152,0-6 112,0 6 80,0 12-24,0-13 8,0-5-64,-2 8 128,2 12-79,-2-15-57,2-5 8,-2 16-153,0-10 89,0 11 48,2-17 16,-2 6-56,0 12 168,0-14-48,2-4-64,-2 7 72,2 9-48,-2-12-40,2-4 16,0 15 73,-2-11-73,0 12 40,2-16-40,0 6 64,-2-1-72,2 11-48,0-16 56,-1 4-32,-1 11 32,0-9 32,2-6-32,-2 16 16,0-10 8,2-1-48,0-5 24,-2 16-56,2-10 96,0 9 56,0-15-96,0 6 0,0 10 0,0-11-40,0-5 40,-2 18-112,2-12 71,0 9-15,0-15 56,0 6 32,-2 12-8,2-13 113,0-5-137,-2 16 40,0-8-40,0 9 56,2-17-56,0 6-72,-2 12 168,2-13-16,0-5-80,0 18 88,-2-12-8,2 9-56,0-15-24,0 6 56,-2 13-112,0-13 88,2-6-32,-2 20 0,0-14-56,1 11 80,1-17-24,-2 6-56,0 9 56,-2-9 0,4-6 0,-2 18-96,0-12 168,0 9-56,2-15-16,-2 6 0,0 2 64,0 11-72,2-19 8,-2 4 0,0 12 0,0-11-32,2-5 32,0 8 32,-2 0-32,2 0 8,0-8-8,-2 7 0,2 1-8,0-2 32,0-6-24,-2 6-16,2 0 32,-2 0-40,2-6 24,0 7-32,-1 1 8,-1 0 32,2-8-8,-2 15 16,0-9-32,0 2 72,2-8-56,-2 18-24,0-13 48,2 3 8,0-8-32,-2 18-16,0-13 32,0 15-32,2-20 16,-2 6-24,0 13-8,-2-11 16,4-8 16,-4 17-24,1-9 40,-3 12-8,6-20-8,-2 7-8,0 15 16,0-7 8,2-15-16,-2 8 0,0 11 32,0-11-32,2-8 0,-4 18 0,0-12-16,2 9 40,2-15-24,-6 6-24,5 2 48,-1 7-8,2-15-16,-2 6-24,0 2 32,0 7-8,2-15 0,0 6-8,-2 0 8,0 2 40,2-8-40,-2 8 8,-2 7 40,2-9 0,2-6-48,-2 15 16,0-9 0,2 2 8,0-8-24,-2 8 0,0 7-8,0-9 32,2-6-24,0 8 0,0 0 0,-2 7 40,2-15-40,-1 4-16,1 4 8,-2 9 16,2-17-8,0 6-24,0 14 40,0-14-16,0-6 0,0 19 8,0-13-8,0 9 0,0-15 0,0 6 16,0 10-16,0-10 16,0-6-16,-2 7 16,2 9-8,0-10-16,0-6 8,0 5 8,0 3 8,0 0 0,0-8-16,0 8 8,0 0-8,0-1-8,0-7 8,0 6-16,0 2 0,4-2 48,-4-6-32,0 8 0,0-3 0,0 1 0,0-6 0,0 8-16,3 0 32,-3-2-8,0-6-8,0 5 0,4 1 32,-4 2-16,0-8-16,0 6-16,0 2 32,0-3-32,0-5 16,0 8 0,0 0 24,0 7-32,0-15 8,4 4 0,0 2 8,0 2-16,-4-8 8,0 6 24,0 0 16,4 1-64,-4-7 24,0 6 8,0 10-16,0-12-8,0-4 16,4 5 80,0 3-32,-4 0 16,0-8-64,3 8 72,-3-2-72,4 1 16,-4-7-16,0 8 0,4-2 40,-4 0-16,0-6-24,0 6 16,0-1 24,4 1-24,-4-6-16,0 4-16,0 2 56,0 0-40,0-6 0,4 6-8,-4 0-8,4-1 16,-4-5 0,0 8 0,4 0 16,-4-2 8,0-6-24,0 7-16,4-1 64,-4 10-40,0-16-8,4 4 0,-4 4 16,3-1-40,-3-7 24,4 16 0,-4-12 24,4 3 48,-4-7-72,4 8 56,-4 8 0,4-12-16,-4-4-40,0 5 16,4 11 0,-4-12-16,0-4 0,4 6 8,0 2 8,0-3 0,-4-5-16,3 8 16,1 0-8,0 0-32,-4-8 24,4 15 24,0-9 24,0 0-24,-4-6-24,4 6 32,2 0-24,-3 1-8,-3-7 0,4 16 16,0-12 24,0 3-24,-4-7-16,4 16 32,0-10-8,0 9-8,-4-15-16,4 6 24,0 12-8,-1-12 16,-3-6-32,0 17 0,4-11 8,0 2 24,-4-8-32,0 15 16,4-9 8,0 10-32,-4-16 8,0 5 0,4 3 40,0 8-40,-4-16 0,4 4 24,0 1 8,-4 11-32,0-16 0,3 6 0,1 9 0,0-7 16,-4-8-16,4 16 0,2-11 40,-2 3-56,-4-8 16,6 16 0,-1-10 0,-1 9 0,-4-15 0,6 4 32,0 4-32,-2 7 24,-4-15-24,6 6 16,-2 2-16,1 7 0,-5-15 0,4 4 0,2 2 0,-2 10 0,-4-16 0,4 6 16,0-1 0,0 3-32,-4-8 16,4 8-32,-1 0 24,-3-1-24,0-7 32,4 8-72,0 0-24,2 8-104,-6-16 200,6 3-320,0 3-200,9 2-208,-15-8 728,4 8-1025,2 7-375,11-11-552,-17-4 1952,4 16-2705,12-10-1848,-10 9-4017,-6-15 8570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6:5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4 113 5969,'0'0'0,"0"0"480,0 0 56,0 0-536,0 0 520,-1 0-40,1 0-24,0 0-456,0 2 408,0-2 16,0 2-39,0-2-385,-2 2 368,2 0 0,0-2-8,0 0-360,0 2 328,0 0 0,0 0 0,0-2-328,0 2 272,0 0 8,0 0-24,0-2-256,0 2 232,0 0 16,0 0-16,0-2-232,0 2 208,0 0 32,0 1-24,0-3-216,3 2 249,-3 2-1,4-2 0,-4-2-248,0 4 248,4 0-24,0 0-16,-4-4-208,0 4 184,4 2-40,0-3 16,-4-3-160,4 6 144,0 0-8,0 0 8,-4-6-144,3 8 128,1-1-8,2-1-8,-6-6-112,4 8 120,0 8-16,2-11-48,-6-5-56,4 8 56,1 0 0,1 8 16,-6-16-72,4 5 56,2 1-8,0 10 8,-6-16-56,6 2 56,0 3 16,9 3 8,-15-8-80,4 6 80,2 10-8,0-14 16,-6-2-88,15 5 104,-15 1-80,6 0 104,-6-6-128,6 6 120,0 2 0,9-1 48,-15-7-168,0 8 56,6 0 32,0-2 8,-6-6-96,6 8 104,-1-1 17,1-1 7,-6-6-128,6 8 72,10 0-40,-16-1 32,0-7-64,6 16 32,9-12 8,-15 2 24,0-6-64,6 6 24,0-1 32,0 1-80,-6-6 24,5 6-8,-1 0 16,2 0-56,-6-6 48,4 6 24,0-1-8,2 1-16,-6-6 0,6 6-16,-1 0 32,1 0-32,-6-6 16,6 7 0,0-1 24,0 2-32,-6-8 8,5 8 8,1 0 16,0-1-24,-6-7 0,4 8 16,0 0-16,2-2 24,-6-6-24,6 6 24,-1-1-8,-1 1 8,-4-6-24,4 6-24,0 0-16,-4 0 56,0-6-16,0 4 8,0-2 8,0 1 16,0-3-32,0 2-24,0 0 24,0 0-8,0-2 8,0 0-24,0 0 8,0 0-24,0 0 120,0 0-184,0 0 72,0 0-40,0 0 280,0 0-520,0 0 120,0 0-49,0 0 986,0-4-1826,-2 0 673,0 1-144,2 3 552,-2-4-728,0 0-216,0 0-320,2 4 1264,-4-6-1745,3 2-735,-3 0-4674,4 4 7154</inkml:trace>
  <inkml:trace contextRef="#ctx0" brushRef="#br0" timeOffset="1226">20 104 5273,'0'0'0,"0"0"424,0 0-24,0-4 96,0 4-16,0 0 8,0 0-488,0-4 520,0 4-48,-2 0-8,2 0-464,0-4 433,0 4-57,0 0-64,0 0-312,0-4 272,0 4-16,0-4-40,0 4-216,0 0 216,0 0-16,0 0 0,0 0-816,0 0 1472,0-4-696,0 4 64,0 0-224,0 0 192,0 0-16,0 0 104,0 0-928,4-4 1440,0 4-624,0-5 16,-4 5-184,4-6 64,0 2 120,-1 0-32,-3 4-152,6 0 144,0-4-8,0 0-56,-6 4-80,6 0 153,0-4-137,-1 0 64,-5 4-80,6-3 192,0-1-208,0 0 104,-6 4-88,6-6 24,0 2-80,-1 0 120,-5 4-64,6-4-56,0 4 176,0-4-64,-6 4-56,6 0 40,-2-3 152,1-1-232,-5 4 40,4 0 16,0 0-32,0 0-48,-4 0 64,0 0 64,4 0-24,-4 0 16,0 0-56,0 0-24,4 2 24,-4-2 0,0 2 128,0 0 8,0-2-136,4 1-16,-4 1 64,0-2-96,0 0 48,0 2-16,0 0 152,0 0-80,0-2-56,0 6 248,0-4-232,0 0 56,0-2-72,0 2 240,4 0-336,-4 0 272,0-2-176,0 0 56,0 2-64,0 0 184,0-2-176,3 4 8,-3-1 112,0-1-56,0-2-64,0 2 80,4 0 56,-4 0-56,0-2-80,4 6 72,-4-4-64,4 0 40,-4-2-48,4 4 48,-4-2 16,4 13 64,-4-15-128,0 2 56,4 4-80,0 0 96,-4-6-72,0 6-8,4 0 96,-4-1-24,0-5-64,3 6 0,1 0 80,-4-2-80,0-4 0,4 8 72,0-2-96,0-1 0,-4-5 24,4 8 24,2-2 0,0 2 104,-6-8-128,5 7 80,1-1-32,0 0 8,-6-6-56,4 6 16,2 0 16,0 0 24,-6-6-56,3 4 24,3 1 48,0 1-8,-6-6-64,4 6 72,0 2 32,2-2-40,-6-6-64,4 15 72,1-13-72,1 2 24,-6-4-24,6 8 128,-2-2-152,0 1 48,-4-7-24,4 8 0,0-2-48,-1 11 112,-3-17-64,6 2-24,-2 6 72,0 0-88,-4-8 40,4 6-56,0 2 88,0-3-112,-4-5 80,4 6-24,0-2 8,-1 0 40,-3-4-24,4 8 24,2-2-72,0-1 136,-6-5-88,6 8-64,0 0 56,-1 9 136,-5-17-128,6 2-48,-2 4 64,0-2 8,-4-4-24,4 2-88,0 2 80,0 2 8,-4-6 0,4 6-24,-1 9 8,1-11 16,-4-4 0,4 15 72,0-11-72,0 2 24,-4-6-24,4 8 48,0-2-120,0 0 96,-4-6-24,4 4-48,-1 1 0,3 1 48,-6-6 0,4 6-48,0 2 64,0-2-16,-4-6 0,4 5 0,2 3 32,-2-2-8,-1 0-24,1-4 0,0 2 16,-4-4-16,4 4 0,-4-2-16,4 1 32,-4-3-16,0 2 0,4 0 32,-4 0 8,0-2-40,4 2 24,-4 0 32,4 0-64,-4-2 8,0 0 24,3 2 32,-3-2-64,0 0 8,4 0 8,-4 2-8,0-2-48,0 0 48,0 2 16,4-2 8,-4 0-24,0 2 32,0 0 9,0-2-41,4 2 24,-4 0-48,4 0 48,-4-2-24,0 0-16,0 2 8,0-2 32,0 0-24,0 0-40,0 0 64,0 0-8,0 0-16,0 1 24,0-1-24,4 0 8,-4 0 8,0 0-16,0 0-16,0 0 8,0 0 32,4-3-88,-4-1 7,0 4-7,0 0 64,0-4-120,0 4-56,0-4-88,0 4 264,0 0-416,4-4-168,-4 4-248,0 0 832,0 0-1072,-2 0-361,0 0-583,2 0 2016,-2-4-2577,0 4-4048,2 0 6625</inkml:trace>
  <inkml:trace contextRef="#ctx0" brushRef="#br0" timeOffset="1626">397 679 2536,'0'0'0,"0"2"2072,-2 0-1743,2-2-329,-4 0 120,2 0-40,-2 0 8,4 0-88,-2 0 80,-2 0 40,3 0 56,1 0-176,-2 0 248,0 0 72,0 0 40,2 0-360,-2 0 384,0 0 40,2 0-8,0 0-416,-2 0 448,2 0 24,0 0-8,0 0-464,0 0 505,-2 0 7,2 0-16,0 0-496,0 0 528,0 0-40,0 0-8,0 0-1976,0 0 3456,-2 0-1560,2-4 0,0 4-400,0 0 328,0 0-23,0 0-9,0 0-1225,0 0 2114,4-4-953,-4 4-16,0 0-216,4 0 192,0-4-16,0 4-8,-4 0-168,3-4 120,1 4-32,2-4-8,-6 4-80,6 0 64,0-4-24,11 0-32,-17 4-8,4-3 8,2-1-24,10 4 0,-16 0 16,3-4 16,3-2-16,10 2-24,-16 4 24,4-4-32,1 0-96,11 0-32,-16 4 160,4-4-144,0 1-80,2-1-32,-6 4 256,5 0-392,1-4-193,0 0-167,-6 4 752,6 0-1048,0-4-456,0 0-545,-6 4 2049,5-4-6265,-5 4 6265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7:0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51 461 6553,'0'0'0,"0"1"240,0-1-40,0 2 8,0 0 56,0-2-264,0 2 280,0 0-8,0 0 0,0-2-272,0 2 240,0 0 8,0-2-248,0 4 248,0-2 8,0 2-7,0-2 31,0-2-280,0 4 272,0-1 16,0 1-16,0-4-272,0 6 272,0-4-16,0 2-16,0-4-240,0 4 232,0 0-16,0 0-16,0-4-200,0 6 192,0-3 8,3 3-8,-3-6-192,0 4 176,4 2 16,-4 0-32,0-6-160,4 6 168,-4-1-48,4 1-8,-4-6-112,0 6 96,4 0 16,0 0 16,-4-6-128,4 6 104,-4-1 1,4 1-1,-4-6-104,4 6 88,-1 0 24,1 0-16,-4-6-96,4 6 96,0-1-40,0 1 16,-4-6-72,4 6 80,-4-2-40,0-4-40,4 6 88,0-2 40,0 0-16,-4-3 24,0-1-136,3 4 104,1-2-40,-4 0-8,0-2-56,4 2 24,0-2 8,-4 2-8,0-2-24,4 0 48,-4 0-8,4 0 48,-4 0-88,4 0 40,0 0 16,0 0 16,-4 0-72,0 0 8,3 0 24,1-4-40,-4 4 8,4-4-32,0 4 16,0-4-16,-4 4 32,4-3 0,0-1 0,2 0 0,-6 4 0,3-4 24,3-2-24,0 2 24,-6 4-24,6-4 0,0-2 8,0 3-32,-6 3 24,5-6-24,1 2-40,-2-2 0,-4 6 64,4-4-24,2 0 16,0 0 16,-6 4-8,5-5 8,1 1 24,10-2-48,-16 6 16,4-6 0,2 0 8,11 2-40,-17 4 32,4-6 0,2 1-32,11-1 16,-17 6 16,4-6-8,2 2-24,0-2 56,-6 6-24,17-6-40,-13 1 56,14-1 8,-18 6-24,4-6-16,13 0 32,-13 0-40,-4 6 24,6-6 8,11 1 24,-13-1-8,-4 6-24,18-4 64,-13-2-40,13 0 0,-18 6-24,6-4 24,9 1-40,-9-3 40,-6 6-24,20-6-32,-15 0 32,17 0 0,-22 6 0,6-6-24,15 1-8,-15-1 8,-6 6 24,17-6 16,-11 0 0,13 0 0,-19 6-16,6-6 56,16 1-104,-16-1 16,-6 6 32,21-6 0,-15 0-56,15 0 56,-21 6 0,6-6-24,15 1 8,-15-1 24,-6 6-8,20-6-48,-15 2 96,17-11-40,-22 15-8,6 0 24,13-6 56,-13-10-112,-6 16 32,21 0 8,-15-6-8,13 2-8,-19 4 8,6-5 8,10-1-8,-12 2 32,-4 4-32,15-6-32,-11 0 8,14 0 80,-14 1-112,11-1 48,-11 0-16,-4 6 24,15-4-64,-9-2 48,10 2 0,-16 4 16,6-4 16,11 1-16,-13-1-88,-4 4 88,16-4 80,-13 0-104,3 0 16,-6 4 8,6-6 80,10 0-240,-16 6 184,0 0-24,6-4-80,-3 4 72,1 0 104,-4 0-96,4 0 16,0 2 112,-4-2-128,0 0 72,0 0-16,4 0-72,-4 0 16,0 0 88,0 0-104,0-3 0,0 3 16,0 0 80,0 0-128,0 0 104,0 0-144,0 0 192,-2 0-136,0 3 144,2-3-112,-2 2 0,0-2 8,0 0 56,2 0-64,-2 0-56,0 0 16,0 0-64,2 0 104,-2 2-232,2-2-120,-1 0-328,1 0 680,-2 0-1049,0 0-663,-2 2-504,0-2-4370,4 0 6586</inkml:trace>
  <inkml:trace contextRef="#ctx0" brushRef="#br0" timeOffset="1170">86 474 4865,'0'0'0,"0"0"1392,-2 0-1080,2 0-152,-2 0-64,2 0 16,0 0-112,0 0 136,-2 0 16,2 0 8,0 0-160,0 0 176,-2 0 16,2 0-16,0 0-176,-2 0 208,0 0 16,0 0 24,2 0-248,-2 0 256,2 0 0,-2 0-48,2 0-208,-2 0 193,0 0-33,0 0-24,2 0-136,-2-4 128,0 4 8,0 0-40,2 0-96,-2-4 104,1 0-32,-1 4-24,2 0-48,-2 0 56,0-3 8,-2 3 24,0-4 24,2 0 48,0 4 0,2 0-160,-2-4 208,0 0-8,0 0-40,2 4-160,-2 0 144,0-4-80,2 0 0,0 4-64,0-4 24,-2 4 24,2-3-8,0 3-40,0 0 88,0-4 16,0 4 32,0 0-136,0-4 168,0 4-8,0-4 8,0 4-168,-2 0 152,2-4 8,-1 4-16,1 0-144,-2 0 136,0-4-8,0 4-8,2 0-120,-2 0 104,0 0 0,2-4 0,0 4-104,0 0 81,-2 0 23,2-4-32,0 4-72,0 0 80,-2 0 0,0 0-16,2 0-64,0 0 64,-2 0 16,0-3-32,2 3-48,0 0 56,0 0 16,0 0-8,0 0 0,0 0 48,0 0-8,0 0-576,0 0 1064,0 0-464,0 0-32,0 0-912,4 0 1704,0-4-840,0 4 8,-4 0-56,4 0 40,0-4-40,-1 4-8,1-4-16,2 0 16,0 0 40,-6 4-32,6 0 32,9-4 0,-11 4 8,-4 0-40,16-4 40,-12 0-8,11 1 24,-15 3-56,6-4 48,11 0-24,-11 0-8,-6 4-16,20-4 16,-14 0 8,11 0-8,-17 4-16,6-4 0,11 0 0,-11 1 16,14-3-8,-17 0-40,15 2 0,-18 4 32,4-6-32,11 0-8,-9 2 56,-6 4-16,22-3 24,-17-1-16,15 0 0,-20 4-8,6-4 40,13 0-24,-13 0 32,-6 4-48,21-6 48,-15 2-32,16-1 24,-22 5-40,5-4 8,17-2 24,-7 2 40,-15 4-72,16-4 56,-1 0 24,3-2 8,-18 6-88,6-5 32,17-1 48,-7 0-24,-16 6-56,15-6 72,1 0 8,-11 0-8,-5 6-72,22-5 40,-16-1 8,13-10-24,-19 16-24,6 0 24,11-6 0,-11 1-16,-6 5-8,18-4 16,-12 0-8,11 0-8,-17 4 0,6-4 0,11-2-8,-11 0 8,12 3 0,-13-1-16,11 0 8,-10 0 8,11 0 0,-13-2 0,-4 6 0,16-4 0,-12 0-24,13 1 32,-17 3-8,4-4 0,12-2 0,-13 2 16,-3 4-16,16 0 0,-12-4 8,2 4 8,-6 0-16,6-4 8,-1 4 8,1-4-8,10 4 0,-16-4-16,4 4 32,-4 0-24,5-4 8,-1 4-16,2-3 8,-2 3 8,0 0 8,0-4 8,-4 4-24,4 0 32,-4 0 0,4 0 8,-4 0-40,3-4 24,-3 4-16,4-4-8,-4 4 0,4-4-8,0 4-8,0 0 16,-4 0 0,4 0 0,0-4 16,-4 4-8,0 0-8,4-4 16,0 4-16,-4 0-16,0 0 16,3-4 0,1 4 16,0 0-32,-4 0 16,0-3 24,4 3-24,-4 0 0,4-4 24,0 4-16,0-4-8,-4 4 0,0-4 0,6 4 16,-3-4-32,-3 4 16,4 0-8,0 0-8,-4 0 8,0 0 8,4-4 8,0 4-16,-4 0 8,0 0-8,0 0 16,0 0-32,0 0 0,0 0 16,0 0 64,0 0-104,0 2 72,0-2-24,0 0 24,0 2-16,0-2 8,0 0-16,0 0 8,0 2-8,0-2 16,0 0-16,0 0 8,0 2 8,0 0-8,0-2-8,-2 0 16,2 2 8,0 0-16,0-2-8,0 0 24,0 2-16,0-2 8,0 0-16,0 2 24,0-2-16,0 2 32,0-2-40,0 1 8,0 1 8,0 0 32,0-2-48,0 0 8,0 2 16,0 0 24,0-2-48,0 4 32,0 0 16,0 0 0,0-4-48,0 4 48,0 0-16,0 0 8,0-4-40,0 3 48,0 3 0,0 0 0,0-6-48,0 6 48,0 0-16,0 2-8,0-8-24,0 5 24,0 3-8,0-2-8,0-6-8,0 6 16,0 2-16,0-3 24,0-5-24,4 6 8,-4 0 32,0 0-16,0-6-24,4 6 8,-4-2 32,0-2-56,0-2 16,4 1 24,-4 1-8,0 0-40,0-2 24,0 2-24,4-2-112,-4 0-104,0 0 240,0 0-496,0 0-480,0 0-560,0 0 4544,3 0-8985,-3 0-2033,0 0 8010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7:3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1386 3480,'0'0'0,"0"-4"2305,0 0-2185,0 0 48,0 1-120,0-1 0,0 4-48,0 0 192,0-4-120,0 4 192,0 0-264,0 0 280,0 0-64,0 0 112,0 0-1152,0 0 1856,0 0-728,0 0-40,0 0-1864,0 0 3472,0 0-1520,0 0-104,0 0-2720,0 0 5273,0 0-2497,0 4-40,0-4-264,0 2 304,0 0-24,0 1 24,0-3-304,0 2 296,0 0-32,0 0 80,0-2-344,0 0 216,0 2 16,3-2-8,-3 0-224,0 2 128,4 0 64,-4 0-88,0-2-104,4 4 232,-4-2 32,0 0-48,0-2-216,4 4 409,-4-2-257,0 0-32,0-2-120,4 5 184,-4 1-184,0 0 136,0-6-136,4 8 72,-4 9-40,0-11 88,0-6-120,0 20 40,0-5 144,4-9-48,-4-6-136,0 19 152,4-13 80,-4 10-200,0-16-32,3 6 136,1 9-96,0-11-136,-4-4 96,4 16 40,0-11-72,0 19 64,-4-24-32,4 15 112,2 1-80,-2-1 120,-4-15-152,3 6 8,1 14 48,0-13-48,-4-7-8,6 22-64,-2-7 88,0 1-40,-4-16 16,4 15 72,0 1-64,-1-1-16,-3-15 8,4 16 40,0-1-16,-4 1 24,0-16-48,4 8 24,0 9-72,0-11 48,-4-6 0,0 6-32,4 2-16,0 9 136,-4-17-88,0 2 0,0 16 96,0-15-8,0-3-88,4 8 56,-4 8-8,3-14-80,-3-2 32,0 6 64,4-4-72,-4-1-8,0-1 16,4 2 40,-4 0-104,0 0 104,0-2-40,4 2 40,-4 0 24,0 2 72,0-4-136,4 2 56,-4 0 0,4-2 0,-4 0-56,0 0 40,0 0 24,0 0-16,0 0-200,4 2 376,-4-2-184,0 0 0,0 0-40,0 0 56,0 0 0,0 2 32,0-2-88,0 2 56,0-2 0,0 2 32,0-2-88,0 0 8,0 0 40,0 0 0,0 0-152,0 0 216,0 0-88,0 0-8,0 0-168,4 0 392,-4 0-224,0 0-8,0 0-8,0 0 96,3 0-168,-3 0 112,0 0-40,0 0 32,4 0-88,-4 0 88,0 0-32,4 0-32,0 0 40,-4 0-8,4 0-24,0 0 88,0 0-56,-4 0-8,4-4 24,0 4 24,-1 0-24,-3 0-24,4 0 24,-4-4 0,4 4 0,-4 0-24,4-4 16,0 4 16,-4-4-8,0 4-24,4 0 16,0-4 8,0 4 0,-4 0-24,5-4 8,-1 4 16,2-3 0,-6 3-24,6 0 24,-2-4 0,2 0 0,-6 4-24,6 0 24,-1-4-8,1 0 8,-6 4-24,6 0 8,0-4 8,0 0-8,-6 4-8,6-4 0,9-2 0,-15 3 0,0 3 0,6-4 0,11 0 24,-17 0-24,0 4 0,16-4 16,-12 0-8,0 0-8,-4 4 0,6-4 0,9-1 0,-11-1 16,-4 6-16,6-6-16,9 0 16,-11 0-8,-4 6 8,6-6-16,0-11 32,9 13-8,-15 4-8,4-15 16,2 15 8,0-6-24,-6 6 0,16-6 8,-13-10-16,3 12-8,-6 4 16,18-5 24,-14-11-24,1 12-8,-5 4 8,6-4 0,10-2 0,-16-9 0,0 15 0,6-4 0,9-2 0,-15 0-16,0 6 16,6-17 0,0 13 16,0 0-8,-6 4-8,5-6-24,1 0-8,10-9-16,-16 15 48,4-4-48,0-2 32,1-9 16,-5 15 0,6-4-8,0-2 8,0-10 8,-6 16-8,6-3 16,0-3-16,9-10 24,-15 16-24,0-4 8,6-11-8,10 11 16,-16 4-16,0-16-16,5 12 16,13-1 16,-18 5-16,4-6 0,11-12 0,-11 14 24,-4 4-24,16-5-16,-12-11 32,1 12-32,-5 4 16,6-6 0,0-9 16,0 11-16,-6 4 0,6-6 8,0-9-8,-1 11 0,-5 4 0,6-6 0,10-10 0,-12 12 16,-4 4-16,5-5 8,1-13 8,0 14-8,-6 4-8,6-6 0,9 1 0,-15-1 16,0 6-16,6-16 0,0 12 24,10-2-24,-16 6 0,0-5 8,6-11-8,-1 12 17,-5 4-17,6-6 8,0 1-8,10-13 0,-16 18 0,0-4 0,5-2 24,1 1 0,-6 5-24,6-6 24,0-10-8,0 12-16,-6 4 0,6-6 0,-1-11 96,1 13 24,0-11-8,0 11 8,0-2-104,-6 6-16,5-16 8,11 16-8,-12-15-8,-4 15 8,4-4 8,2-2 8,-1-10-8,-5 16-8,18-3 40,-14-3-16,2-12-8,-6 18-16,5-4 8,-1-1-8,2-13 0,-6 18 0,4-4 0,2-2 0,-2-11 24,-4 17-24,4-4 16,0-2 72,-1-11-32,-3 17-56,4-4 80,0-2-24,-4 0-56,0 6 0,4-15 24,0 11 8,0-2-32,-4 6 0,4-16 8,-4 12 8,4-1-32,1-13 16,-1 14 16,0-2-8,-4 6-8,4-15 16,2 11 8,-2-12-16,-4 16-8,4-5 32,0-13-8,-4 12-40,0 6 16,4-17 16,-4 13 8,0-12-40,0 16 16,0-5 24,0-11-8,0 10-16,0 6 0,0-17 40,0 13-32,0-14 8,0 18-16,0-5 8,0-11 8,-2 10 8,2 6-24,0-17 24,0 13-40,0-12 32,0 16-16,0-4 16,0-1-8,0-13-8,0 18 0,0-4 16,0-2-32,0-9 32,0 15-16,0-4 24,3-2-24,1-9 8,-4 15-8,0-4 0,0-2-24,4-14 104,-4 20-80,0-5 48,0-15 24,0 14-8,0 6-64,0-17-8,0 13 8,0-14-16,0 18 16,0-3-8,0-15 8,0 14 0,0 4 0,-2-6 0,0-11 8,2 13-8,0 4 0,-2-6 0,2-9 0,-2 11 0,2 4 0,-1-6-8,1 0-8,0-11 0,0 17 16,0-4-8,0-2 16,0 0-16,0-10 32,0 13-8,0-3-32,0 6 16,0-6 0,0-10-16,-2 13 8,2 3 8,0-6-16,-2-10 32,2 12-40,0 4 24,-2-6-16,0-11 16,-2 11-8,4 6 8,-6-15-32,4 11 8,-2-12 0,4 16 24,-2-4-24,0-13 0,0 13-56,2 4 80,-2-18-80,0 15 16,1-15 16,1 18 48,0-4-32,0-2 8,-2-9 16,2 15 8,0-4-24,0-2 8,0 0 16,0 6 0,-2-6-24,2 1 8,0-1 16,0 6 0,0-6-8,0 2-16,0-2 8,0 6 16,0-6-32,0 1 16,0-1 0,0 6 16,0-6-24,0 0 0,0 0 16,0 6 8,0-4-24,0-1 8,0-1 8,0 6 8,0-4 0,0-2-16,0 2-8,0 4 24,-2-6-16,0 2-8,0 1 0,2 3 24,-2-4-8,0 0 8,2 0-16,0 4 16,-2-4 16,2 0-16,0 4 0,-2-4-24,2 0 24,0 4-24,0 0 24,-2 0 0,2-4-16,0 4 16,0-3 24,0 3-24,0 0 16,0 0 16,0 0-40,0 0-32,-2 0 64,0 0-32,2 0-16,0 0 24,-2 0 0,0 0-56,2 0 80,0 0-24,-2 0-8,2-4 8,0 4 64,0 0-64,0 0-16,-2-4 32,2 4-16,0 0-16,0 0-8,0 0-16,0 0 120,0-4-168,0 4 96,0 0-8,0 0 40,0 0-56,0 0 72,0 0-136,0 0 168,-1 0-48,1 0-40,0 0-48,0 0 32,0 0 40,0 0 16,0 0-128,0 0 24,0 0 216,0 0-288,0 0 112,0 0 32,0 0 144,-2 0-200,2 0 56,0 0-8,-2 0-24,0 0-24,0 0 32,2 0 16,0 0-24,-2 0 24,2 0 24,0 0-24,0 0-32,-2 0 64,2 0-16,0 0-16,0 0-16,0 0 72,-2 0-56,2 0 0,0 0 32,0 2-8,-2 0-48,2-2 24,0 0 16,0 2-80,0-2 112,0 0-48,0 2 0,0-2 64,0 0-64,0 0-48,-2 2 32,2-2 32,0 0-16,0 0-64,-2 0 48,2 2 16,0-2 0,-2 0-8,0 0 8,0 1-16,2-1 16,-2 0 16,0 0-8,0 0 24,2 0-32,-2 0 8,1 0 112,-1 0-128,2 0 8,-2 2-48,-2 0 24,2-2-104,2 0 128,-2 0 0,0 0 16,-2 0 16,4 0-32,-2 0 16,0 0-56,0 0 64,2 0-24,-2 0 32,0 0 0,0 0-8,2 0-24,-2 0 16,1 0 16,-1 0-40,2 0 8,0 0-40,-2 0 128,0 0-40,2 0-48,-2 0-8,0 0 40,0 0-88,2 0 56,-2 0-136,0 0 144,0 2-240,2-2 232,-4 2-112,0-2-8,-2 2-16,6-2 136,-5 2 120,1-2-192,-2 0 40,6 0 32,-4 0-88,-2 0-9,0 0 169,6 0-72,-4 2-96,-1-2 96,-3 0 16,8 0-16,-8 2-240,-7-2 224,11 0 16,4 0 0,-6 2-8,-10-2 64,10 0 16,6 0-72,-7 0 120,-11 0-80,12 0 8,6 0-48,-15 0 97,9 0-113,-10 0-8,16 0 24,-7 0-49,-11 0 17,12 2-40,6-2 72,-21 2-96,13-2 200,-11 0-112,19 0 8,-8 2 24,-11-2 97,3 0-242,16 0 121,-15 0-24,7 0-24,-12 0-24,20 0 72,-6 0 48,-9 0-96,9 0 128,6 0-80,-15 0 16,9 0 8,-10 0 72,16 0-96,-6 0-72,-1 0 104,-9 0 41,16 0-73,-4 2-73,-2 0 97,-1 0-120,7-2 96,-8 2-8,2 0 40,0-2-16,6 0-16,-6 0 201,2 0-249,1 0 24,3 0 24,-2 0 48,0 1-120,0 1 112,2-2-40,-2 2-48,0 0 104,-2 0-88,4-2 32,-2 2-121,0 0 177,0-2-152,2 0 96,-2 0-32,2 0 104,0 0-88,0 0 16,0 0 48,0 0-24,0 0-96,-2 2 160,2 0-128,-2-2 113,2 0-73,0 0 40,-2 2-40,0-2 56,2 0-56,0 0-48,-2 0 64,2 0 64,0 0-80,0 2-56,0-2-32,0 0 88,0 0-81,0 0 33,0 0 177,0 0-162,0 0 17,0 0 65,0 0 15,0 0-40,0 0-112,0 0 136,0 0-96,4 0 23,-4 0 25,0 0-72,4 0 120,-4 0-72,0 0 24,4 0-56,-4 0 80,4 0-48,-4 0 24,0 0 72,0 0-88,0 0 64,0 0-152,0 0 369,0 0-337,0 2 152,0-2-80,0 2 24,0 0-72,0 0 152,0-2-104,0 2-16,0 0 16,0-1-16,0-1 16,0 2-72,0 0 88,0 0-64,0-2 48,0 2-64,0 0 80,0 0-81,0-2 65,0 2 65,0 0-65,0 0 8,0-2-8,0 2 48,0 0-24,0 0 48,0-2-72,0 2 16,0 2-16,0-2 0,0-2 0,0 3-112,0 1 128,4 0-8,-4-4-8,0 4-24,0 2 24,0-2 0,0-4 0,0 4 72,0 2-56,0-3 96,0-3-112,0 4 80,-2 2-56,0-2 40,2-4-64,-2 6 64,0 0-8,0 0-88,2-6 32,-2 5-48,0 1 104,-2 2-112,4-8 56,-2 6 32,1 9-8,-1-9-136,2-6 112,-2 6 0,0 2 32,0 0-48,2-8 16,-2 15 64,0-11-32,0 4-8,2-8-24,-2 15 112,2-9-72,0 2 56,0-8-96,0 8 0,-2 7 24,2-9 40,0-6-64,0 8-72,0 0 80,0-1 40,0-7-48,0 18-96,0-14 120,0 1 16,0-5-40,4 8 8,-4 0 48,0 8-56,0-16 0,0 3 112,4 5-152,-4 8 48,0-16-8,0 4 16,0 1-104,0 11 104,0-16-16,0 6-24,0 2 24,0 7 8,0-15-8,0 6-40,-2 2 96,0 7-32,2-15-24,-2 6-16,-4 0 56,2 10-32,4-16-8,-4 1 16,2 5 0,-1 2 8,3-8-24,-4 8-16,0 7 32,2-9-8,2-6-8,-2 6-24,0 2 48,0-2-48,2-6 24,-2 7-8,0-1 16,0 2-16,2-8 8,-2 6 0,0 2 8,2-3-16,0-5 8,0 8 0,0 0 32,0 8 8,0-16-40,0 5 40,0 3-8,-2 10-32,2-18 0,-2 5-8,0 11-8,1-8 8,1-8 8,-2 17-16,-2-11 0,2 12 8,2-18 8,-2 5 0,-2 13-24,0-12 24,4-6 0,-4 17 0,0-11-16,-2 11 32,6-17-16,-5 6-16,1 12 8,-2-10-8,6-8 16,-8 17-8,0-11-24,3 9 24,5-15 8,-6 4 0,0 2-16,2 0 32,4-6-16,-4 8 0,-2-2-16,2-1 16,4-5 0,-4 8 16,1 0-16,-3 0 8,6-8-8,-6 6 16,0 9-16,0-11-24,6-4 24,-6 6-16,3 2 32,-3 7-40,6-15 24,-8 4 0,2 4 0,-9 0-16,15-8 16,-2 7 16,-4 9-8,-2-12-8,8-4 0,-6 7 0,-2 1 16,3 0-32,5-8 16,-6 6 16,0 2-32,0-3 16,6-5 0,-4 8 0,-2 0-8,3-2 32,3-6-24,-6 8 0,0-3 0,0 3 8,6-8-8,-6 6-8,0 0 8,1 2-40,5-8 40,-6 7 0,0 1-8,0 8 8,6-16 0,-6 2 8,-2 3-8,3 1 80,5-6-80,-8 6 48,0 0 0,0-2 0,8-4-48,-7 4-8,-1 0 8,2-2-16,6-2 16,-6 2-24,0-1-16,0-1-16,6 0 56,-3 2-104,-3-2-32,2 0-112,4 0 248,-2 0-328,-2 0-145,2 0-167,2 0 640,-2 0-888,0 0-392,2 0-561,0 0 1841,0 0-2624,0 0-4738,0 0 7362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8:16.777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40 12 5689,'0'0'0,"0"0"520,0 0-72,0-4 16,0 0-32,0 4-432,0 0 408,0-4-48,0 4-24,0 0-336,0 0 280,3 0-48,-3 0-15,0 0-217,0 0 200,0 0 8,0 0 16,0 0-856,0 0 1488,0 0-624,0 2-32,0-2-200,0 2 184,0 4 0,0 0-24,0-6-160,0 6 160,0-1-16,0 3 48,0-8-192,0 8 184,4 0-8,-4 7 32,0-15-208,0 6 160,4 2 24,-4 11-16,0-19-168,4 6 184,-4 14 16,0-13-16,0-7-184,4 22 208,-4-7-24,4 5 0,-4-20-184,4 19 193,-4 4-33,4-1-16,-4-22-144,0 21 128,0 3-32,4-3-8,-4-21-88,0 19 64,0 5-8,3-5-16,-3-19-40,0 21 32,0 1 16,0-3-16,0-19-32,0 18 8,0-1 16,0-1-8,0-16-16,0 7 16,0 13 0,0-12 8,0-8-24,0 19 8,0-11 32,0 9-32,0-17-8,0 6 8,0 2 16,0 0-24,0-8 0,0 8 32,-2-3 24,2 1-32,0-6-24,0 6 56,-1-2-16,1-2 0,0-2-40,0 2 72,0 0 0,0 0 16,0-2-88,0 0 104,0 0-40,0 0 8,0 0-312,0 0 552,0 0-264,0 0 8,0 0-472,0 0 880,0-4-408,0 4-24,0 0-32,3 0 40,-3-4 8,0 4-16,0 0-32,0 0 48,0 0 0,4 0-8,-4 0-40,0 0 56,0 0-8,0 0-16,0 0-168,0 0 296,4 0-112,-4 0-24,0 0-24,0 0 24,4-4 32,-4 4-8,0 0-48,0 0 56,0-4-16,4 4 0,-4 0-40,0 0 32,4 0 24,-4 0-16,0 0-40,4-4 32,0 4-8,-1 0 0,-3 0-24,0-4 32,4 4-16,0 0 16,-4 0-32,4-4 0,0 4 8,0 0 16,-4 0-24,4 0 0,0 0 0,2 0-8,-6 0 8,3-3-16,1 3 32,0 0-40,-4 0 24,4 0 8,0 0 8,2 0-16,-2 0 8,0 2-8,-1-2 0,-3 0 0,4 1 0,0-1-8,0 2-16,-4-2 24,4 2 0,0-2 0,2 2 8,-6-2-8,6 2 16,-1-2-32,-1 2 8,-4-2 8,4 0-24,0 0 24,0 0 8,-4 0-8,4 0 0,0 0 16,-4 0-16,4 0-16,-4 0 32,0 0-16,0 0 8,0 0-16,0 0 32,0-4-16,0 4-8,-2 0 0,0-4 0,0 1 16,2 3-16,-2-4 8,0 0 16,0 0-24,2 4 0,-2-4-8,-2 0-8,2 0 16,2 4 0,-2-4 0,0-2 0,0 1 16,2 5-16,0-16-16,-2 16 40,2-6-8,0 6-16,0-6 8,0 1 16,0-1-24,0 6 0,0-6 0,0 0-16,0 0 32,0 6-16,0-6 24,-2 1-16,2-1-8,0 6 0,-2-6 0,2-10 16,-1 16-40,1 0 24,-2-5 24,0-11-24,0 16-40,2 0 40,-4-6 24,2-9-24,0 15 40,2 0-40,-2-16 24,-2 12-16,2-2 16,2 6-24,-2-5-24,0-13 48,0 14-32,2 4 8,0-6 0,0-9 0,0 11-16,0-2 48,0-9-32,-2 11 0,2 4 0,0-16 40,-2 12-64,2-11 24,0 15 0,-2-4 8,2-12-8,-1 12 0,1 4 0,-2-19-8,0 13 16,0-13-8,2 19 0,-2-6 0,2-12 24,0 13-32,0 5 8,0-18-16,0 12 40,0 1-32,0 5 8,0-18 24,0 14-24,0 0-16,0 4 16,0-15 16,0 9 8,0 6-24,4-16-16,-4 16 32,0-5-64,0 5 48,0-6-56,4 0 32,-4 0-40,0 6 64,0-6-8,0 2-8,0 0-8,0 4 24,0-3 48,0-1-48,0 0-8,0 4 8,0-4 48,0 0-72,0 0 48,0 4-24,0 0-16,0-4 8,0 4 8,0 0-48,0 0 72,0-4-40,0 4 8,-2-4 40,0 4-16,2 0-16,-2 0 48,2 0-40,-2 0-8,2 0 0,-2 0 16,0 0-40,2 0 64,0 0-40,-2 0 0,0 0-16,2 2 80,0-2-64,0 0-48,0 0 64,0 0 8,0 0-16,-2 0-88,2 0 104,0-3-48,0 3 24,-2 0 0,2 0 48,-2 0-48,2 0 0,-2 0 72,0 0-64,0 0 32,2 0-40,-2 0 136,2 0-88,-2 0 24,2 0-72,-1-6 24,-1 2-24,-2 4 96,4 0-96,-4-4 72,2 4 72,-2 0-96,4 0-48,-4 0 56,0 0-8,-2 0-24,1 0 96,-1 0-96,0 0-8,6 0-16,-8 0 153,2-4-226,-1 4 97,7 0-24,-8 0-8,2 0-88,0 0 249,6 0-153,-6 0 0,0 0 72,1 0-104,5 0 32,-6 0-169,0 0 193,0 0-232,6 0 208,-6 0-168,2 0-224,1 2-240,3-2 632,-2 2-880,0 2-664,0 2-913,2-6 2457,0 5-8346,0-5 8346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2T18:19:1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152 207 4953,'0'0'0,"0"0"0,-2 0 696,1-4 144,-5-12 64,6 16-904,-6 0 872,2-3-56,0-3-63,4 6-753,-2-6 672,0 0-48,0 0-40,2 6-584,-2-15 544,0 11-40,0-12-32,2 16-472,-2-4 480,2-1 25,0-1-1,0 6-504,0-6 528,0-10-24,0 12-32,0 4-472,0-5 488,0-1-40,0 0-40,0 6-408,4-4 384,-4 0-48,0 0-48,0 4-288,4 0 241,0 0-57,0 0-64,-4 0-120,4 0 128,0 0-16,0 2 8,-4-2-120,6 6 136,-1 2-40,1 9 72,-6-17-168,16 16 160,-12 1 0,1 1-8,-5-18-152,18 17 104,-14-1-32,15 1-16,-19-17-56,16 16 56,-1 3-24,3 3 32,-18-22-64,19 21 88,-3 2 24,1 3-24,-17-26-88,16 21 96,1 4-48,3-1-32,-20-24-16,19 23 64,1 0 0,-3-1 8,-17-22-72,6 17 80,15-1 8,-15-1-32,-6-15-56,16 6 16,-12 13 8,1-13-48,-5-6 24,6 18-32,0-12 48,0 1 0,-6-7-16,4 8 0,0-2-32,-1 0 24,-3-6 8,4 6-80,-4-1 0,4-3 8,-4-2 72,0 6-168,0-4-16,0 0-80,0-2 264,0 2-320,0-2-56,-2 0-96,0 0-56,0 0-113,-3-4-119,5 4 760,-4-4-872,-2-2-168,0 1-176,6 5 1216,-4-6-1473,-2 0-319,1 0-385,5 6 2177,-4-4-2064,-2-2-3217,6 6 5281</inkml:trace>
  <inkml:trace contextRef="#ctx0" brushRef="#br0" timeOffset="719">92 201 4785,'0'0'0,"0"0"496,0-4 64,0 4-560,-2-4 688,0-2-32,0 1 8,2 5-664,-2-4 720,0 0-24,2 0-23,0 4-673,0-4 632,-1 4-64,-1-4-40,2 4-64,-2 0-48,0 0-72,2 0-344,-2 0 280,0 0 40,0 2-32,2-2-288,-4 2 297,2 4 15,-2 0-64,4-6-248,-4 15 264,0-9 8,-1 12-16,5-18-256,-4 7 272,0 15-24,0-7-40,4-15-208,-4 16 192,0 1-40,0 1-8,4-18-144,-4 17 104,0 1-8,3-1-8,1-17-88,-4 16 48,2-1 32,0-7-8,2-8-72,-2 18 80,0-13-40,2 1 32,0-6-72,0 6 104,0 0-64,0-2 16,0-4-56,0 4 32,0-2-16,0 0 40,0-2-56,4 2 40,-4-2 64,0 0-8,0 0-96,4-4 64,-4 0 32,4-2-72,-4 6-24,0-6 64,3 0-16,1-9-24,0 11 32,-4-12-56,4 12 48,-4 4-48,0-17 0,4 11-32,-4-13 56,0 19-24,0-18-40,0 12 80,4-15 40,-4 21-80,0-16-24,0 11 16,0-21-32,0 26 40,0-5-56,0-17 56,4 16 24,-4 6-24,0-19 8,0 13-16,0-11-80,0 17 88,0-6-24,4-12 24,-4 14 0,0 4 0,0-19 24,3 13-24,-3-11 16,0 17-16,0-4-136,4-12 184,-4 12-48,0 4 0,0-4-48,0-1 160,0-1-112,0 6 0,0-6 104,0-13-56,0 19-48,0-4 88,0-2-136,0 0 72,0 6-24,0-6 0,0 2-24,0 0 80,0 4-56,0-4 48,0 4 184,0-3-79,0 3-153,0 0 64,0-4 0,0 0-168,0 4 96,0-4 56,4 4-8,-4 0-40,0 0 120,4 0-48,0 2-40,-4-2-32,4 0 80,2 2-72,0 0 104,-6-2-112,15 2 96,-11 0 32,2 0-16,-6-2-112,19 2-48,-13 3 96,12-1-40,-18-4-8,5 6-72,15 0 120,-14-2 40,-6-4-88,19 6 152,-13-1-8,11-1-64,-17-4-80,6 4 216,12-2-296,-14 0 120,-4-2-40,17 4 48,-13-2-232,2 0 216,-6-2-32,15 0-72,-15 2 136,6-2 24,-6 0-88,4 2 88,0-2 224,0 0-344,-4 0 32,4 0 32,-4 0-64,0 0-152,0 0 184,0-4 16,0 4-144,0 2-8,0-2 136,0 0-312,0 0-112,0 0-200,0 0 1984,-2-4-3729,0 4 1177,-2 0-328,4 0 1520,-4 0-2089,0 0-519,0 0-3666,4 0 6274</inkml:trace>
  <inkml:trace contextRef="#ctx0" brushRef="#br0" timeOffset="1673">582 1277 6841,'0'0'0,"4"-5"1336,-4-17-127,0 22-1209,0-6 1088,0-13-136,0 19-160,0 0-792,0-6 680,0 2-120,0 0-16,0 4-544,0-4 513,-2 4-41,0 0 32,2 0-504,-2 0 440,0 0-8,0 0 0,2 0-432,-2 2 392,0 4 0,0 12-56,2-18-336,-2 5 304,0 17-16,0-5-7,2-17-281,0 22 256,0 1-40,0 2 8,0-25-224,0 24 160,0-3 24,0 0-72,0-21-112,0 24 80,0-1-8,4 0-48,-4-23-24,0 22 112,4-1 0,0-2-16,-4-19-96,4 16 112,-4 0-128,4-9 16,-4-7 0,0 18 56,4-10-88,-1 7 88,-3-15-56,0 6 24,4 0-16,-4 0 48,0-6-56,4 2 48,-4-1 8,0-1 8,0 0-64,0 0 64,0 0-16,0 0 56,0 0-320,0-5 432,0-11-168,0 10-32,0 6-16,-2-17-24,2 11 72,-2-13-88,2 19 40,-2-16 24,0 0-24,1 1 16,1 15-16,-2-18 24,-2 1-88,0-3-8,4 20 72,-4-19-40,0 0-24,2 1 40,2 18 24,-4-17 24,2-3-48,-2 3-8,4 17 32,-2-22 0,1 1-24,1 2 0,0 19 24,0-18-24,0 12 8,0-13-8,0 19 24,0-4-24,0-2 64,0 0-32,0 6-8,0-6-8,0 3-32,0-1 48,0 4-8,-2 0-8,2-4-8,0 4 8,0 0 8,0 0-32,0 0 48,0 0-32,0 0 48,0 0-32,0 4-32,0 0 8,0-4 24,3 5 40,-3 1-56,4 0 48,0 2-24,0 7 48,0-11 16,-4-4-72,4 6 56,0 2-8,0 0-32,-4-8-16,5 15-40,1-11 48,0 2-8,-6-6 0,6 8 16,10-4 8,-13-2-8,-3-2-16,6 1 24,0-1 16,0 0-32,-6 0-8,6 0 32,0-3-32,9-3 0,-15 6 0,4-6 8,2-10-8,0 16-8,-6 0 8,17-5 24,-13-11 24,12 12 32,-16 4-80,3-6 104,3-11-96,10 13 8,-16 4-16,4-16-24,11 11 32,-11-11-32,-4 16 24,6-4-8,9-2 16,-11-9-48,-4 15 40,4 0 16,2-6-16,0-10-16,-6 16 16,4 0 16,0-4-16,0 1 16,-4 3-16,0-4 8,3 4-8,1 0-8,-4 0 8,0 0-16,0 0 56,0 0-16,0 0-72,0 2 120,0 2-32,4 3 16,-4-7-56,0 8 72,0 10 24,4-11 8,-4-7-104,4 22 88,0-5 16,0 1 0,-4-18-104,0 17 120,4 5-16,-4-1-8,0-21-96,4 19 56,-1 1-16,1-5-8,-4-15-32,4 8 32,0 13 16,0-13-8,-4-8-40,6 22 40,0-15-24,-1 13 8,-5-20-24,6 6 0,-2 13 32,2-13-32,-6-6 0,4 8-32,0-3-32,-4 3-72,0-8 136,0 6-248,4 0-104,-4 0-120,0-6 472,0 6-656,0-3-136,0-1-200,0-2 992,-2 2-1233,0-2-271,0 0-344,2 0 1848,-2 0-2241,0 0-455,2-4-1529,0 4 4225,-2-3-4401,2 3 4401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653C4-E100-4C65-8F86-DE674CC4549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72AF9-E1F3-4C1B-9D50-C0DF89C85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19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72AF9-E1F3-4C1B-9D50-C0DF89C857B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4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72AF9-E1F3-4C1B-9D50-C0DF89C857B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88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72AF9-E1F3-4C1B-9D50-C0DF89C857BF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692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72AF9-E1F3-4C1B-9D50-C0DF89C857B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5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CE25-8A28-A7B7-119B-34CEBB9F2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38618-4DFC-CFFA-B59E-FE7277269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9061" y="3602038"/>
            <a:ext cx="7833878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699CC-193E-FAA2-E6CC-44176BB5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17C-4686-498F-A2D5-26EDE1AFF85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D5B2B-50B9-EA77-2A10-9D014154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348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E677-AF14-920D-1967-A122AE77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3744-3B7F-45A5-8105-FC2CC6DAD3E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8B736F-230D-2DA9-AB67-062BD6B640E2}"/>
              </a:ext>
            </a:extLst>
          </p:cNvPr>
          <p:cNvCxnSpPr>
            <a:cxnSpLocks/>
          </p:cNvCxnSpPr>
          <p:nvPr/>
        </p:nvCxnSpPr>
        <p:spPr>
          <a:xfrm>
            <a:off x="2179061" y="3526650"/>
            <a:ext cx="7833878" cy="12764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53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444CE-646C-51A1-AE11-A7CF7DA8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A7D2E-FD0D-B895-A0DA-ADAD431D9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ABF8E-D6DE-57D2-2E29-6B9CEC7A1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17C-4686-498F-A2D5-26EDE1AFF85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2DD0D-A17C-BE4D-E8AA-E6CFA4CC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0E136-EA0E-BD5D-BD7A-480A57A39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3744-3B7F-45A5-8105-FC2CC6D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9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8E5682-6A66-5BD9-D2AC-E2A5B9B34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65E23-E5F4-C8C3-5C42-0AC44C947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E9444-DE59-596E-E1F8-FC6B88B1D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17C-4686-498F-A2D5-26EDE1AFF85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6B210-B989-DE5D-59EC-FB168BB4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922AD-C748-0135-806F-A62DCA49D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3744-3B7F-45A5-8105-FC2CC6D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3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F8C61-9849-6057-68B4-F86825339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750163" cy="780852"/>
          </a:xfrm>
        </p:spPr>
        <p:txBody>
          <a:bodyPr/>
          <a:lstStyle>
            <a:lvl1pPr>
              <a:defRPr b="0">
                <a:solidFill>
                  <a:srgbClr val="3A66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88EA-B162-B310-2FF1-0F0C991FF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2" y="1372399"/>
            <a:ext cx="10626919" cy="4686493"/>
          </a:xfrm>
          <a:prstGeom prst="rect">
            <a:avLst/>
          </a:prstGeom>
        </p:spPr>
        <p:txBody>
          <a:bodyPr/>
          <a:lstStyle>
            <a:lvl1pPr marL="228600" indent="-228600">
              <a:buFont typeface="Montserrat" pitchFamily="2" charset="0"/>
              <a:buChar char="→"/>
              <a:defRPr/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3A66AC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59C82-8C72-84DB-9A5D-B3A2CC9B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17C-4686-498F-A2D5-26EDE1AFF85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92CBC-3F2E-252B-ACC8-D564A096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461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5CD63-C1E4-4881-490C-978D4085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3744-3B7F-45A5-8105-FC2CC6DAD3E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2855A6-82D8-5224-8262-4BA44016FA44}"/>
              </a:ext>
            </a:extLst>
          </p:cNvPr>
          <p:cNvCxnSpPr>
            <a:cxnSpLocks/>
          </p:cNvCxnSpPr>
          <p:nvPr/>
        </p:nvCxnSpPr>
        <p:spPr>
          <a:xfrm>
            <a:off x="0" y="816876"/>
            <a:ext cx="10927976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Occultic CERN: Physicist Claims Large Hadron Collider May Open Portal ...">
            <a:extLst>
              <a:ext uri="{FF2B5EF4-FFF2-40B4-BE49-F238E27FC236}">
                <a16:creationId xmlns:a16="http://schemas.microsoft.com/office/drawing/2014/main" id="{934B3355-FA00-5713-5E99-7725F458F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424" y="18256"/>
            <a:ext cx="950762" cy="93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1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0F50E-EF75-9E94-E78E-646A1AB9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13E3E-AFB6-F190-D7A1-A3422B2AD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25930-2FBD-EC36-A95F-E6D0EDC1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17C-4686-498F-A2D5-26EDE1AFF85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CCE9A-3057-FE70-AC82-71C404CC7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18213-054D-CB6A-4B49-4DDFEA84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3744-3B7F-45A5-8105-FC2CC6D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35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54C26-88AA-E25A-5893-56F7A7437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219" y="1253331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094EC3-677C-F73F-C203-3FFBBE63B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7372" y="1253331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95B4E-BE6A-7C5F-603B-A0A8F2AB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17C-4686-498F-A2D5-26EDE1AFF85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C97F5-FB9D-AFAB-9484-A3F696D7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40753-152E-9B6C-2371-B5916095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3744-3B7F-45A5-8105-FC2CC6DAD3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FC533A-2B6D-A981-DB24-D933B089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750163" cy="798617"/>
          </a:xfrm>
        </p:spPr>
        <p:txBody>
          <a:bodyPr/>
          <a:lstStyle>
            <a:lvl1pPr>
              <a:defRPr b="0">
                <a:solidFill>
                  <a:srgbClr val="3A66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A5CBA0-44E1-9584-62E8-FE81016551C9}"/>
              </a:ext>
            </a:extLst>
          </p:cNvPr>
          <p:cNvCxnSpPr>
            <a:cxnSpLocks/>
          </p:cNvCxnSpPr>
          <p:nvPr/>
        </p:nvCxnSpPr>
        <p:spPr>
          <a:xfrm>
            <a:off x="0" y="816876"/>
            <a:ext cx="10927976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93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AA9DA-7F1A-72EE-A27B-BF0E82154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4AE5B-F732-45BE-7AF7-06C1A42B2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0D28E3-EFCA-1CF9-098E-1D534AFB1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8EC40-FE38-F2E7-98FC-5BB01988A5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70E4E4-3123-0427-6A07-4FA736F49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17C-4686-498F-A2D5-26EDE1AFF85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457F3-8AAC-0028-56D0-C57DF0DC4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40C35B-CC57-F09A-9816-BEB28DD7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3744-3B7F-45A5-8105-FC2CC6DAD3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E30B03E-9606-B1CB-1743-1300793D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750163" cy="798618"/>
          </a:xfrm>
        </p:spPr>
        <p:txBody>
          <a:bodyPr/>
          <a:lstStyle>
            <a:lvl1pPr>
              <a:defRPr b="0">
                <a:solidFill>
                  <a:srgbClr val="3A66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88095B-AB5C-31E4-66E6-C1E041EB4069}"/>
              </a:ext>
            </a:extLst>
          </p:cNvPr>
          <p:cNvCxnSpPr>
            <a:cxnSpLocks/>
          </p:cNvCxnSpPr>
          <p:nvPr/>
        </p:nvCxnSpPr>
        <p:spPr>
          <a:xfrm>
            <a:off x="0" y="816876"/>
            <a:ext cx="10927976" cy="0"/>
          </a:xfrm>
          <a:prstGeom prst="line">
            <a:avLst/>
          </a:prstGeom>
          <a:ln w="158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83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DE3F7-854B-DE88-D291-6C62C4DAF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0EF786-43B1-3843-3C96-611A2914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17C-4686-498F-A2D5-26EDE1AFF85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41222-1F45-159B-EEF4-A036EE7A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FD4E3-3A26-363F-2039-35890FB4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3744-3B7F-45A5-8105-FC2CC6D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18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66645-967B-A847-5160-96370F66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17C-4686-498F-A2D5-26EDE1AFF85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48CCEB-C68B-5B3E-33F5-1229BAED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951E2-006A-0A8A-95A4-949A11FD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3744-3B7F-45A5-8105-FC2CC6D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8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2A73-1CFB-1D9C-F06C-C1488EBC5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7A9F1-EB3E-EFF6-7C00-7335337AD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1AE19-D1D5-E4C2-5CF5-50B7644C3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F4806-EF30-CAF3-AFCB-63AFE349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17C-4686-498F-A2D5-26EDE1AFF85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6E8E9-A69A-602E-23DC-64DA9CF8D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1F50F0-93C1-880C-2E56-84F4D349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3744-3B7F-45A5-8105-FC2CC6D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B498-EA92-FE19-ABF1-01496155D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71C6BF-DF94-85AC-6A2E-F93ECF306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25005-11AC-4BA3-1658-7ECFB11FD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DEE9A-7524-3A79-4A79-FB08AC6AF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717C-4686-498F-A2D5-26EDE1AFF85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47D678-979D-5A38-F8EF-65E27822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6A3B9-7E85-9C70-E78E-33C294B9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03744-3B7F-45A5-8105-FC2CC6DAD3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42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2840FB-25D8-AA34-C92B-A9902828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B97B9-C521-3613-5994-DB3393EAC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7223B-1D61-2960-72D2-FC95585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717C-4686-498F-A2D5-26EDE1AFF85C}" type="datetimeFigureOut">
              <a:rPr lang="en-GB" smtClean="0"/>
              <a:t>22/08/2024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4C4E0-8664-EE82-3FD7-3BAE3F043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3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AB1C7-3B2C-6661-C281-E92D8B14B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1986" y="64834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03744-3B7F-45A5-8105-FC2CC6DAD3E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 descr="Occultic CERN: Physicist Claims Large Hadron Collider May Open Portal ...">
            <a:extLst>
              <a:ext uri="{FF2B5EF4-FFF2-40B4-BE49-F238E27FC236}">
                <a16:creationId xmlns:a16="http://schemas.microsoft.com/office/drawing/2014/main" id="{8F8A5F13-855C-173A-9A17-20C96549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424" y="18256"/>
            <a:ext cx="950762" cy="93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52B6AF4-649E-3F0B-D43B-BF1F09EBDB0F}"/>
              </a:ext>
            </a:extLst>
          </p:cNvPr>
          <p:cNvSpPr txBox="1">
            <a:spLocks/>
          </p:cNvSpPr>
          <p:nvPr/>
        </p:nvSpPr>
        <p:spPr>
          <a:xfrm>
            <a:off x="4038600" y="64834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A66A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Montserrat" pitchFamily="2" charset="0"/>
        <a:buChar char="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3A66A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0.png"/><Relationship Id="rId26" Type="http://schemas.openxmlformats.org/officeDocument/2006/relationships/image" Target="../media/image150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0.png"/><Relationship Id="rId42" Type="http://schemas.openxmlformats.org/officeDocument/2006/relationships/image" Target="../media/image230.png"/><Relationship Id="rId47" Type="http://schemas.openxmlformats.org/officeDocument/2006/relationships/customXml" Target="../ink/ink23.xml"/><Relationship Id="rId50" Type="http://schemas.openxmlformats.org/officeDocument/2006/relationships/image" Target="../media/image270.png"/><Relationship Id="rId7" Type="http://schemas.openxmlformats.org/officeDocument/2006/relationships/customXml" Target="../ink/ink3.xml"/><Relationship Id="rId2" Type="http://schemas.openxmlformats.org/officeDocument/2006/relationships/hyperlink" Target="https://journals.aps.org/prab/pdf/10.1103/PhysRevAccelBeams.22.093502" TargetMode="External"/><Relationship Id="rId16" Type="http://schemas.openxmlformats.org/officeDocument/2006/relationships/image" Target="../media/image100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40.png"/><Relationship Id="rId32" Type="http://schemas.openxmlformats.org/officeDocument/2006/relationships/image" Target="../media/image180.png"/><Relationship Id="rId37" Type="http://schemas.openxmlformats.org/officeDocument/2006/relationships/customXml" Target="../ink/ink18.xml"/><Relationship Id="rId40" Type="http://schemas.openxmlformats.org/officeDocument/2006/relationships/image" Target="../media/image220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0.png"/><Relationship Id="rId36" Type="http://schemas.openxmlformats.org/officeDocument/2006/relationships/image" Target="../media/image200.png"/><Relationship Id="rId49" Type="http://schemas.openxmlformats.org/officeDocument/2006/relationships/customXml" Target="../ink/ink24.xml"/><Relationship Id="rId10" Type="http://schemas.openxmlformats.org/officeDocument/2006/relationships/image" Target="../media/image70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40.png"/><Relationship Id="rId4" Type="http://schemas.openxmlformats.org/officeDocument/2006/relationships/image" Target="../media/image44.png"/><Relationship Id="rId9" Type="http://schemas.openxmlformats.org/officeDocument/2006/relationships/customXml" Target="../ink/ink4.xml"/><Relationship Id="rId14" Type="http://schemas.openxmlformats.org/officeDocument/2006/relationships/image" Target="../media/image90.png"/><Relationship Id="rId22" Type="http://schemas.openxmlformats.org/officeDocument/2006/relationships/image" Target="../media/image130.png"/><Relationship Id="rId27" Type="http://schemas.openxmlformats.org/officeDocument/2006/relationships/customXml" Target="../ink/ink13.xml"/><Relationship Id="rId30" Type="http://schemas.openxmlformats.org/officeDocument/2006/relationships/image" Target="../media/image170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60.png"/><Relationship Id="rId8" Type="http://schemas.openxmlformats.org/officeDocument/2006/relationships/image" Target="../media/image60.png"/><Relationship Id="rId3" Type="http://schemas.openxmlformats.org/officeDocument/2006/relationships/customXml" Target="../ink/ink1.xml"/><Relationship Id="rId12" Type="http://schemas.openxmlformats.org/officeDocument/2006/relationships/image" Target="../media/image80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0.png"/><Relationship Id="rId46" Type="http://schemas.openxmlformats.org/officeDocument/2006/relationships/image" Target="../media/image250.png"/><Relationship Id="rId20" Type="http://schemas.openxmlformats.org/officeDocument/2006/relationships/image" Target="../media/image120.png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2.02219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9F0C-85CF-160E-AFE1-851634738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Crystal assisted slow extraction in the SPS – focus on latest progress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7C508-4F6F-0A91-61D8-EF6DA7642C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F. M. Velotti, L.S. Esposito, M. Fraser, P. Arrutia, </a:t>
            </a:r>
            <a:br>
              <a:rPr lang="en-US" dirty="0"/>
            </a:br>
            <a:r>
              <a:rPr lang="en-US" dirty="0"/>
              <a:t>S. Gilardoni, B. Goddard, V. Kain, E. Matheson, </a:t>
            </a:r>
            <a:br>
              <a:rPr lang="en-US" dirty="0"/>
            </a:br>
            <a:r>
              <a:rPr lang="en-US" dirty="0"/>
              <a:t>S. Solis Paiva, R. Seidenbinder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0BCF377-0346-A622-5907-2EB0E543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Seidenbinder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93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C848-EF0B-EC76-1903-508BA3C0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crystal in LVDT “settings”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EF2C6-E372-0D74-F0E0-DC5F3C2C1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2" y="1028701"/>
            <a:ext cx="11115310" cy="2293395"/>
          </a:xfrm>
        </p:spPr>
        <p:txBody>
          <a:bodyPr>
            <a:normAutofit/>
          </a:bodyPr>
          <a:lstStyle/>
          <a:p>
            <a:r>
              <a:rPr lang="en-US" dirty="0"/>
              <a:t>High level controller (simple PID) developed and tested in the SPS</a:t>
            </a:r>
          </a:p>
          <a:p>
            <a:pPr lvl="1"/>
            <a:r>
              <a:rPr lang="en-US" dirty="0"/>
              <a:t>We could control the TECA using its LVDT (absolute position and angle measurement) instead of motor control </a:t>
            </a:r>
            <a:r>
              <a:rPr lang="en-US" dirty="0">
                <a:sym typeface="Wingdings" panose="05000000000000000000" pitchFamily="2" charset="2"/>
              </a:rPr>
              <a:t> not affected anymore by non-reproducibility of position and angle of the crystal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It allows to properly use numerical optimizers</a:t>
            </a:r>
            <a:endParaRPr lang="en-GB" dirty="0">
              <a:sym typeface="Wingdings" panose="05000000000000000000" pitchFamily="2" charset="2"/>
            </a:endParaRPr>
          </a:p>
        </p:txBody>
      </p:sp>
      <p:pic>
        <p:nvPicPr>
          <p:cNvPr id="3074" name="Picture 2" descr="zoom">
            <a:extLst>
              <a:ext uri="{FF2B5EF4-FFF2-40B4-BE49-F238E27FC236}">
                <a16:creationId xmlns:a16="http://schemas.microsoft.com/office/drawing/2014/main" id="{1BB8F522-EED0-7FEF-1D9D-493FE92C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99" y="3212184"/>
            <a:ext cx="4394093" cy="163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om">
            <a:extLst>
              <a:ext uri="{FF2B5EF4-FFF2-40B4-BE49-F238E27FC236}">
                <a16:creationId xmlns:a16="http://schemas.microsoft.com/office/drawing/2014/main" id="{F5AF1581-70B1-8200-DAF8-F3D544B6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397" y="3469024"/>
            <a:ext cx="42005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AD73D3D-B64B-D237-3C31-08FABA726D49}"/>
              </a:ext>
            </a:extLst>
          </p:cNvPr>
          <p:cNvSpPr/>
          <p:nvPr/>
        </p:nvSpPr>
        <p:spPr>
          <a:xfrm>
            <a:off x="6189878" y="4280169"/>
            <a:ext cx="1097042" cy="9422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zoom">
            <a:extLst>
              <a:ext uri="{FF2B5EF4-FFF2-40B4-BE49-F238E27FC236}">
                <a16:creationId xmlns:a16="http://schemas.microsoft.com/office/drawing/2014/main" id="{CE2EB0A5-2773-1896-2425-54FD454B7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55" y="5012697"/>
            <a:ext cx="4485637" cy="163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25B3F2-BE9E-BDEE-AA6B-57BE596B8AC1}"/>
              </a:ext>
            </a:extLst>
          </p:cNvPr>
          <p:cNvCxnSpPr>
            <a:cxnSpLocks/>
          </p:cNvCxnSpPr>
          <p:nvPr/>
        </p:nvCxnSpPr>
        <p:spPr>
          <a:xfrm>
            <a:off x="1687398" y="3391292"/>
            <a:ext cx="165911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73A61A-0C8A-DF66-C762-C07D25CBB63D}"/>
              </a:ext>
            </a:extLst>
          </p:cNvPr>
          <p:cNvCxnSpPr>
            <a:cxnSpLocks/>
          </p:cNvCxnSpPr>
          <p:nvPr/>
        </p:nvCxnSpPr>
        <p:spPr>
          <a:xfrm>
            <a:off x="1613554" y="5174530"/>
            <a:ext cx="165911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E705F-BEBD-70E1-828A-0AA324829EA6}"/>
              </a:ext>
            </a:extLst>
          </p:cNvPr>
          <p:cNvCxnSpPr>
            <a:cxnSpLocks/>
          </p:cNvCxnSpPr>
          <p:nvPr/>
        </p:nvCxnSpPr>
        <p:spPr>
          <a:xfrm>
            <a:off x="3896412" y="3714946"/>
            <a:ext cx="165911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7CA14-1360-3F82-9A36-44B61F668D5E}"/>
              </a:ext>
            </a:extLst>
          </p:cNvPr>
          <p:cNvCxnSpPr>
            <a:cxnSpLocks/>
          </p:cNvCxnSpPr>
          <p:nvPr/>
        </p:nvCxnSpPr>
        <p:spPr>
          <a:xfrm>
            <a:off x="3896411" y="5139179"/>
            <a:ext cx="165911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47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FEC48-D681-F355-6DDD-9EF847554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Optimum acceptance for shadowing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C09B-D7C9-B1AF-4494-D284F8A6F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2" y="1072055"/>
            <a:ext cx="10626919" cy="4986837"/>
          </a:xfrm>
        </p:spPr>
        <p:txBody>
          <a:bodyPr/>
          <a:lstStyle/>
          <a:p>
            <a:r>
              <a:rPr lang="en-US" dirty="0"/>
              <a:t>The main complexity to deploy shadowing in operation is given by the small optimum acceptance </a:t>
            </a:r>
          </a:p>
          <a:p>
            <a:r>
              <a:rPr lang="en-US" dirty="0"/>
              <a:t>For the SX shadowing, this is true both in angle and position </a:t>
            </a:r>
          </a:p>
          <a:p>
            <a:r>
              <a:rPr lang="en-US" dirty="0"/>
              <a:t>Easier when working in full VR, as for the local crystal </a:t>
            </a:r>
            <a:r>
              <a:rPr lang="en-US" dirty="0">
                <a:sym typeface="Wingdings" panose="05000000000000000000" pitchFamily="2" charset="2"/>
              </a:rPr>
              <a:t> ~160 urad acceptance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For the non-local one, it goes down to ~10 urad (this </a:t>
            </a:r>
            <a:r>
              <a:rPr lang="en-US" u="sng" dirty="0">
                <a:sym typeface="Wingdings" panose="05000000000000000000" pitchFamily="2" charset="2"/>
              </a:rPr>
              <a:t>NOT</a:t>
            </a:r>
            <a:r>
              <a:rPr lang="en-US" dirty="0">
                <a:sym typeface="Wingdings" panose="05000000000000000000" pitchFamily="2" charset="2"/>
              </a:rPr>
              <a:t> channeling!!)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4E2D3-FE1A-6FF0-FF4B-F2139B15D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70" b="-5181"/>
          <a:stretch/>
        </p:blipFill>
        <p:spPr>
          <a:xfrm>
            <a:off x="368001" y="3790456"/>
            <a:ext cx="4788535" cy="3097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65C7A4-94B6-815C-907C-AB56095ED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805" y="3790456"/>
            <a:ext cx="4652194" cy="26770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F055D28-DDA3-A6F1-F4D2-4C38AD089662}"/>
              </a:ext>
            </a:extLst>
          </p:cNvPr>
          <p:cNvSpPr/>
          <p:nvPr/>
        </p:nvSpPr>
        <p:spPr>
          <a:xfrm>
            <a:off x="2017986" y="3485977"/>
            <a:ext cx="1158765" cy="37049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F5C266-24A4-E121-109C-5C76F5750EE2}"/>
              </a:ext>
            </a:extLst>
          </p:cNvPr>
          <p:cNvSpPr/>
          <p:nvPr/>
        </p:nvSpPr>
        <p:spPr>
          <a:xfrm>
            <a:off x="8752490" y="3475322"/>
            <a:ext cx="1158765" cy="370490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TECA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FA23553-425E-F7A5-6793-4ECECA6C02C4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6677449" y="4171601"/>
            <a:ext cx="2605814" cy="1166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074D6F-63B5-1584-FFE3-DD381829A782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908737" y="4171601"/>
            <a:ext cx="2475187" cy="66048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F10637C-C218-CFCD-BAF1-8FEB851713C5}"/>
              </a:ext>
            </a:extLst>
          </p:cNvPr>
          <p:cNvSpPr/>
          <p:nvPr/>
        </p:nvSpPr>
        <p:spPr>
          <a:xfrm>
            <a:off x="2423946" y="4666593"/>
            <a:ext cx="484791" cy="11193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5C084B-CB04-FF12-54FC-CBA78FDC19CE}"/>
              </a:ext>
            </a:extLst>
          </p:cNvPr>
          <p:cNvSpPr/>
          <p:nvPr/>
        </p:nvSpPr>
        <p:spPr>
          <a:xfrm>
            <a:off x="5383924" y="3660120"/>
            <a:ext cx="1293525" cy="102296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Acceptance for loss reduction</a:t>
            </a:r>
          </a:p>
        </p:txBody>
      </p:sp>
    </p:spTree>
    <p:extLst>
      <p:ext uri="{BB962C8B-B14F-4D97-AF65-F5344CB8AC3E}">
        <p14:creationId xmlns:p14="http://schemas.microsoft.com/office/powerpoint/2010/main" val="341341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D9FDD-943F-18E7-CC09-F6514728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setting 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6DFA3-39E3-A918-2FCD-5C29E5BF6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2" y="969579"/>
            <a:ext cx="8507417" cy="27735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shadowing, we need to optimize 2 parameters: angle and position</a:t>
            </a:r>
          </a:p>
          <a:p>
            <a:pPr lvl="1"/>
            <a:r>
              <a:rPr lang="en-US" dirty="0"/>
              <a:t>Can do with scans, but rather lengthy – SPS cycles are expensive! </a:t>
            </a:r>
          </a:p>
          <a:p>
            <a:pPr lvl="1"/>
            <a:r>
              <a:rPr lang="en-GB" dirty="0"/>
              <a:t>Need to low intensity – in some configurations, higher losses on ZS</a:t>
            </a:r>
          </a:p>
          <a:p>
            <a:r>
              <a:rPr lang="en-GB" dirty="0"/>
              <a:t>Prepared NN to emulate simulations: </a:t>
            </a:r>
          </a:p>
          <a:p>
            <a:pPr lvl="1"/>
            <a:r>
              <a:rPr lang="en-GB" dirty="0"/>
              <a:t>NN(angle, position) = Loss at ZS</a:t>
            </a:r>
          </a:p>
          <a:p>
            <a:r>
              <a:rPr lang="en-GB" dirty="0"/>
              <a:t>Bayesian optimization clearly best algorithm to 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B94656-C6C7-ABF4-AE8A-FC6A3ECF6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464" y="969579"/>
            <a:ext cx="3130338" cy="3992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919550-EA99-8693-7094-EEA457F7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2" y="3913599"/>
            <a:ext cx="4193849" cy="2959561"/>
          </a:xfrm>
          <a:prstGeom prst="rect">
            <a:avLst/>
          </a:prstGeom>
        </p:spPr>
      </p:pic>
      <p:pic>
        <p:nvPicPr>
          <p:cNvPr id="8" name="Picture 2" descr="zoom">
            <a:extLst>
              <a:ext uri="{FF2B5EF4-FFF2-40B4-BE49-F238E27FC236}">
                <a16:creationId xmlns:a16="http://schemas.microsoft.com/office/drawing/2014/main" id="{52447B4B-DC21-1958-C5F7-18815628B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15" y="3974931"/>
            <a:ext cx="4193849" cy="286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34EC49-F750-0CD9-0C51-6993B2E02C48}"/>
              </a:ext>
            </a:extLst>
          </p:cNvPr>
          <p:cNvSpPr txBox="1"/>
          <p:nvPr/>
        </p:nvSpPr>
        <p:spPr>
          <a:xfrm>
            <a:off x="5922502" y="3743128"/>
            <a:ext cx="281947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Real machine data (TECA)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494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0FDD2-7F76-37ED-EAB2-024EEB64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739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E195-69DA-99B9-5C2D-A2F5773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test with nominal intensity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5BB0-834A-F875-DBE0-0518C924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018674"/>
            <a:ext cx="10358410" cy="2163908"/>
          </a:xfrm>
        </p:spPr>
        <p:txBody>
          <a:bodyPr/>
          <a:lstStyle/>
          <a:p>
            <a:r>
              <a:rPr lang="en-US"/>
              <a:t>Operational test carried out </a:t>
            </a:r>
            <a:r>
              <a:rPr lang="en-US">
                <a:sym typeface="Wingdings" panose="05000000000000000000" pitchFamily="2" charset="2"/>
              </a:rPr>
              <a:t> very important results: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TECA can reduce losses x2 in this configuration also with high intensity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Loss reduction is not resilient to machine stops or changes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Major difference before and after long stop for MKDH cable replacement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The good news is that the beam “drifts away”, hence we could catch this with “simple” feed-forward controller! </a:t>
            </a:r>
            <a:endParaRPr lang="en-GB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DAE3D38-9EC1-0F6E-7830-06C1F2AB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2" y="3182581"/>
            <a:ext cx="9752436" cy="36571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CE1FEC-E321-4B0B-54A8-D3C372F18990}"/>
              </a:ext>
            </a:extLst>
          </p:cNvPr>
          <p:cNvCxnSpPr>
            <a:cxnSpLocks/>
          </p:cNvCxnSpPr>
          <p:nvPr/>
        </p:nvCxnSpPr>
        <p:spPr>
          <a:xfrm flipH="1">
            <a:off x="6681537" y="3515341"/>
            <a:ext cx="290763" cy="32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2ABBC9-D0DA-1815-7F81-2DCA4848C03A}"/>
              </a:ext>
            </a:extLst>
          </p:cNvPr>
          <p:cNvSpPr txBox="1"/>
          <p:nvPr/>
        </p:nvSpPr>
        <p:spPr>
          <a:xfrm>
            <a:off x="6096000" y="2959474"/>
            <a:ext cx="19596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Drift from nominal loss reduction</a:t>
            </a:r>
            <a:endParaRPr lang="en-GB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8437C-4D1B-0140-96B3-52346A50ABC0}"/>
              </a:ext>
            </a:extLst>
          </p:cNvPr>
          <p:cNvSpPr/>
          <p:nvPr/>
        </p:nvSpPr>
        <p:spPr>
          <a:xfrm flipH="1">
            <a:off x="6190009" y="3843021"/>
            <a:ext cx="603822" cy="2560721"/>
          </a:xfrm>
          <a:prstGeom prst="rect">
            <a:avLst/>
          </a:prstGeom>
          <a:solidFill>
            <a:srgbClr val="0070C0">
              <a:alpha val="24000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57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0048-1016-B353-45D8-144E4AB4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controller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7BFC5-5A06-F448-E29D-061BC4F2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2" y="961697"/>
            <a:ext cx="6300245" cy="5393094"/>
          </a:xfrm>
        </p:spPr>
        <p:txBody>
          <a:bodyPr/>
          <a:lstStyle/>
          <a:p>
            <a:r>
              <a:rPr lang="en-US" dirty="0"/>
              <a:t>Local shadowing with the TECS in VR has been working rather OK since re-start after LS2</a:t>
            </a:r>
          </a:p>
          <a:p>
            <a:pPr lvl="1"/>
            <a:r>
              <a:rPr lang="en-US" dirty="0"/>
              <a:t>Angular acceptance is rather large, hence only once a month re-alignment needed: can do with numerical optimizer </a:t>
            </a:r>
          </a:p>
          <a:p>
            <a:r>
              <a:rPr lang="en-US" dirty="0"/>
              <a:t>Non-local shadowing with TECA has a very tiny angular acceptance: </a:t>
            </a:r>
            <a:br>
              <a:rPr lang="en-US" dirty="0"/>
            </a:br>
            <a:r>
              <a:rPr lang="en-US" dirty="0"/>
              <a:t>~10 urad </a:t>
            </a:r>
          </a:p>
          <a:p>
            <a:pPr lvl="1"/>
            <a:r>
              <a:rPr lang="en-US" dirty="0"/>
              <a:t>Showed already that cannot maintain loss reduction without adjusting for standard orbit drifts </a:t>
            </a:r>
          </a:p>
          <a:p>
            <a:r>
              <a:rPr lang="en-GB" dirty="0"/>
              <a:t>Clearly seen the orbit drifting </a:t>
            </a:r>
            <a:r>
              <a:rPr lang="en-GB" dirty="0">
                <a:sym typeface="Wingdings" panose="05000000000000000000" pitchFamily="2" charset="2"/>
              </a:rPr>
              <a:t> </a:t>
            </a:r>
            <a:r>
              <a:rPr lang="en-GB" dirty="0"/>
              <a:t>change in loss reduction at the ZS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ACBB77-26A2-B394-E02F-91197BF44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119" y="886408"/>
            <a:ext cx="4883746" cy="53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4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4E88-6C1C-968E-500C-9ECF1F17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 distribution along the years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F7DC3-EC4B-29CB-0854-B878E9E8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2" y="1372399"/>
            <a:ext cx="10626919" cy="205191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dirty="0"/>
              <a:t>The CO seems the main contributor to the loss of shadowing during operation </a:t>
            </a:r>
          </a:p>
          <a:p>
            <a:r>
              <a:rPr lang="en-US" dirty="0"/>
              <a:t>The orbit seems to change quite a lot during the years and not possible to fully correct for it</a:t>
            </a:r>
          </a:p>
          <a:p>
            <a:pPr lvl="1"/>
            <a:r>
              <a:rPr lang="en-US" dirty="0"/>
              <a:t>Only thing we could do is to flatten the extraction…but it is rather lengthy process </a:t>
            </a:r>
            <a:r>
              <a:rPr lang="en-US" dirty="0">
                <a:sym typeface="Wingdings" panose="05000000000000000000" pitchFamily="2" charset="2"/>
              </a:rPr>
              <a:t> need to reduce intensity, remove extraction bump, stop extraction and then correct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Not really feasible to do this often in operation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154E5-3E2A-BB45-6B15-2A223C8A6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1" y="3682576"/>
            <a:ext cx="11957438" cy="287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4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5201-3496-0126-91A8-071ED9FB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control</a:t>
            </a:r>
            <a:r>
              <a:rPr lang="en-US"/>
              <a:t>: models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279CA-E667-8FF6-CF17-0E73AF5E4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19" y="1088676"/>
            <a:ext cx="11611212" cy="28818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T</a:t>
            </a:r>
            <a:r>
              <a:rPr lang="en-GB" dirty="0"/>
              <a:t>he control problem is complex </a:t>
            </a:r>
            <a:r>
              <a:rPr lang="en-GB" dirty="0">
                <a:sym typeface="Wingdings" panose="05000000000000000000" pitchFamily="2" charset="2"/>
              </a:rPr>
              <a:t> no obvious way to know the direction in (angle, position) space of the optimum </a:t>
            </a:r>
          </a:p>
          <a:p>
            <a:r>
              <a:rPr lang="en-US" dirty="0"/>
              <a:t>The idea then is to use the BPMs in extraction regions (LSS4 and LSS2), ZS girder angle and to fit a model to predict optimal crystal alignment </a:t>
            </a:r>
            <a:endParaRPr lang="en-GB" dirty="0">
              <a:sym typeface="Wingdings" panose="05000000000000000000" pitchFamily="2" charset="2"/>
            </a:endParaRPr>
          </a:p>
          <a:p>
            <a:pPr lvl="1"/>
            <a:r>
              <a:rPr lang="en-GB" dirty="0">
                <a:sym typeface="Wingdings" panose="05000000000000000000" pitchFamily="2" charset="2"/>
              </a:rPr>
              <a:t>Gaussian process/Gradient Boosting/NN used for TECA: very high accuracy and uncertainty estimation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+ LVDT very accurate, + many points in separated in time of optimum, - small acceptance, - small dataset, - motor resolution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NN for TECS: much more complicated due to the non-unicity of the solution (VR plateau)</a:t>
            </a:r>
          </a:p>
          <a:p>
            <a:pPr lvl="2"/>
            <a:r>
              <a:rPr lang="en-GB" dirty="0">
                <a:sym typeface="Wingdings" panose="05000000000000000000" pitchFamily="2" charset="2"/>
              </a:rPr>
              <a:t>+ loads of data, + large acceptance, - non-injective response, - very large LVDT noise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FC3330C-9F26-C00A-DBD4-F5FFBDFE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393" y="3970551"/>
            <a:ext cx="7697463" cy="28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3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5201-3496-0126-91A8-071ED9FB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control: models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279CA-E667-8FF6-CF17-0E73AF5E4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19" y="1088676"/>
            <a:ext cx="6946621" cy="283724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TECA</a:t>
            </a:r>
          </a:p>
          <a:p>
            <a:r>
              <a:rPr lang="en-US" dirty="0"/>
              <a:t>Solved with a NN and partially with Gaussian Process and Gradient Boosting </a:t>
            </a:r>
            <a:r>
              <a:rPr lang="en-US" dirty="0">
                <a:sym typeface="Wingdings" panose="05000000000000000000" pitchFamily="2" charset="2"/>
              </a:rPr>
              <a:t> NN better at finding good estimation far from training data</a:t>
            </a:r>
            <a:endParaRPr lang="en-US" dirty="0"/>
          </a:p>
          <a:p>
            <a:pPr lvl="1"/>
            <a:r>
              <a:rPr lang="en-US" dirty="0"/>
              <a:t>GB tested in MD and first results very successful </a:t>
            </a:r>
            <a:r>
              <a:rPr lang="en-US" dirty="0">
                <a:sym typeface="Wingdings" panose="05000000000000000000" pitchFamily="2" charset="2"/>
              </a:rPr>
              <a:t> expected NN to be better! </a:t>
            </a:r>
            <a:endParaRPr lang="en-US" dirty="0"/>
          </a:p>
          <a:p>
            <a:pPr lvl="1"/>
            <a:r>
              <a:rPr lang="en-US" dirty="0"/>
              <a:t>Need to collect more data to make it robust – so far tested only in 1 MD</a:t>
            </a:r>
          </a:p>
          <a:p>
            <a:pPr marL="0" indent="0">
              <a:buNone/>
            </a:pPr>
            <a:r>
              <a:rPr lang="en-US" dirty="0"/>
              <a:t>TECS</a:t>
            </a:r>
          </a:p>
          <a:p>
            <a:r>
              <a:rPr lang="en-US" dirty="0"/>
              <a:t>Needed quite large NN – finally had to compromise on output </a:t>
            </a:r>
          </a:p>
          <a:p>
            <a:pPr lvl="1"/>
            <a:r>
              <a:rPr lang="en-US" dirty="0"/>
              <a:t>Robust solution seems to predict position of crystal and the estimate angle – pretty much linear relation  </a:t>
            </a:r>
          </a:p>
          <a:p>
            <a:pPr lvl="1"/>
            <a:r>
              <a:rPr lang="en-US" dirty="0"/>
              <a:t>Not so critical as TECA but still would be good to have </a:t>
            </a:r>
            <a:endParaRPr lang="en-GB" dirty="0"/>
          </a:p>
        </p:txBody>
      </p:sp>
      <p:pic>
        <p:nvPicPr>
          <p:cNvPr id="5" name="Picture 4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930DE9F0-9360-7FD5-3608-1126E21B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6" y="1159310"/>
            <a:ext cx="4313500" cy="28372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3B3A2-5C5C-16D8-0069-2A5CBE687F75}"/>
              </a:ext>
            </a:extLst>
          </p:cNvPr>
          <p:cNvSpPr txBox="1"/>
          <p:nvPr/>
        </p:nvSpPr>
        <p:spPr>
          <a:xfrm>
            <a:off x="10470054" y="2395341"/>
            <a:ext cx="9691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TECA</a:t>
            </a:r>
          </a:p>
        </p:txBody>
      </p:sp>
      <p:pic>
        <p:nvPicPr>
          <p:cNvPr id="8" name="Picture 7" descr="zoom">
            <a:extLst>
              <a:ext uri="{FF2B5EF4-FFF2-40B4-BE49-F238E27FC236}">
                <a16:creationId xmlns:a16="http://schemas.microsoft.com/office/drawing/2014/main" id="{4619C638-7598-5748-6163-4ED40F78D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528" y="3996555"/>
            <a:ext cx="6300876" cy="27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28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D5201-3496-0126-91A8-071ED9FB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control: models</a:t>
            </a:r>
            <a:endParaRPr lang="en-GB" dirty="0"/>
          </a:p>
        </p:txBody>
      </p:sp>
      <p:pic>
        <p:nvPicPr>
          <p:cNvPr id="5" name="Picture 4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930DE9F0-9360-7FD5-3608-1126E21B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6" y="1159310"/>
            <a:ext cx="4313500" cy="28372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E23E1-6E21-7699-D379-8A5A6F680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20" y="4074562"/>
            <a:ext cx="3606623" cy="2503520"/>
          </a:xfrm>
          <a:prstGeom prst="rect">
            <a:avLst/>
          </a:prstGeom>
        </p:spPr>
      </p:pic>
      <p:pic>
        <p:nvPicPr>
          <p:cNvPr id="6" name="Picture 5" descr="A graph with numbers and dots&#10;&#10;Description automatically generated">
            <a:extLst>
              <a:ext uri="{FF2B5EF4-FFF2-40B4-BE49-F238E27FC236}">
                <a16:creationId xmlns:a16="http://schemas.microsoft.com/office/drawing/2014/main" id="{C51D49C1-5923-082A-AB9D-31086B02A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660" y="4074756"/>
            <a:ext cx="6404141" cy="2764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3B3A2-5C5C-16D8-0069-2A5CBE687F75}"/>
              </a:ext>
            </a:extLst>
          </p:cNvPr>
          <p:cNvSpPr txBox="1"/>
          <p:nvPr/>
        </p:nvSpPr>
        <p:spPr>
          <a:xfrm>
            <a:off x="10470054" y="2395341"/>
            <a:ext cx="9691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TECA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2B2E5-D401-0D1E-AC6E-1D4A93ECB291}"/>
              </a:ext>
            </a:extLst>
          </p:cNvPr>
          <p:cNvSpPr txBox="1"/>
          <p:nvPr/>
        </p:nvSpPr>
        <p:spPr>
          <a:xfrm>
            <a:off x="9033005" y="5514024"/>
            <a:ext cx="9691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TECS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4FC824-D037-D5C5-F480-153296EC0548}"/>
              </a:ext>
            </a:extLst>
          </p:cNvPr>
          <p:cNvSpPr txBox="1">
            <a:spLocks/>
          </p:cNvSpPr>
          <p:nvPr/>
        </p:nvSpPr>
        <p:spPr>
          <a:xfrm>
            <a:off x="307519" y="1088676"/>
            <a:ext cx="6946621" cy="28372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Montserrat" pitchFamily="2" charset="0"/>
              <a:buChar char="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3A66A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Montserrat" pitchFamily="2" charset="0"/>
              <a:buNone/>
            </a:pPr>
            <a:r>
              <a:rPr lang="en-US"/>
              <a:t>TECA</a:t>
            </a:r>
          </a:p>
          <a:p>
            <a:r>
              <a:rPr lang="en-US"/>
              <a:t>Solved with a NN and partially with Gaussian Process and Gradient Boosting </a:t>
            </a:r>
            <a:r>
              <a:rPr lang="en-US">
                <a:sym typeface="Wingdings" panose="05000000000000000000" pitchFamily="2" charset="2"/>
              </a:rPr>
              <a:t> NN better at finding good estimation far from training data</a:t>
            </a:r>
            <a:endParaRPr lang="en-US"/>
          </a:p>
          <a:p>
            <a:pPr lvl="1"/>
            <a:r>
              <a:rPr lang="en-US"/>
              <a:t>GB tested in MD and first results very successful </a:t>
            </a:r>
            <a:r>
              <a:rPr lang="en-US">
                <a:sym typeface="Wingdings" panose="05000000000000000000" pitchFamily="2" charset="2"/>
              </a:rPr>
              <a:t> expected NN to be better! </a:t>
            </a:r>
            <a:endParaRPr lang="en-US"/>
          </a:p>
          <a:p>
            <a:pPr lvl="1"/>
            <a:r>
              <a:rPr lang="en-US"/>
              <a:t>Need to collect more data to make it robust – so far tested only in 1 MD</a:t>
            </a:r>
          </a:p>
          <a:p>
            <a:pPr marL="0" indent="0">
              <a:buFont typeface="Montserrat" pitchFamily="2" charset="0"/>
              <a:buNone/>
            </a:pPr>
            <a:r>
              <a:rPr lang="en-US"/>
              <a:t>TECS</a:t>
            </a:r>
          </a:p>
          <a:p>
            <a:r>
              <a:rPr lang="en-US"/>
              <a:t>Needed quite large NN – finally had to compromise on output </a:t>
            </a:r>
          </a:p>
          <a:p>
            <a:pPr lvl="1"/>
            <a:r>
              <a:rPr lang="en-US"/>
              <a:t>Robust solution seems to predict position of crystal and the estimate angle – pretty much linear relation  </a:t>
            </a:r>
          </a:p>
          <a:p>
            <a:pPr lvl="1"/>
            <a:r>
              <a:rPr lang="en-US"/>
              <a:t>Not so critical as TECA but still would be good to have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69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ADC2-49AE-6E89-43CD-9309A7F7C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Routine operation with local shadowing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E943A-5A49-F44E-BEE9-7F778D2B3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2" y="1019503"/>
            <a:ext cx="11467108" cy="2409497"/>
          </a:xfrm>
        </p:spPr>
        <p:txBody>
          <a:bodyPr>
            <a:normAutofit/>
          </a:bodyPr>
          <a:lstStyle/>
          <a:p>
            <a:r>
              <a:rPr lang="en-US" dirty="0"/>
              <a:t>Since 2021, TECS (local crystal) in operation in VR with intensities [1e13, 4e13] protons per extraction </a:t>
            </a:r>
          </a:p>
          <a:p>
            <a:r>
              <a:rPr lang="en-US" dirty="0"/>
              <a:t>Consistent ~30% loss reduction: crystal 2/3 and new ZS 1/3</a:t>
            </a:r>
          </a:p>
          <a:p>
            <a:pPr lvl="1"/>
            <a:r>
              <a:rPr lang="en-US" dirty="0"/>
              <a:t>Cannot use crystal in channeling as beamlet lot in transfer line to targets</a:t>
            </a:r>
          </a:p>
          <a:p>
            <a:r>
              <a:rPr lang="en-US" dirty="0"/>
              <a:t>Clearly visible in residual activation measurements of the area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770AE1-87D0-B4A9-DF3F-0EF15FE83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7400"/>
            <a:ext cx="12192000" cy="35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68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17A06-607C-84B0-EDBD-949BEF9F6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00545-2339-DF9B-4BE2-23B760F23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improving f(BPMs, ZS) </a:t>
            </a:r>
            <a:r>
              <a:rPr lang="en-US" dirty="0">
                <a:sym typeface="Wingdings" panose="05000000000000000000" pitchFamily="2" charset="2"/>
              </a:rPr>
              <a:t> TECS/A model:</a:t>
            </a:r>
            <a:endParaRPr lang="en-US" dirty="0"/>
          </a:p>
          <a:p>
            <a:pPr lvl="1"/>
            <a:r>
              <a:rPr lang="en-US" dirty="0"/>
              <a:t>Need to test a few more models and methods to ensure high accuracy</a:t>
            </a:r>
          </a:p>
          <a:p>
            <a:pPr lvl="1"/>
            <a:r>
              <a:rPr lang="en-US" dirty="0"/>
              <a:t>VAE to reduce dimensionality of BPMs for final model fitting</a:t>
            </a:r>
          </a:p>
          <a:p>
            <a:pPr lvl="1"/>
            <a:r>
              <a:rPr lang="en-US" dirty="0"/>
              <a:t>Different NN architecture</a:t>
            </a:r>
          </a:p>
          <a:p>
            <a:pPr lvl="1"/>
            <a:r>
              <a:rPr lang="en-US" dirty="0"/>
              <a:t>Collect data with deliberate orbit change (trim on orthogonal knobs in LSS4 and LSS2, change radial position at flat top) and find new crystal optima (next MD on shadowing)</a:t>
            </a:r>
          </a:p>
          <a:p>
            <a:r>
              <a:rPr lang="en-US" dirty="0"/>
              <a:t>Test MPC fitting NN on: f(BPMs, ZS, TECS/A) </a:t>
            </a:r>
            <a:r>
              <a:rPr lang="en-US" dirty="0">
                <a:sym typeface="Wingdings" panose="05000000000000000000" pitchFamily="2" charset="2"/>
              </a:rPr>
              <a:t> losses</a:t>
            </a:r>
          </a:p>
          <a:p>
            <a:pPr lvl="1"/>
            <a:r>
              <a:rPr lang="en-GB" dirty="0"/>
              <a:t>It should be more robust </a:t>
            </a:r>
            <a:r>
              <a:rPr lang="en-GB" dirty="0">
                <a:sym typeface="Wingdings" panose="05000000000000000000" pitchFamily="2" charset="2"/>
              </a:rPr>
              <a:t> less sensitive to NN errors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Data available should be enough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Make a simple simulation model and test this approach  </a:t>
            </a:r>
          </a:p>
          <a:p>
            <a:r>
              <a:rPr lang="en-GB" dirty="0">
                <a:sym typeface="Wingdings" panose="05000000000000000000" pitchFamily="2" charset="2"/>
              </a:rPr>
              <a:t>Test model on TECS and TECA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384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7FAC-3358-4534-8DA9-B171622F0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79CBE-0F9B-37BD-C710-8C0AF8CC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Crystal shadowing offered many application for automation, advanced numerical optimization and machine learning</a:t>
            </a:r>
          </a:p>
          <a:p>
            <a:r>
              <a:rPr lang="en-US" dirty="0"/>
              <a:t>Used for both design stage and deployment in operation </a:t>
            </a:r>
          </a:p>
          <a:p>
            <a:r>
              <a:rPr lang="en-US" dirty="0"/>
              <a:t>Main issue so far is to deal with change over time of SPS closed orbit </a:t>
            </a:r>
          </a:p>
          <a:p>
            <a:pPr lvl="1"/>
            <a:r>
              <a:rPr lang="en-US" dirty="0"/>
              <a:t>Fast numerical optimization models to quickly set up the crystal in shadowing </a:t>
            </a:r>
            <a:r>
              <a:rPr lang="en-US" dirty="0">
                <a:sym typeface="Wingdings" panose="05000000000000000000" pitchFamily="2" charset="2"/>
              </a:rPr>
              <a:t> mostly operational, but more work ongoing to push performance </a:t>
            </a:r>
            <a:endParaRPr lang="en-US" dirty="0"/>
          </a:p>
          <a:p>
            <a:pPr lvl="1"/>
            <a:r>
              <a:rPr lang="en-US" dirty="0"/>
              <a:t>Predictive models to build live controllers for both TECA and TECS on the way </a:t>
            </a:r>
            <a:r>
              <a:rPr lang="en-US" dirty="0">
                <a:sym typeface="Wingdings" panose="05000000000000000000" pitchFamily="2" charset="2"/>
              </a:rPr>
              <a:t> first PoC done, but still quite some work to make them work consistently for long period of time </a:t>
            </a:r>
          </a:p>
          <a:p>
            <a:r>
              <a:rPr lang="en-US" dirty="0">
                <a:sym typeface="Wingdings" panose="05000000000000000000" pitchFamily="2" charset="2"/>
              </a:rPr>
              <a:t>Aim to have online controller working this year and be able to test for long periods next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698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D1038-ADB4-2496-188B-34E841A4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099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0DC4-EAE3-23D9-5312-9D5AB1E62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Non-local shadowing machine results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17229-82F3-CD1E-6373-23D45CAD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1" y="1003430"/>
            <a:ext cx="6543527" cy="329643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GB" dirty="0"/>
              <a:t>Dedicated measurements with non-local crystal (TECA) started in 2022</a:t>
            </a:r>
          </a:p>
          <a:p>
            <a:r>
              <a:rPr lang="en-GB" dirty="0"/>
              <a:t>Shadowing angle found rather quickly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u="sng" dirty="0">
                <a:sym typeface="Wingdings" panose="05000000000000000000" pitchFamily="2" charset="2"/>
              </a:rPr>
              <a:t>55% loss reduction!!</a:t>
            </a:r>
          </a:p>
          <a:p>
            <a:r>
              <a:rPr lang="en-GB" dirty="0"/>
              <a:t>Shadowing position clearly visible in AM scan </a:t>
            </a:r>
            <a:r>
              <a:rPr lang="en-GB" dirty="0">
                <a:sym typeface="Wingdings" panose="05000000000000000000" pitchFamily="2" charset="2"/>
              </a:rPr>
              <a:t> NOT channelling but only VR!</a:t>
            </a:r>
            <a:endParaRPr lang="en-GB" dirty="0"/>
          </a:p>
          <a:p>
            <a:r>
              <a:rPr lang="en-GB" dirty="0"/>
              <a:t>Configuration very reproducible using LVDT measurements of position and angle of the crystal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42071EE-24A3-6939-A73B-E51C92C92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149" y="888685"/>
            <a:ext cx="3910971" cy="276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AB9D59-C13F-63D4-7650-C877617DE607}"/>
              </a:ext>
            </a:extLst>
          </p:cNvPr>
          <p:cNvSpPr txBox="1"/>
          <p:nvPr/>
        </p:nvSpPr>
        <p:spPr>
          <a:xfrm>
            <a:off x="8627745" y="1062158"/>
            <a:ext cx="8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/>
              <a:t>2022</a:t>
            </a:r>
            <a:endParaRPr lang="en-GB" b="1" u="sng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5D54B7-61E0-BCBE-9CD8-DC9F3EB8254E}"/>
              </a:ext>
            </a:extLst>
          </p:cNvPr>
          <p:cNvGrpSpPr/>
          <p:nvPr/>
        </p:nvGrpSpPr>
        <p:grpSpPr>
          <a:xfrm>
            <a:off x="6997423" y="3901189"/>
            <a:ext cx="4774163" cy="2839814"/>
            <a:chOff x="6808237" y="3480775"/>
            <a:chExt cx="4774163" cy="28398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9C4363-861E-63F2-0003-200034552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237" y="3480775"/>
              <a:ext cx="4212390" cy="2839814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4140B01-CACC-FEAD-7C21-789478AC3670}"/>
                </a:ext>
              </a:extLst>
            </p:cNvPr>
            <p:cNvGrpSpPr/>
            <p:nvPr/>
          </p:nvGrpSpPr>
          <p:grpSpPr>
            <a:xfrm>
              <a:off x="7740316" y="4191903"/>
              <a:ext cx="3842084" cy="1511065"/>
              <a:chOff x="7740316" y="4191903"/>
              <a:chExt cx="3842084" cy="151106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FBF003F-6EF9-5188-122B-E9356A285A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932" r="3294" b="11300"/>
              <a:stretch/>
            </p:blipFill>
            <p:spPr>
              <a:xfrm>
                <a:off x="9770485" y="4283242"/>
                <a:ext cx="1811915" cy="1155031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0575732-9389-2C83-A8C3-72B37C1E1C08}"/>
                  </a:ext>
                </a:extLst>
              </p:cNvPr>
              <p:cNvSpPr/>
              <p:nvPr/>
            </p:nvSpPr>
            <p:spPr>
              <a:xfrm>
                <a:off x="8914432" y="4191903"/>
                <a:ext cx="730070" cy="15110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BF12189D-FE80-75B7-D752-58D7D128D0BE}"/>
                  </a:ext>
                </a:extLst>
              </p:cNvPr>
              <p:cNvCxnSpPr/>
              <p:nvPr/>
            </p:nvCxnSpPr>
            <p:spPr>
              <a:xfrm>
                <a:off x="9644502" y="4191903"/>
                <a:ext cx="333687" cy="913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01825D7-DE6B-03B0-C702-EECBD58EBFE6}"/>
                  </a:ext>
                </a:extLst>
              </p:cNvPr>
              <p:cNvCxnSpPr/>
              <p:nvPr/>
            </p:nvCxnSpPr>
            <p:spPr>
              <a:xfrm flipV="1">
                <a:off x="9644502" y="5438273"/>
                <a:ext cx="269519" cy="26469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E85618-E7DD-B96C-0F92-448DEA083E95}"/>
                  </a:ext>
                </a:extLst>
              </p:cNvPr>
              <p:cNvSpPr txBox="1"/>
              <p:nvPr/>
            </p:nvSpPr>
            <p:spPr>
              <a:xfrm>
                <a:off x="7740316" y="4900682"/>
                <a:ext cx="10481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</a:rPr>
                  <a:t>33.5 mm</a:t>
                </a:r>
                <a:endParaRPr lang="en-GB" sz="1400" b="1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DE3386C7-2A67-DAE3-70AE-062D1A73D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5"/>
          <a:stretch/>
        </p:blipFill>
        <p:spPr bwMode="auto">
          <a:xfrm>
            <a:off x="288354" y="4329859"/>
            <a:ext cx="2757181" cy="22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A1C3E12-5FD8-61E5-83C5-919C97B04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9"/>
          <a:stretch/>
        </p:blipFill>
        <p:spPr bwMode="auto">
          <a:xfrm>
            <a:off x="3468266" y="4299860"/>
            <a:ext cx="2757180" cy="23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60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E9BDB-2578-14A3-0DAD-321FFE84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Non-local shadowing - simulations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92C2B-6278-3AFA-C0CE-7021C3257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372399"/>
            <a:ext cx="6251962" cy="49331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b="1" u="sng" dirty="0">
                <a:sym typeface="Wingdings" panose="05000000000000000000" pitchFamily="2" charset="2"/>
              </a:rPr>
              <a:t>Optimal configuration for single crystal: 1.25 mm crystal with &gt; 100 urad bend </a:t>
            </a:r>
          </a:p>
          <a:p>
            <a:r>
              <a:rPr lang="en-GB" dirty="0">
                <a:sym typeface="Wingdings" panose="05000000000000000000" pitchFamily="2" charset="2"/>
              </a:rPr>
              <a:t>Main advantage is that we exploit VR, hence easier to transport beam in transfer line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Today we struggle to transport channelled beamlet to target in case of local shadowing </a:t>
            </a:r>
          </a:p>
          <a:p>
            <a:r>
              <a:rPr lang="en-GB" dirty="0">
                <a:sym typeface="Wingdings" panose="05000000000000000000" pitchFamily="2" charset="2"/>
              </a:rPr>
              <a:t>To reduce losses further, need to use Multi Volume Reflection Array (MVRA) crystals (see last workshop slides)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Further simulations ongoing to evaluate the best configuration also considering local crystal</a:t>
            </a:r>
          </a:p>
          <a:p>
            <a:pPr lvl="1"/>
            <a:r>
              <a:rPr lang="en-GB" b="1" u="sng" dirty="0">
                <a:sym typeface="Wingdings" panose="05000000000000000000" pitchFamily="2" charset="2"/>
              </a:rPr>
              <a:t>Up to x10 loss reduction</a:t>
            </a:r>
            <a:r>
              <a:rPr lang="en-GB" dirty="0">
                <a:sym typeface="Wingdings" panose="05000000000000000000" pitchFamily="2" charset="2"/>
              </a:rPr>
              <a:t> with 4-5 MVRA oriented (CH) towards the outside of the ring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B1EA4-9EFC-BCEC-DC40-D07D61B2F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050" y="927540"/>
            <a:ext cx="4208456" cy="2793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056D45-87DA-B2F1-BC65-C9F0BECA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050" y="3720664"/>
            <a:ext cx="4185971" cy="2749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41EEA8-90ED-3BDF-CA17-086085E76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843" y="3849096"/>
            <a:ext cx="4128869" cy="28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12DE6-34C1-EFA8-2144-109530365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crystal shadowing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EF70A-E987-B2C7-0CE6-05BB446FB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114097"/>
            <a:ext cx="6484290" cy="5260199"/>
          </a:xfrm>
        </p:spPr>
        <p:txBody>
          <a:bodyPr>
            <a:normAutofit/>
          </a:bodyPr>
          <a:lstStyle/>
          <a:p>
            <a:r>
              <a:rPr lang="en-US" dirty="0"/>
              <a:t>SPS main physics users served with </a:t>
            </a:r>
            <a:br>
              <a:rPr lang="en-US" dirty="0"/>
            </a:br>
            <a:r>
              <a:rPr lang="en-US" dirty="0"/>
              <a:t>4.8 s spill via 3</a:t>
            </a:r>
            <a:r>
              <a:rPr lang="en-US" baseline="30000" dirty="0"/>
              <a:t>rd</a:t>
            </a:r>
            <a:r>
              <a:rPr lang="en-US" dirty="0"/>
              <a:t> integer resonant slow extraction</a:t>
            </a:r>
          </a:p>
          <a:p>
            <a:pPr lvl="1"/>
            <a:r>
              <a:rPr lang="en-US" dirty="0"/>
              <a:t>About 3% of the beam lost on the ES</a:t>
            </a:r>
          </a:p>
          <a:p>
            <a:pPr lvl="1"/>
            <a:r>
              <a:rPr lang="en-US" dirty="0"/>
              <a:t>Loss </a:t>
            </a:r>
            <a:r>
              <a:rPr lang="en-US" dirty="0">
                <a:sym typeface="Wingdings" panose="05000000000000000000" pitchFamily="2" charset="2"/>
              </a:rPr>
              <a:t> activation  limit to the max proton on target (POT)</a:t>
            </a:r>
          </a:p>
          <a:p>
            <a:r>
              <a:rPr lang="en-US" dirty="0">
                <a:sym typeface="Wingdings" panose="05000000000000000000" pitchFamily="2" charset="2"/>
              </a:rPr>
              <a:t>Crystal shadowing very promising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Shadow the ES with thin bent crystal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Already very good results obtained with local shadowing  </a:t>
            </a:r>
            <a:r>
              <a:rPr lang="en-US" u="sng" dirty="0">
                <a:sym typeface="Wingdings" panose="05000000000000000000" pitchFamily="2" charset="2"/>
              </a:rPr>
              <a:t>x2 loss reduction in MDs and 20% reduction during physics </a:t>
            </a:r>
            <a:r>
              <a:rPr lang="en-US" dirty="0">
                <a:sym typeface="Wingdings" panose="05000000000000000000" pitchFamily="2" charset="2"/>
              </a:rPr>
              <a:t>(see later)</a:t>
            </a:r>
          </a:p>
          <a:p>
            <a:r>
              <a:rPr lang="en-US" dirty="0">
                <a:sym typeface="Wingdings" panose="05000000000000000000" pitchFamily="2" charset="2"/>
              </a:rPr>
              <a:t>New facilities (hidden sector physics, Kaon physics…) require much larger POT than today  ~x4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7ABE8-1017-FC02-D4D0-20FB80793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418" y="3937244"/>
            <a:ext cx="4744129" cy="243705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7DDAEA6-CFCB-B546-4D58-3CE97DAD8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18" y="913640"/>
            <a:ext cx="4520903" cy="283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9F32E5-6848-E5C7-8DDB-4C90CAC97BA7}"/>
              </a:ext>
            </a:extLst>
          </p:cNvPr>
          <p:cNvCxnSpPr/>
          <p:nvPr/>
        </p:nvCxnSpPr>
        <p:spPr>
          <a:xfrm>
            <a:off x="7714593" y="2638100"/>
            <a:ext cx="368913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6A8283-EE90-5852-7F60-9DB9930DF694}"/>
              </a:ext>
            </a:extLst>
          </p:cNvPr>
          <p:cNvCxnSpPr>
            <a:cxnSpLocks/>
          </p:cNvCxnSpPr>
          <p:nvPr/>
        </p:nvCxnSpPr>
        <p:spPr>
          <a:xfrm>
            <a:off x="11235559" y="1376855"/>
            <a:ext cx="0" cy="10089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A43B082-401B-469B-508D-36E4057CFD72}"/>
              </a:ext>
            </a:extLst>
          </p:cNvPr>
          <p:cNvSpPr/>
          <p:nvPr/>
        </p:nvSpPr>
        <p:spPr>
          <a:xfrm>
            <a:off x="11109428" y="2511972"/>
            <a:ext cx="241738" cy="240657"/>
          </a:xfrm>
          <a:prstGeom prst="star5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FF70C6-39E0-B915-0435-073B02F32CF0}"/>
              </a:ext>
            </a:extLst>
          </p:cNvPr>
          <p:cNvSpPr txBox="1"/>
          <p:nvPr/>
        </p:nvSpPr>
        <p:spPr>
          <a:xfrm>
            <a:off x="10263345" y="1881351"/>
            <a:ext cx="10009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Goal &gt; Run 3</a:t>
            </a:r>
            <a:endParaRPr lang="en-GB" sz="1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56138B-EC6A-EDE0-A64C-1CAEEC033E33}"/>
              </a:ext>
            </a:extLst>
          </p:cNvPr>
          <p:cNvSpPr/>
          <p:nvPr/>
        </p:nvSpPr>
        <p:spPr>
          <a:xfrm rot="20453585">
            <a:off x="8141919" y="2385848"/>
            <a:ext cx="1828799" cy="6203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6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E9BDB-2578-14A3-0DAD-321FFE84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Non-local shadowing - simulations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92C2B-6278-3AFA-C0CE-7021C3257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372399"/>
            <a:ext cx="6251962" cy="49331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From normal slow extraction to crystal shadowing</a:t>
            </a:r>
          </a:p>
          <a:p>
            <a:r>
              <a:rPr lang="en-GB" dirty="0"/>
              <a:t>From local shadowing to non-local shadowing</a:t>
            </a:r>
          </a:p>
          <a:p>
            <a:pPr lvl="1"/>
            <a:r>
              <a:rPr lang="en-GB" dirty="0"/>
              <a:t>Non-local shadowing concept developed in simulations </a:t>
            </a:r>
            <a:r>
              <a:rPr lang="en-GB" dirty="0">
                <a:hlinkClick r:id="rId2"/>
              </a:rPr>
              <a:t>[1]</a:t>
            </a:r>
            <a:endParaRPr lang="en-GB" dirty="0"/>
          </a:p>
          <a:p>
            <a:r>
              <a:rPr lang="en-GB" dirty="0"/>
              <a:t>Gain in efficiency using volume reflection (~98% vs ~45%) and exploit amplitude dependent phase-advance</a:t>
            </a:r>
          </a:p>
          <a:p>
            <a:pPr lvl="1"/>
            <a:r>
              <a:rPr lang="en-GB" dirty="0"/>
              <a:t>Extraction </a:t>
            </a:r>
            <a:r>
              <a:rPr lang="en-GB" dirty="0" err="1"/>
              <a:t>sextupole</a:t>
            </a:r>
            <a:r>
              <a:rPr lang="en-GB" dirty="0"/>
              <a:t> in between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7EDFF3-0405-D7D7-F9B4-47DD4AF77256}"/>
              </a:ext>
            </a:extLst>
          </p:cNvPr>
          <p:cNvSpPr/>
          <p:nvPr/>
        </p:nvSpPr>
        <p:spPr>
          <a:xfrm>
            <a:off x="7375771" y="2565349"/>
            <a:ext cx="3972067" cy="383996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F35EFC-799E-3A64-67B6-8BB8220A0551}"/>
                  </a:ext>
                </a:extLst>
              </p14:cNvPr>
              <p14:cNvContentPartPr/>
              <p14:nvPr/>
            </p14:nvContentPartPr>
            <p14:xfrm>
              <a:off x="9585219" y="334631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F35EFC-799E-3A64-67B6-8BB8220A05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6219" y="33373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B7E682-692A-BEDB-2EF1-E6AD98B6E608}"/>
                  </a:ext>
                </a:extLst>
              </p14:cNvPr>
              <p14:cNvContentPartPr/>
              <p14:nvPr/>
            </p14:nvContentPartPr>
            <p14:xfrm>
              <a:off x="7560219" y="5206142"/>
              <a:ext cx="1246680" cy="10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B7E682-692A-BEDB-2EF1-E6AD98B6E6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1222" y="5197142"/>
                <a:ext cx="1264315" cy="11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B9B4F85-621F-0FF2-D417-7C6411CE6A48}"/>
                  </a:ext>
                </a:extLst>
              </p14:cNvPr>
              <p14:cNvContentPartPr/>
              <p14:nvPr/>
            </p14:nvContentPartPr>
            <p14:xfrm>
              <a:off x="8171499" y="5052386"/>
              <a:ext cx="185400" cy="280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B9B4F85-621F-0FF2-D417-7C6411CE6A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2499" y="5043374"/>
                <a:ext cx="203040" cy="298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C566A5E-3297-7471-3790-0058559AEE9E}"/>
                  </a:ext>
                </a:extLst>
              </p14:cNvPr>
              <p14:cNvContentPartPr/>
              <p14:nvPr/>
            </p14:nvContentPartPr>
            <p14:xfrm>
              <a:off x="8705739" y="2019314"/>
              <a:ext cx="2253960" cy="1376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C566A5E-3297-7471-3790-0058559AEE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96739" y="2010314"/>
                <a:ext cx="2271600" cy="13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AF22645-B38A-75DF-3841-BAC93666C61B}"/>
                  </a:ext>
                </a:extLst>
              </p14:cNvPr>
              <p14:cNvContentPartPr/>
              <p14:nvPr/>
            </p14:nvContentPartPr>
            <p14:xfrm>
              <a:off x="9785739" y="1959914"/>
              <a:ext cx="207720" cy="245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AF22645-B38A-75DF-3841-BAC93666C61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76723" y="1950914"/>
                <a:ext cx="225391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D854808-4A5F-0C49-E95C-F058785F81CC}"/>
                  </a:ext>
                </a:extLst>
              </p14:cNvPr>
              <p14:cNvContentPartPr/>
              <p14:nvPr/>
            </p14:nvContentPartPr>
            <p14:xfrm>
              <a:off x="10208379" y="1869914"/>
              <a:ext cx="393120" cy="244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D854808-4A5F-0C49-E95C-F058785F81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99387" y="1860914"/>
                <a:ext cx="410744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08853F00-03A4-03A7-DC3A-C03942883396}"/>
                  </a:ext>
                </a:extLst>
              </p14:cNvPr>
              <p14:cNvContentPartPr/>
              <p14:nvPr/>
            </p14:nvContentPartPr>
            <p14:xfrm>
              <a:off x="10839099" y="1151354"/>
              <a:ext cx="420120" cy="7110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08853F00-03A4-03A7-DC3A-C039428833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830091" y="1142354"/>
                <a:ext cx="437775" cy="72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13E7DBC-6584-62A1-E1BD-DD4AF7695752}"/>
                  </a:ext>
                </a:extLst>
              </p14:cNvPr>
              <p14:cNvContentPartPr/>
              <p14:nvPr/>
            </p14:nvContentPartPr>
            <p14:xfrm>
              <a:off x="9503139" y="1843274"/>
              <a:ext cx="87840" cy="227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13E7DBC-6584-62A1-E1BD-DD4AF769575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94139" y="1834288"/>
                <a:ext cx="105480" cy="24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A7425C4-314F-FBF3-B388-30A67531610D}"/>
                  </a:ext>
                </a:extLst>
              </p14:cNvPr>
              <p14:cNvContentPartPr/>
              <p14:nvPr/>
            </p14:nvContentPartPr>
            <p14:xfrm>
              <a:off x="11104059" y="1785674"/>
              <a:ext cx="333360" cy="592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A7425C4-314F-FBF3-B388-30A67531610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095059" y="1776669"/>
                <a:ext cx="351000" cy="610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6220364-7B19-08AB-56A8-69F9D3DAD59E}"/>
                  </a:ext>
                </a:extLst>
              </p14:cNvPr>
              <p14:cNvContentPartPr/>
              <p14:nvPr/>
            </p14:nvContentPartPr>
            <p14:xfrm>
              <a:off x="11462259" y="2166194"/>
              <a:ext cx="303840" cy="1857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6220364-7B19-08AB-56A8-69F9D3DAD5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453259" y="2157194"/>
                <a:ext cx="3214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52EA633-9CEE-AA6A-D369-FE2D88F424B3}"/>
                  </a:ext>
                </a:extLst>
              </p14:cNvPr>
              <p14:cNvContentPartPr/>
              <p14:nvPr/>
            </p14:nvContentPartPr>
            <p14:xfrm>
              <a:off x="10301259" y="1513154"/>
              <a:ext cx="205920" cy="2689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52EA633-9CEE-AA6A-D369-FE2D88F424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92275" y="1504154"/>
                <a:ext cx="223529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E168365-394B-00B9-EF38-E8ACEF8CE1D3}"/>
                  </a:ext>
                </a:extLst>
              </p14:cNvPr>
              <p14:cNvContentPartPr/>
              <p14:nvPr/>
            </p14:nvContentPartPr>
            <p14:xfrm>
              <a:off x="10171299" y="975314"/>
              <a:ext cx="433440" cy="369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E168365-394B-00B9-EF38-E8ACEF8CE1D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162299" y="966314"/>
                <a:ext cx="45108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3798136-819E-3B99-FF01-CD4B49C8DA4A}"/>
                  </a:ext>
                </a:extLst>
              </p14:cNvPr>
              <p14:cNvContentPartPr/>
              <p14:nvPr/>
            </p14:nvContentPartPr>
            <p14:xfrm>
              <a:off x="9934779" y="1797194"/>
              <a:ext cx="12960" cy="142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3798136-819E-3B99-FF01-CD4B49C8DA4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925779" y="1788194"/>
                <a:ext cx="306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31BEB6B-9D40-2888-AC43-BC3EBF8F7F99}"/>
                  </a:ext>
                </a:extLst>
              </p14:cNvPr>
              <p14:cNvContentPartPr/>
              <p14:nvPr/>
            </p14:nvContentPartPr>
            <p14:xfrm>
              <a:off x="9899139" y="1882514"/>
              <a:ext cx="121320" cy="982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31BEB6B-9D40-2888-AC43-BC3EBF8F7F9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890139" y="1873514"/>
                <a:ext cx="1389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D2F363E9-030B-A57E-BD64-09D75B7F636D}"/>
                  </a:ext>
                </a:extLst>
              </p14:cNvPr>
              <p14:cNvContentPartPr/>
              <p14:nvPr/>
            </p14:nvContentPartPr>
            <p14:xfrm>
              <a:off x="9714459" y="1599914"/>
              <a:ext cx="159840" cy="1627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D2F363E9-030B-A57E-BD64-09D75B7F636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705459" y="1590914"/>
                <a:ext cx="1774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1A04556-EC49-09F3-3805-03C1228D7E68}"/>
                  </a:ext>
                </a:extLst>
              </p14:cNvPr>
              <p14:cNvContentPartPr/>
              <p14:nvPr/>
            </p14:nvContentPartPr>
            <p14:xfrm>
              <a:off x="9868179" y="1555634"/>
              <a:ext cx="123480" cy="1641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1A04556-EC49-09F3-3805-03C1228D7E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59179" y="1546614"/>
                <a:ext cx="141120" cy="18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D5069460-F316-B7F8-BD1D-6130E83F2078}"/>
                  </a:ext>
                </a:extLst>
              </p14:cNvPr>
              <p14:cNvContentPartPr/>
              <p14:nvPr/>
            </p14:nvContentPartPr>
            <p14:xfrm>
              <a:off x="8901579" y="1945154"/>
              <a:ext cx="377280" cy="146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D5069460-F316-B7F8-BD1D-6130E83F207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892579" y="1936154"/>
                <a:ext cx="394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EF381BA-D097-7470-9DC6-76BA01ECA942}"/>
                  </a:ext>
                </a:extLst>
              </p14:cNvPr>
              <p14:cNvContentPartPr/>
              <p14:nvPr/>
            </p14:nvContentPartPr>
            <p14:xfrm>
              <a:off x="7830219" y="1664714"/>
              <a:ext cx="796320" cy="5803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EF381BA-D097-7470-9DC6-76BA01ECA94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21219" y="1655708"/>
                <a:ext cx="813960" cy="59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DE536FC-790C-514E-ABED-C715772B15CC}"/>
                  </a:ext>
                </a:extLst>
              </p14:cNvPr>
              <p14:cNvContentPartPr/>
              <p14:nvPr/>
            </p14:nvContentPartPr>
            <p14:xfrm>
              <a:off x="8037939" y="2036954"/>
              <a:ext cx="864000" cy="294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DE536FC-790C-514E-ABED-C715772B15C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28943" y="2027954"/>
                <a:ext cx="881633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4A66E39-27E4-3B1E-77AC-32ED9F426596}"/>
                  </a:ext>
                </a:extLst>
              </p14:cNvPr>
              <p14:cNvContentPartPr/>
              <p14:nvPr/>
            </p14:nvContentPartPr>
            <p14:xfrm>
              <a:off x="8436459" y="4797434"/>
              <a:ext cx="348840" cy="221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4A66E39-27E4-3B1E-77AC-32ED9F42659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427450" y="4788434"/>
                <a:ext cx="366498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FCCDBBF-9B1D-019C-0FDC-AD9E43D60666}"/>
                  </a:ext>
                </a:extLst>
              </p14:cNvPr>
              <p14:cNvContentPartPr/>
              <p14:nvPr/>
            </p14:nvContentPartPr>
            <p14:xfrm>
              <a:off x="8908059" y="4559474"/>
              <a:ext cx="722880" cy="2170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FCCDBBF-9B1D-019C-0FDC-AD9E43D6066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899059" y="4550474"/>
                <a:ext cx="740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1B068A9-EA64-61CD-D0EE-DE65EEF95F3A}"/>
                  </a:ext>
                </a:extLst>
              </p14:cNvPr>
              <p14:cNvContentPartPr/>
              <p14:nvPr/>
            </p14:nvContentPartPr>
            <p14:xfrm>
              <a:off x="9741819" y="4509794"/>
              <a:ext cx="848520" cy="2275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1B068A9-EA64-61CD-D0EE-DE65EEF95F3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732823" y="4500794"/>
                <a:ext cx="866153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5C19994-6899-5E02-BFFA-AA8F4D03AAF1}"/>
                  </a:ext>
                </a:extLst>
              </p14:cNvPr>
              <p14:cNvContentPartPr/>
              <p14:nvPr/>
            </p14:nvContentPartPr>
            <p14:xfrm>
              <a:off x="9196779" y="4938554"/>
              <a:ext cx="462600" cy="2264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5C19994-6899-5E02-BFFA-AA8F4D03AAF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187779" y="4929540"/>
                <a:ext cx="480240" cy="244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D74F810-4C44-2EE6-8EDB-4E3DF800FDCE}"/>
                  </a:ext>
                </a:extLst>
              </p14:cNvPr>
              <p14:cNvContentPartPr/>
              <p14:nvPr/>
            </p14:nvContentPartPr>
            <p14:xfrm>
              <a:off x="9712299" y="4914794"/>
              <a:ext cx="788760" cy="2012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D74F810-4C44-2EE6-8EDB-4E3DF800FDC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9703295" y="4905778"/>
                <a:ext cx="806408" cy="2189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07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A2BA-E840-4D27-8C62-BD65A2A9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in the SPS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3DDCC-DA74-EDE0-E3F8-B3A6DBF0D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1061545"/>
            <a:ext cx="6017778" cy="5423338"/>
          </a:xfrm>
        </p:spPr>
        <p:txBody>
          <a:bodyPr/>
          <a:lstStyle/>
          <a:p>
            <a:r>
              <a:rPr lang="en-US" dirty="0"/>
              <a:t>Installed crystal for non-local shadowing in LSS4: TECA</a:t>
            </a:r>
          </a:p>
          <a:p>
            <a:pPr lvl="1"/>
            <a:r>
              <a:rPr lang="en-US" dirty="0"/>
              <a:t>Same crystal as in LSS2: 0.8 mm width with 160 urad bending angle</a:t>
            </a:r>
          </a:p>
          <a:p>
            <a:r>
              <a:rPr lang="en-US" dirty="0"/>
              <a:t>Goniometer differences LSS2 vs LSS4:</a:t>
            </a:r>
          </a:p>
          <a:p>
            <a:pPr lvl="1"/>
            <a:r>
              <a:rPr lang="en-US" dirty="0"/>
              <a:t>Actuating from the inside of the SPS</a:t>
            </a:r>
          </a:p>
          <a:p>
            <a:pPr lvl="1"/>
            <a:r>
              <a:rPr lang="en-US" dirty="0"/>
              <a:t>Crystal oriented towards the inside </a:t>
            </a:r>
          </a:p>
          <a:p>
            <a:pPr lvl="1"/>
            <a:r>
              <a:rPr lang="en-US" dirty="0"/>
              <a:t>Space for 2 crystals but only one used</a:t>
            </a:r>
          </a:p>
          <a:p>
            <a:r>
              <a:rPr lang="en-GB" dirty="0"/>
              <a:t>Both crystals can only be reached with a closed orbit bump at high energy</a:t>
            </a:r>
          </a:p>
          <a:p>
            <a:pPr lvl="1"/>
            <a:r>
              <a:rPr lang="en-GB" dirty="0"/>
              <a:t>Enough aperture for injected beam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7ECCA0-35CF-D38D-8C4F-D7AC70FA97E2}"/>
              </a:ext>
            </a:extLst>
          </p:cNvPr>
          <p:cNvGrpSpPr/>
          <p:nvPr/>
        </p:nvGrpSpPr>
        <p:grpSpPr>
          <a:xfrm>
            <a:off x="6507585" y="918788"/>
            <a:ext cx="5213519" cy="5734037"/>
            <a:chOff x="6507585" y="918788"/>
            <a:chExt cx="5213519" cy="57340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B68885-2F99-66AC-1A40-18E2DA733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835"/>
            <a:stretch/>
          </p:blipFill>
          <p:spPr bwMode="auto">
            <a:xfrm>
              <a:off x="7989140" y="5725150"/>
              <a:ext cx="1617254" cy="927675"/>
            </a:xfrm>
            <a:prstGeom prst="ellipse">
              <a:avLst/>
            </a:prstGeom>
            <a:ln w="285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973F8C1-7A3F-9AAD-CC2A-A0C92ADC2389}"/>
                </a:ext>
              </a:extLst>
            </p:cNvPr>
            <p:cNvGrpSpPr/>
            <p:nvPr/>
          </p:nvGrpSpPr>
          <p:grpSpPr>
            <a:xfrm>
              <a:off x="6507585" y="918788"/>
              <a:ext cx="5213519" cy="5529309"/>
              <a:chOff x="6507585" y="918788"/>
              <a:chExt cx="5213519" cy="552930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3A15D22-CB76-8765-FDE1-6C6FBF4E7BA2}"/>
                  </a:ext>
                </a:extLst>
              </p:cNvPr>
              <p:cNvGrpSpPr/>
              <p:nvPr/>
            </p:nvGrpSpPr>
            <p:grpSpPr>
              <a:xfrm>
                <a:off x="6607516" y="918788"/>
                <a:ext cx="5113588" cy="4651092"/>
                <a:chOff x="6607516" y="918788"/>
                <a:chExt cx="5113588" cy="4651092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634E09EF-145E-8AB3-BBD1-45DAEC56C8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32154" y="2645251"/>
                  <a:ext cx="3394964" cy="2924629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450D6423-F17D-216D-94CA-D9B4E52B81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077507" y="1288120"/>
                  <a:ext cx="1643597" cy="1476046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</p:pic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343FD947-98CC-DF9E-1940-E7E6FD6263F7}"/>
                    </a:ext>
                  </a:extLst>
                </p:cNvPr>
                <p:cNvCxnSpPr>
                  <a:cxnSpLocks/>
                  <a:endCxn id="6" idx="1"/>
                </p:cNvCxnSpPr>
                <p:nvPr/>
              </p:nvCxnSpPr>
              <p:spPr>
                <a:xfrm flipV="1">
                  <a:off x="9459310" y="2026143"/>
                  <a:ext cx="618197" cy="738023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8A7659E6-F57B-CBAB-944B-DA3F7D41C2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89140" y="5171090"/>
                  <a:ext cx="429646" cy="39879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7FAD81D-BE8D-51AE-521D-B133D027238F}"/>
                    </a:ext>
                  </a:extLst>
                </p:cNvPr>
                <p:cNvSpPr txBox="1"/>
                <p:nvPr/>
              </p:nvSpPr>
              <p:spPr>
                <a:xfrm>
                  <a:off x="6607516" y="4483546"/>
                  <a:ext cx="1177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accent1"/>
                      </a:solidFill>
                    </a:rPr>
                    <a:t>TECA</a:t>
                  </a:r>
                  <a:endParaRPr lang="en-GB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FE9702-6A5F-3AF2-E4C5-96428BD6DE0C}"/>
                    </a:ext>
                  </a:extLst>
                </p:cNvPr>
                <p:cNvSpPr txBox="1"/>
                <p:nvPr/>
              </p:nvSpPr>
              <p:spPr>
                <a:xfrm>
                  <a:off x="10310725" y="918788"/>
                  <a:ext cx="11771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</a:rPr>
                    <a:t>TECS</a:t>
                  </a:r>
                  <a:endParaRPr lang="en-GB" dirty="0">
                    <a:solidFill>
                      <a:srgbClr val="FF0000"/>
                    </a:solidFill>
                  </a:endParaRPr>
                </a:p>
              </p:txBody>
            </p:sp>
          </p:grpSp>
          <p:pic>
            <p:nvPicPr>
              <p:cNvPr id="20" name="Content Placeholder 22">
                <a:extLst>
                  <a:ext uri="{FF2B5EF4-FFF2-40B4-BE49-F238E27FC236}">
                    <a16:creationId xmlns:a16="http://schemas.microsoft.com/office/drawing/2014/main" id="{9F465208-0177-DEBE-3D8E-04DBE03545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6507585" y="4780159"/>
                <a:ext cx="1438796" cy="166793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6956CA0-4B1D-8859-BD73-71DCBE06C4E3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7315200" y="5244662"/>
              <a:ext cx="1482567" cy="48048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CD73078-2A8C-042D-4BC3-E0FFA3179A96}"/>
                </a:ext>
              </a:extLst>
            </p:cNvPr>
            <p:cNvCxnSpPr>
              <a:cxnSpLocks/>
              <a:endCxn id="19" idx="3"/>
            </p:cNvCxnSpPr>
            <p:nvPr/>
          </p:nvCxnSpPr>
          <p:spPr>
            <a:xfrm>
              <a:off x="7315200" y="5244662"/>
              <a:ext cx="910781" cy="1272308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4437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C848-EF0B-EC76-1903-508BA3C0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Faster alignment – meta-Bayesian </a:t>
            </a:r>
            <a:r>
              <a:rPr lang="en-US" dirty="0" err="1"/>
              <a:t>optimisation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EF2C6-E372-0D74-F0E0-DC5F3C2C1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62" y="848724"/>
            <a:ext cx="10626919" cy="2400299"/>
          </a:xfrm>
        </p:spPr>
        <p:txBody>
          <a:bodyPr>
            <a:normAutofit fontScale="92500"/>
          </a:bodyPr>
          <a:lstStyle/>
          <a:p>
            <a:r>
              <a:rPr lang="en-GB" dirty="0">
                <a:sym typeface="Wingdings" panose="05000000000000000000" pitchFamily="2" charset="2"/>
              </a:rPr>
              <a:t>RGPE Bayesian optimisation for TECS alignment tested in simulations 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Promising x2 speed up to find channelling (~10 urad large minimum)</a:t>
            </a:r>
          </a:p>
          <a:p>
            <a:r>
              <a:rPr lang="en-GB" dirty="0">
                <a:sym typeface="Wingdings" panose="05000000000000000000" pitchFamily="2" charset="2"/>
              </a:rPr>
              <a:t>During machine tests, showed we can align TECA via BO </a:t>
            </a:r>
            <a:r>
              <a:rPr lang="en-GB">
                <a:sym typeface="Wingdings" panose="05000000000000000000" pitchFamily="2" charset="2"/>
              </a:rPr>
              <a:t>in ~50 </a:t>
            </a:r>
            <a:r>
              <a:rPr lang="en-GB" dirty="0">
                <a:sym typeface="Wingdings" panose="05000000000000000000" pitchFamily="2" charset="2"/>
              </a:rPr>
              <a:t>cycles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Very reproducible and robust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Only issue is the minimum step size the crystal can do</a:t>
            </a:r>
          </a:p>
          <a:p>
            <a:r>
              <a:rPr lang="en-GB" dirty="0">
                <a:sym typeface="Wingdings" panose="05000000000000000000" pitchFamily="2" charset="2"/>
              </a:rPr>
              <a:t>Test RGPE on machine  this year!</a:t>
            </a:r>
          </a:p>
        </p:txBody>
      </p:sp>
      <p:pic>
        <p:nvPicPr>
          <p:cNvPr id="2050" name="Picture 2" descr="zoom">
            <a:extLst>
              <a:ext uri="{FF2B5EF4-FFF2-40B4-BE49-F238E27FC236}">
                <a16:creationId xmlns:a16="http://schemas.microsoft.com/office/drawing/2014/main" id="{38EB66E3-FD1A-6A65-F79F-B7001CD7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4" y="3612229"/>
            <a:ext cx="4557398" cy="311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A299EBC-DECD-DF3D-F54B-FF201330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02" y="3612229"/>
            <a:ext cx="4866637" cy="313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12F531-20DB-63DF-604B-335C1CE6D9F4}"/>
              </a:ext>
            </a:extLst>
          </p:cNvPr>
          <p:cNvSpPr txBox="1"/>
          <p:nvPr/>
        </p:nvSpPr>
        <p:spPr>
          <a:xfrm>
            <a:off x="1800520" y="3242821"/>
            <a:ext cx="320511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Real machine data (TECA)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462AC-B3C4-D62D-D3F1-A69EA86F8F38}"/>
              </a:ext>
            </a:extLst>
          </p:cNvPr>
          <p:cNvSpPr txBox="1"/>
          <p:nvPr/>
        </p:nvSpPr>
        <p:spPr>
          <a:xfrm>
            <a:off x="7598237" y="3242821"/>
            <a:ext cx="334494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Simulations (TECS)</a:t>
            </a:r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3EF306-9F53-D035-76E7-5C3EC2AD6DC9}"/>
              </a:ext>
            </a:extLst>
          </p:cNvPr>
          <p:cNvCxnSpPr>
            <a:cxnSpLocks/>
          </p:cNvCxnSpPr>
          <p:nvPr/>
        </p:nvCxnSpPr>
        <p:spPr>
          <a:xfrm flipH="1">
            <a:off x="5169032" y="4308953"/>
            <a:ext cx="4551165" cy="2880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876E-654E-F3CD-66AE-5DB541A8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Faster crystal alignment: can we do better?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F2247-1627-D275-D8E4-853BE3B7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2" y="1189973"/>
            <a:ext cx="10626919" cy="4868919"/>
          </a:xfrm>
        </p:spPr>
        <p:txBody>
          <a:bodyPr/>
          <a:lstStyle/>
          <a:p>
            <a:r>
              <a:rPr lang="en-GB" dirty="0"/>
              <a:t>Alignment with BO demonstrated with local and non-local installation in 40-60 machine cycles…can we do better? </a:t>
            </a:r>
          </a:p>
          <a:p>
            <a:pPr lvl="1"/>
            <a:r>
              <a:rPr lang="en-GB" dirty="0"/>
              <a:t>This can be between 20 and 50 minutes, depending on machine configuration</a:t>
            </a:r>
          </a:p>
          <a:p>
            <a:r>
              <a:rPr lang="en-GB" dirty="0"/>
              <a:t>Crystal alignment </a:t>
            </a:r>
            <a:r>
              <a:rPr lang="en-GB" dirty="0">
                <a:sym typeface="Wingdings" panose="05000000000000000000" pitchFamily="2" charset="2"/>
              </a:rPr>
              <a:t></a:t>
            </a:r>
            <a:r>
              <a:rPr lang="en-GB" dirty="0"/>
              <a:t> very accurate model (from tracking)</a:t>
            </a:r>
          </a:p>
          <a:p>
            <a:r>
              <a:rPr lang="en-GB" dirty="0"/>
              <a:t>Uncertainty on absolute value of input parameters (angle and position): it could be shifted, scaled…</a:t>
            </a:r>
          </a:p>
        </p:txBody>
      </p:sp>
    </p:spTree>
    <p:extLst>
      <p:ext uri="{BB962C8B-B14F-4D97-AF65-F5344CB8AC3E}">
        <p14:creationId xmlns:p14="http://schemas.microsoft.com/office/powerpoint/2010/main" val="398573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C848-EF0B-EC76-1903-508BA3C0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Non-local shadowing machine results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EF2C6-E372-0D74-F0E0-DC5F3C2C1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78" y="929040"/>
            <a:ext cx="7663586" cy="32435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Simulations agree very well with data (needed some iterations though)</a:t>
            </a:r>
          </a:p>
          <a:p>
            <a:r>
              <a:rPr lang="en-US" dirty="0">
                <a:sym typeface="Wingdings" panose="05000000000000000000" pitchFamily="2" charset="2"/>
              </a:rPr>
              <a:t>Still to explore fully the combination of 2 crystals: one local and one non-local  first results in the machine were rather good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Almost x3 loss reduction </a:t>
            </a:r>
            <a:r>
              <a:rPr lang="en-US" dirty="0" err="1">
                <a:sym typeface="Wingdings" panose="05000000000000000000" pitchFamily="2" charset="2"/>
              </a:rPr>
              <a:t>wrt</a:t>
            </a:r>
            <a:r>
              <a:rPr lang="en-US" dirty="0">
                <a:sym typeface="Wingdings" panose="05000000000000000000" pitchFamily="2" charset="2"/>
              </a:rPr>
              <a:t> 2018 losses at ZS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1D7CAC-065A-6D09-5103-B8E3A85D02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39"/>
          <a:stretch/>
        </p:blipFill>
        <p:spPr bwMode="auto">
          <a:xfrm>
            <a:off x="8062232" y="929040"/>
            <a:ext cx="3473576" cy="296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01B8F8F-278B-9E2B-EE0F-564DC1624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/>
          <a:stretch/>
        </p:blipFill>
        <p:spPr bwMode="auto">
          <a:xfrm>
            <a:off x="128621" y="3429000"/>
            <a:ext cx="3811204" cy="275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CD2B302-E3E0-49C0-376E-C3871DB7C704}"/>
              </a:ext>
            </a:extLst>
          </p:cNvPr>
          <p:cNvSpPr/>
          <p:nvPr/>
        </p:nvSpPr>
        <p:spPr>
          <a:xfrm>
            <a:off x="9162661" y="3928033"/>
            <a:ext cx="1319800" cy="348311"/>
          </a:xfrm>
          <a:prstGeom prst="down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F79B2C-8278-0184-32D6-D1A811622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961" y="4312178"/>
            <a:ext cx="3450745" cy="2513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595D9A-EDEB-F236-B132-5B0B95512FE3}"/>
              </a:ext>
            </a:extLst>
          </p:cNvPr>
          <p:cNvSpPr txBox="1"/>
          <p:nvPr/>
        </p:nvSpPr>
        <p:spPr>
          <a:xfrm>
            <a:off x="8218824" y="908019"/>
            <a:ext cx="90941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39982-3598-2688-3331-70CD3859F29A}"/>
              </a:ext>
            </a:extLst>
          </p:cNvPr>
          <p:cNvSpPr txBox="1"/>
          <p:nvPr/>
        </p:nvSpPr>
        <p:spPr>
          <a:xfrm>
            <a:off x="10655922" y="3962151"/>
            <a:ext cx="13198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Simulations</a:t>
            </a:r>
            <a:endParaRPr lang="en-GB" sz="1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D38E1B-4F10-BEEA-A001-BD6CD693DA09}"/>
              </a:ext>
            </a:extLst>
          </p:cNvPr>
          <p:cNvGrpSpPr/>
          <p:nvPr/>
        </p:nvGrpSpPr>
        <p:grpSpPr>
          <a:xfrm>
            <a:off x="4184400" y="3302876"/>
            <a:ext cx="3809833" cy="3010445"/>
            <a:chOff x="4184400" y="3302876"/>
            <a:chExt cx="3809833" cy="3010445"/>
          </a:xfrm>
        </p:grpSpPr>
        <p:pic>
          <p:nvPicPr>
            <p:cNvPr id="10" name="Picture 9" descr="A graph with numbers and a line&#10;&#10;Description automatically generated">
              <a:extLst>
                <a:ext uri="{FF2B5EF4-FFF2-40B4-BE49-F238E27FC236}">
                  <a16:creationId xmlns:a16="http://schemas.microsoft.com/office/drawing/2014/main" id="{2FFFFA98-6E8F-7799-B2BE-1DFF7B6E3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84400" y="3672890"/>
              <a:ext cx="3809833" cy="26404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EDF5B1-D3FE-C0A2-83A5-4DD21E868F4D}"/>
                </a:ext>
              </a:extLst>
            </p:cNvPr>
            <p:cNvSpPr/>
            <p:nvPr/>
          </p:nvSpPr>
          <p:spPr>
            <a:xfrm>
              <a:off x="5052849" y="3804915"/>
              <a:ext cx="212834" cy="179972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5CFE43-7339-C55C-8A0A-CE323CA5EFBA}"/>
                </a:ext>
              </a:extLst>
            </p:cNvPr>
            <p:cNvSpPr/>
            <p:nvPr/>
          </p:nvSpPr>
          <p:spPr>
            <a:xfrm>
              <a:off x="5297424" y="3804915"/>
              <a:ext cx="417576" cy="179972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E8F4007-6BB3-34E1-FCC7-5A7EC954B5A5}"/>
                </a:ext>
              </a:extLst>
            </p:cNvPr>
            <p:cNvSpPr/>
            <p:nvPr/>
          </p:nvSpPr>
          <p:spPr>
            <a:xfrm>
              <a:off x="5750787" y="3804915"/>
              <a:ext cx="1761482" cy="1799726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21BA25-B4EA-86CF-2D8C-FA66B3DD225D}"/>
                </a:ext>
              </a:extLst>
            </p:cNvPr>
            <p:cNvSpPr txBox="1"/>
            <p:nvPr/>
          </p:nvSpPr>
          <p:spPr>
            <a:xfrm>
              <a:off x="4437993" y="3302876"/>
              <a:ext cx="772510" cy="43088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/>
                <a:t>No crystals</a:t>
              </a:r>
              <a:endParaRPr lang="en-GB" sz="105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BDA72B-123C-F420-7C35-A11331DB3717}"/>
                </a:ext>
              </a:extLst>
            </p:cNvPr>
            <p:cNvSpPr txBox="1"/>
            <p:nvPr/>
          </p:nvSpPr>
          <p:spPr>
            <a:xfrm>
              <a:off x="5297424" y="3479847"/>
              <a:ext cx="564931" cy="25391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/>
                <a:t>TECA</a:t>
              </a:r>
              <a:endParaRPr lang="en-GB" sz="105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1BCFED-D3AE-13FE-6488-7CA83B07403F}"/>
                </a:ext>
              </a:extLst>
            </p:cNvPr>
            <p:cNvSpPr txBox="1"/>
            <p:nvPr/>
          </p:nvSpPr>
          <p:spPr>
            <a:xfrm>
              <a:off x="6175642" y="3479847"/>
              <a:ext cx="1068614" cy="25391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dirty="0"/>
                <a:t>TECA + TECS</a:t>
              </a:r>
              <a:endParaRPr lang="en-GB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18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0B3E-604A-FDC7-FBCB-3DFDE260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Faster alignment – meta-Bayesian </a:t>
            </a:r>
            <a:r>
              <a:rPr lang="en-US" dirty="0" err="1"/>
              <a:t>optimisation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ACBA7-CB98-C3FF-1CB0-F2B610C32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2" y="1189973"/>
            <a:ext cx="5727827" cy="4868919"/>
          </a:xfrm>
        </p:spPr>
        <p:txBody>
          <a:bodyPr>
            <a:normAutofit/>
          </a:bodyPr>
          <a:lstStyle/>
          <a:p>
            <a:r>
              <a:rPr lang="en-GB" dirty="0"/>
              <a:t>Rank-Weighted GP-Ensemble </a:t>
            </a:r>
            <a:r>
              <a:rPr lang="en-GB" dirty="0">
                <a:hlinkClick r:id="rId3"/>
              </a:rPr>
              <a:t>[2]</a:t>
            </a:r>
            <a:endParaRPr lang="en-GB" dirty="0"/>
          </a:p>
          <a:p>
            <a:r>
              <a:rPr lang="en-GB" dirty="0"/>
              <a:t>Usage of multiple Gaussian Process (GP) models to represent the underlying function </a:t>
            </a:r>
          </a:p>
          <a:p>
            <a:r>
              <a:rPr lang="en-GB" dirty="0"/>
              <a:t>Each GP represents the target function with a give difference (shift, scale, rotation…) </a:t>
            </a:r>
          </a:p>
          <a:p>
            <a:r>
              <a:rPr lang="en-GB" dirty="0"/>
              <a:t>The final prediction is made by combining the predictions of all the GPs using a weighting scheme that considers the quality of the predictions of each GP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86AF54D-507C-95F8-7C9F-2725ADE34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02" y="869983"/>
            <a:ext cx="4664317" cy="311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extLst>
              <a:ext uri="{FF2B5EF4-FFF2-40B4-BE49-F238E27FC236}">
                <a16:creationId xmlns:a16="http://schemas.microsoft.com/office/drawing/2014/main" id="{3E1637EA-BA5B-EB91-2E4F-30B58E8F8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68" y="3939034"/>
            <a:ext cx="4544251" cy="290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97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FE91-AA41-12D3-70BE-12520B6F6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Faster alignment – meta-Bayesian </a:t>
            </a:r>
            <a:r>
              <a:rPr lang="en-US" dirty="0" err="1"/>
              <a:t>optimisation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87B680-845C-B812-6CA3-324CFD11EE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995" y="1102291"/>
                <a:ext cx="6939419" cy="232670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We can make many surrogates of our simulations </a:t>
                </a:r>
              </a:p>
              <a:p>
                <a:r>
                  <a:rPr lang="en-US" dirty="0"/>
                  <a:t>Select a target function to optimize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Original </a:t>
                </a:r>
                <a:r>
                  <a:rPr lang="en-US" dirty="0">
                    <a:sym typeface="Wingdings" panose="05000000000000000000" pitchFamily="2" charset="2"/>
                  </a:rPr>
                  <a:t> shift and scale inputs to get the “base” models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We can then make Bayesian optimisation on a model that ranks the predictions from the different base models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87B680-845C-B812-6CA3-324CFD11EE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995" y="1102291"/>
                <a:ext cx="6939419" cy="2326709"/>
              </a:xfrm>
              <a:blipFill>
                <a:blip r:embed="rId2"/>
                <a:stretch>
                  <a:fillRect l="-615" t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F99EB9EC-2EA3-439F-5CB9-A10B7C141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13" y="1217612"/>
            <a:ext cx="4210160" cy="237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D52E8C38-7E93-31E8-340C-4055E2150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5656"/>
            <a:ext cx="12119626" cy="314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88CD2B-D18D-FD04-9860-54839F7BB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0813" y="966564"/>
            <a:ext cx="3829584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7ED9-AFF2-8A14-6E3A-DA6D16CE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	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4F507-346F-D6B8-2BA6-B658749B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SPS operated with crystal in VR with ~30% loss reduction for the last 3 years</a:t>
            </a:r>
          </a:p>
          <a:p>
            <a:pPr lvl="1"/>
            <a:r>
              <a:rPr lang="en-US" dirty="0"/>
              <a:t>Intensity extracted from 1e12 to 4e13 </a:t>
            </a:r>
            <a:r>
              <a:rPr lang="en-US" dirty="0" err="1"/>
              <a:t>ppp</a:t>
            </a:r>
            <a:endParaRPr lang="en-US" dirty="0"/>
          </a:p>
          <a:p>
            <a:r>
              <a:rPr lang="en-US" dirty="0"/>
              <a:t>Loss reduction of x2 are within reach for operational beams</a:t>
            </a:r>
          </a:p>
          <a:p>
            <a:pPr lvl="1"/>
            <a:r>
              <a:rPr lang="en-US" dirty="0"/>
              <a:t>x2 loss reduction demonstrated with non-local installation in LSS4 in physics conditions </a:t>
            </a:r>
          </a:p>
          <a:p>
            <a:pPr lvl="2"/>
            <a:r>
              <a:rPr lang="en-US" dirty="0"/>
              <a:t>Need controller to be able to operate in this regime for long</a:t>
            </a:r>
          </a:p>
          <a:p>
            <a:r>
              <a:rPr lang="en-US" dirty="0"/>
              <a:t>Proposed method to align crystals in ~30 machine cycles </a:t>
            </a:r>
          </a:p>
          <a:p>
            <a:pPr lvl="1"/>
            <a:r>
              <a:rPr lang="en-US" dirty="0"/>
              <a:t>RGPE ready to be tested in the machine</a:t>
            </a:r>
          </a:p>
          <a:p>
            <a:r>
              <a:rPr lang="en-US" dirty="0"/>
              <a:t>Simulations improved to properly reproduce results and extrapolate:</a:t>
            </a:r>
          </a:p>
          <a:p>
            <a:pPr lvl="1"/>
            <a:r>
              <a:rPr lang="en-US" dirty="0"/>
              <a:t>Performance reach with single crystal seems between x2 and x3 (and not the hopped x4)…need something more to get to x4 target!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4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E195-69DA-99B9-5C2D-A2F5773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orbit drift </a:t>
            </a:r>
            <a:endParaRPr lang="en-GB" dirty="0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DAE3D38-9EC1-0F6E-7830-06C1F2AB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2" y="3182581"/>
            <a:ext cx="9752436" cy="36571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CE1FEC-E321-4B0B-54A8-D3C372F18990}"/>
              </a:ext>
            </a:extLst>
          </p:cNvPr>
          <p:cNvCxnSpPr/>
          <p:nvPr/>
        </p:nvCxnSpPr>
        <p:spPr>
          <a:xfrm>
            <a:off x="1219782" y="4034589"/>
            <a:ext cx="1026113" cy="1010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2ABBC9-D0DA-1815-7F81-2DCA4848C03A}"/>
              </a:ext>
            </a:extLst>
          </p:cNvPr>
          <p:cNvSpPr txBox="1"/>
          <p:nvPr/>
        </p:nvSpPr>
        <p:spPr>
          <a:xfrm>
            <a:off x="234563" y="3296653"/>
            <a:ext cx="123329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Loss reduction with TECS</a:t>
            </a:r>
            <a:endParaRPr lang="en-GB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8437C-4D1B-0140-96B3-52346A50ABC0}"/>
              </a:ext>
            </a:extLst>
          </p:cNvPr>
          <p:cNvSpPr/>
          <p:nvPr/>
        </p:nvSpPr>
        <p:spPr>
          <a:xfrm>
            <a:off x="1933074" y="3848100"/>
            <a:ext cx="3312694" cy="2560721"/>
          </a:xfrm>
          <a:prstGeom prst="rect">
            <a:avLst/>
          </a:prstGeom>
          <a:solidFill>
            <a:srgbClr val="0070C0">
              <a:alpha val="24000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112DEF-79E4-83A6-6364-3259CDD55E0B}"/>
              </a:ext>
            </a:extLst>
          </p:cNvPr>
          <p:cNvSpPr txBox="1">
            <a:spLocks/>
          </p:cNvSpPr>
          <p:nvPr/>
        </p:nvSpPr>
        <p:spPr>
          <a:xfrm>
            <a:off x="234563" y="1018674"/>
            <a:ext cx="10358410" cy="2163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Montserrat" pitchFamily="2" charset="0"/>
              <a:buChar char="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3A66A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Operational test carried out </a:t>
            </a:r>
            <a:r>
              <a:rPr lang="en-US">
                <a:sym typeface="Wingdings" panose="05000000000000000000" pitchFamily="2" charset="2"/>
              </a:rPr>
              <a:t> very important results: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TECA can reduce losses x2 in this configuration also with high intensity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Loss reduction is not resilient to machine stops or changes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Major difference before and after long stop for MKDH cable replacement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The good news is that the beam “drifts away”, hence we could catch this with “simple” feed-forward controller!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389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E195-69DA-99B9-5C2D-A2F5773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test with nominal intensity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5BB0-834A-F875-DBE0-0518C924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018674"/>
            <a:ext cx="10358410" cy="2163908"/>
          </a:xfrm>
        </p:spPr>
        <p:txBody>
          <a:bodyPr/>
          <a:lstStyle/>
          <a:p>
            <a:r>
              <a:rPr lang="en-US"/>
              <a:t>Operational test carried out </a:t>
            </a:r>
            <a:r>
              <a:rPr lang="en-US">
                <a:sym typeface="Wingdings" panose="05000000000000000000" pitchFamily="2" charset="2"/>
              </a:rPr>
              <a:t> very important results: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TECA can reduce losses x2 in this configuration also with high intensity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Loss reduction is not resilient to machine stops or changes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Major difference before and after long stop for MKDH cable replacement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The good news is that the beam “drifts away”, hence we could catch this with “simple” feed-forward controller! </a:t>
            </a:r>
            <a:endParaRPr lang="en-GB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DAE3D38-9EC1-0F6E-7830-06C1F2AB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2" y="3182581"/>
            <a:ext cx="9752436" cy="36571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CE1FEC-E321-4B0B-54A8-D3C372F18990}"/>
              </a:ext>
            </a:extLst>
          </p:cNvPr>
          <p:cNvCxnSpPr>
            <a:cxnSpLocks/>
          </p:cNvCxnSpPr>
          <p:nvPr/>
        </p:nvCxnSpPr>
        <p:spPr>
          <a:xfrm flipH="1">
            <a:off x="5413768" y="3771480"/>
            <a:ext cx="491732" cy="10195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2ABBC9-D0DA-1815-7F81-2DCA4848C03A}"/>
              </a:ext>
            </a:extLst>
          </p:cNvPr>
          <p:cNvSpPr txBox="1"/>
          <p:nvPr/>
        </p:nvSpPr>
        <p:spPr>
          <a:xfrm>
            <a:off x="5479355" y="3253731"/>
            <a:ext cx="123329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TECA setting up</a:t>
            </a:r>
            <a:endParaRPr lang="en-GB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8437C-4D1B-0140-96B3-52346A50ABC0}"/>
              </a:ext>
            </a:extLst>
          </p:cNvPr>
          <p:cNvSpPr/>
          <p:nvPr/>
        </p:nvSpPr>
        <p:spPr>
          <a:xfrm flipH="1">
            <a:off x="5245767" y="3848100"/>
            <a:ext cx="173957" cy="2560721"/>
          </a:xfrm>
          <a:prstGeom prst="rect">
            <a:avLst/>
          </a:prstGeom>
          <a:solidFill>
            <a:srgbClr val="0070C0">
              <a:alpha val="24000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571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E195-69DA-99B9-5C2D-A2F5773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test with nominal intensity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5BB0-834A-F875-DBE0-0518C924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018674"/>
            <a:ext cx="10358410" cy="2163908"/>
          </a:xfrm>
        </p:spPr>
        <p:txBody>
          <a:bodyPr/>
          <a:lstStyle/>
          <a:p>
            <a:r>
              <a:rPr lang="en-US"/>
              <a:t>Operational test carried out </a:t>
            </a:r>
            <a:r>
              <a:rPr lang="en-US">
                <a:sym typeface="Wingdings" panose="05000000000000000000" pitchFamily="2" charset="2"/>
              </a:rPr>
              <a:t> very important results: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TECA can reduce losses x2 in this configuration also with high intensity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Loss reduction is not resilient to machine stops or changes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Major difference before and after long stop for MKDH cable replacement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The good news is that the beam “drifts away”, hence we could catch this with “simple” feed-forward controller! </a:t>
            </a:r>
            <a:endParaRPr lang="en-GB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DAE3D38-9EC1-0F6E-7830-06C1F2AB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2" y="3182581"/>
            <a:ext cx="9752436" cy="36571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CE1FEC-E321-4B0B-54A8-D3C372F18990}"/>
              </a:ext>
            </a:extLst>
          </p:cNvPr>
          <p:cNvCxnSpPr>
            <a:cxnSpLocks/>
          </p:cNvCxnSpPr>
          <p:nvPr/>
        </p:nvCxnSpPr>
        <p:spPr>
          <a:xfrm flipH="1">
            <a:off x="5715000" y="3771480"/>
            <a:ext cx="190500" cy="2067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2ABBC9-D0DA-1815-7F81-2DCA4848C03A}"/>
              </a:ext>
            </a:extLst>
          </p:cNvPr>
          <p:cNvSpPr txBox="1"/>
          <p:nvPr/>
        </p:nvSpPr>
        <p:spPr>
          <a:xfrm>
            <a:off x="5479355" y="3253731"/>
            <a:ext cx="19596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TECA in shadowing with HI beam</a:t>
            </a:r>
            <a:endParaRPr lang="en-GB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8437C-4D1B-0140-96B3-52346A50ABC0}"/>
              </a:ext>
            </a:extLst>
          </p:cNvPr>
          <p:cNvSpPr/>
          <p:nvPr/>
        </p:nvSpPr>
        <p:spPr>
          <a:xfrm flipH="1">
            <a:off x="5572654" y="3848100"/>
            <a:ext cx="491731" cy="2560721"/>
          </a:xfrm>
          <a:prstGeom prst="rect">
            <a:avLst/>
          </a:prstGeom>
          <a:solidFill>
            <a:srgbClr val="0070C0">
              <a:alpha val="24000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370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E195-69DA-99B9-5C2D-A2F5773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test with nominal intensity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5BB0-834A-F875-DBE0-0518C924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018674"/>
            <a:ext cx="10358410" cy="2163908"/>
          </a:xfrm>
        </p:spPr>
        <p:txBody>
          <a:bodyPr/>
          <a:lstStyle/>
          <a:p>
            <a:r>
              <a:rPr lang="en-US"/>
              <a:t>Operational test carried out </a:t>
            </a:r>
            <a:r>
              <a:rPr lang="en-US">
                <a:sym typeface="Wingdings" panose="05000000000000000000" pitchFamily="2" charset="2"/>
              </a:rPr>
              <a:t> very important results: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TECA can reduce losses x2 in this configuration also with high intensity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Loss reduction is not resilient to machine stops or changes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Major difference before and after long stop for MKDH cable replacement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The good news is that the beam “drifts away”, hence we could catch this with “simple” feed-forward controller! </a:t>
            </a:r>
            <a:endParaRPr lang="en-GB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DAE3D38-9EC1-0F6E-7830-06C1F2AB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2" y="3182581"/>
            <a:ext cx="9752436" cy="36571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CE1FEC-E321-4B0B-54A8-D3C372F18990}"/>
              </a:ext>
            </a:extLst>
          </p:cNvPr>
          <p:cNvCxnSpPr>
            <a:cxnSpLocks/>
          </p:cNvCxnSpPr>
          <p:nvPr/>
        </p:nvCxnSpPr>
        <p:spPr>
          <a:xfrm>
            <a:off x="5905500" y="3771480"/>
            <a:ext cx="190500" cy="1048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2ABBC9-D0DA-1815-7F81-2DCA4848C03A}"/>
              </a:ext>
            </a:extLst>
          </p:cNvPr>
          <p:cNvSpPr txBox="1"/>
          <p:nvPr/>
        </p:nvSpPr>
        <p:spPr>
          <a:xfrm>
            <a:off x="5251299" y="3367642"/>
            <a:ext cx="195967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Long machine stop</a:t>
            </a:r>
            <a:endParaRPr lang="en-GB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8437C-4D1B-0140-96B3-52346A50ABC0}"/>
              </a:ext>
            </a:extLst>
          </p:cNvPr>
          <p:cNvSpPr/>
          <p:nvPr/>
        </p:nvSpPr>
        <p:spPr>
          <a:xfrm flipH="1">
            <a:off x="6040635" y="3848100"/>
            <a:ext cx="190499" cy="2560721"/>
          </a:xfrm>
          <a:prstGeom prst="rect">
            <a:avLst/>
          </a:prstGeom>
          <a:solidFill>
            <a:srgbClr val="0070C0">
              <a:alpha val="24000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881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E195-69DA-99B9-5C2D-A2F5773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test with nominal intensity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5BB0-834A-F875-DBE0-0518C924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018674"/>
            <a:ext cx="10358410" cy="2163908"/>
          </a:xfrm>
        </p:spPr>
        <p:txBody>
          <a:bodyPr/>
          <a:lstStyle/>
          <a:p>
            <a:r>
              <a:rPr lang="en-US"/>
              <a:t>Operational test carried out </a:t>
            </a:r>
            <a:r>
              <a:rPr lang="en-US">
                <a:sym typeface="Wingdings" panose="05000000000000000000" pitchFamily="2" charset="2"/>
              </a:rPr>
              <a:t> very important results: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TECA can reduce losses x2 in this configuration also with high intensity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Loss reduction is not resilient to machine stops or changes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Major difference before and after long stop for MKDH cable replacement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The good news is that the beam “drifts away”, hence we could catch this with “simple” feed-forward controller! </a:t>
            </a:r>
            <a:endParaRPr lang="en-GB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DAE3D38-9EC1-0F6E-7830-06C1F2AB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2" y="3182581"/>
            <a:ext cx="9752436" cy="36571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CE1FEC-E321-4B0B-54A8-D3C372F18990}"/>
              </a:ext>
            </a:extLst>
          </p:cNvPr>
          <p:cNvCxnSpPr>
            <a:cxnSpLocks/>
          </p:cNvCxnSpPr>
          <p:nvPr/>
        </p:nvCxnSpPr>
        <p:spPr>
          <a:xfrm>
            <a:off x="5905500" y="3771480"/>
            <a:ext cx="334615" cy="1038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2ABBC9-D0DA-1815-7F81-2DCA4848C03A}"/>
              </a:ext>
            </a:extLst>
          </p:cNvPr>
          <p:cNvSpPr txBox="1"/>
          <p:nvPr/>
        </p:nvSpPr>
        <p:spPr>
          <a:xfrm>
            <a:off x="5092972" y="3215421"/>
            <a:ext cx="19596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Re-start and beam slowly drifting away</a:t>
            </a:r>
            <a:endParaRPr lang="en-GB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8437C-4D1B-0140-96B3-52346A50ABC0}"/>
              </a:ext>
            </a:extLst>
          </p:cNvPr>
          <p:cNvSpPr/>
          <p:nvPr/>
        </p:nvSpPr>
        <p:spPr>
          <a:xfrm flipH="1">
            <a:off x="6240115" y="3848100"/>
            <a:ext cx="417859" cy="2560721"/>
          </a:xfrm>
          <a:prstGeom prst="rect">
            <a:avLst/>
          </a:prstGeom>
          <a:solidFill>
            <a:srgbClr val="0070C0">
              <a:alpha val="24000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175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E195-69DA-99B9-5C2D-A2F5773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test with nominal intensity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5BB0-834A-F875-DBE0-0518C924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018674"/>
            <a:ext cx="10358410" cy="2163908"/>
          </a:xfrm>
        </p:spPr>
        <p:txBody>
          <a:bodyPr/>
          <a:lstStyle/>
          <a:p>
            <a:r>
              <a:rPr lang="en-US"/>
              <a:t>Operational test carried out </a:t>
            </a:r>
            <a:r>
              <a:rPr lang="en-US">
                <a:sym typeface="Wingdings" panose="05000000000000000000" pitchFamily="2" charset="2"/>
              </a:rPr>
              <a:t> very important results: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TECA can reduce losses x2 in this configuration also with high intensity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Loss reduction is not resilient to machine stops or changes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Major difference before and after long stop for MKDH cable replacement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The good news is that the beam “drifts away”, hence we could catch this with “simple” feed-forward controller! </a:t>
            </a:r>
            <a:endParaRPr lang="en-GB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DAE3D38-9EC1-0F6E-7830-06C1F2AB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2" y="3182581"/>
            <a:ext cx="9752436" cy="36571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CE1FEC-E321-4B0B-54A8-D3C372F18990}"/>
              </a:ext>
            </a:extLst>
          </p:cNvPr>
          <p:cNvCxnSpPr>
            <a:cxnSpLocks/>
          </p:cNvCxnSpPr>
          <p:nvPr/>
        </p:nvCxnSpPr>
        <p:spPr>
          <a:xfrm>
            <a:off x="5905500" y="3771480"/>
            <a:ext cx="729282" cy="752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2ABBC9-D0DA-1815-7F81-2DCA4848C03A}"/>
              </a:ext>
            </a:extLst>
          </p:cNvPr>
          <p:cNvSpPr txBox="1"/>
          <p:nvPr/>
        </p:nvSpPr>
        <p:spPr>
          <a:xfrm>
            <a:off x="5092972" y="3215421"/>
            <a:ext cx="19596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Shadowing lost – TECA in AM</a:t>
            </a:r>
            <a:endParaRPr lang="en-GB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8437C-4D1B-0140-96B3-52346A50ABC0}"/>
              </a:ext>
            </a:extLst>
          </p:cNvPr>
          <p:cNvSpPr/>
          <p:nvPr/>
        </p:nvSpPr>
        <p:spPr>
          <a:xfrm flipH="1">
            <a:off x="6634782" y="3838575"/>
            <a:ext cx="1156667" cy="2560721"/>
          </a:xfrm>
          <a:prstGeom prst="rect">
            <a:avLst/>
          </a:prstGeom>
          <a:solidFill>
            <a:srgbClr val="0070C0">
              <a:alpha val="24000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88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E195-69DA-99B9-5C2D-A2F5773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test with nominal intensity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5BB0-834A-F875-DBE0-0518C924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018674"/>
            <a:ext cx="10358410" cy="2163908"/>
          </a:xfrm>
        </p:spPr>
        <p:txBody>
          <a:bodyPr/>
          <a:lstStyle/>
          <a:p>
            <a:r>
              <a:rPr lang="en-US"/>
              <a:t>Operational test carried out </a:t>
            </a:r>
            <a:r>
              <a:rPr lang="en-US">
                <a:sym typeface="Wingdings" panose="05000000000000000000" pitchFamily="2" charset="2"/>
              </a:rPr>
              <a:t> very important results: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TECA can reduce losses x2 in this configuration also with high intensity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Loss reduction is not resilient to machine stops or changes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Major difference before and after long stop for MKDH cable replacement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The good news is that the beam “drifts away”, hence we could catch this with “simple” feed-forward controller! </a:t>
            </a:r>
            <a:endParaRPr lang="en-GB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DAE3D38-9EC1-0F6E-7830-06C1F2AB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2" y="3182581"/>
            <a:ext cx="9752436" cy="36571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CE1FEC-E321-4B0B-54A8-D3C372F18990}"/>
              </a:ext>
            </a:extLst>
          </p:cNvPr>
          <p:cNvCxnSpPr>
            <a:cxnSpLocks/>
          </p:cNvCxnSpPr>
          <p:nvPr/>
        </p:nvCxnSpPr>
        <p:spPr>
          <a:xfrm>
            <a:off x="5905500" y="3771480"/>
            <a:ext cx="729282" cy="752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2ABBC9-D0DA-1815-7F81-2DCA4848C03A}"/>
              </a:ext>
            </a:extLst>
          </p:cNvPr>
          <p:cNvSpPr txBox="1"/>
          <p:nvPr/>
        </p:nvSpPr>
        <p:spPr>
          <a:xfrm>
            <a:off x="5092972" y="3215421"/>
            <a:ext cx="19596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Shadowing lost – TECA in AM</a:t>
            </a:r>
            <a:endParaRPr lang="en-GB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8437C-4D1B-0140-96B3-52346A50ABC0}"/>
              </a:ext>
            </a:extLst>
          </p:cNvPr>
          <p:cNvSpPr/>
          <p:nvPr/>
        </p:nvSpPr>
        <p:spPr>
          <a:xfrm flipH="1">
            <a:off x="6634782" y="3838575"/>
            <a:ext cx="1156667" cy="2560721"/>
          </a:xfrm>
          <a:prstGeom prst="rect">
            <a:avLst/>
          </a:prstGeom>
          <a:solidFill>
            <a:srgbClr val="0070C0">
              <a:alpha val="24000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75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6334-623D-B3BB-EDE2-FAF2E072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Non-local shadowing machine results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CF47A-C2B2-861C-8E96-E809B4E8D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2" y="926084"/>
            <a:ext cx="10626919" cy="4686493"/>
          </a:xfrm>
        </p:spPr>
        <p:txBody>
          <a:bodyPr/>
          <a:lstStyle/>
          <a:p>
            <a:r>
              <a:rPr lang="en-US" dirty="0"/>
              <a:t>Clearly seen local loss reduction and no increase elsewhere (except at the crystal, as expected)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F17ED86-A3CF-BBD4-216B-471809B2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7"/>
            <a:ext cx="12192000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969164-D6F6-13A5-258A-2780A5F5CAF7}"/>
              </a:ext>
            </a:extLst>
          </p:cNvPr>
          <p:cNvCxnSpPr/>
          <p:nvPr/>
        </p:nvCxnSpPr>
        <p:spPr>
          <a:xfrm>
            <a:off x="11498317" y="3804745"/>
            <a:ext cx="189186" cy="4309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A8D4B8A-6EFB-3D3B-65F3-EFC16D8DD4AA}"/>
              </a:ext>
            </a:extLst>
          </p:cNvPr>
          <p:cNvSpPr txBox="1"/>
          <p:nvPr/>
        </p:nvSpPr>
        <p:spPr>
          <a:xfrm>
            <a:off x="10423381" y="3158414"/>
            <a:ext cx="134532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Non-local</a:t>
            </a:r>
          </a:p>
          <a:p>
            <a:r>
              <a:rPr lang="en-US" dirty="0"/>
              <a:t>crystal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BBF902-377B-BEA0-56C7-DE3A24F391BA}"/>
              </a:ext>
            </a:extLst>
          </p:cNvPr>
          <p:cNvCxnSpPr>
            <a:cxnSpLocks/>
          </p:cNvCxnSpPr>
          <p:nvPr/>
        </p:nvCxnSpPr>
        <p:spPr>
          <a:xfrm flipH="1">
            <a:off x="2815646" y="2942952"/>
            <a:ext cx="537154" cy="486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1772AC-9370-32F6-250E-522C89ED709B}"/>
              </a:ext>
            </a:extLst>
          </p:cNvPr>
          <p:cNvSpPr txBox="1"/>
          <p:nvPr/>
        </p:nvSpPr>
        <p:spPr>
          <a:xfrm>
            <a:off x="3134064" y="2573620"/>
            <a:ext cx="53715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ES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360C92-F9A8-9020-5BD0-A2C596166463}"/>
              </a:ext>
            </a:extLst>
          </p:cNvPr>
          <p:cNvCxnSpPr/>
          <p:nvPr/>
        </p:nvCxnSpPr>
        <p:spPr>
          <a:xfrm>
            <a:off x="6553198" y="2133600"/>
            <a:ext cx="0" cy="252548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4BBCF97-A208-495F-D58E-998A262A63D9}"/>
              </a:ext>
            </a:extLst>
          </p:cNvPr>
          <p:cNvCxnSpPr/>
          <p:nvPr/>
        </p:nvCxnSpPr>
        <p:spPr>
          <a:xfrm flipH="1">
            <a:off x="707571" y="2340429"/>
            <a:ext cx="5736772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B4E4A85-D1F8-F756-E2D0-9C820D2B37C1}"/>
              </a:ext>
            </a:extLst>
          </p:cNvPr>
          <p:cNvSpPr txBox="1"/>
          <p:nvPr/>
        </p:nvSpPr>
        <p:spPr>
          <a:xfrm>
            <a:off x="4447784" y="2340429"/>
            <a:ext cx="1745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Transfer line + extraction region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69558F-C477-4A4D-34C3-005595533A62}"/>
              </a:ext>
            </a:extLst>
          </p:cNvPr>
          <p:cNvCxnSpPr/>
          <p:nvPr/>
        </p:nvCxnSpPr>
        <p:spPr>
          <a:xfrm>
            <a:off x="6672943" y="2340429"/>
            <a:ext cx="2079171" cy="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1909B0F-9318-7B83-FC88-7447A55E2FC9}"/>
              </a:ext>
            </a:extLst>
          </p:cNvPr>
          <p:cNvSpPr txBox="1"/>
          <p:nvPr/>
        </p:nvSpPr>
        <p:spPr>
          <a:xfrm>
            <a:off x="6913000" y="2350532"/>
            <a:ext cx="906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SPS</a:t>
            </a: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9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EE195-69DA-99B9-5C2D-A2F5773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test with nominal intensity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05BB0-834A-F875-DBE0-0518C924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018674"/>
            <a:ext cx="10358410" cy="2163908"/>
          </a:xfrm>
        </p:spPr>
        <p:txBody>
          <a:bodyPr/>
          <a:lstStyle/>
          <a:p>
            <a:r>
              <a:rPr lang="en-US"/>
              <a:t>Operational test carried out </a:t>
            </a:r>
            <a:r>
              <a:rPr lang="en-US">
                <a:sym typeface="Wingdings" panose="05000000000000000000" pitchFamily="2" charset="2"/>
              </a:rPr>
              <a:t> very important results: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TECA can reduce losses x2 in this configuration also with high intensity</a:t>
            </a:r>
          </a:p>
          <a:p>
            <a:pPr lvl="1"/>
            <a:r>
              <a:rPr lang="en-US">
                <a:sym typeface="Wingdings" panose="05000000000000000000" pitchFamily="2" charset="2"/>
              </a:rPr>
              <a:t>Loss reduction is not resilient to machine stops or changes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Major difference before and after long stop for MKDH cable replacement </a:t>
            </a:r>
          </a:p>
          <a:p>
            <a:pPr lvl="2"/>
            <a:r>
              <a:rPr lang="en-US">
                <a:sym typeface="Wingdings" panose="05000000000000000000" pitchFamily="2" charset="2"/>
              </a:rPr>
              <a:t>The good news is that the beam “drifts away”, hence we could catch this with “simple” feed-forward controller! </a:t>
            </a:r>
            <a:endParaRPr lang="en-GB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DAE3D38-9EC1-0F6E-7830-06C1F2AB2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82" y="3182581"/>
            <a:ext cx="9752436" cy="36571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CE1FEC-E321-4B0B-54A8-D3C372F18990}"/>
              </a:ext>
            </a:extLst>
          </p:cNvPr>
          <p:cNvCxnSpPr>
            <a:cxnSpLocks/>
          </p:cNvCxnSpPr>
          <p:nvPr/>
        </p:nvCxnSpPr>
        <p:spPr>
          <a:xfrm>
            <a:off x="6972300" y="3515341"/>
            <a:ext cx="786431" cy="751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42ABBC9-D0DA-1815-7F81-2DCA4848C03A}"/>
              </a:ext>
            </a:extLst>
          </p:cNvPr>
          <p:cNvSpPr txBox="1"/>
          <p:nvPr/>
        </p:nvSpPr>
        <p:spPr>
          <a:xfrm>
            <a:off x="6096000" y="2874140"/>
            <a:ext cx="195967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/>
              <a:t>Attempt to re-optimize but TECA blocked due to motor inaccuracy</a:t>
            </a:r>
            <a:endParaRPr lang="en-GB" sz="1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8437C-4D1B-0140-96B3-52346A50ABC0}"/>
              </a:ext>
            </a:extLst>
          </p:cNvPr>
          <p:cNvSpPr/>
          <p:nvPr/>
        </p:nvSpPr>
        <p:spPr>
          <a:xfrm flipH="1">
            <a:off x="7758731" y="3848100"/>
            <a:ext cx="270843" cy="2560721"/>
          </a:xfrm>
          <a:prstGeom prst="rect">
            <a:avLst/>
          </a:prstGeom>
          <a:solidFill>
            <a:srgbClr val="0070C0">
              <a:alpha val="24000"/>
            </a:srgb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018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1247-502C-D4D8-8773-4DB39222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problems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695F8-BF8A-A79E-C6F7-6F9DD98BC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372399"/>
            <a:ext cx="11376740" cy="46864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>
                <a:highlight>
                  <a:srgbClr val="FFFF00"/>
                </a:highlight>
              </a:rPr>
              <a:t>Design:</a:t>
            </a:r>
          </a:p>
          <a:p>
            <a:r>
              <a:rPr lang="en-US" dirty="0"/>
              <a:t>Large parameter space and simulations are rather lengthy – need to simulate SX process </a:t>
            </a:r>
          </a:p>
          <a:p>
            <a:pPr lvl="1"/>
            <a:r>
              <a:rPr lang="en-US" dirty="0"/>
              <a:t>Crystal widths, bending angle, (angle, position), number of crystals…</a:t>
            </a:r>
          </a:p>
          <a:p>
            <a:pPr marL="0" indent="0">
              <a:buNone/>
            </a:pPr>
            <a:r>
              <a:rPr lang="en-US" b="1" u="sng" dirty="0">
                <a:highlight>
                  <a:srgbClr val="FFFF00"/>
                </a:highlight>
              </a:rPr>
              <a:t>Operation:</a:t>
            </a:r>
          </a:p>
          <a:p>
            <a:r>
              <a:rPr lang="en-US" dirty="0"/>
              <a:t>SPS closed orbit changes in time – hysteresis, magnets variations, non-ideality of converters, etc. </a:t>
            </a:r>
          </a:p>
          <a:p>
            <a:pPr lvl="1"/>
            <a:r>
              <a:rPr lang="en-US" dirty="0"/>
              <a:t>Pulsed machine inherently less stable than a coasting one</a:t>
            </a:r>
          </a:p>
          <a:p>
            <a:r>
              <a:rPr lang="en-GB" dirty="0"/>
              <a:t>TECS and TECA suffer of backlash </a:t>
            </a:r>
          </a:p>
          <a:p>
            <a:pPr lvl="1"/>
            <a:r>
              <a:rPr lang="en-GB" dirty="0"/>
              <a:t>Active backlash compensation already hidden in the low-level controls, but still error between CTRL and LVDT changes in time (depending on history of movement also)</a:t>
            </a:r>
          </a:p>
          <a:p>
            <a:pPr lvl="1"/>
            <a:r>
              <a:rPr lang="en-GB" dirty="0"/>
              <a:t>Resolution of movement lower than loss reduction acceptance </a:t>
            </a:r>
            <a:endParaRPr lang="en-US" dirty="0"/>
          </a:p>
          <a:p>
            <a:r>
              <a:rPr lang="en-US" dirty="0"/>
              <a:t>Crystals have small acceptances </a:t>
            </a:r>
          </a:p>
          <a:p>
            <a:pPr lvl="1"/>
            <a:r>
              <a:rPr lang="en-GB" dirty="0"/>
              <a:t>For shadowing, this a 2D problem: angle and position </a:t>
            </a:r>
            <a:r>
              <a:rPr lang="en-GB" dirty="0" err="1"/>
              <a:t>wrt</a:t>
            </a:r>
            <a:r>
              <a:rPr lang="en-GB" dirty="0"/>
              <a:t> ZS </a:t>
            </a:r>
            <a:r>
              <a:rPr lang="en-GB" dirty="0">
                <a:sym typeface="Wingdings" panose="05000000000000000000" pitchFamily="2" charset="2"/>
              </a:rPr>
              <a:t> scans are too slow </a:t>
            </a:r>
            <a:endParaRPr lang="en-GB" dirty="0"/>
          </a:p>
          <a:p>
            <a:pPr lvl="1"/>
            <a:r>
              <a:rPr lang="en-GB" dirty="0"/>
              <a:t>Wrong settings of crystal can deflect beamlet on ZS or SPS aperture and cause losses/damages </a:t>
            </a:r>
            <a:r>
              <a:rPr lang="en-GB" dirty="0">
                <a:sym typeface="Wingdings" panose="05000000000000000000" pitchFamily="2" charset="2"/>
              </a:rPr>
              <a:t> need low intensity for setting up 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55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68BB-24FD-DFA8-B833-0D6170B9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88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6127-078D-C0E0-E277-82DB0B42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parameter optimization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41BDD-0089-CCE6-07CC-8F172C3C8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/>
              <a:t>Relatively large parameter space to explore </a:t>
            </a:r>
            <a:r>
              <a:rPr lang="en-US" dirty="0">
                <a:sym typeface="Wingdings" panose="05000000000000000000" pitchFamily="2" charset="2"/>
              </a:rPr>
              <a:t> for each configuration, need to find optimum angle and position for shadowing </a:t>
            </a:r>
          </a:p>
          <a:p>
            <a:r>
              <a:rPr lang="en-US" dirty="0">
                <a:sym typeface="Wingdings" panose="05000000000000000000" pitchFamily="2" charset="2"/>
              </a:rPr>
              <a:t>It gets rather complicated for MVRA – also need to optimize for relative alignment of each crystal of the MVRA</a:t>
            </a:r>
          </a:p>
          <a:p>
            <a:r>
              <a:rPr lang="en-US" u="sng" dirty="0">
                <a:highlight>
                  <a:srgbClr val="FFFF00"/>
                </a:highlight>
                <a:sym typeface="Wingdings" panose="05000000000000000000" pitchFamily="2" charset="2"/>
              </a:rPr>
              <a:t>Bayesian optimization is the perfect tool for this</a:t>
            </a:r>
            <a:r>
              <a:rPr lang="en-US" u="sng" dirty="0">
                <a:sym typeface="Wingdings" panose="05000000000000000000" pitchFamily="2" charset="2"/>
              </a:rPr>
              <a:t>: </a:t>
            </a:r>
            <a:r>
              <a:rPr lang="en-US" dirty="0">
                <a:sym typeface="Wingdings" panose="05000000000000000000" pitchFamily="2" charset="2"/>
              </a:rPr>
              <a:t>derivative-free optimization, designed to be optimal for noisy objective function, can include prior knowledge easily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Extensively used in ML for hyper-parameter optimization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Extensively used in industry for complex system design </a:t>
            </a:r>
          </a:p>
          <a:p>
            <a:r>
              <a:rPr lang="en-US" dirty="0">
                <a:sym typeface="Wingdings" panose="05000000000000000000" pitchFamily="2" charset="2"/>
              </a:rPr>
              <a:t>We used both </a:t>
            </a:r>
            <a:r>
              <a:rPr lang="en-US" u="sng" dirty="0">
                <a:sym typeface="Wingdings" panose="05000000000000000000" pitchFamily="2" charset="2"/>
              </a:rPr>
              <a:t>simple BO and multi-fidelity Bayesian optimization </a:t>
            </a:r>
          </a:p>
          <a:p>
            <a:pPr lvl="1"/>
            <a:r>
              <a:rPr lang="en-GB" dirty="0"/>
              <a:t>MFBO help to significantly reduce the time needed for optimisation </a:t>
            </a:r>
            <a:r>
              <a:rPr lang="en-GB" dirty="0">
                <a:sym typeface="Wingdings" panose="05000000000000000000" pitchFamily="2" charset="2"/>
              </a:rPr>
              <a:t> also leads to better accuracy (just because longer exploration possible/feasible)</a:t>
            </a:r>
          </a:p>
        </p:txBody>
      </p:sp>
    </p:spTree>
    <p:extLst>
      <p:ext uri="{BB962C8B-B14F-4D97-AF65-F5344CB8AC3E}">
        <p14:creationId xmlns:p14="http://schemas.microsoft.com/office/powerpoint/2010/main" val="158465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0C1D-B261-7A98-4F50-06DE39E5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parameter optimization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0D82F-3025-F9F2-D259-7FC454305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63" y="1111469"/>
            <a:ext cx="6339658" cy="3799490"/>
          </a:xfrm>
        </p:spPr>
        <p:txBody>
          <a:bodyPr/>
          <a:lstStyle/>
          <a:p>
            <a:r>
              <a:rPr lang="en-US" dirty="0"/>
              <a:t>Accurate simulation take ~ 10 min </a:t>
            </a:r>
            <a:r>
              <a:rPr lang="en-US" dirty="0">
                <a:sym typeface="Wingdings" panose="05000000000000000000" pitchFamily="2" charset="2"/>
              </a:rPr>
              <a:t> just a waste of time/resources to run a full grid scan in a 6D space</a:t>
            </a:r>
          </a:p>
          <a:p>
            <a:r>
              <a:rPr lang="en-US" dirty="0">
                <a:sym typeface="Wingdings" panose="05000000000000000000" pitchFamily="2" charset="2"/>
              </a:rPr>
              <a:t>Made cheap surrogate (NN) with a few low-particles simulations </a:t>
            </a:r>
          </a:p>
          <a:p>
            <a:r>
              <a:rPr lang="en-US" dirty="0">
                <a:sym typeface="Wingdings" panose="05000000000000000000" pitchFamily="2" charset="2"/>
              </a:rPr>
              <a:t>Run multi-fidelity optimization to get optimal configuration for MVRA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Basically, optimization done on simulations with very large number of particles as only run a few times </a:t>
            </a:r>
            <a:endParaRPr lang="en-GB" dirty="0"/>
          </a:p>
        </p:txBody>
      </p:sp>
      <p:pic>
        <p:nvPicPr>
          <p:cNvPr id="1028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0B333A9-04F8-177E-CC54-6B036AF3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4098479"/>
            <a:ext cx="3790138" cy="26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5BF181-EBBE-167F-9894-F514A16EE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762150"/>
              </p:ext>
            </p:extLst>
          </p:nvPr>
        </p:nvGraphicFramePr>
        <p:xfrm>
          <a:off x="577575" y="5117756"/>
          <a:ext cx="6548439" cy="1264920"/>
        </p:xfrm>
        <a:graphic>
          <a:graphicData uri="http://schemas.openxmlformats.org/drawingml/2006/table">
            <a:tbl>
              <a:tblPr/>
              <a:tblGrid>
                <a:gridCol w="1280994">
                  <a:extLst>
                    <a:ext uri="{9D8B030D-6E8A-4147-A177-3AD203B41FA5}">
                      <a16:colId xmlns:a16="http://schemas.microsoft.com/office/drawing/2014/main" val="219814447"/>
                    </a:ext>
                  </a:extLst>
                </a:gridCol>
                <a:gridCol w="805803">
                  <a:extLst>
                    <a:ext uri="{9D8B030D-6E8A-4147-A177-3AD203B41FA5}">
                      <a16:colId xmlns:a16="http://schemas.microsoft.com/office/drawing/2014/main" val="3547414093"/>
                    </a:ext>
                  </a:extLst>
                </a:gridCol>
                <a:gridCol w="1131059">
                  <a:extLst>
                    <a:ext uri="{9D8B030D-6E8A-4147-A177-3AD203B41FA5}">
                      <a16:colId xmlns:a16="http://schemas.microsoft.com/office/drawing/2014/main" val="2957784445"/>
                    </a:ext>
                  </a:extLst>
                </a:gridCol>
                <a:gridCol w="737852">
                  <a:extLst>
                    <a:ext uri="{9D8B030D-6E8A-4147-A177-3AD203B41FA5}">
                      <a16:colId xmlns:a16="http://schemas.microsoft.com/office/drawing/2014/main" val="95005703"/>
                    </a:ext>
                  </a:extLst>
                </a:gridCol>
                <a:gridCol w="1393721">
                  <a:extLst>
                    <a:ext uri="{9D8B030D-6E8A-4147-A177-3AD203B41FA5}">
                      <a16:colId xmlns:a16="http://schemas.microsoft.com/office/drawing/2014/main" val="2811294550"/>
                    </a:ext>
                  </a:extLst>
                </a:gridCol>
                <a:gridCol w="1199010">
                  <a:extLst>
                    <a:ext uri="{9D8B030D-6E8A-4147-A177-3AD203B41FA5}">
                      <a16:colId xmlns:a16="http://schemas.microsoft.com/office/drawing/2014/main" val="3600701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GB" sz="1300" b="0" i="1">
                          <a:effectLst/>
                          <a:highlight>
                            <a:srgbClr val="FFFFFF"/>
                          </a:highlight>
                          <a:latin typeface="Verdana" panose="020B0604030504040204" pitchFamily="34" charset="0"/>
                        </a:rPr>
                        <a:t>Direction </a:t>
                      </a:r>
                      <a:endParaRPr lang="en-GB" b="0" i="1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GB" sz="1300" b="0" i="1" dirty="0">
                          <a:effectLst/>
                          <a:highlight>
                            <a:srgbClr val="FFFFFF"/>
                          </a:highlight>
                          <a:latin typeface="Verdana" panose="020B0604030504040204" pitchFamily="34" charset="0"/>
                        </a:rPr>
                        <a:t>Angle (urad) </a:t>
                      </a:r>
                      <a:endParaRPr lang="en-GB" b="0" i="1" dirty="0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GB" sz="1300" b="0" i="1">
                          <a:effectLst/>
                          <a:highlight>
                            <a:srgbClr val="FFFFFF"/>
                          </a:highlight>
                          <a:latin typeface="Verdana" panose="020B0604030504040204" pitchFamily="34" charset="0"/>
                        </a:rPr>
                        <a:t>Position (mm) </a:t>
                      </a:r>
                      <a:endParaRPr lang="en-GB" b="0" i="1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GB" sz="1300" b="0" i="1">
                          <a:effectLst/>
                          <a:highlight>
                            <a:srgbClr val="FFFFFF"/>
                          </a:highlight>
                          <a:latin typeface="Verdana" panose="020B0604030504040204" pitchFamily="34" charset="0"/>
                        </a:rPr>
                        <a:t>Width (mm) </a:t>
                      </a:r>
                      <a:endParaRPr lang="en-GB" b="0" i="1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GB" sz="1300" b="0" i="1">
                          <a:effectLst/>
                          <a:highlight>
                            <a:srgbClr val="FFFFFF"/>
                          </a:highlight>
                          <a:latin typeface="Verdana" panose="020B0604030504040204" pitchFamily="34" charset="0"/>
                        </a:rPr>
                        <a:t>Relative angle (urad) </a:t>
                      </a:r>
                      <a:endParaRPr lang="en-GB" b="0" i="1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GB" sz="1300" b="0" i="1">
                          <a:effectLst/>
                          <a:highlight>
                            <a:srgbClr val="FFFFFF"/>
                          </a:highlight>
                          <a:latin typeface="Verdana" panose="020B0604030504040204" pitchFamily="34" charset="0"/>
                        </a:rPr>
                        <a:t>N. Crystals (1) </a:t>
                      </a:r>
                      <a:endParaRPr lang="en-GB" b="0" i="1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80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GB" sz="1300" b="0" i="1">
                          <a:effectLst/>
                          <a:highlight>
                            <a:srgbClr val="FFFFFF"/>
                          </a:highlight>
                          <a:latin typeface="Verdana" panose="020B0604030504040204" pitchFamily="34" charset="0"/>
                        </a:rPr>
                        <a:t>VR to inside </a:t>
                      </a:r>
                      <a:endParaRPr lang="en-GB" b="0" i="1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1000" b="0" i="0">
                          <a:effectLst/>
                          <a:highlight>
                            <a:srgbClr val="F2F2F2"/>
                          </a:highlight>
                          <a:latin typeface="Verdana" panose="020B0604030504040204" pitchFamily="34" charset="0"/>
                        </a:rPr>
                        <a:t>-789 </a:t>
                      </a:r>
                      <a:endParaRPr lang="en-GB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1000" b="0" i="0">
                          <a:effectLst/>
                          <a:highlight>
                            <a:srgbClr val="F2F2F2"/>
                          </a:highlight>
                          <a:latin typeface="Verdana" panose="020B0604030504040204" pitchFamily="34" charset="0"/>
                        </a:rPr>
                        <a:t>-16.03 </a:t>
                      </a:r>
                      <a:endParaRPr lang="en-GB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1000" b="0" i="0">
                          <a:effectLst/>
                          <a:highlight>
                            <a:srgbClr val="F2F2F2"/>
                          </a:highlight>
                          <a:latin typeface="Verdana" panose="020B0604030504040204" pitchFamily="34" charset="0"/>
                        </a:rPr>
                        <a:t>1.4  </a:t>
                      </a:r>
                      <a:endParaRPr lang="en-GB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1000" b="0" i="0">
                          <a:effectLst/>
                          <a:highlight>
                            <a:srgbClr val="F2F2F2"/>
                          </a:highlight>
                          <a:latin typeface="Verdana" panose="020B0604030504040204" pitchFamily="34" charset="0"/>
                        </a:rPr>
                        <a:t>-7 </a:t>
                      </a:r>
                      <a:endParaRPr lang="en-GB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1000" b="0" i="0">
                          <a:effectLst/>
                          <a:highlight>
                            <a:srgbClr val="F2F2F2"/>
                          </a:highlight>
                          <a:latin typeface="Verdana" panose="020B0604030504040204" pitchFamily="34" charset="0"/>
                        </a:rPr>
                        <a:t>5 </a:t>
                      </a:r>
                      <a:endParaRPr lang="en-GB" b="0" i="0">
                        <a:effectLst/>
                        <a:highlight>
                          <a:srgbClr val="F2F2F2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649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GB" sz="1300" b="0" i="1">
                          <a:effectLst/>
                          <a:highlight>
                            <a:srgbClr val="FFFFFF"/>
                          </a:highlight>
                          <a:latin typeface="Verdana" panose="020B0604030504040204" pitchFamily="34" charset="0"/>
                        </a:rPr>
                        <a:t>VR to outside </a:t>
                      </a:r>
                      <a:endParaRPr lang="en-GB" b="0" i="1">
                        <a:effectLst/>
                        <a:highlight>
                          <a:srgbClr val="FFFFFF"/>
                        </a:highlight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-562 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-15.96 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1.3 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1000" b="0" i="0">
                          <a:effectLst/>
                          <a:latin typeface="Verdana" panose="020B0604030504040204" pitchFamily="34" charset="0"/>
                        </a:rPr>
                        <a:t>-9 </a:t>
                      </a:r>
                      <a:endParaRPr lang="en-GB" b="0" i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en-GB" sz="1000" b="0" i="0" dirty="0">
                          <a:effectLst/>
                          <a:latin typeface="Verdana" panose="020B0604030504040204" pitchFamily="34" charset="0"/>
                        </a:rPr>
                        <a:t>5 </a:t>
                      </a:r>
                      <a:endParaRPr lang="en-GB" b="0" i="0" dirty="0"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637038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C13FF517-E32A-CFCC-FF39-D678BB1F79E9}"/>
              </a:ext>
            </a:extLst>
          </p:cNvPr>
          <p:cNvGrpSpPr/>
          <p:nvPr/>
        </p:nvGrpSpPr>
        <p:grpSpPr>
          <a:xfrm>
            <a:off x="6727113" y="861439"/>
            <a:ext cx="4687122" cy="3112217"/>
            <a:chOff x="6727113" y="861439"/>
            <a:chExt cx="4687122" cy="31122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823106E-E741-9730-03BE-14A2D82DCF0D}"/>
                </a:ext>
              </a:extLst>
            </p:cNvPr>
            <p:cNvGrpSpPr/>
            <p:nvPr/>
          </p:nvGrpSpPr>
          <p:grpSpPr>
            <a:xfrm>
              <a:off x="6727113" y="861439"/>
              <a:ext cx="4687122" cy="3112217"/>
              <a:chOff x="6727113" y="861439"/>
              <a:chExt cx="4687122" cy="311221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8A033B5-0B15-0129-E5AA-F214EC7D73FD}"/>
                  </a:ext>
                </a:extLst>
              </p:cNvPr>
              <p:cNvGrpSpPr/>
              <p:nvPr/>
            </p:nvGrpSpPr>
            <p:grpSpPr>
              <a:xfrm>
                <a:off x="6727113" y="861439"/>
                <a:ext cx="4687122" cy="3071758"/>
                <a:chOff x="6727113" y="861439"/>
                <a:chExt cx="4687122" cy="3071758"/>
              </a:xfrm>
            </p:grpSpPr>
            <p:pic>
              <p:nvPicPr>
                <p:cNvPr id="1026" name="Picture 2">
                  <a:extLst>
                    <a:ext uri="{FF2B5EF4-FFF2-40B4-BE49-F238E27FC236}">
                      <a16:creationId xmlns:a16="http://schemas.microsoft.com/office/drawing/2014/main" id="{5D9F740D-D37A-E335-4F57-04CC73FB0A0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27113" y="861439"/>
                  <a:ext cx="4687122" cy="30717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52DA6E71-B5A4-1126-A7F9-2E2AB47459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71952" y="2640425"/>
                  <a:ext cx="527037" cy="339258"/>
                </a:xfrm>
                <a:prstGeom prst="rect">
                  <a:avLst/>
                </a:prstGeom>
              </p:spPr>
            </p:pic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47E3CA9E-8CD5-0685-DB85-6ECC4CD3B7C1}"/>
                    </a:ext>
                  </a:extLst>
                </p:cNvPr>
                <p:cNvSpPr/>
                <p:nvPr/>
              </p:nvSpPr>
              <p:spPr>
                <a:xfrm>
                  <a:off x="9946860" y="2501900"/>
                  <a:ext cx="292515" cy="273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63315572-F450-8D35-C4C4-6596F70618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-5835"/>
                <a:stretch/>
              </p:blipFill>
              <p:spPr bwMode="auto">
                <a:xfrm>
                  <a:off x="9965097" y="2501900"/>
                  <a:ext cx="352843" cy="202395"/>
                </a:xfrm>
                <a:prstGeom prst="ellipse">
                  <a:avLst/>
                </a:prstGeom>
                <a:ln w="28575" cap="rnd">
                  <a:solidFill>
                    <a:srgbClr val="333333"/>
                  </a:solidFill>
                </a:ln>
                <a:effectLst>
                  <a:outerShdw blurRad="381000" dist="292100" dir="5400000" sx="-80000" sy="-18000" rotWithShape="0">
                    <a:srgbClr val="000000">
                      <a:alpha val="22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07ACCF2-4C8F-4E8B-5B09-050A7201C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55310" y="2277044"/>
                <a:ext cx="301994" cy="271208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</p:pic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07CE20B5-1B76-727B-3BBD-E7204BF71571}"/>
                  </a:ext>
                </a:extLst>
              </p:cNvPr>
              <p:cNvSpPr/>
              <p:nvPr/>
            </p:nvSpPr>
            <p:spPr>
              <a:xfrm rot="10800000" flipV="1">
                <a:off x="10239374" y="1985107"/>
                <a:ext cx="510788" cy="229606"/>
              </a:xfrm>
              <a:prstGeom prst="parallelogram">
                <a:avLst>
                  <a:gd name="adj" fmla="val 59512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909CC55-39E9-B762-6D6C-593D4F4ABE8C}"/>
                  </a:ext>
                </a:extLst>
              </p:cNvPr>
              <p:cNvSpPr txBox="1"/>
              <p:nvPr/>
            </p:nvSpPr>
            <p:spPr>
              <a:xfrm>
                <a:off x="9906000" y="1825626"/>
                <a:ext cx="558799" cy="1692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500" dirty="0"/>
                  <a:t>parameters</a:t>
                </a:r>
                <a:endParaRPr lang="en-GB" dirty="0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DC269E3-E30A-BD3E-8364-4CBFDC5B52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835"/>
              <a:stretch/>
            </p:blipFill>
            <p:spPr bwMode="auto">
              <a:xfrm rot="9313508">
                <a:off x="10344110" y="1964495"/>
                <a:ext cx="352843" cy="202395"/>
              </a:xfrm>
              <a:prstGeom prst="ellipse">
                <a:avLst/>
              </a:prstGeom>
              <a:ln w="285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56B9DE3-7AD3-D46A-CBBE-7467F24DD1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56965" y="2036374"/>
                <a:ext cx="405183" cy="34904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6C009E6-BB35-B429-545B-144146FBD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09000" y="3449337"/>
                <a:ext cx="561674" cy="48386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B9378DF-24FB-E776-DCFB-1BFA2AB5E7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5835"/>
              <a:stretch/>
            </p:blipFill>
            <p:spPr bwMode="auto">
              <a:xfrm>
                <a:off x="8668884" y="3731726"/>
                <a:ext cx="176422" cy="101198"/>
              </a:xfrm>
              <a:prstGeom prst="ellipse">
                <a:avLst/>
              </a:prstGeom>
              <a:ln w="28575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8B87BFA-B63C-6234-7A1D-2C4CFFBAD8BB}"/>
                  </a:ext>
                </a:extLst>
              </p:cNvPr>
              <p:cNvSpPr/>
              <p:nvPr/>
            </p:nvSpPr>
            <p:spPr>
              <a:xfrm>
                <a:off x="7512050" y="922995"/>
                <a:ext cx="1644650" cy="55195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latin typeface="Simplified Arabic Fixed" panose="020F0502020204030204" pitchFamily="49" charset="-78"/>
                    <a:cs typeface="Simplified Arabic Fixed" panose="020F0502020204030204" pitchFamily="49" charset="-78"/>
                  </a:rPr>
                  <a:t>Add low or high-fidelity data to dataset</a:t>
                </a:r>
                <a:endParaRPr lang="en-GB" sz="900" dirty="0">
                  <a:latin typeface="Simplified Arabic Fixed" panose="020F0502020204030204" pitchFamily="49" charset="-78"/>
                  <a:cs typeface="Simplified Arabic Fixed" panose="020F0502020204030204" pitchFamily="49" charset="-78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6FF753-67C7-2C20-B380-0A905FFF5913}"/>
                  </a:ext>
                </a:extLst>
              </p:cNvPr>
              <p:cNvSpPr/>
              <p:nvPr/>
            </p:nvSpPr>
            <p:spPr>
              <a:xfrm>
                <a:off x="9281109" y="1156301"/>
                <a:ext cx="1228724" cy="285258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latin typeface="Simplified Arabic Fixed" panose="020F0502020204030204" pitchFamily="49" charset="-78"/>
                    <a:cs typeface="Simplified Arabic Fixed" panose="020F0502020204030204" pitchFamily="49" charset="-78"/>
                  </a:rPr>
                  <a:t>Update surrogate model</a:t>
                </a:r>
                <a:endParaRPr lang="en-GB" sz="900" dirty="0">
                  <a:latin typeface="Simplified Arabic Fixed" panose="020F0502020204030204" pitchFamily="49" charset="-78"/>
                  <a:cs typeface="Simplified Arabic Fixed" panose="020F0502020204030204" pitchFamily="49" charset="-7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5D0746C-9F0B-4E6A-78AB-E2D52508676D}"/>
                  </a:ext>
                </a:extLst>
              </p:cNvPr>
              <p:cNvSpPr/>
              <p:nvPr/>
            </p:nvSpPr>
            <p:spPr>
              <a:xfrm>
                <a:off x="9070674" y="3489796"/>
                <a:ext cx="746096" cy="48386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latin typeface="Simplified Arabic Fixed" panose="020F0502020204030204" pitchFamily="49" charset="-78"/>
                    <a:cs typeface="Simplified Arabic Fixed" panose="020F0502020204030204" pitchFamily="49" charset="-78"/>
                  </a:rPr>
                  <a:t>Get next point: low or high fidelity</a:t>
                </a:r>
                <a:endParaRPr lang="en-GB" sz="900" dirty="0">
                  <a:latin typeface="Simplified Arabic Fixed" panose="020F0502020204030204" pitchFamily="49" charset="-78"/>
                  <a:cs typeface="Simplified Arabic Fixed" panose="020F0502020204030204" pitchFamily="49" charset="-78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C9D847-CD77-7C8A-6CDD-BE80FC952338}"/>
                </a:ext>
              </a:extLst>
            </p:cNvPr>
            <p:cNvSpPr/>
            <p:nvPr/>
          </p:nvSpPr>
          <p:spPr>
            <a:xfrm rot="16200000">
              <a:off x="7941983" y="2411828"/>
              <a:ext cx="936625" cy="831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Simplified Arabic Fixed" panose="020F0502020204030204" pitchFamily="49" charset="-78"/>
                  <a:cs typeface="Simplified Arabic Fixed" panose="020F0502020204030204" pitchFamily="49" charset="-78"/>
                </a:rPr>
                <a:t>ZS losses</a:t>
              </a:r>
              <a:endParaRPr lang="en-GB" sz="900" dirty="0">
                <a:latin typeface="Simplified Arabic Fixed" panose="020F0502020204030204" pitchFamily="49" charset="-78"/>
                <a:cs typeface="Simplified Arabic Fixed" panose="020F0502020204030204" pitchFamily="49" charset="-7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FBF6549-D9F5-729B-F33D-37CB1CFA54C1}"/>
                </a:ext>
              </a:extLst>
            </p:cNvPr>
            <p:cNvSpPr/>
            <p:nvPr/>
          </p:nvSpPr>
          <p:spPr>
            <a:xfrm>
              <a:off x="8451886" y="2938092"/>
              <a:ext cx="1257264" cy="8318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Simplified Arabic Fixed" panose="020F0502020204030204" pitchFamily="49" charset="-78"/>
                  <a:cs typeface="Simplified Arabic Fixed" panose="020F0502020204030204" pitchFamily="49" charset="-78"/>
                </a:rPr>
                <a:t>MVRA parameters</a:t>
              </a:r>
              <a:endParaRPr lang="en-GB" sz="900" dirty="0">
                <a:latin typeface="Simplified Arabic Fixed" panose="020F0502020204030204" pitchFamily="49" charset="-78"/>
                <a:cs typeface="Simplified Arabic Fixed" panose="020F0502020204030204" pitchFamily="49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85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87152-6E0F-DEB8-66CA-F8F36A6D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670176"/>
      </p:ext>
    </p:extLst>
  </p:cSld>
  <p:clrMapOvr>
    <a:masterClrMapping/>
  </p:clrMapOvr>
</p:sld>
</file>

<file path=ppt/theme/theme1.xml><?xml version="1.0" encoding="utf-8"?>
<a:theme xmlns:a="http://schemas.openxmlformats.org/drawingml/2006/main" name="cern_fv_good_fo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rn_fv_font">
      <a:majorFont>
        <a:latin typeface="Montserrat Medium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n_fv_good_font" id="{33BA2433-AAC6-4175-8E31-2A42F00CB201}" vid="{C6C8724E-7EE4-4A92-B9BC-6B1376E4BE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sx_shadowing_collimatorWG</Template>
  <TotalTime>79</TotalTime>
  <Words>3017</Words>
  <Application>Microsoft Office PowerPoint</Application>
  <PresentationFormat>Widescreen</PresentationFormat>
  <Paragraphs>299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Wingdings</vt:lpstr>
      <vt:lpstr>Verdana</vt:lpstr>
      <vt:lpstr>Cambria Math</vt:lpstr>
      <vt:lpstr>Simplified Arabic Fixed</vt:lpstr>
      <vt:lpstr>Courier New</vt:lpstr>
      <vt:lpstr>Montserrat</vt:lpstr>
      <vt:lpstr>Segoe UI</vt:lpstr>
      <vt:lpstr>Calibri</vt:lpstr>
      <vt:lpstr>Montserrat Medium</vt:lpstr>
      <vt:lpstr>Arial</vt:lpstr>
      <vt:lpstr>inherit</vt:lpstr>
      <vt:lpstr>cern_fv_good_font</vt:lpstr>
      <vt:lpstr>Crystal assisted slow extraction in the SPS – focus on latest progress</vt:lpstr>
      <vt:lpstr>Routine operation with local shadowing</vt:lpstr>
      <vt:lpstr>Non-local shadowing machine results </vt:lpstr>
      <vt:lpstr>Non-local shadowing machine results</vt:lpstr>
      <vt:lpstr>Practical problems</vt:lpstr>
      <vt:lpstr>Design</vt:lpstr>
      <vt:lpstr>Crystal parameter optimization</vt:lpstr>
      <vt:lpstr>Crystal parameter optimization</vt:lpstr>
      <vt:lpstr>Commissioning</vt:lpstr>
      <vt:lpstr>Control crystal in LVDT “settings”</vt:lpstr>
      <vt:lpstr>Optimum acceptance for shadowing</vt:lpstr>
      <vt:lpstr>Crystal setting up</vt:lpstr>
      <vt:lpstr>Operation</vt:lpstr>
      <vt:lpstr>Operational test with nominal intensity</vt:lpstr>
      <vt:lpstr>Continuous controller</vt:lpstr>
      <vt:lpstr>CO distribution along the years </vt:lpstr>
      <vt:lpstr>Continuous control: models</vt:lpstr>
      <vt:lpstr>Continuous control: models</vt:lpstr>
      <vt:lpstr>Continuous control: models</vt:lpstr>
      <vt:lpstr>Next steps</vt:lpstr>
      <vt:lpstr>Summary and outlook</vt:lpstr>
      <vt:lpstr>Thank you!</vt:lpstr>
      <vt:lpstr>Non-local shadowing machine results </vt:lpstr>
      <vt:lpstr>Non-local shadowing - simulations</vt:lpstr>
      <vt:lpstr>Introduction to crystal shadowing</vt:lpstr>
      <vt:lpstr>Non-local shadowing - simulations</vt:lpstr>
      <vt:lpstr>Today in the SPS</vt:lpstr>
      <vt:lpstr>Faster alignment – meta-Bayesian optimisation</vt:lpstr>
      <vt:lpstr>Faster crystal alignment: can we do better?</vt:lpstr>
      <vt:lpstr>Faster alignment – meta-Bayesian optimisation</vt:lpstr>
      <vt:lpstr>Faster alignment – meta-Bayesian optimisation</vt:lpstr>
      <vt:lpstr>Summary </vt:lpstr>
      <vt:lpstr>Example of orbit drift </vt:lpstr>
      <vt:lpstr>Operational test with nominal intensity</vt:lpstr>
      <vt:lpstr>Operational test with nominal intensity</vt:lpstr>
      <vt:lpstr>Operational test with nominal intensity</vt:lpstr>
      <vt:lpstr>Operational test with nominal intensity</vt:lpstr>
      <vt:lpstr>Operational test with nominal intensity</vt:lpstr>
      <vt:lpstr>Operational test with nominal intensity</vt:lpstr>
      <vt:lpstr>Operational test with nominal intensity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Maria Velotti</dc:creator>
  <cp:lastModifiedBy>Francesco Maria Velotti</cp:lastModifiedBy>
  <cp:revision>1</cp:revision>
  <dcterms:created xsi:type="dcterms:W3CDTF">2024-08-20T07:05:07Z</dcterms:created>
  <dcterms:modified xsi:type="dcterms:W3CDTF">2024-08-22T07:46:42Z</dcterms:modified>
</cp:coreProperties>
</file>