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1"/>
  </p:sldMasterIdLst>
  <p:notesMasterIdLst>
    <p:notesMasterId r:id="rId24"/>
  </p:notesMasterIdLst>
  <p:handoutMasterIdLst>
    <p:handoutMasterId r:id="rId25"/>
  </p:handoutMasterIdLst>
  <p:sldIdLst>
    <p:sldId id="768" r:id="rId2"/>
    <p:sldId id="922" r:id="rId3"/>
    <p:sldId id="923" r:id="rId4"/>
    <p:sldId id="933" r:id="rId5"/>
    <p:sldId id="819" r:id="rId6"/>
    <p:sldId id="932" r:id="rId7"/>
    <p:sldId id="859" r:id="rId8"/>
    <p:sldId id="886" r:id="rId9"/>
    <p:sldId id="934" r:id="rId10"/>
    <p:sldId id="906" r:id="rId11"/>
    <p:sldId id="930" r:id="rId12"/>
    <p:sldId id="883" r:id="rId13"/>
    <p:sldId id="884" r:id="rId14"/>
    <p:sldId id="931" r:id="rId15"/>
    <p:sldId id="928" r:id="rId16"/>
    <p:sldId id="905" r:id="rId17"/>
    <p:sldId id="914" r:id="rId18"/>
    <p:sldId id="853" r:id="rId19"/>
    <p:sldId id="818" r:id="rId20"/>
    <p:sldId id="936" r:id="rId21"/>
    <p:sldId id="935" r:id="rId22"/>
    <p:sldId id="937" r:id="rId23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F6A500"/>
    <a:srgbClr val="1E9229"/>
    <a:srgbClr val="FDF9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A85B8D-68BC-B744-8CF1-D528D7DAE7FC}" v="465" dt="2022-09-01T22:15:58.1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92" autoAdjust="0"/>
    <p:restoredTop sz="90284"/>
  </p:normalViewPr>
  <p:slideViewPr>
    <p:cSldViewPr snapToGrid="0">
      <p:cViewPr varScale="1">
        <p:scale>
          <a:sx n="84" d="100"/>
          <a:sy n="84" d="100"/>
        </p:scale>
        <p:origin x="61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64" d="100"/>
          <a:sy n="64" d="100"/>
        </p:scale>
        <p:origin x="3115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80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8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ovanna Benzoni" userId="bdca043f-b8af-42cd-92aa-67607905fc19" providerId="ADAL" clId="{DFA85B8D-68BC-B744-8CF1-D528D7DAE7FC}"/>
    <pc:docChg chg="undo custSel addSld delSld modSld sldOrd delMainMaster">
      <pc:chgData name="Giovanna Benzoni" userId="bdca043f-b8af-42cd-92aa-67607905fc19" providerId="ADAL" clId="{DFA85B8D-68BC-B744-8CF1-D528D7DAE7FC}" dt="2022-09-02T06:24:19.491" v="2939" actId="20578"/>
      <pc:docMkLst>
        <pc:docMk/>
      </pc:docMkLst>
      <pc:sldChg chg="addSp modSp del">
        <pc:chgData name="Giovanna Benzoni" userId="bdca043f-b8af-42cd-92aa-67607905fc19" providerId="ADAL" clId="{DFA85B8D-68BC-B744-8CF1-D528D7DAE7FC}" dt="2022-08-31T19:39:05.390" v="1144" actId="2696"/>
        <pc:sldMkLst>
          <pc:docMk/>
          <pc:sldMk cId="3012164853" sldId="256"/>
        </pc:sldMkLst>
        <pc:spChg chg="add mod">
          <ac:chgData name="Giovanna Benzoni" userId="bdca043f-b8af-42cd-92aa-67607905fc19" providerId="ADAL" clId="{DFA85B8D-68BC-B744-8CF1-D528D7DAE7FC}" dt="2022-08-31T14:12:44.974" v="175"/>
          <ac:spMkLst>
            <pc:docMk/>
            <pc:sldMk cId="3012164853" sldId="256"/>
            <ac:spMk id="4" creationId="{A0F73E1A-AB62-763F-C0C0-5F391E098D17}"/>
          </ac:spMkLst>
        </pc:spChg>
        <pc:spChg chg="add mod">
          <ac:chgData name="Giovanna Benzoni" userId="bdca043f-b8af-42cd-92aa-67607905fc19" providerId="ADAL" clId="{DFA85B8D-68BC-B744-8CF1-D528D7DAE7FC}" dt="2022-08-31T14:12:44.974" v="175"/>
          <ac:spMkLst>
            <pc:docMk/>
            <pc:sldMk cId="3012164853" sldId="256"/>
            <ac:spMk id="5" creationId="{C8DF4547-1C1B-E2EF-4AF2-1D2E13BECA53}"/>
          </ac:spMkLst>
        </pc:spChg>
      </pc:sldChg>
      <pc:sldChg chg="del">
        <pc:chgData name="Giovanna Benzoni" userId="bdca043f-b8af-42cd-92aa-67607905fc19" providerId="ADAL" clId="{DFA85B8D-68BC-B744-8CF1-D528D7DAE7FC}" dt="2022-09-02T05:12:39.668" v="2937" actId="2696"/>
        <pc:sldMkLst>
          <pc:docMk/>
          <pc:sldMk cId="0" sldId="257"/>
        </pc:sldMkLst>
      </pc:sldChg>
      <pc:sldChg chg="del">
        <pc:chgData name="Giovanna Benzoni" userId="bdca043f-b8af-42cd-92aa-67607905fc19" providerId="ADAL" clId="{DFA85B8D-68BC-B744-8CF1-D528D7DAE7FC}" dt="2022-09-02T05:12:39.668" v="2937" actId="2696"/>
        <pc:sldMkLst>
          <pc:docMk/>
          <pc:sldMk cId="0" sldId="258"/>
        </pc:sldMkLst>
      </pc:sldChg>
      <pc:sldChg chg="del">
        <pc:chgData name="Giovanna Benzoni" userId="bdca043f-b8af-42cd-92aa-67607905fc19" providerId="ADAL" clId="{DFA85B8D-68BC-B744-8CF1-D528D7DAE7FC}" dt="2022-09-02T05:12:39.668" v="2937" actId="2696"/>
        <pc:sldMkLst>
          <pc:docMk/>
          <pc:sldMk cId="0" sldId="259"/>
        </pc:sldMkLst>
      </pc:sldChg>
      <pc:sldChg chg="del">
        <pc:chgData name="Giovanna Benzoni" userId="bdca043f-b8af-42cd-92aa-67607905fc19" providerId="ADAL" clId="{DFA85B8D-68BC-B744-8CF1-D528D7DAE7FC}" dt="2022-09-02T05:12:39.668" v="2937" actId="2696"/>
        <pc:sldMkLst>
          <pc:docMk/>
          <pc:sldMk cId="0" sldId="260"/>
        </pc:sldMkLst>
      </pc:sldChg>
      <pc:sldChg chg="del">
        <pc:chgData name="Giovanna Benzoni" userId="bdca043f-b8af-42cd-92aa-67607905fc19" providerId="ADAL" clId="{DFA85B8D-68BC-B744-8CF1-D528D7DAE7FC}" dt="2022-09-02T05:12:39.668" v="2937" actId="2696"/>
        <pc:sldMkLst>
          <pc:docMk/>
          <pc:sldMk cId="0" sldId="261"/>
        </pc:sldMkLst>
      </pc:sldChg>
      <pc:sldChg chg="addSp modSp del">
        <pc:chgData name="Giovanna Benzoni" userId="bdca043f-b8af-42cd-92aa-67607905fc19" providerId="ADAL" clId="{DFA85B8D-68BC-B744-8CF1-D528D7DAE7FC}" dt="2022-09-02T05:12:39.668" v="2937" actId="2696"/>
        <pc:sldMkLst>
          <pc:docMk/>
          <pc:sldMk cId="2320694152" sldId="262"/>
        </pc:sldMkLst>
        <pc:spChg chg="add mod">
          <ac:chgData name="Giovanna Benzoni" userId="bdca043f-b8af-42cd-92aa-67607905fc19" providerId="ADAL" clId="{DFA85B8D-68BC-B744-8CF1-D528D7DAE7FC}" dt="2022-08-31T14:12:44.974" v="175"/>
          <ac:spMkLst>
            <pc:docMk/>
            <pc:sldMk cId="2320694152" sldId="262"/>
            <ac:spMk id="2" creationId="{735E6D38-86E1-F5E3-4CB0-10F2035319C1}"/>
          </ac:spMkLst>
        </pc:spChg>
        <pc:spChg chg="add mod">
          <ac:chgData name="Giovanna Benzoni" userId="bdca043f-b8af-42cd-92aa-67607905fc19" providerId="ADAL" clId="{DFA85B8D-68BC-B744-8CF1-D528D7DAE7FC}" dt="2022-08-31T14:12:44.974" v="175"/>
          <ac:spMkLst>
            <pc:docMk/>
            <pc:sldMk cId="2320694152" sldId="262"/>
            <ac:spMk id="3" creationId="{05BF785E-928C-30AF-54C4-446F240B4CC5}"/>
          </ac:spMkLst>
        </pc:spChg>
      </pc:sldChg>
      <pc:sldChg chg="addSp modSp del">
        <pc:chgData name="Giovanna Benzoni" userId="bdca043f-b8af-42cd-92aa-67607905fc19" providerId="ADAL" clId="{DFA85B8D-68BC-B744-8CF1-D528D7DAE7FC}" dt="2022-09-02T05:12:39.668" v="2937" actId="2696"/>
        <pc:sldMkLst>
          <pc:docMk/>
          <pc:sldMk cId="384778899" sldId="263"/>
        </pc:sldMkLst>
        <pc:spChg chg="add mod">
          <ac:chgData name="Giovanna Benzoni" userId="bdca043f-b8af-42cd-92aa-67607905fc19" providerId="ADAL" clId="{DFA85B8D-68BC-B744-8CF1-D528D7DAE7FC}" dt="2022-08-31T14:12:44.974" v="175"/>
          <ac:spMkLst>
            <pc:docMk/>
            <pc:sldMk cId="384778899" sldId="263"/>
            <ac:spMk id="2" creationId="{F3FCF7B3-7856-5578-3999-6DC7B3415927}"/>
          </ac:spMkLst>
        </pc:spChg>
        <pc:spChg chg="add mod">
          <ac:chgData name="Giovanna Benzoni" userId="bdca043f-b8af-42cd-92aa-67607905fc19" providerId="ADAL" clId="{DFA85B8D-68BC-B744-8CF1-D528D7DAE7FC}" dt="2022-08-31T14:12:44.974" v="175"/>
          <ac:spMkLst>
            <pc:docMk/>
            <pc:sldMk cId="384778899" sldId="263"/>
            <ac:spMk id="3" creationId="{4A776385-8703-27C6-2E4C-E7AA2E2D8E84}"/>
          </ac:spMkLst>
        </pc:spChg>
      </pc:sldChg>
      <pc:sldChg chg="addSp modSp del">
        <pc:chgData name="Giovanna Benzoni" userId="bdca043f-b8af-42cd-92aa-67607905fc19" providerId="ADAL" clId="{DFA85B8D-68BC-B744-8CF1-D528D7DAE7FC}" dt="2022-09-02T05:12:39.668" v="2937" actId="2696"/>
        <pc:sldMkLst>
          <pc:docMk/>
          <pc:sldMk cId="1236388265" sldId="264"/>
        </pc:sldMkLst>
        <pc:spChg chg="add mod">
          <ac:chgData name="Giovanna Benzoni" userId="bdca043f-b8af-42cd-92aa-67607905fc19" providerId="ADAL" clId="{DFA85B8D-68BC-B744-8CF1-D528D7DAE7FC}" dt="2022-08-31T14:12:44.974" v="175"/>
          <ac:spMkLst>
            <pc:docMk/>
            <pc:sldMk cId="1236388265" sldId="264"/>
            <ac:spMk id="2" creationId="{9B06E4CF-D37A-CAD8-7546-AD1B2B74F6BE}"/>
          </ac:spMkLst>
        </pc:spChg>
        <pc:spChg chg="add mod">
          <ac:chgData name="Giovanna Benzoni" userId="bdca043f-b8af-42cd-92aa-67607905fc19" providerId="ADAL" clId="{DFA85B8D-68BC-B744-8CF1-D528D7DAE7FC}" dt="2022-08-31T14:12:44.974" v="175"/>
          <ac:spMkLst>
            <pc:docMk/>
            <pc:sldMk cId="1236388265" sldId="264"/>
            <ac:spMk id="3" creationId="{3082C892-6E22-6FDB-CBB1-BAB28D99A2A7}"/>
          </ac:spMkLst>
        </pc:spChg>
      </pc:sldChg>
      <pc:sldChg chg="addSp modSp del">
        <pc:chgData name="Giovanna Benzoni" userId="bdca043f-b8af-42cd-92aa-67607905fc19" providerId="ADAL" clId="{DFA85B8D-68BC-B744-8CF1-D528D7DAE7FC}" dt="2022-09-02T05:12:39.668" v="2937" actId="2696"/>
        <pc:sldMkLst>
          <pc:docMk/>
          <pc:sldMk cId="342671192" sldId="265"/>
        </pc:sldMkLst>
        <pc:spChg chg="add mod">
          <ac:chgData name="Giovanna Benzoni" userId="bdca043f-b8af-42cd-92aa-67607905fc19" providerId="ADAL" clId="{DFA85B8D-68BC-B744-8CF1-D528D7DAE7FC}" dt="2022-08-31T14:12:44.974" v="175"/>
          <ac:spMkLst>
            <pc:docMk/>
            <pc:sldMk cId="342671192" sldId="265"/>
            <ac:spMk id="7" creationId="{2DE8C859-D47E-2532-595D-CB190651E6AA}"/>
          </ac:spMkLst>
        </pc:spChg>
        <pc:spChg chg="add mod">
          <ac:chgData name="Giovanna Benzoni" userId="bdca043f-b8af-42cd-92aa-67607905fc19" providerId="ADAL" clId="{DFA85B8D-68BC-B744-8CF1-D528D7DAE7FC}" dt="2022-08-31T14:12:44.974" v="175"/>
          <ac:spMkLst>
            <pc:docMk/>
            <pc:sldMk cId="342671192" sldId="265"/>
            <ac:spMk id="8" creationId="{77FFA7CB-F57F-42D3-4345-F2DF6755BC3B}"/>
          </ac:spMkLst>
        </pc:spChg>
      </pc:sldChg>
      <pc:sldChg chg="addSp modSp del">
        <pc:chgData name="Giovanna Benzoni" userId="bdca043f-b8af-42cd-92aa-67607905fc19" providerId="ADAL" clId="{DFA85B8D-68BC-B744-8CF1-D528D7DAE7FC}" dt="2022-09-02T05:12:39.668" v="2937" actId="2696"/>
        <pc:sldMkLst>
          <pc:docMk/>
          <pc:sldMk cId="1439385746" sldId="266"/>
        </pc:sldMkLst>
        <pc:spChg chg="add mod">
          <ac:chgData name="Giovanna Benzoni" userId="bdca043f-b8af-42cd-92aa-67607905fc19" providerId="ADAL" clId="{DFA85B8D-68BC-B744-8CF1-D528D7DAE7FC}" dt="2022-08-31T14:12:44.974" v="175"/>
          <ac:spMkLst>
            <pc:docMk/>
            <pc:sldMk cId="1439385746" sldId="266"/>
            <ac:spMk id="2" creationId="{113C4530-C475-753A-6F4A-EB2666C6D544}"/>
          </ac:spMkLst>
        </pc:spChg>
        <pc:spChg chg="add mod">
          <ac:chgData name="Giovanna Benzoni" userId="bdca043f-b8af-42cd-92aa-67607905fc19" providerId="ADAL" clId="{DFA85B8D-68BC-B744-8CF1-D528D7DAE7FC}" dt="2022-08-31T14:12:44.974" v="175"/>
          <ac:spMkLst>
            <pc:docMk/>
            <pc:sldMk cId="1439385746" sldId="266"/>
            <ac:spMk id="4" creationId="{673E2397-A259-8BFF-9015-840C90D2E34F}"/>
          </ac:spMkLst>
        </pc:spChg>
      </pc:sldChg>
      <pc:sldChg chg="addSp modSp del">
        <pc:chgData name="Giovanna Benzoni" userId="bdca043f-b8af-42cd-92aa-67607905fc19" providerId="ADAL" clId="{DFA85B8D-68BC-B744-8CF1-D528D7DAE7FC}" dt="2022-09-02T05:12:39.668" v="2937" actId="2696"/>
        <pc:sldMkLst>
          <pc:docMk/>
          <pc:sldMk cId="0" sldId="267"/>
        </pc:sldMkLst>
        <pc:spChg chg="add mod">
          <ac:chgData name="Giovanna Benzoni" userId="bdca043f-b8af-42cd-92aa-67607905fc19" providerId="ADAL" clId="{DFA85B8D-68BC-B744-8CF1-D528D7DAE7FC}" dt="2022-08-31T14:12:44.974" v="175"/>
          <ac:spMkLst>
            <pc:docMk/>
            <pc:sldMk cId="0" sldId="267"/>
            <ac:spMk id="2" creationId="{CA1B30E6-706C-3FCC-C363-3D03E142B04E}"/>
          </ac:spMkLst>
        </pc:spChg>
        <pc:spChg chg="add mod">
          <ac:chgData name="Giovanna Benzoni" userId="bdca043f-b8af-42cd-92aa-67607905fc19" providerId="ADAL" clId="{DFA85B8D-68BC-B744-8CF1-D528D7DAE7FC}" dt="2022-08-31T14:12:44.974" v="175"/>
          <ac:spMkLst>
            <pc:docMk/>
            <pc:sldMk cId="0" sldId="267"/>
            <ac:spMk id="3" creationId="{318EBB9B-C24E-B97D-3EAD-5644E415D1B7}"/>
          </ac:spMkLst>
        </pc:spChg>
      </pc:sldChg>
      <pc:sldChg chg="addSp modSp del">
        <pc:chgData name="Giovanna Benzoni" userId="bdca043f-b8af-42cd-92aa-67607905fc19" providerId="ADAL" clId="{DFA85B8D-68BC-B744-8CF1-D528D7DAE7FC}" dt="2022-09-02T05:12:39.668" v="2937" actId="2696"/>
        <pc:sldMkLst>
          <pc:docMk/>
          <pc:sldMk cId="0" sldId="268"/>
        </pc:sldMkLst>
        <pc:spChg chg="add mod">
          <ac:chgData name="Giovanna Benzoni" userId="bdca043f-b8af-42cd-92aa-67607905fc19" providerId="ADAL" clId="{DFA85B8D-68BC-B744-8CF1-D528D7DAE7FC}" dt="2022-08-31T14:12:44.974" v="175"/>
          <ac:spMkLst>
            <pc:docMk/>
            <pc:sldMk cId="0" sldId="268"/>
            <ac:spMk id="2" creationId="{8A39F5C3-6620-311F-6E1F-8B1C0C8F67B8}"/>
          </ac:spMkLst>
        </pc:spChg>
        <pc:spChg chg="add mod">
          <ac:chgData name="Giovanna Benzoni" userId="bdca043f-b8af-42cd-92aa-67607905fc19" providerId="ADAL" clId="{DFA85B8D-68BC-B744-8CF1-D528D7DAE7FC}" dt="2022-08-31T14:12:44.974" v="175"/>
          <ac:spMkLst>
            <pc:docMk/>
            <pc:sldMk cId="0" sldId="268"/>
            <ac:spMk id="3" creationId="{5F397029-0039-984D-3B6E-3A6D7FCF794F}"/>
          </ac:spMkLst>
        </pc:spChg>
      </pc:sldChg>
      <pc:sldChg chg="addSp modSp del">
        <pc:chgData name="Giovanna Benzoni" userId="bdca043f-b8af-42cd-92aa-67607905fc19" providerId="ADAL" clId="{DFA85B8D-68BC-B744-8CF1-D528D7DAE7FC}" dt="2022-08-31T22:48:45.922" v="1588" actId="2696"/>
        <pc:sldMkLst>
          <pc:docMk/>
          <pc:sldMk cId="988488023" sldId="602"/>
        </pc:sldMkLst>
        <pc:spChg chg="add mod">
          <ac:chgData name="Giovanna Benzoni" userId="bdca043f-b8af-42cd-92aa-67607905fc19" providerId="ADAL" clId="{DFA85B8D-68BC-B744-8CF1-D528D7DAE7FC}" dt="2022-08-31T14:12:44.974" v="175"/>
          <ac:spMkLst>
            <pc:docMk/>
            <pc:sldMk cId="988488023" sldId="602"/>
            <ac:spMk id="9" creationId="{DABFFC7B-BCA7-51A6-8759-B48BEFC2DE9A}"/>
          </ac:spMkLst>
        </pc:spChg>
      </pc:sldChg>
      <pc:sldChg chg="addSp modSp add del modNotes">
        <pc:chgData name="Giovanna Benzoni" userId="bdca043f-b8af-42cd-92aa-67607905fc19" providerId="ADAL" clId="{DFA85B8D-68BC-B744-8CF1-D528D7DAE7FC}" dt="2022-09-02T05:12:39.668" v="2937" actId="2696"/>
        <pc:sldMkLst>
          <pc:docMk/>
          <pc:sldMk cId="2174902763" sldId="630"/>
        </pc:sldMkLst>
        <pc:spChg chg="add mod">
          <ac:chgData name="Giovanna Benzoni" userId="bdca043f-b8af-42cd-92aa-67607905fc19" providerId="ADAL" clId="{DFA85B8D-68BC-B744-8CF1-D528D7DAE7FC}" dt="2022-08-31T14:12:44.974" v="175"/>
          <ac:spMkLst>
            <pc:docMk/>
            <pc:sldMk cId="2174902763" sldId="630"/>
            <ac:spMk id="2" creationId="{AC907584-83F4-FEA2-0C7D-093CAD645047}"/>
          </ac:spMkLst>
        </pc:spChg>
        <pc:spChg chg="add mod">
          <ac:chgData name="Giovanna Benzoni" userId="bdca043f-b8af-42cd-92aa-67607905fc19" providerId="ADAL" clId="{DFA85B8D-68BC-B744-8CF1-D528D7DAE7FC}" dt="2022-08-31T14:12:44.974" v="175"/>
          <ac:spMkLst>
            <pc:docMk/>
            <pc:sldMk cId="2174902763" sldId="630"/>
            <ac:spMk id="3" creationId="{5A1B571C-B308-61A0-89EB-C3F90DC424F4}"/>
          </ac:spMkLst>
        </pc:spChg>
      </pc:sldChg>
      <pc:sldChg chg="addSp delSp modSp add mod">
        <pc:chgData name="Giovanna Benzoni" userId="bdca043f-b8af-42cd-92aa-67607905fc19" providerId="ADAL" clId="{DFA85B8D-68BC-B744-8CF1-D528D7DAE7FC}" dt="2022-09-01T22:10:03.732" v="2833"/>
        <pc:sldMkLst>
          <pc:docMk/>
          <pc:sldMk cId="3477437374" sldId="704"/>
        </pc:sldMkLst>
        <pc:spChg chg="add mod">
          <ac:chgData name="Giovanna Benzoni" userId="bdca043f-b8af-42cd-92aa-67607905fc19" providerId="ADAL" clId="{DFA85B8D-68BC-B744-8CF1-D528D7DAE7FC}" dt="2022-08-31T14:20:43.606" v="279"/>
          <ac:spMkLst>
            <pc:docMk/>
            <pc:sldMk cId="3477437374" sldId="704"/>
            <ac:spMk id="2" creationId="{53D5B164-A944-269F-6134-0E1BA4C87675}"/>
          </ac:spMkLst>
        </pc:spChg>
        <pc:spChg chg="add mod">
          <ac:chgData name="Giovanna Benzoni" userId="bdca043f-b8af-42cd-92aa-67607905fc19" providerId="ADAL" clId="{DFA85B8D-68BC-B744-8CF1-D528D7DAE7FC}" dt="2022-08-31T14:24:55.373" v="329" actId="1076"/>
          <ac:spMkLst>
            <pc:docMk/>
            <pc:sldMk cId="3477437374" sldId="704"/>
            <ac:spMk id="5" creationId="{13080392-D16B-2CEC-1D0B-E8D73664CBEE}"/>
          </ac:spMkLst>
        </pc:spChg>
        <pc:spChg chg="mod">
          <ac:chgData name="Giovanna Benzoni" userId="bdca043f-b8af-42cd-92aa-67607905fc19" providerId="ADAL" clId="{DFA85B8D-68BC-B744-8CF1-D528D7DAE7FC}" dt="2022-08-31T19:42:18.422" v="1190" actId="1076"/>
          <ac:spMkLst>
            <pc:docMk/>
            <pc:sldMk cId="3477437374" sldId="704"/>
            <ac:spMk id="7" creationId="{248EE68A-EF3C-4A4B-8457-8EFB8E2569C7}"/>
          </ac:spMkLst>
        </pc:spChg>
        <pc:spChg chg="del mod">
          <ac:chgData name="Giovanna Benzoni" userId="bdca043f-b8af-42cd-92aa-67607905fc19" providerId="ADAL" clId="{DFA85B8D-68BC-B744-8CF1-D528D7DAE7FC}" dt="2022-08-31T19:41:48.659" v="1159" actId="478"/>
          <ac:spMkLst>
            <pc:docMk/>
            <pc:sldMk cId="3477437374" sldId="704"/>
            <ac:spMk id="8" creationId="{6CE22CC6-9117-CF46-99BB-AB32BA35C1CA}"/>
          </ac:spMkLst>
        </pc:spChg>
        <pc:spChg chg="mod">
          <ac:chgData name="Giovanna Benzoni" userId="bdca043f-b8af-42cd-92aa-67607905fc19" providerId="ADAL" clId="{DFA85B8D-68BC-B744-8CF1-D528D7DAE7FC}" dt="2022-08-31T14:22:16.928" v="285" actId="1076"/>
          <ac:spMkLst>
            <pc:docMk/>
            <pc:sldMk cId="3477437374" sldId="704"/>
            <ac:spMk id="10" creationId="{E47EBC07-7BA7-BF4A-8D73-7159A8C3EBF5}"/>
          </ac:spMkLst>
        </pc:spChg>
        <pc:spChg chg="add del mod">
          <ac:chgData name="Giovanna Benzoni" userId="bdca043f-b8af-42cd-92aa-67607905fc19" providerId="ADAL" clId="{DFA85B8D-68BC-B744-8CF1-D528D7DAE7FC}" dt="2022-08-31T19:42:23.915" v="1192"/>
          <ac:spMkLst>
            <pc:docMk/>
            <pc:sldMk cId="3477437374" sldId="704"/>
            <ac:spMk id="13" creationId="{F823C4C6-8735-8BEC-5854-D0DFA2AF6333}"/>
          </ac:spMkLst>
        </pc:spChg>
        <pc:graphicFrameChg chg="mod">
          <ac:chgData name="Giovanna Benzoni" userId="bdca043f-b8af-42cd-92aa-67607905fc19" providerId="ADAL" clId="{DFA85B8D-68BC-B744-8CF1-D528D7DAE7FC}" dt="2022-08-31T19:43:12.453" v="1193" actId="1076"/>
          <ac:graphicFrameMkLst>
            <pc:docMk/>
            <pc:sldMk cId="3477437374" sldId="704"/>
            <ac:graphicFrameMk id="4" creationId="{C54F48DB-B258-5B43-9C9C-07633BAFF4B7}"/>
          </ac:graphicFrameMkLst>
        </pc:graphicFrameChg>
        <pc:picChg chg="mod">
          <ac:chgData name="Giovanna Benzoni" userId="bdca043f-b8af-42cd-92aa-67607905fc19" providerId="ADAL" clId="{DFA85B8D-68BC-B744-8CF1-D528D7DAE7FC}" dt="2022-08-31T19:43:15.143" v="1194" actId="1076"/>
          <ac:picMkLst>
            <pc:docMk/>
            <pc:sldMk cId="3477437374" sldId="704"/>
            <ac:picMk id="6" creationId="{73DF4AC3-862B-5547-AEA6-DAF22AD474A1}"/>
          </ac:picMkLst>
        </pc:picChg>
        <pc:picChg chg="add mod">
          <ac:chgData name="Giovanna Benzoni" userId="bdca043f-b8af-42cd-92aa-67607905fc19" providerId="ADAL" clId="{DFA85B8D-68BC-B744-8CF1-D528D7DAE7FC}" dt="2022-08-31T14:25:47.925" v="330"/>
          <ac:picMkLst>
            <pc:docMk/>
            <pc:sldMk cId="3477437374" sldId="704"/>
            <ac:picMk id="9" creationId="{42A4D1F6-0DDA-07B7-7A0F-E918C90D7725}"/>
          </ac:picMkLst>
        </pc:picChg>
        <pc:picChg chg="add mod">
          <ac:chgData name="Giovanna Benzoni" userId="bdca043f-b8af-42cd-92aa-67607905fc19" providerId="ADAL" clId="{DFA85B8D-68BC-B744-8CF1-D528D7DAE7FC}" dt="2022-08-31T19:42:15.083" v="1189" actId="1076"/>
          <ac:picMkLst>
            <pc:docMk/>
            <pc:sldMk cId="3477437374" sldId="704"/>
            <ac:picMk id="11" creationId="{346E92E5-C4D8-AE66-8729-C5DD9EC6C8FD}"/>
          </ac:picMkLst>
        </pc:picChg>
        <pc:picChg chg="add mod">
          <ac:chgData name="Giovanna Benzoni" userId="bdca043f-b8af-42cd-92aa-67607905fc19" providerId="ADAL" clId="{DFA85B8D-68BC-B744-8CF1-D528D7DAE7FC}" dt="2022-08-31T19:42:12.866" v="1188" actId="1076"/>
          <ac:picMkLst>
            <pc:docMk/>
            <pc:sldMk cId="3477437374" sldId="704"/>
            <ac:picMk id="12" creationId="{4FE24E7F-47D7-7CB1-1D8E-07C4F8189529}"/>
          </ac:picMkLst>
        </pc:picChg>
        <pc:picChg chg="add mod">
          <ac:chgData name="Giovanna Benzoni" userId="bdca043f-b8af-42cd-92aa-67607905fc19" providerId="ADAL" clId="{DFA85B8D-68BC-B744-8CF1-D528D7DAE7FC}" dt="2022-09-01T22:10:03.732" v="2833"/>
          <ac:picMkLst>
            <pc:docMk/>
            <pc:sldMk cId="3477437374" sldId="704"/>
            <ac:picMk id="14" creationId="{D8928E0E-A124-D613-8140-B33930B91B08}"/>
          </ac:picMkLst>
        </pc:picChg>
      </pc:sldChg>
      <pc:sldChg chg="addSp delSp modSp mod">
        <pc:chgData name="Giovanna Benzoni" userId="bdca043f-b8af-42cd-92aa-67607905fc19" providerId="ADAL" clId="{DFA85B8D-68BC-B744-8CF1-D528D7DAE7FC}" dt="2022-08-31T14:13:50.676" v="198" actId="1076"/>
        <pc:sldMkLst>
          <pc:docMk/>
          <pc:sldMk cId="3865030982" sldId="706"/>
        </pc:sldMkLst>
        <pc:spChg chg="mod">
          <ac:chgData name="Giovanna Benzoni" userId="bdca043f-b8af-42cd-92aa-67607905fc19" providerId="ADAL" clId="{DFA85B8D-68BC-B744-8CF1-D528D7DAE7FC}" dt="2022-08-31T14:08:51.858" v="100" actId="14100"/>
          <ac:spMkLst>
            <pc:docMk/>
            <pc:sldMk cId="3865030982" sldId="706"/>
            <ac:spMk id="5" creationId="{04EA73D9-BCF3-F642-A511-1616655F655C}"/>
          </ac:spMkLst>
        </pc:spChg>
        <pc:picChg chg="add del mod">
          <ac:chgData name="Giovanna Benzoni" userId="bdca043f-b8af-42cd-92aa-67607905fc19" providerId="ADAL" clId="{DFA85B8D-68BC-B744-8CF1-D528D7DAE7FC}" dt="2022-08-31T14:13:47.367" v="197" actId="478"/>
          <ac:picMkLst>
            <pc:docMk/>
            <pc:sldMk cId="3865030982" sldId="706"/>
            <ac:picMk id="7" creationId="{5A042FFD-F77B-75E2-ABC0-EE77E77AD536}"/>
          </ac:picMkLst>
        </pc:picChg>
        <pc:picChg chg="add mod">
          <ac:chgData name="Giovanna Benzoni" userId="bdca043f-b8af-42cd-92aa-67607905fc19" providerId="ADAL" clId="{DFA85B8D-68BC-B744-8CF1-D528D7DAE7FC}" dt="2022-08-31T14:13:45.151" v="196"/>
          <ac:picMkLst>
            <pc:docMk/>
            <pc:sldMk cId="3865030982" sldId="706"/>
            <ac:picMk id="8" creationId="{5A00427E-BC78-5437-A14B-69640F96D8EC}"/>
          </ac:picMkLst>
        </pc:picChg>
        <pc:picChg chg="mod">
          <ac:chgData name="Giovanna Benzoni" userId="bdca043f-b8af-42cd-92aa-67607905fc19" providerId="ADAL" clId="{DFA85B8D-68BC-B744-8CF1-D528D7DAE7FC}" dt="2022-08-31T14:13:50.676" v="198" actId="1076"/>
          <ac:picMkLst>
            <pc:docMk/>
            <pc:sldMk cId="3865030982" sldId="706"/>
            <ac:picMk id="15" creationId="{13E53131-41B8-AF4C-8D37-5DDB4F6692E9}"/>
          </ac:picMkLst>
        </pc:picChg>
      </pc:sldChg>
      <pc:sldChg chg="addSp modSp mod">
        <pc:chgData name="Giovanna Benzoni" userId="bdca043f-b8af-42cd-92aa-67607905fc19" providerId="ADAL" clId="{DFA85B8D-68BC-B744-8CF1-D528D7DAE7FC}" dt="2022-08-31T14:13:36.233" v="194"/>
        <pc:sldMkLst>
          <pc:docMk/>
          <pc:sldMk cId="1588988776" sldId="707"/>
        </pc:sldMkLst>
        <pc:spChg chg="mod">
          <ac:chgData name="Giovanna Benzoni" userId="bdca043f-b8af-42cd-92aa-67607905fc19" providerId="ADAL" clId="{DFA85B8D-68BC-B744-8CF1-D528D7DAE7FC}" dt="2022-08-31T14:10:10.453" v="127" actId="1076"/>
          <ac:spMkLst>
            <pc:docMk/>
            <pc:sldMk cId="1588988776" sldId="707"/>
            <ac:spMk id="19" creationId="{4C967B8A-DAFB-C14A-ACFA-855D82F5D71F}"/>
          </ac:spMkLst>
        </pc:spChg>
        <pc:spChg chg="mod">
          <ac:chgData name="Giovanna Benzoni" userId="bdca043f-b8af-42cd-92aa-67607905fc19" providerId="ADAL" clId="{DFA85B8D-68BC-B744-8CF1-D528D7DAE7FC}" dt="2022-08-31T14:10:38.956" v="145" actId="20577"/>
          <ac:spMkLst>
            <pc:docMk/>
            <pc:sldMk cId="1588988776" sldId="707"/>
            <ac:spMk id="20" creationId="{F08F63A4-9BE0-304F-A04C-B47CB23B0CE2}"/>
          </ac:spMkLst>
        </pc:spChg>
        <pc:picChg chg="add mod">
          <ac:chgData name="Giovanna Benzoni" userId="bdca043f-b8af-42cd-92aa-67607905fc19" providerId="ADAL" clId="{DFA85B8D-68BC-B744-8CF1-D528D7DAE7FC}" dt="2022-08-31T14:08:56.467" v="101"/>
          <ac:picMkLst>
            <pc:docMk/>
            <pc:sldMk cId="1588988776" sldId="707"/>
            <ac:picMk id="5" creationId="{3967B306-E75F-D15F-175D-3C6EF7291679}"/>
          </ac:picMkLst>
        </pc:picChg>
        <pc:picChg chg="add mod">
          <ac:chgData name="Giovanna Benzoni" userId="bdca043f-b8af-42cd-92aa-67607905fc19" providerId="ADAL" clId="{DFA85B8D-68BC-B744-8CF1-D528D7DAE7FC}" dt="2022-08-31T14:13:36.233" v="194"/>
          <ac:picMkLst>
            <pc:docMk/>
            <pc:sldMk cId="1588988776" sldId="707"/>
            <ac:picMk id="6" creationId="{21EACBCB-E369-F5AE-7E42-BD85A70D3CB3}"/>
          </ac:picMkLst>
        </pc:picChg>
        <pc:picChg chg="mod">
          <ac:chgData name="Giovanna Benzoni" userId="bdca043f-b8af-42cd-92aa-67607905fc19" providerId="ADAL" clId="{DFA85B8D-68BC-B744-8CF1-D528D7DAE7FC}" dt="2022-08-31T14:10:21.143" v="128" actId="1076"/>
          <ac:picMkLst>
            <pc:docMk/>
            <pc:sldMk cId="1588988776" sldId="707"/>
            <ac:picMk id="12" creationId="{AFE24DE0-4F2B-0142-B8CE-36B6CA05CDB1}"/>
          </ac:picMkLst>
        </pc:picChg>
        <pc:picChg chg="mod">
          <ac:chgData name="Giovanna Benzoni" userId="bdca043f-b8af-42cd-92aa-67607905fc19" providerId="ADAL" clId="{DFA85B8D-68BC-B744-8CF1-D528D7DAE7FC}" dt="2022-08-31T14:09:00.448" v="107" actId="1037"/>
          <ac:picMkLst>
            <pc:docMk/>
            <pc:sldMk cId="1588988776" sldId="707"/>
            <ac:picMk id="22" creationId="{1FC5A739-B68C-5A46-B154-5FE197A4130A}"/>
          </ac:picMkLst>
        </pc:picChg>
      </pc:sldChg>
      <pc:sldChg chg="del">
        <pc:chgData name="Giovanna Benzoni" userId="bdca043f-b8af-42cd-92aa-67607905fc19" providerId="ADAL" clId="{DFA85B8D-68BC-B744-8CF1-D528D7DAE7FC}" dt="2022-09-02T05:12:39.668" v="2937" actId="2696"/>
        <pc:sldMkLst>
          <pc:docMk/>
          <pc:sldMk cId="2851869712" sldId="708"/>
        </pc:sldMkLst>
      </pc:sldChg>
      <pc:sldChg chg="del">
        <pc:chgData name="Giovanna Benzoni" userId="bdca043f-b8af-42cd-92aa-67607905fc19" providerId="ADAL" clId="{DFA85B8D-68BC-B744-8CF1-D528D7DAE7FC}" dt="2022-08-31T22:48:38.562" v="1587" actId="2696"/>
        <pc:sldMkLst>
          <pc:docMk/>
          <pc:sldMk cId="1271582231" sldId="709"/>
        </pc:sldMkLst>
      </pc:sldChg>
      <pc:sldChg chg="del">
        <pc:chgData name="Giovanna Benzoni" userId="bdca043f-b8af-42cd-92aa-67607905fc19" providerId="ADAL" clId="{DFA85B8D-68BC-B744-8CF1-D528D7DAE7FC}" dt="2022-08-31T22:48:38.562" v="1587" actId="2696"/>
        <pc:sldMkLst>
          <pc:docMk/>
          <pc:sldMk cId="3143371507" sldId="710"/>
        </pc:sldMkLst>
      </pc:sldChg>
      <pc:sldChg chg="addSp modSp del">
        <pc:chgData name="Giovanna Benzoni" userId="bdca043f-b8af-42cd-92aa-67607905fc19" providerId="ADAL" clId="{DFA85B8D-68BC-B744-8CF1-D528D7DAE7FC}" dt="2022-09-02T05:12:39.668" v="2937" actId="2696"/>
        <pc:sldMkLst>
          <pc:docMk/>
          <pc:sldMk cId="2030245243" sldId="711"/>
        </pc:sldMkLst>
        <pc:spChg chg="add mod">
          <ac:chgData name="Giovanna Benzoni" userId="bdca043f-b8af-42cd-92aa-67607905fc19" providerId="ADAL" clId="{DFA85B8D-68BC-B744-8CF1-D528D7DAE7FC}" dt="2022-08-31T14:12:44.974" v="175"/>
          <ac:spMkLst>
            <pc:docMk/>
            <pc:sldMk cId="2030245243" sldId="711"/>
            <ac:spMk id="5" creationId="{D43E83E4-B4BA-3E3F-C96A-C091BBED0D73}"/>
          </ac:spMkLst>
        </pc:spChg>
      </pc:sldChg>
      <pc:sldChg chg="addSp modSp del">
        <pc:chgData name="Giovanna Benzoni" userId="bdca043f-b8af-42cd-92aa-67607905fc19" providerId="ADAL" clId="{DFA85B8D-68BC-B744-8CF1-D528D7DAE7FC}" dt="2022-09-02T05:12:27.670" v="2936" actId="2696"/>
        <pc:sldMkLst>
          <pc:docMk/>
          <pc:sldMk cId="3660778849" sldId="712"/>
        </pc:sldMkLst>
        <pc:spChg chg="add mod">
          <ac:chgData name="Giovanna Benzoni" userId="bdca043f-b8af-42cd-92aa-67607905fc19" providerId="ADAL" clId="{DFA85B8D-68BC-B744-8CF1-D528D7DAE7FC}" dt="2022-08-31T14:12:44.974" v="175"/>
          <ac:spMkLst>
            <pc:docMk/>
            <pc:sldMk cId="3660778849" sldId="712"/>
            <ac:spMk id="11" creationId="{5C8442C4-EFEE-4ED1-0863-225B6A55842F}"/>
          </ac:spMkLst>
        </pc:spChg>
      </pc:sldChg>
      <pc:sldChg chg="addSp delSp modSp mod ord">
        <pc:chgData name="Giovanna Benzoni" userId="bdca043f-b8af-42cd-92aa-67607905fc19" providerId="ADAL" clId="{DFA85B8D-68BC-B744-8CF1-D528D7DAE7FC}" dt="2022-09-01T21:13:47.774" v="2486" actId="1076"/>
        <pc:sldMkLst>
          <pc:docMk/>
          <pc:sldMk cId="2160576984" sldId="722"/>
        </pc:sldMkLst>
        <pc:spChg chg="del mod">
          <ac:chgData name="Giovanna Benzoni" userId="bdca043f-b8af-42cd-92aa-67607905fc19" providerId="ADAL" clId="{DFA85B8D-68BC-B744-8CF1-D528D7DAE7FC}" dt="2022-08-31T14:16:02.730" v="234" actId="478"/>
          <ac:spMkLst>
            <pc:docMk/>
            <pc:sldMk cId="2160576984" sldId="722"/>
            <ac:spMk id="2" creationId="{3271BDD7-F00C-E046-BD5B-1AD97A3F9B51}"/>
          </ac:spMkLst>
        </pc:spChg>
        <pc:spChg chg="del">
          <ac:chgData name="Giovanna Benzoni" userId="bdca043f-b8af-42cd-92aa-67607905fc19" providerId="ADAL" clId="{DFA85B8D-68BC-B744-8CF1-D528D7DAE7FC}" dt="2022-08-31T14:15:26.215" v="221" actId="478"/>
          <ac:spMkLst>
            <pc:docMk/>
            <pc:sldMk cId="2160576984" sldId="722"/>
            <ac:spMk id="7" creationId="{D15F1987-44C2-E640-AA4B-98FCEB553B79}"/>
          </ac:spMkLst>
        </pc:spChg>
        <pc:spChg chg="add del mod">
          <ac:chgData name="Giovanna Benzoni" userId="bdca043f-b8af-42cd-92aa-67607905fc19" providerId="ADAL" clId="{DFA85B8D-68BC-B744-8CF1-D528D7DAE7FC}" dt="2022-08-31T14:16:06.180" v="235"/>
          <ac:spMkLst>
            <pc:docMk/>
            <pc:sldMk cId="2160576984" sldId="722"/>
            <ac:spMk id="15" creationId="{5BBAB05E-7F1F-412D-7210-979C61C52B69}"/>
          </ac:spMkLst>
        </pc:spChg>
        <pc:spChg chg="add mod">
          <ac:chgData name="Giovanna Benzoni" userId="bdca043f-b8af-42cd-92aa-67607905fc19" providerId="ADAL" clId="{DFA85B8D-68BC-B744-8CF1-D528D7DAE7FC}" dt="2022-08-31T14:16:20.607" v="263" actId="20577"/>
          <ac:spMkLst>
            <pc:docMk/>
            <pc:sldMk cId="2160576984" sldId="722"/>
            <ac:spMk id="16" creationId="{83EB23D3-DBDA-5961-853D-C359D6D354DE}"/>
          </ac:spMkLst>
        </pc:spChg>
        <pc:spChg chg="add mod">
          <ac:chgData name="Giovanna Benzoni" userId="bdca043f-b8af-42cd-92aa-67607905fc19" providerId="ADAL" clId="{DFA85B8D-68BC-B744-8CF1-D528D7DAE7FC}" dt="2022-09-01T21:13:47.774" v="2486" actId="1076"/>
          <ac:spMkLst>
            <pc:docMk/>
            <pc:sldMk cId="2160576984" sldId="722"/>
            <ac:spMk id="17" creationId="{003A77D9-1A25-6F52-3EE9-9642C569C8EE}"/>
          </ac:spMkLst>
        </pc:spChg>
        <pc:grpChg chg="mod">
          <ac:chgData name="Giovanna Benzoni" userId="bdca043f-b8af-42cd-92aa-67607905fc19" providerId="ADAL" clId="{DFA85B8D-68BC-B744-8CF1-D528D7DAE7FC}" dt="2022-08-31T14:15:39.842" v="225" actId="1076"/>
          <ac:grpSpMkLst>
            <pc:docMk/>
            <pc:sldMk cId="2160576984" sldId="722"/>
            <ac:grpSpMk id="12" creationId="{4ED0A239-441C-504F-9926-6225A5934129}"/>
          </ac:grpSpMkLst>
        </pc:grpChg>
        <pc:picChg chg="add mod">
          <ac:chgData name="Giovanna Benzoni" userId="bdca043f-b8af-42cd-92aa-67607905fc19" providerId="ADAL" clId="{DFA85B8D-68BC-B744-8CF1-D528D7DAE7FC}" dt="2022-08-31T14:15:18.285" v="219"/>
          <ac:picMkLst>
            <pc:docMk/>
            <pc:sldMk cId="2160576984" sldId="722"/>
            <ac:picMk id="13" creationId="{A2493ED8-9B6C-107B-7BDB-AB8D45DDAA7E}"/>
          </ac:picMkLst>
        </pc:picChg>
      </pc:sldChg>
      <pc:sldChg chg="del">
        <pc:chgData name="Giovanna Benzoni" userId="bdca043f-b8af-42cd-92aa-67607905fc19" providerId="ADAL" clId="{DFA85B8D-68BC-B744-8CF1-D528D7DAE7FC}" dt="2022-08-31T22:48:45.922" v="1588" actId="2696"/>
        <pc:sldMkLst>
          <pc:docMk/>
          <pc:sldMk cId="2871299182" sldId="723"/>
        </pc:sldMkLst>
      </pc:sldChg>
      <pc:sldChg chg="del">
        <pc:chgData name="Giovanna Benzoni" userId="bdca043f-b8af-42cd-92aa-67607905fc19" providerId="ADAL" clId="{DFA85B8D-68BC-B744-8CF1-D528D7DAE7FC}" dt="2022-08-31T22:48:45.922" v="1588" actId="2696"/>
        <pc:sldMkLst>
          <pc:docMk/>
          <pc:sldMk cId="1885654220" sldId="724"/>
        </pc:sldMkLst>
      </pc:sldChg>
      <pc:sldChg chg="del">
        <pc:chgData name="Giovanna Benzoni" userId="bdca043f-b8af-42cd-92aa-67607905fc19" providerId="ADAL" clId="{DFA85B8D-68BC-B744-8CF1-D528D7DAE7FC}" dt="2022-08-31T22:48:45.922" v="1588" actId="2696"/>
        <pc:sldMkLst>
          <pc:docMk/>
          <pc:sldMk cId="1508550190" sldId="725"/>
        </pc:sldMkLst>
      </pc:sldChg>
      <pc:sldChg chg="ord">
        <pc:chgData name="Giovanna Benzoni" userId="bdca043f-b8af-42cd-92aa-67607905fc19" providerId="ADAL" clId="{DFA85B8D-68BC-B744-8CF1-D528D7DAE7FC}" dt="2022-09-02T06:24:19.491" v="2939" actId="20578"/>
        <pc:sldMkLst>
          <pc:docMk/>
          <pc:sldMk cId="382159704" sldId="726"/>
        </pc:sldMkLst>
      </pc:sldChg>
      <pc:sldChg chg="del">
        <pc:chgData name="Giovanna Benzoni" userId="bdca043f-b8af-42cd-92aa-67607905fc19" providerId="ADAL" clId="{DFA85B8D-68BC-B744-8CF1-D528D7DAE7FC}" dt="2022-09-02T05:12:39.668" v="2937" actId="2696"/>
        <pc:sldMkLst>
          <pc:docMk/>
          <pc:sldMk cId="754995093" sldId="729"/>
        </pc:sldMkLst>
      </pc:sldChg>
      <pc:sldChg chg="addSp delSp modSp mod modAnim">
        <pc:chgData name="Giovanna Benzoni" userId="bdca043f-b8af-42cd-92aa-67607905fc19" providerId="ADAL" clId="{DFA85B8D-68BC-B744-8CF1-D528D7DAE7FC}" dt="2022-09-01T21:28:36.553" v="2516" actId="478"/>
        <pc:sldMkLst>
          <pc:docMk/>
          <pc:sldMk cId="1070307330" sldId="733"/>
        </pc:sldMkLst>
        <pc:spChg chg="mod">
          <ac:chgData name="Giovanna Benzoni" userId="bdca043f-b8af-42cd-92aa-67607905fc19" providerId="ADAL" clId="{DFA85B8D-68BC-B744-8CF1-D528D7DAE7FC}" dt="2022-08-31T14:42:51.214" v="594" actId="20577"/>
          <ac:spMkLst>
            <pc:docMk/>
            <pc:sldMk cId="1070307330" sldId="733"/>
            <ac:spMk id="2" creationId="{C9524879-B7A4-0849-B313-C50B5118864B}"/>
          </ac:spMkLst>
        </pc:spChg>
        <pc:spChg chg="del">
          <ac:chgData name="Giovanna Benzoni" userId="bdca043f-b8af-42cd-92aa-67607905fc19" providerId="ADAL" clId="{DFA85B8D-68BC-B744-8CF1-D528D7DAE7FC}" dt="2022-08-31T14:31:55.761" v="333" actId="478"/>
          <ac:spMkLst>
            <pc:docMk/>
            <pc:sldMk cId="1070307330" sldId="733"/>
            <ac:spMk id="6" creationId="{D18B7127-8F2E-DC47-A7F3-0B4B2184CF8B}"/>
          </ac:spMkLst>
        </pc:spChg>
        <pc:spChg chg="del mod">
          <ac:chgData name="Giovanna Benzoni" userId="bdca043f-b8af-42cd-92aa-67607905fc19" providerId="ADAL" clId="{DFA85B8D-68BC-B744-8CF1-D528D7DAE7FC}" dt="2022-08-31T14:35:28.273" v="453" actId="478"/>
          <ac:spMkLst>
            <pc:docMk/>
            <pc:sldMk cId="1070307330" sldId="733"/>
            <ac:spMk id="7" creationId="{47CD2EB6-3443-2246-8BC9-2E5C86525CD3}"/>
          </ac:spMkLst>
        </pc:spChg>
        <pc:spChg chg="mod">
          <ac:chgData name="Giovanna Benzoni" userId="bdca043f-b8af-42cd-92aa-67607905fc19" providerId="ADAL" clId="{DFA85B8D-68BC-B744-8CF1-D528D7DAE7FC}" dt="2022-08-31T14:42:34.667" v="578" actId="1076"/>
          <ac:spMkLst>
            <pc:docMk/>
            <pc:sldMk cId="1070307330" sldId="733"/>
            <ac:spMk id="10" creationId="{32F9E6F9-1958-D44F-BFCE-EA21465E5A89}"/>
          </ac:spMkLst>
        </pc:spChg>
        <pc:spChg chg="del mod">
          <ac:chgData name="Giovanna Benzoni" userId="bdca043f-b8af-42cd-92aa-67607905fc19" providerId="ADAL" clId="{DFA85B8D-68BC-B744-8CF1-D528D7DAE7FC}" dt="2022-08-31T14:31:52.826" v="332" actId="478"/>
          <ac:spMkLst>
            <pc:docMk/>
            <pc:sldMk cId="1070307330" sldId="733"/>
            <ac:spMk id="12" creationId="{2BD1612B-70F8-FC4C-B3E3-D839701632D3}"/>
          </ac:spMkLst>
        </pc:spChg>
        <pc:spChg chg="del">
          <ac:chgData name="Giovanna Benzoni" userId="bdca043f-b8af-42cd-92aa-67607905fc19" providerId="ADAL" clId="{DFA85B8D-68BC-B744-8CF1-D528D7DAE7FC}" dt="2022-08-31T14:32:44.777" v="350" actId="478"/>
          <ac:spMkLst>
            <pc:docMk/>
            <pc:sldMk cId="1070307330" sldId="733"/>
            <ac:spMk id="19" creationId="{813DFC43-0CDB-D949-B6E3-1F9278BA5298}"/>
          </ac:spMkLst>
        </pc:spChg>
        <pc:spChg chg="del">
          <ac:chgData name="Giovanna Benzoni" userId="bdca043f-b8af-42cd-92aa-67607905fc19" providerId="ADAL" clId="{DFA85B8D-68BC-B744-8CF1-D528D7DAE7FC}" dt="2022-08-31T14:32:23.676" v="344" actId="478"/>
          <ac:spMkLst>
            <pc:docMk/>
            <pc:sldMk cId="1070307330" sldId="733"/>
            <ac:spMk id="23" creationId="{72497341-A7BD-44B4-8FC0-213120638F91}"/>
          </ac:spMkLst>
        </pc:spChg>
        <pc:spChg chg="add mod">
          <ac:chgData name="Giovanna Benzoni" userId="bdca043f-b8af-42cd-92aa-67607905fc19" providerId="ADAL" clId="{DFA85B8D-68BC-B744-8CF1-D528D7DAE7FC}" dt="2022-08-31T14:50:09.076" v="715" actId="20577"/>
          <ac:spMkLst>
            <pc:docMk/>
            <pc:sldMk cId="1070307330" sldId="733"/>
            <ac:spMk id="29" creationId="{7F9697BB-0A07-01EB-EE98-57DE2B599BE2}"/>
          </ac:spMkLst>
        </pc:spChg>
        <pc:spChg chg="add mod">
          <ac:chgData name="Giovanna Benzoni" userId="bdca043f-b8af-42cd-92aa-67607905fc19" providerId="ADAL" clId="{DFA85B8D-68BC-B744-8CF1-D528D7DAE7FC}" dt="2022-08-31T14:50:15.497" v="716" actId="1076"/>
          <ac:spMkLst>
            <pc:docMk/>
            <pc:sldMk cId="1070307330" sldId="733"/>
            <ac:spMk id="32" creationId="{B4AD5FC3-E0EF-35F7-6B2E-82552CAB7D2C}"/>
          </ac:spMkLst>
        </pc:spChg>
        <pc:spChg chg="add del">
          <ac:chgData name="Giovanna Benzoni" userId="bdca043f-b8af-42cd-92aa-67607905fc19" providerId="ADAL" clId="{DFA85B8D-68BC-B744-8CF1-D528D7DAE7FC}" dt="2022-08-31T14:37:54.832" v="495" actId="22"/>
          <ac:spMkLst>
            <pc:docMk/>
            <pc:sldMk cId="1070307330" sldId="733"/>
            <ac:spMk id="35" creationId="{EE93EE29-5AC2-6499-82ED-070385844A6C}"/>
          </ac:spMkLst>
        </pc:spChg>
        <pc:spChg chg="add mod">
          <ac:chgData name="Giovanna Benzoni" userId="bdca043f-b8af-42cd-92aa-67607905fc19" providerId="ADAL" clId="{DFA85B8D-68BC-B744-8CF1-D528D7DAE7FC}" dt="2022-08-31T14:53:16.977" v="745" actId="1035"/>
          <ac:spMkLst>
            <pc:docMk/>
            <pc:sldMk cId="1070307330" sldId="733"/>
            <ac:spMk id="37" creationId="{2347B220-2A6D-EA08-4EFF-910EC4CE8E82}"/>
          </ac:spMkLst>
        </pc:spChg>
        <pc:spChg chg="add mod">
          <ac:chgData name="Giovanna Benzoni" userId="bdca043f-b8af-42cd-92aa-67607905fc19" providerId="ADAL" clId="{DFA85B8D-68BC-B744-8CF1-D528D7DAE7FC}" dt="2022-09-01T21:21:37.291" v="2503" actId="2711"/>
          <ac:spMkLst>
            <pc:docMk/>
            <pc:sldMk cId="1070307330" sldId="733"/>
            <ac:spMk id="40" creationId="{E9D3098B-ED1F-8699-04CA-AFA17D4226F4}"/>
          </ac:spMkLst>
        </pc:spChg>
        <pc:spChg chg="add del mod">
          <ac:chgData name="Giovanna Benzoni" userId="bdca043f-b8af-42cd-92aa-67607905fc19" providerId="ADAL" clId="{DFA85B8D-68BC-B744-8CF1-D528D7DAE7FC}" dt="2022-09-01T21:28:33.256" v="2515" actId="478"/>
          <ac:spMkLst>
            <pc:docMk/>
            <pc:sldMk cId="1070307330" sldId="733"/>
            <ac:spMk id="41" creationId="{F478558F-F152-B196-6E75-F4674D07B530}"/>
          </ac:spMkLst>
        </pc:spChg>
        <pc:spChg chg="add del mod">
          <ac:chgData name="Giovanna Benzoni" userId="bdca043f-b8af-42cd-92aa-67607905fc19" providerId="ADAL" clId="{DFA85B8D-68BC-B744-8CF1-D528D7DAE7FC}" dt="2022-09-01T21:28:36.553" v="2516" actId="478"/>
          <ac:spMkLst>
            <pc:docMk/>
            <pc:sldMk cId="1070307330" sldId="733"/>
            <ac:spMk id="42" creationId="{2D4494FE-3DA5-D08E-4E95-844DCC981E10}"/>
          </ac:spMkLst>
        </pc:spChg>
        <pc:spChg chg="add mod">
          <ac:chgData name="Giovanna Benzoni" userId="bdca043f-b8af-42cd-92aa-67607905fc19" providerId="ADAL" clId="{DFA85B8D-68BC-B744-8CF1-D528D7DAE7FC}" dt="2022-08-31T18:54:14.779" v="876" actId="1076"/>
          <ac:spMkLst>
            <pc:docMk/>
            <pc:sldMk cId="1070307330" sldId="733"/>
            <ac:spMk id="48" creationId="{4C725B92-37D1-3BD9-82B4-4578346BEF58}"/>
          </ac:spMkLst>
        </pc:spChg>
        <pc:grpChg chg="add del mod">
          <ac:chgData name="Giovanna Benzoni" userId="bdca043f-b8af-42cd-92aa-67607905fc19" providerId="ADAL" clId="{DFA85B8D-68BC-B744-8CF1-D528D7DAE7FC}" dt="2022-08-31T14:33:53.236" v="355" actId="478"/>
          <ac:grpSpMkLst>
            <pc:docMk/>
            <pc:sldMk cId="1070307330" sldId="733"/>
            <ac:grpSpMk id="3" creationId="{C1F596A7-D7D7-6BB9-97EC-C36EB98ECEE2}"/>
          </ac:grpSpMkLst>
        </pc:grpChg>
        <pc:grpChg chg="del mod">
          <ac:chgData name="Giovanna Benzoni" userId="bdca043f-b8af-42cd-92aa-67607905fc19" providerId="ADAL" clId="{DFA85B8D-68BC-B744-8CF1-D528D7DAE7FC}" dt="2022-08-31T14:42:38.732" v="579" actId="478"/>
          <ac:grpSpMkLst>
            <pc:docMk/>
            <pc:sldMk cId="1070307330" sldId="733"/>
            <ac:grpSpMk id="18" creationId="{55FE1A64-91D8-2B48-BD6D-A12760C52791}"/>
          </ac:grpSpMkLst>
        </pc:grpChg>
        <pc:picChg chg="mod">
          <ac:chgData name="Giovanna Benzoni" userId="bdca043f-b8af-42cd-92aa-67607905fc19" providerId="ADAL" clId="{DFA85B8D-68BC-B744-8CF1-D528D7DAE7FC}" dt="2022-08-31T14:33:38.961" v="354" actId="14100"/>
          <ac:picMkLst>
            <pc:docMk/>
            <pc:sldMk cId="1070307330" sldId="733"/>
            <ac:picMk id="21" creationId="{A42E26EA-8355-8EE9-0330-0449A9167D8D}"/>
          </ac:picMkLst>
        </pc:picChg>
        <pc:picChg chg="mod">
          <ac:chgData name="Giovanna Benzoni" userId="bdca043f-b8af-42cd-92aa-67607905fc19" providerId="ADAL" clId="{DFA85B8D-68BC-B744-8CF1-D528D7DAE7FC}" dt="2022-08-31T14:33:38.961" v="354" actId="14100"/>
          <ac:picMkLst>
            <pc:docMk/>
            <pc:sldMk cId="1070307330" sldId="733"/>
            <ac:picMk id="22" creationId="{DDFD3C0E-9D3B-859A-0607-4343B2FE00E3}"/>
          </ac:picMkLst>
        </pc:picChg>
        <pc:picChg chg="mod">
          <ac:chgData name="Giovanna Benzoni" userId="bdca043f-b8af-42cd-92aa-67607905fc19" providerId="ADAL" clId="{DFA85B8D-68BC-B744-8CF1-D528D7DAE7FC}" dt="2022-08-31T14:33:38.961" v="354" actId="14100"/>
          <ac:picMkLst>
            <pc:docMk/>
            <pc:sldMk cId="1070307330" sldId="733"/>
            <ac:picMk id="24" creationId="{DDECB672-6151-725A-0B8D-8761DA5CAAB6}"/>
          </ac:picMkLst>
        </pc:picChg>
        <pc:picChg chg="mod">
          <ac:chgData name="Giovanna Benzoni" userId="bdca043f-b8af-42cd-92aa-67607905fc19" providerId="ADAL" clId="{DFA85B8D-68BC-B744-8CF1-D528D7DAE7FC}" dt="2022-08-31T14:33:38.961" v="354" actId="14100"/>
          <ac:picMkLst>
            <pc:docMk/>
            <pc:sldMk cId="1070307330" sldId="733"/>
            <ac:picMk id="25" creationId="{0216F9A6-8722-2770-F35F-CF76492CE32F}"/>
          </ac:picMkLst>
        </pc:picChg>
        <pc:picChg chg="mod">
          <ac:chgData name="Giovanna Benzoni" userId="bdca043f-b8af-42cd-92aa-67607905fc19" providerId="ADAL" clId="{DFA85B8D-68BC-B744-8CF1-D528D7DAE7FC}" dt="2022-08-31T14:33:38.961" v="354" actId="14100"/>
          <ac:picMkLst>
            <pc:docMk/>
            <pc:sldMk cId="1070307330" sldId="733"/>
            <ac:picMk id="26" creationId="{D9422460-30D5-A08E-6131-F0AE28174E0D}"/>
          </ac:picMkLst>
        </pc:picChg>
        <pc:picChg chg="mod">
          <ac:chgData name="Giovanna Benzoni" userId="bdca043f-b8af-42cd-92aa-67607905fc19" providerId="ADAL" clId="{DFA85B8D-68BC-B744-8CF1-D528D7DAE7FC}" dt="2022-08-31T14:33:38.961" v="354" actId="14100"/>
          <ac:picMkLst>
            <pc:docMk/>
            <pc:sldMk cId="1070307330" sldId="733"/>
            <ac:picMk id="27" creationId="{1AFB69C2-5CE6-621E-0935-8C3208061C11}"/>
          </ac:picMkLst>
        </pc:picChg>
        <pc:picChg chg="add mod">
          <ac:chgData name="Giovanna Benzoni" userId="bdca043f-b8af-42cd-92aa-67607905fc19" providerId="ADAL" clId="{DFA85B8D-68BC-B744-8CF1-D528D7DAE7FC}" dt="2022-08-31T14:53:34.593" v="750" actId="1076"/>
          <ac:picMkLst>
            <pc:docMk/>
            <pc:sldMk cId="1070307330" sldId="733"/>
            <ac:picMk id="28" creationId="{0AFA0717-A676-7338-20E3-879DB58718B9}"/>
          </ac:picMkLst>
        </pc:picChg>
        <pc:picChg chg="add mod">
          <ac:chgData name="Giovanna Benzoni" userId="bdca043f-b8af-42cd-92aa-67607905fc19" providerId="ADAL" clId="{DFA85B8D-68BC-B744-8CF1-D528D7DAE7FC}" dt="2022-08-31T14:50:15.497" v="716" actId="1076"/>
          <ac:picMkLst>
            <pc:docMk/>
            <pc:sldMk cId="1070307330" sldId="733"/>
            <ac:picMk id="30" creationId="{0F6D78DE-17F2-5B27-B142-2C5DA9277B62}"/>
          </ac:picMkLst>
        </pc:picChg>
        <pc:picChg chg="add mod modCrop">
          <ac:chgData name="Giovanna Benzoni" userId="bdca043f-b8af-42cd-92aa-67607905fc19" providerId="ADAL" clId="{DFA85B8D-68BC-B744-8CF1-D528D7DAE7FC}" dt="2022-08-31T14:53:43.198" v="753" actId="1076"/>
          <ac:picMkLst>
            <pc:docMk/>
            <pc:sldMk cId="1070307330" sldId="733"/>
            <ac:picMk id="33" creationId="{4F7DF551-0580-400C-435B-74869037C25C}"/>
          </ac:picMkLst>
        </pc:picChg>
        <pc:picChg chg="add mod">
          <ac:chgData name="Giovanna Benzoni" userId="bdca043f-b8af-42cd-92aa-67607905fc19" providerId="ADAL" clId="{DFA85B8D-68BC-B744-8CF1-D528D7DAE7FC}" dt="2022-08-31T14:53:16.977" v="745" actId="1035"/>
          <ac:picMkLst>
            <pc:docMk/>
            <pc:sldMk cId="1070307330" sldId="733"/>
            <ac:picMk id="38" creationId="{F421DB1F-729A-DECC-026D-0DC73EED5CE8}"/>
          </ac:picMkLst>
        </pc:picChg>
        <pc:picChg chg="add mod">
          <ac:chgData name="Giovanna Benzoni" userId="bdca043f-b8af-42cd-92aa-67607905fc19" providerId="ADAL" clId="{DFA85B8D-68BC-B744-8CF1-D528D7DAE7FC}" dt="2022-08-31T14:47:03.874" v="642"/>
          <ac:picMkLst>
            <pc:docMk/>
            <pc:sldMk cId="1070307330" sldId="733"/>
            <ac:picMk id="43" creationId="{5BCA3D1C-DD26-9CFE-10FB-5DE04277408B}"/>
          </ac:picMkLst>
        </pc:picChg>
        <pc:picChg chg="add mod modCrop">
          <ac:chgData name="Giovanna Benzoni" userId="bdca043f-b8af-42cd-92aa-67607905fc19" providerId="ADAL" clId="{DFA85B8D-68BC-B744-8CF1-D528D7DAE7FC}" dt="2022-08-31T14:53:41.999" v="752" actId="1076"/>
          <ac:picMkLst>
            <pc:docMk/>
            <pc:sldMk cId="1070307330" sldId="733"/>
            <ac:picMk id="44" creationId="{0A0BCC21-B90F-4658-F97E-90E82799D7C4}"/>
          </ac:picMkLst>
        </pc:picChg>
        <pc:picChg chg="add mod">
          <ac:chgData name="Giovanna Benzoni" userId="bdca043f-b8af-42cd-92aa-67607905fc19" providerId="ADAL" clId="{DFA85B8D-68BC-B744-8CF1-D528D7DAE7FC}" dt="2022-08-31T18:54:14.779" v="876" actId="1076"/>
          <ac:picMkLst>
            <pc:docMk/>
            <pc:sldMk cId="1070307330" sldId="733"/>
            <ac:picMk id="45" creationId="{485067DE-F8B6-A0A3-2878-74FF75578811}"/>
          </ac:picMkLst>
        </pc:picChg>
        <pc:picChg chg="add mod">
          <ac:chgData name="Giovanna Benzoni" userId="bdca043f-b8af-42cd-92aa-67607905fc19" providerId="ADAL" clId="{DFA85B8D-68BC-B744-8CF1-D528D7DAE7FC}" dt="2022-08-31T14:53:38.738" v="751" actId="1076"/>
          <ac:picMkLst>
            <pc:docMk/>
            <pc:sldMk cId="1070307330" sldId="733"/>
            <ac:picMk id="46" creationId="{2AB92D27-494A-8F48-1ACD-D6A7C15FAFEA}"/>
          </ac:picMkLst>
        </pc:picChg>
      </pc:sldChg>
      <pc:sldChg chg="addSp delSp modSp del mod ord modShow">
        <pc:chgData name="Giovanna Benzoni" userId="bdca043f-b8af-42cd-92aa-67607905fc19" providerId="ADAL" clId="{DFA85B8D-68BC-B744-8CF1-D528D7DAE7FC}" dt="2022-09-02T05:12:01.010" v="2935" actId="2696"/>
        <pc:sldMkLst>
          <pc:docMk/>
          <pc:sldMk cId="3831862976" sldId="737"/>
        </pc:sldMkLst>
        <pc:spChg chg="mod">
          <ac:chgData name="Giovanna Benzoni" userId="bdca043f-b8af-42cd-92aa-67607905fc19" providerId="ADAL" clId="{DFA85B8D-68BC-B744-8CF1-D528D7DAE7FC}" dt="2022-08-31T14:15:55.367" v="233" actId="1076"/>
          <ac:spMkLst>
            <pc:docMk/>
            <pc:sldMk cId="3831862976" sldId="737"/>
            <ac:spMk id="2" creationId="{C9524879-B7A4-0849-B313-C50B5118864B}"/>
          </ac:spMkLst>
        </pc:spChg>
        <pc:spChg chg="mod">
          <ac:chgData name="Giovanna Benzoni" userId="bdca043f-b8af-42cd-92aa-67607905fc19" providerId="ADAL" clId="{DFA85B8D-68BC-B744-8CF1-D528D7DAE7FC}" dt="2022-08-31T14:12:02.546" v="172" actId="20577"/>
          <ac:spMkLst>
            <pc:docMk/>
            <pc:sldMk cId="3831862976" sldId="737"/>
            <ac:spMk id="5" creationId="{9EFF8704-AEFE-A940-AFCD-5DE896B461C9}"/>
          </ac:spMkLst>
        </pc:spChg>
        <pc:spChg chg="mod">
          <ac:chgData name="Giovanna Benzoni" userId="bdca043f-b8af-42cd-92aa-67607905fc19" providerId="ADAL" clId="{DFA85B8D-68BC-B744-8CF1-D528D7DAE7FC}" dt="2022-08-31T14:11:08.228" v="146" actId="1076"/>
          <ac:spMkLst>
            <pc:docMk/>
            <pc:sldMk cId="3831862976" sldId="737"/>
            <ac:spMk id="6" creationId="{D18B7127-8F2E-DC47-A7F3-0B4B2184CF8B}"/>
          </ac:spMkLst>
        </pc:spChg>
        <pc:spChg chg="add del mod">
          <ac:chgData name="Giovanna Benzoni" userId="bdca043f-b8af-42cd-92aa-67607905fc19" providerId="ADAL" clId="{DFA85B8D-68BC-B744-8CF1-D528D7DAE7FC}" dt="2022-08-31T14:12:05.514" v="174"/>
          <ac:spMkLst>
            <pc:docMk/>
            <pc:sldMk cId="3831862976" sldId="737"/>
            <ac:spMk id="14" creationId="{A3C8DD89-6B46-FA4C-52F1-AE84640BBA70}"/>
          </ac:spMkLst>
        </pc:spChg>
        <pc:picChg chg="add del mod">
          <ac:chgData name="Giovanna Benzoni" userId="bdca043f-b8af-42cd-92aa-67607905fc19" providerId="ADAL" clId="{DFA85B8D-68BC-B744-8CF1-D528D7DAE7FC}" dt="2022-08-31T14:13:30.396" v="193" actId="478"/>
          <ac:picMkLst>
            <pc:docMk/>
            <pc:sldMk cId="3831862976" sldId="737"/>
            <ac:picMk id="12" creationId="{AAB5F5F9-91BE-FEB5-0CD2-DDCA2B7F487B}"/>
          </ac:picMkLst>
        </pc:picChg>
        <pc:picChg chg="add mod">
          <ac:chgData name="Giovanna Benzoni" userId="bdca043f-b8af-42cd-92aa-67607905fc19" providerId="ADAL" clId="{DFA85B8D-68BC-B744-8CF1-D528D7DAE7FC}" dt="2022-08-31T14:11:23.328" v="148"/>
          <ac:picMkLst>
            <pc:docMk/>
            <pc:sldMk cId="3831862976" sldId="737"/>
            <ac:picMk id="13" creationId="{EA914C87-B09C-D9C2-FEE9-BD22D9D09E16}"/>
          </ac:picMkLst>
        </pc:picChg>
        <pc:picChg chg="add mod">
          <ac:chgData name="Giovanna Benzoni" userId="bdca043f-b8af-42cd-92aa-67607905fc19" providerId="ADAL" clId="{DFA85B8D-68BC-B744-8CF1-D528D7DAE7FC}" dt="2022-08-31T14:13:26.995" v="192" actId="1037"/>
          <ac:picMkLst>
            <pc:docMk/>
            <pc:sldMk cId="3831862976" sldId="737"/>
            <ac:picMk id="15" creationId="{3B22F0EF-6922-13D0-CC52-CA844200F663}"/>
          </ac:picMkLst>
        </pc:picChg>
      </pc:sldChg>
      <pc:sldChg chg="addSp modSp del mod ord modShow">
        <pc:chgData name="Giovanna Benzoni" userId="bdca043f-b8af-42cd-92aa-67607905fc19" providerId="ADAL" clId="{DFA85B8D-68BC-B744-8CF1-D528D7DAE7FC}" dt="2022-09-02T05:12:01.010" v="2935" actId="2696"/>
        <pc:sldMkLst>
          <pc:docMk/>
          <pc:sldMk cId="1310680120" sldId="739"/>
        </pc:sldMkLst>
        <pc:picChg chg="add mod">
          <ac:chgData name="Giovanna Benzoni" userId="bdca043f-b8af-42cd-92aa-67607905fc19" providerId="ADAL" clId="{DFA85B8D-68BC-B744-8CF1-D528D7DAE7FC}" dt="2022-08-31T14:13:39.820" v="195"/>
          <ac:picMkLst>
            <pc:docMk/>
            <pc:sldMk cId="1310680120" sldId="739"/>
            <ac:picMk id="6" creationId="{D75C80B8-BCE1-875B-DEFD-24DCC27137DB}"/>
          </ac:picMkLst>
        </pc:picChg>
      </pc:sldChg>
      <pc:sldChg chg="del">
        <pc:chgData name="Giovanna Benzoni" userId="bdca043f-b8af-42cd-92aa-67607905fc19" providerId="ADAL" clId="{DFA85B8D-68BC-B744-8CF1-D528D7DAE7FC}" dt="2022-09-02T05:12:01.010" v="2935" actId="2696"/>
        <pc:sldMkLst>
          <pc:docMk/>
          <pc:sldMk cId="3607301398" sldId="740"/>
        </pc:sldMkLst>
      </pc:sldChg>
      <pc:sldChg chg="delSp modSp del mod">
        <pc:chgData name="Giovanna Benzoni" userId="bdca043f-b8af-42cd-92aa-67607905fc19" providerId="ADAL" clId="{DFA85B8D-68BC-B744-8CF1-D528D7DAE7FC}" dt="2022-09-01T21:59:03.864" v="2633" actId="2696"/>
        <pc:sldMkLst>
          <pc:docMk/>
          <pc:sldMk cId="2191497141" sldId="741"/>
        </pc:sldMkLst>
        <pc:spChg chg="del mod">
          <ac:chgData name="Giovanna Benzoni" userId="bdca043f-b8af-42cd-92aa-67607905fc19" providerId="ADAL" clId="{DFA85B8D-68BC-B744-8CF1-D528D7DAE7FC}" dt="2022-08-31T23:45:01.520" v="2325" actId="478"/>
          <ac:spMkLst>
            <pc:docMk/>
            <pc:sldMk cId="2191497141" sldId="741"/>
            <ac:spMk id="5" creationId="{01EF20F2-7760-AA4B-81E9-AA0927AB0F7A}"/>
          </ac:spMkLst>
        </pc:spChg>
        <pc:spChg chg="del">
          <ac:chgData name="Giovanna Benzoni" userId="bdca043f-b8af-42cd-92aa-67607905fc19" providerId="ADAL" clId="{DFA85B8D-68BC-B744-8CF1-D528D7DAE7FC}" dt="2022-08-31T23:44:54.364" v="2323" actId="478"/>
          <ac:spMkLst>
            <pc:docMk/>
            <pc:sldMk cId="2191497141" sldId="741"/>
            <ac:spMk id="8" creationId="{88189716-050D-D24A-8957-CBBAD251976D}"/>
          </ac:spMkLst>
        </pc:spChg>
        <pc:spChg chg="mod">
          <ac:chgData name="Giovanna Benzoni" userId="bdca043f-b8af-42cd-92aa-67607905fc19" providerId="ADAL" clId="{DFA85B8D-68BC-B744-8CF1-D528D7DAE7FC}" dt="2022-08-31T23:45:11.360" v="2327" actId="1076"/>
          <ac:spMkLst>
            <pc:docMk/>
            <pc:sldMk cId="2191497141" sldId="741"/>
            <ac:spMk id="32" creationId="{5B0A2451-AE68-8D44-B0A5-C9832114C485}"/>
          </ac:spMkLst>
        </pc:spChg>
        <pc:spChg chg="mod">
          <ac:chgData name="Giovanna Benzoni" userId="bdca043f-b8af-42cd-92aa-67607905fc19" providerId="ADAL" clId="{DFA85B8D-68BC-B744-8CF1-D528D7DAE7FC}" dt="2022-08-31T23:45:25.057" v="2329" actId="1076"/>
          <ac:spMkLst>
            <pc:docMk/>
            <pc:sldMk cId="2191497141" sldId="741"/>
            <ac:spMk id="33" creationId="{81CAE3CC-993F-B847-B4C3-170095DAD01D}"/>
          </ac:spMkLst>
        </pc:spChg>
        <pc:spChg chg="mod">
          <ac:chgData name="Giovanna Benzoni" userId="bdca043f-b8af-42cd-92aa-67607905fc19" providerId="ADAL" clId="{DFA85B8D-68BC-B744-8CF1-D528D7DAE7FC}" dt="2022-08-31T23:39:29.269" v="2059" actId="20577"/>
          <ac:spMkLst>
            <pc:docMk/>
            <pc:sldMk cId="2191497141" sldId="741"/>
            <ac:spMk id="34" creationId="{0855A9F6-1196-B140-8109-708F9669115C}"/>
          </ac:spMkLst>
        </pc:spChg>
        <pc:spChg chg="mod">
          <ac:chgData name="Giovanna Benzoni" userId="bdca043f-b8af-42cd-92aa-67607905fc19" providerId="ADAL" clId="{DFA85B8D-68BC-B744-8CF1-D528D7DAE7FC}" dt="2022-08-31T23:45:21.043" v="2328" actId="1076"/>
          <ac:spMkLst>
            <pc:docMk/>
            <pc:sldMk cId="2191497141" sldId="741"/>
            <ac:spMk id="35" creationId="{4C293B87-4F19-4A32-94F7-58CEBE04C798}"/>
          </ac:spMkLst>
        </pc:spChg>
        <pc:spChg chg="mod">
          <ac:chgData name="Giovanna Benzoni" userId="bdca043f-b8af-42cd-92aa-67607905fc19" providerId="ADAL" clId="{DFA85B8D-68BC-B744-8CF1-D528D7DAE7FC}" dt="2022-08-31T23:42:54.499" v="2238" actId="1076"/>
          <ac:spMkLst>
            <pc:docMk/>
            <pc:sldMk cId="2191497141" sldId="741"/>
            <ac:spMk id="36" creationId="{A408931B-6B85-49EE-B9F9-78B62FA1BC7F}"/>
          </ac:spMkLst>
        </pc:spChg>
        <pc:spChg chg="mod">
          <ac:chgData name="Giovanna Benzoni" userId="bdca043f-b8af-42cd-92aa-67607905fc19" providerId="ADAL" clId="{DFA85B8D-68BC-B744-8CF1-D528D7DAE7FC}" dt="2022-08-31T23:45:48.262" v="2332" actId="20577"/>
          <ac:spMkLst>
            <pc:docMk/>
            <pc:sldMk cId="2191497141" sldId="741"/>
            <ac:spMk id="37" creationId="{B4A93EF6-728A-4891-B22C-CDDFEFCE0E71}"/>
          </ac:spMkLst>
        </pc:spChg>
        <pc:spChg chg="del">
          <ac:chgData name="Giovanna Benzoni" userId="bdca043f-b8af-42cd-92aa-67607905fc19" providerId="ADAL" clId="{DFA85B8D-68BC-B744-8CF1-D528D7DAE7FC}" dt="2022-08-31T23:40:17.988" v="2062" actId="478"/>
          <ac:spMkLst>
            <pc:docMk/>
            <pc:sldMk cId="2191497141" sldId="741"/>
            <ac:spMk id="38" creationId="{88F1594F-979F-44BC-9C57-B2B8E24D77C8}"/>
          </ac:spMkLst>
        </pc:spChg>
      </pc:sldChg>
      <pc:sldChg chg="addSp modSp add mod">
        <pc:chgData name="Giovanna Benzoni" userId="bdca043f-b8af-42cd-92aa-67607905fc19" providerId="ADAL" clId="{DFA85B8D-68BC-B744-8CF1-D528D7DAE7FC}" dt="2022-09-01T22:10:46.090" v="2841"/>
        <pc:sldMkLst>
          <pc:docMk/>
          <pc:sldMk cId="3816673337" sldId="741"/>
        </pc:sldMkLst>
        <pc:spChg chg="mod">
          <ac:chgData name="Giovanna Benzoni" userId="bdca043f-b8af-42cd-92aa-67607905fc19" providerId="ADAL" clId="{DFA85B8D-68BC-B744-8CF1-D528D7DAE7FC}" dt="2022-09-01T22:02:48.555" v="2643" actId="1076"/>
          <ac:spMkLst>
            <pc:docMk/>
            <pc:sldMk cId="3816673337" sldId="741"/>
            <ac:spMk id="37" creationId="{B4A93EF6-728A-4891-B22C-CDDFEFCE0E71}"/>
          </ac:spMkLst>
        </pc:spChg>
        <pc:picChg chg="add mod">
          <ac:chgData name="Giovanna Benzoni" userId="bdca043f-b8af-42cd-92aa-67607905fc19" providerId="ADAL" clId="{DFA85B8D-68BC-B744-8CF1-D528D7DAE7FC}" dt="2022-09-01T22:09:39.642" v="2829"/>
          <ac:picMkLst>
            <pc:docMk/>
            <pc:sldMk cId="3816673337" sldId="741"/>
            <ac:picMk id="5" creationId="{FBAD3509-B31B-BAED-1BAD-06610392CF45}"/>
          </ac:picMkLst>
        </pc:picChg>
        <pc:picChg chg="add mod">
          <ac:chgData name="Giovanna Benzoni" userId="bdca043f-b8af-42cd-92aa-67607905fc19" providerId="ADAL" clId="{DFA85B8D-68BC-B744-8CF1-D528D7DAE7FC}" dt="2022-09-01T22:10:46.090" v="2841"/>
          <ac:picMkLst>
            <pc:docMk/>
            <pc:sldMk cId="3816673337" sldId="741"/>
            <ac:picMk id="6" creationId="{1B6D8BB5-386D-0164-3E8F-CD22F78A0A2D}"/>
          </ac:picMkLst>
        </pc:picChg>
      </pc:sldChg>
      <pc:sldChg chg="addSp delSp modSp mod">
        <pc:chgData name="Giovanna Benzoni" userId="bdca043f-b8af-42cd-92aa-67607905fc19" providerId="ADAL" clId="{DFA85B8D-68BC-B744-8CF1-D528D7DAE7FC}" dt="2022-09-01T22:09:59.196" v="2832" actId="1076"/>
        <pc:sldMkLst>
          <pc:docMk/>
          <pc:sldMk cId="341986004" sldId="743"/>
        </pc:sldMkLst>
        <pc:spChg chg="mod">
          <ac:chgData name="Giovanna Benzoni" userId="bdca043f-b8af-42cd-92aa-67607905fc19" providerId="ADAL" clId="{DFA85B8D-68BC-B744-8CF1-D528D7DAE7FC}" dt="2022-08-31T14:05:16.393" v="46" actId="14100"/>
          <ac:spMkLst>
            <pc:docMk/>
            <pc:sldMk cId="341986004" sldId="743"/>
            <ac:spMk id="2" creationId="{C0D63744-FF9B-7641-B3A0-DD83B51CB787}"/>
          </ac:spMkLst>
        </pc:spChg>
        <pc:spChg chg="mod">
          <ac:chgData name="Giovanna Benzoni" userId="bdca043f-b8af-42cd-92aa-67607905fc19" providerId="ADAL" clId="{DFA85B8D-68BC-B744-8CF1-D528D7DAE7FC}" dt="2022-08-31T14:06:07.708" v="83" actId="20577"/>
          <ac:spMkLst>
            <pc:docMk/>
            <pc:sldMk cId="341986004" sldId="743"/>
            <ac:spMk id="5" creationId="{C552FBEB-1A9A-E54F-B1CC-935E7C51838F}"/>
          </ac:spMkLst>
        </pc:spChg>
        <pc:picChg chg="add del mod">
          <ac:chgData name="Giovanna Benzoni" userId="bdca043f-b8af-42cd-92aa-67607905fc19" providerId="ADAL" clId="{DFA85B8D-68BC-B744-8CF1-D528D7DAE7FC}" dt="2022-08-31T14:13:58.380" v="200" actId="478"/>
          <ac:picMkLst>
            <pc:docMk/>
            <pc:sldMk cId="341986004" sldId="743"/>
            <ac:picMk id="6" creationId="{DB98C1B3-0508-C6EC-A09C-6F36EF0F036B}"/>
          </ac:picMkLst>
        </pc:picChg>
        <pc:picChg chg="add mod">
          <ac:chgData name="Giovanna Benzoni" userId="bdca043f-b8af-42cd-92aa-67607905fc19" providerId="ADAL" clId="{DFA85B8D-68BC-B744-8CF1-D528D7DAE7FC}" dt="2022-09-01T22:09:59.196" v="2832" actId="1076"/>
          <ac:picMkLst>
            <pc:docMk/>
            <pc:sldMk cId="341986004" sldId="743"/>
            <ac:picMk id="7" creationId="{08E06DF0-696D-3F65-ADBA-C450EE5DBC3C}"/>
          </ac:picMkLst>
        </pc:picChg>
        <pc:picChg chg="add mod">
          <ac:chgData name="Giovanna Benzoni" userId="bdca043f-b8af-42cd-92aa-67607905fc19" providerId="ADAL" clId="{DFA85B8D-68BC-B744-8CF1-D528D7DAE7FC}" dt="2022-08-31T14:13:56.262" v="199"/>
          <ac:picMkLst>
            <pc:docMk/>
            <pc:sldMk cId="341986004" sldId="743"/>
            <ac:picMk id="8" creationId="{9B86DC11-DEE6-3951-8007-63980A2DB677}"/>
          </ac:picMkLst>
        </pc:picChg>
      </pc:sldChg>
      <pc:sldChg chg="addSp modSp ord">
        <pc:chgData name="Giovanna Benzoni" userId="bdca043f-b8af-42cd-92aa-67607905fc19" providerId="ADAL" clId="{DFA85B8D-68BC-B744-8CF1-D528D7DAE7FC}" dt="2022-08-31T18:58:34.519" v="907" actId="20578"/>
        <pc:sldMkLst>
          <pc:docMk/>
          <pc:sldMk cId="2717594056" sldId="744"/>
        </pc:sldMkLst>
        <pc:picChg chg="add mod">
          <ac:chgData name="Giovanna Benzoni" userId="bdca043f-b8af-42cd-92aa-67607905fc19" providerId="ADAL" clId="{DFA85B8D-68BC-B744-8CF1-D528D7DAE7FC}" dt="2022-08-31T14:47:13.467" v="645"/>
          <ac:picMkLst>
            <pc:docMk/>
            <pc:sldMk cId="2717594056" sldId="744"/>
            <ac:picMk id="6" creationId="{7BD717D1-895C-0753-A7FF-CB03644EDE20}"/>
          </ac:picMkLst>
        </pc:picChg>
      </pc:sldChg>
      <pc:sldChg chg="addSp delSp modSp del mod ord modShow">
        <pc:chgData name="Giovanna Benzoni" userId="bdca043f-b8af-42cd-92aa-67607905fc19" providerId="ADAL" clId="{DFA85B8D-68BC-B744-8CF1-D528D7DAE7FC}" dt="2022-09-02T05:12:01.010" v="2935" actId="2696"/>
        <pc:sldMkLst>
          <pc:docMk/>
          <pc:sldMk cId="1539235532" sldId="745"/>
        </pc:sldMkLst>
        <pc:spChg chg="mod">
          <ac:chgData name="Giovanna Benzoni" userId="bdca043f-b8af-42cd-92aa-67607905fc19" providerId="ADAL" clId="{DFA85B8D-68BC-B744-8CF1-D528D7DAE7FC}" dt="2022-08-31T23:11:38.176" v="1938" actId="1035"/>
          <ac:spMkLst>
            <pc:docMk/>
            <pc:sldMk cId="1539235532" sldId="745"/>
            <ac:spMk id="20" creationId="{2E562BD2-8603-4E4F-9EBF-38BDB685703D}"/>
          </ac:spMkLst>
        </pc:spChg>
        <pc:spChg chg="mod">
          <ac:chgData name="Giovanna Benzoni" userId="bdca043f-b8af-42cd-92aa-67607905fc19" providerId="ADAL" clId="{DFA85B8D-68BC-B744-8CF1-D528D7DAE7FC}" dt="2022-08-31T23:11:01.046" v="1936" actId="1037"/>
          <ac:spMkLst>
            <pc:docMk/>
            <pc:sldMk cId="1539235532" sldId="745"/>
            <ac:spMk id="36" creationId="{9E7C9DF5-9F5C-BE4E-B311-728F9E69AAB8}"/>
          </ac:spMkLst>
        </pc:spChg>
        <pc:spChg chg="mod">
          <ac:chgData name="Giovanna Benzoni" userId="bdca043f-b8af-42cd-92aa-67607905fc19" providerId="ADAL" clId="{DFA85B8D-68BC-B744-8CF1-D528D7DAE7FC}" dt="2022-08-31T23:10:56.673" v="1933" actId="1037"/>
          <ac:spMkLst>
            <pc:docMk/>
            <pc:sldMk cId="1539235532" sldId="745"/>
            <ac:spMk id="37" creationId="{08071B18-4234-9C4D-ABE1-ED0FC4903665}"/>
          </ac:spMkLst>
        </pc:spChg>
        <pc:spChg chg="del">
          <ac:chgData name="Giovanna Benzoni" userId="bdca043f-b8af-42cd-92aa-67607905fc19" providerId="ADAL" clId="{DFA85B8D-68BC-B744-8CF1-D528D7DAE7FC}" dt="2022-08-31T23:14:34.065" v="1965" actId="478"/>
          <ac:spMkLst>
            <pc:docMk/>
            <pc:sldMk cId="1539235532" sldId="745"/>
            <ac:spMk id="40" creationId="{3BFCCFD2-5DCC-E047-AE58-046037B54B04}"/>
          </ac:spMkLst>
        </pc:spChg>
        <pc:spChg chg="del">
          <ac:chgData name="Giovanna Benzoni" userId="bdca043f-b8af-42cd-92aa-67607905fc19" providerId="ADAL" clId="{DFA85B8D-68BC-B744-8CF1-D528D7DAE7FC}" dt="2022-08-31T23:14:34.065" v="1965" actId="478"/>
          <ac:spMkLst>
            <pc:docMk/>
            <pc:sldMk cId="1539235532" sldId="745"/>
            <ac:spMk id="41" creationId="{94D24C6B-65E8-8A4C-ACE9-3F427D8DF0FC}"/>
          </ac:spMkLst>
        </pc:spChg>
        <pc:spChg chg="del">
          <ac:chgData name="Giovanna Benzoni" userId="bdca043f-b8af-42cd-92aa-67607905fc19" providerId="ADAL" clId="{DFA85B8D-68BC-B744-8CF1-D528D7DAE7FC}" dt="2022-08-31T23:14:34.065" v="1965" actId="478"/>
          <ac:spMkLst>
            <pc:docMk/>
            <pc:sldMk cId="1539235532" sldId="745"/>
            <ac:spMk id="42" creationId="{18BE8511-FB11-4744-8435-7E819F6C7FB6}"/>
          </ac:spMkLst>
        </pc:spChg>
        <pc:grpChg chg="del">
          <ac:chgData name="Giovanna Benzoni" userId="bdca043f-b8af-42cd-92aa-67607905fc19" providerId="ADAL" clId="{DFA85B8D-68BC-B744-8CF1-D528D7DAE7FC}" dt="2022-08-31T23:14:31.113" v="1964" actId="478"/>
          <ac:grpSpMkLst>
            <pc:docMk/>
            <pc:sldMk cId="1539235532" sldId="745"/>
            <ac:grpSpMk id="17" creationId="{64A00BF8-DC16-4B4C-A21B-517F106E992B}"/>
          </ac:grpSpMkLst>
        </pc:grpChg>
        <pc:graphicFrameChg chg="del mod">
          <ac:chgData name="Giovanna Benzoni" userId="bdca043f-b8af-42cd-92aa-67607905fc19" providerId="ADAL" clId="{DFA85B8D-68BC-B744-8CF1-D528D7DAE7FC}" dt="2022-08-31T23:14:31.113" v="1964" actId="478"/>
          <ac:graphicFrameMkLst>
            <pc:docMk/>
            <pc:sldMk cId="1539235532" sldId="745"/>
            <ac:graphicFrameMk id="38" creationId="{B394708B-3717-F941-97EA-E1C7789EC15B}"/>
          </ac:graphicFrameMkLst>
        </pc:graphicFrameChg>
        <pc:picChg chg="add mod">
          <ac:chgData name="Giovanna Benzoni" userId="bdca043f-b8af-42cd-92aa-67607905fc19" providerId="ADAL" clId="{DFA85B8D-68BC-B744-8CF1-D528D7DAE7FC}" dt="2022-08-31T14:47:20.229" v="647"/>
          <ac:picMkLst>
            <pc:docMk/>
            <pc:sldMk cId="1539235532" sldId="745"/>
            <ac:picMk id="5" creationId="{AF2F9C31-3360-5D63-7429-9F40105E9CF3}"/>
          </ac:picMkLst>
        </pc:picChg>
      </pc:sldChg>
      <pc:sldChg chg="addSp modSp">
        <pc:chgData name="Giovanna Benzoni" userId="bdca043f-b8af-42cd-92aa-67607905fc19" providerId="ADAL" clId="{DFA85B8D-68BC-B744-8CF1-D528D7DAE7FC}" dt="2022-08-31T14:47:07.158" v="643"/>
        <pc:sldMkLst>
          <pc:docMk/>
          <pc:sldMk cId="886264286" sldId="749"/>
        </pc:sldMkLst>
        <pc:picChg chg="add mod">
          <ac:chgData name="Giovanna Benzoni" userId="bdca043f-b8af-42cd-92aa-67607905fc19" providerId="ADAL" clId="{DFA85B8D-68BC-B744-8CF1-D528D7DAE7FC}" dt="2022-08-31T14:47:07.158" v="643"/>
          <ac:picMkLst>
            <pc:docMk/>
            <pc:sldMk cId="886264286" sldId="749"/>
            <ac:picMk id="6" creationId="{37330CF3-2720-8403-E2B6-6B7D9F2C66EE}"/>
          </ac:picMkLst>
        </pc:picChg>
      </pc:sldChg>
      <pc:sldChg chg="addSp modSp ord">
        <pc:chgData name="Giovanna Benzoni" userId="bdca043f-b8af-42cd-92aa-67607905fc19" providerId="ADAL" clId="{DFA85B8D-68BC-B744-8CF1-D528D7DAE7FC}" dt="2022-08-31T18:58:23.564" v="906" actId="20578"/>
        <pc:sldMkLst>
          <pc:docMk/>
          <pc:sldMk cId="778607052" sldId="750"/>
        </pc:sldMkLst>
        <pc:picChg chg="add mod">
          <ac:chgData name="Giovanna Benzoni" userId="bdca043f-b8af-42cd-92aa-67607905fc19" providerId="ADAL" clId="{DFA85B8D-68BC-B744-8CF1-D528D7DAE7FC}" dt="2022-08-31T14:47:10.426" v="644"/>
          <ac:picMkLst>
            <pc:docMk/>
            <pc:sldMk cId="778607052" sldId="750"/>
            <ac:picMk id="5" creationId="{801108F0-1847-7971-97CF-9F8EDCD3FBAB}"/>
          </ac:picMkLst>
        </pc:picChg>
      </pc:sldChg>
      <pc:sldChg chg="addSp modSp mod ord modShow">
        <pc:chgData name="Giovanna Benzoni" userId="bdca043f-b8af-42cd-92aa-67607905fc19" providerId="ADAL" clId="{DFA85B8D-68BC-B744-8CF1-D528D7DAE7FC}" dt="2022-09-01T22:17:09.593" v="2934" actId="729"/>
        <pc:sldMkLst>
          <pc:docMk/>
          <pc:sldMk cId="3896041481" sldId="751"/>
        </pc:sldMkLst>
        <pc:picChg chg="add mod">
          <ac:chgData name="Giovanna Benzoni" userId="bdca043f-b8af-42cd-92aa-67607905fc19" providerId="ADAL" clId="{DFA85B8D-68BC-B744-8CF1-D528D7DAE7FC}" dt="2022-08-31T14:47:16.981" v="646"/>
          <ac:picMkLst>
            <pc:docMk/>
            <pc:sldMk cId="3896041481" sldId="751"/>
            <ac:picMk id="7" creationId="{BA17F3F5-BF38-1F13-9041-93320DE02E5E}"/>
          </ac:picMkLst>
        </pc:picChg>
        <pc:picChg chg="add mod">
          <ac:chgData name="Giovanna Benzoni" userId="bdca043f-b8af-42cd-92aa-67607905fc19" providerId="ADAL" clId="{DFA85B8D-68BC-B744-8CF1-D528D7DAE7FC}" dt="2022-09-01T22:10:36.200" v="2837"/>
          <ac:picMkLst>
            <pc:docMk/>
            <pc:sldMk cId="3896041481" sldId="751"/>
            <ac:picMk id="12" creationId="{3A73F79B-7470-47C1-4243-7794D872B2C1}"/>
          </ac:picMkLst>
        </pc:picChg>
      </pc:sldChg>
      <pc:sldChg chg="addSp modSp del mod">
        <pc:chgData name="Giovanna Benzoni" userId="bdca043f-b8af-42cd-92aa-67607905fc19" providerId="ADAL" clId="{DFA85B8D-68BC-B744-8CF1-D528D7DAE7FC}" dt="2022-09-02T05:12:39.668" v="2937" actId="2696"/>
        <pc:sldMkLst>
          <pc:docMk/>
          <pc:sldMk cId="0" sldId="754"/>
        </pc:sldMkLst>
        <pc:spChg chg="add mod">
          <ac:chgData name="Giovanna Benzoni" userId="bdca043f-b8af-42cd-92aa-67607905fc19" providerId="ADAL" clId="{DFA85B8D-68BC-B744-8CF1-D528D7DAE7FC}" dt="2022-08-31T14:12:44.974" v="175"/>
          <ac:spMkLst>
            <pc:docMk/>
            <pc:sldMk cId="0" sldId="754"/>
            <ac:spMk id="2" creationId="{097E3101-D84B-F348-4937-3DF52D18C8D3}"/>
          </ac:spMkLst>
        </pc:spChg>
        <pc:spChg chg="mod">
          <ac:chgData name="Giovanna Benzoni" userId="bdca043f-b8af-42cd-92aa-67607905fc19" providerId="ADAL" clId="{DFA85B8D-68BC-B744-8CF1-D528D7DAE7FC}" dt="2022-08-31T22:49:13.473" v="1592" actId="120"/>
          <ac:spMkLst>
            <pc:docMk/>
            <pc:sldMk cId="0" sldId="754"/>
            <ac:spMk id="128" creationId="{00000000-0000-0000-0000-000000000000}"/>
          </ac:spMkLst>
        </pc:spChg>
        <pc:spChg chg="mod">
          <ac:chgData name="Giovanna Benzoni" userId="bdca043f-b8af-42cd-92aa-67607905fc19" providerId="ADAL" clId="{DFA85B8D-68BC-B744-8CF1-D528D7DAE7FC}" dt="2022-08-31T22:49:01.361" v="1589" actId="1076"/>
          <ac:spMkLst>
            <pc:docMk/>
            <pc:sldMk cId="0" sldId="754"/>
            <ac:spMk id="133" creationId="{00000000-0000-0000-0000-000000000000}"/>
          </ac:spMkLst>
        </pc:spChg>
      </pc:sldChg>
      <pc:sldChg chg="addSp modSp del">
        <pc:chgData name="Giovanna Benzoni" userId="bdca043f-b8af-42cd-92aa-67607905fc19" providerId="ADAL" clId="{DFA85B8D-68BC-B744-8CF1-D528D7DAE7FC}" dt="2022-09-02T05:12:39.668" v="2937" actId="2696"/>
        <pc:sldMkLst>
          <pc:docMk/>
          <pc:sldMk cId="0" sldId="755"/>
        </pc:sldMkLst>
        <pc:spChg chg="add mod">
          <ac:chgData name="Giovanna Benzoni" userId="bdca043f-b8af-42cd-92aa-67607905fc19" providerId="ADAL" clId="{DFA85B8D-68BC-B744-8CF1-D528D7DAE7FC}" dt="2022-08-31T14:12:44.974" v="175"/>
          <ac:spMkLst>
            <pc:docMk/>
            <pc:sldMk cId="0" sldId="755"/>
            <ac:spMk id="2" creationId="{24CE2B96-CBCC-EAAD-4FD1-DC2DA66DBEC0}"/>
          </ac:spMkLst>
        </pc:spChg>
      </pc:sldChg>
      <pc:sldChg chg="addSp modSp del">
        <pc:chgData name="Giovanna Benzoni" userId="bdca043f-b8af-42cd-92aa-67607905fc19" providerId="ADAL" clId="{DFA85B8D-68BC-B744-8CF1-D528D7DAE7FC}" dt="2022-09-02T05:12:39.668" v="2937" actId="2696"/>
        <pc:sldMkLst>
          <pc:docMk/>
          <pc:sldMk cId="0" sldId="756"/>
        </pc:sldMkLst>
        <pc:spChg chg="add mod">
          <ac:chgData name="Giovanna Benzoni" userId="bdca043f-b8af-42cd-92aa-67607905fc19" providerId="ADAL" clId="{DFA85B8D-68BC-B744-8CF1-D528D7DAE7FC}" dt="2022-08-31T14:12:44.974" v="175"/>
          <ac:spMkLst>
            <pc:docMk/>
            <pc:sldMk cId="0" sldId="756"/>
            <ac:spMk id="2" creationId="{C35C568F-474A-7957-D044-3B40855B0329}"/>
          </ac:spMkLst>
        </pc:spChg>
      </pc:sldChg>
      <pc:sldChg chg="addSp modSp del">
        <pc:chgData name="Giovanna Benzoni" userId="bdca043f-b8af-42cd-92aa-67607905fc19" providerId="ADAL" clId="{DFA85B8D-68BC-B744-8CF1-D528D7DAE7FC}" dt="2022-09-02T05:12:39.668" v="2937" actId="2696"/>
        <pc:sldMkLst>
          <pc:docMk/>
          <pc:sldMk cId="0" sldId="757"/>
        </pc:sldMkLst>
        <pc:spChg chg="add mod">
          <ac:chgData name="Giovanna Benzoni" userId="bdca043f-b8af-42cd-92aa-67607905fc19" providerId="ADAL" clId="{DFA85B8D-68BC-B744-8CF1-D528D7DAE7FC}" dt="2022-08-31T14:12:44.974" v="175"/>
          <ac:spMkLst>
            <pc:docMk/>
            <pc:sldMk cId="0" sldId="757"/>
            <ac:spMk id="2" creationId="{6CA0FB48-401F-7743-23EE-3BEFC3E6AC5D}"/>
          </ac:spMkLst>
        </pc:spChg>
      </pc:sldChg>
      <pc:sldChg chg="addSp modSp del">
        <pc:chgData name="Giovanna Benzoni" userId="bdca043f-b8af-42cd-92aa-67607905fc19" providerId="ADAL" clId="{DFA85B8D-68BC-B744-8CF1-D528D7DAE7FC}" dt="2022-09-02T05:12:39.668" v="2937" actId="2696"/>
        <pc:sldMkLst>
          <pc:docMk/>
          <pc:sldMk cId="0" sldId="758"/>
        </pc:sldMkLst>
        <pc:spChg chg="add mod">
          <ac:chgData name="Giovanna Benzoni" userId="bdca043f-b8af-42cd-92aa-67607905fc19" providerId="ADAL" clId="{DFA85B8D-68BC-B744-8CF1-D528D7DAE7FC}" dt="2022-08-31T14:12:44.974" v="175"/>
          <ac:spMkLst>
            <pc:docMk/>
            <pc:sldMk cId="0" sldId="758"/>
            <ac:spMk id="2" creationId="{CB2B87ED-EB85-E4DF-7140-9CA14D360F08}"/>
          </ac:spMkLst>
        </pc:spChg>
      </pc:sldChg>
      <pc:sldChg chg="addSp modSp del">
        <pc:chgData name="Giovanna Benzoni" userId="bdca043f-b8af-42cd-92aa-67607905fc19" providerId="ADAL" clId="{DFA85B8D-68BC-B744-8CF1-D528D7DAE7FC}" dt="2022-09-02T05:12:39.668" v="2937" actId="2696"/>
        <pc:sldMkLst>
          <pc:docMk/>
          <pc:sldMk cId="0" sldId="759"/>
        </pc:sldMkLst>
        <pc:spChg chg="add mod">
          <ac:chgData name="Giovanna Benzoni" userId="bdca043f-b8af-42cd-92aa-67607905fc19" providerId="ADAL" clId="{DFA85B8D-68BC-B744-8CF1-D528D7DAE7FC}" dt="2022-08-31T14:12:44.974" v="175"/>
          <ac:spMkLst>
            <pc:docMk/>
            <pc:sldMk cId="0" sldId="759"/>
            <ac:spMk id="2" creationId="{ECF00DAF-B9F9-F0C7-27F2-047518E3D27A}"/>
          </ac:spMkLst>
        </pc:spChg>
      </pc:sldChg>
      <pc:sldChg chg="addSp modSp del">
        <pc:chgData name="Giovanna Benzoni" userId="bdca043f-b8af-42cd-92aa-67607905fc19" providerId="ADAL" clId="{DFA85B8D-68BC-B744-8CF1-D528D7DAE7FC}" dt="2022-09-02T05:12:39.668" v="2937" actId="2696"/>
        <pc:sldMkLst>
          <pc:docMk/>
          <pc:sldMk cId="0" sldId="760"/>
        </pc:sldMkLst>
        <pc:spChg chg="add mod">
          <ac:chgData name="Giovanna Benzoni" userId="bdca043f-b8af-42cd-92aa-67607905fc19" providerId="ADAL" clId="{DFA85B8D-68BC-B744-8CF1-D528D7DAE7FC}" dt="2022-08-31T14:12:44.974" v="175"/>
          <ac:spMkLst>
            <pc:docMk/>
            <pc:sldMk cId="0" sldId="760"/>
            <ac:spMk id="2" creationId="{06B9A702-C056-0B29-570E-B620C2A19B9B}"/>
          </ac:spMkLst>
        </pc:spChg>
      </pc:sldChg>
      <pc:sldChg chg="addSp modSp del">
        <pc:chgData name="Giovanna Benzoni" userId="bdca043f-b8af-42cd-92aa-67607905fc19" providerId="ADAL" clId="{DFA85B8D-68BC-B744-8CF1-D528D7DAE7FC}" dt="2022-09-02T05:12:39.668" v="2937" actId="2696"/>
        <pc:sldMkLst>
          <pc:docMk/>
          <pc:sldMk cId="0" sldId="761"/>
        </pc:sldMkLst>
        <pc:spChg chg="add mod">
          <ac:chgData name="Giovanna Benzoni" userId="bdca043f-b8af-42cd-92aa-67607905fc19" providerId="ADAL" clId="{DFA85B8D-68BC-B744-8CF1-D528D7DAE7FC}" dt="2022-08-31T14:12:44.974" v="175"/>
          <ac:spMkLst>
            <pc:docMk/>
            <pc:sldMk cId="0" sldId="761"/>
            <ac:spMk id="2" creationId="{5CA5C817-3B3C-C632-03E2-1E70BFBF8CEE}"/>
          </ac:spMkLst>
        </pc:spChg>
      </pc:sldChg>
      <pc:sldChg chg="addSp modSp del">
        <pc:chgData name="Giovanna Benzoni" userId="bdca043f-b8af-42cd-92aa-67607905fc19" providerId="ADAL" clId="{DFA85B8D-68BC-B744-8CF1-D528D7DAE7FC}" dt="2022-09-02T05:12:39.668" v="2937" actId="2696"/>
        <pc:sldMkLst>
          <pc:docMk/>
          <pc:sldMk cId="0" sldId="762"/>
        </pc:sldMkLst>
        <pc:spChg chg="add mod">
          <ac:chgData name="Giovanna Benzoni" userId="bdca043f-b8af-42cd-92aa-67607905fc19" providerId="ADAL" clId="{DFA85B8D-68BC-B744-8CF1-D528D7DAE7FC}" dt="2022-08-31T14:12:44.974" v="175"/>
          <ac:spMkLst>
            <pc:docMk/>
            <pc:sldMk cId="0" sldId="762"/>
            <ac:spMk id="2" creationId="{8A2E72C4-584E-AFB5-CC84-2EFAC5A4E329}"/>
          </ac:spMkLst>
        </pc:spChg>
      </pc:sldChg>
      <pc:sldChg chg="addSp modSp del">
        <pc:chgData name="Giovanna Benzoni" userId="bdca043f-b8af-42cd-92aa-67607905fc19" providerId="ADAL" clId="{DFA85B8D-68BC-B744-8CF1-D528D7DAE7FC}" dt="2022-09-02T05:12:39.668" v="2937" actId="2696"/>
        <pc:sldMkLst>
          <pc:docMk/>
          <pc:sldMk cId="0" sldId="763"/>
        </pc:sldMkLst>
        <pc:spChg chg="add mod">
          <ac:chgData name="Giovanna Benzoni" userId="bdca043f-b8af-42cd-92aa-67607905fc19" providerId="ADAL" clId="{DFA85B8D-68BC-B744-8CF1-D528D7DAE7FC}" dt="2022-08-31T14:12:44.974" v="175"/>
          <ac:spMkLst>
            <pc:docMk/>
            <pc:sldMk cId="0" sldId="763"/>
            <ac:spMk id="2" creationId="{2E1BDDBE-BEDE-EAFD-7882-F251FB46F468}"/>
          </ac:spMkLst>
        </pc:spChg>
      </pc:sldChg>
      <pc:sldChg chg="addSp modSp del">
        <pc:chgData name="Giovanna Benzoni" userId="bdca043f-b8af-42cd-92aa-67607905fc19" providerId="ADAL" clId="{DFA85B8D-68BC-B744-8CF1-D528D7DAE7FC}" dt="2022-09-02T05:12:39.668" v="2937" actId="2696"/>
        <pc:sldMkLst>
          <pc:docMk/>
          <pc:sldMk cId="0" sldId="764"/>
        </pc:sldMkLst>
        <pc:spChg chg="add mod">
          <ac:chgData name="Giovanna Benzoni" userId="bdca043f-b8af-42cd-92aa-67607905fc19" providerId="ADAL" clId="{DFA85B8D-68BC-B744-8CF1-D528D7DAE7FC}" dt="2022-08-31T14:12:44.974" v="175"/>
          <ac:spMkLst>
            <pc:docMk/>
            <pc:sldMk cId="0" sldId="764"/>
            <ac:spMk id="2" creationId="{B80907A7-988C-6EA1-5168-BC1FD9E32113}"/>
          </ac:spMkLst>
        </pc:spChg>
      </pc:sldChg>
      <pc:sldChg chg="addSp modSp del">
        <pc:chgData name="Giovanna Benzoni" userId="bdca043f-b8af-42cd-92aa-67607905fc19" providerId="ADAL" clId="{DFA85B8D-68BC-B744-8CF1-D528D7DAE7FC}" dt="2022-09-02T05:12:39.668" v="2937" actId="2696"/>
        <pc:sldMkLst>
          <pc:docMk/>
          <pc:sldMk cId="0" sldId="765"/>
        </pc:sldMkLst>
        <pc:spChg chg="add mod">
          <ac:chgData name="Giovanna Benzoni" userId="bdca043f-b8af-42cd-92aa-67607905fc19" providerId="ADAL" clId="{DFA85B8D-68BC-B744-8CF1-D528D7DAE7FC}" dt="2022-08-31T14:12:44.974" v="175"/>
          <ac:spMkLst>
            <pc:docMk/>
            <pc:sldMk cId="0" sldId="765"/>
            <ac:spMk id="2" creationId="{95022F94-558D-C685-65C3-8708BE73D0E0}"/>
          </ac:spMkLst>
        </pc:spChg>
      </pc:sldChg>
      <pc:sldChg chg="addSp modSp del">
        <pc:chgData name="Giovanna Benzoni" userId="bdca043f-b8af-42cd-92aa-67607905fc19" providerId="ADAL" clId="{DFA85B8D-68BC-B744-8CF1-D528D7DAE7FC}" dt="2022-09-02T05:12:39.668" v="2937" actId="2696"/>
        <pc:sldMkLst>
          <pc:docMk/>
          <pc:sldMk cId="2739979467" sldId="766"/>
        </pc:sldMkLst>
        <pc:spChg chg="add mod">
          <ac:chgData name="Giovanna Benzoni" userId="bdca043f-b8af-42cd-92aa-67607905fc19" providerId="ADAL" clId="{DFA85B8D-68BC-B744-8CF1-D528D7DAE7FC}" dt="2022-08-31T14:12:44.974" v="175"/>
          <ac:spMkLst>
            <pc:docMk/>
            <pc:sldMk cId="2739979467" sldId="766"/>
            <ac:spMk id="5" creationId="{EF2ABB76-7AA5-8457-EEF2-2C1E3ED15CE6}"/>
          </ac:spMkLst>
        </pc:spChg>
        <pc:spChg chg="add mod">
          <ac:chgData name="Giovanna Benzoni" userId="bdca043f-b8af-42cd-92aa-67607905fc19" providerId="ADAL" clId="{DFA85B8D-68BC-B744-8CF1-D528D7DAE7FC}" dt="2022-08-31T14:12:44.974" v="175"/>
          <ac:spMkLst>
            <pc:docMk/>
            <pc:sldMk cId="2739979467" sldId="766"/>
            <ac:spMk id="6" creationId="{5E8A1E82-1A5A-8D31-666F-C08AE4C0C76F}"/>
          </ac:spMkLst>
        </pc:spChg>
      </pc:sldChg>
      <pc:sldChg chg="addSp modSp del">
        <pc:chgData name="Giovanna Benzoni" userId="bdca043f-b8af-42cd-92aa-67607905fc19" providerId="ADAL" clId="{DFA85B8D-68BC-B744-8CF1-D528D7DAE7FC}" dt="2022-09-02T05:12:39.668" v="2937" actId="2696"/>
        <pc:sldMkLst>
          <pc:docMk/>
          <pc:sldMk cId="1441738702" sldId="767"/>
        </pc:sldMkLst>
        <pc:spChg chg="add mod">
          <ac:chgData name="Giovanna Benzoni" userId="bdca043f-b8af-42cd-92aa-67607905fc19" providerId="ADAL" clId="{DFA85B8D-68BC-B744-8CF1-D528D7DAE7FC}" dt="2022-08-31T14:12:44.974" v="175"/>
          <ac:spMkLst>
            <pc:docMk/>
            <pc:sldMk cId="1441738702" sldId="767"/>
            <ac:spMk id="11" creationId="{4E97372C-F892-328C-D06F-F56E7951AFB0}"/>
          </ac:spMkLst>
        </pc:spChg>
        <pc:spChg chg="add mod">
          <ac:chgData name="Giovanna Benzoni" userId="bdca043f-b8af-42cd-92aa-67607905fc19" providerId="ADAL" clId="{DFA85B8D-68BC-B744-8CF1-D528D7DAE7FC}" dt="2022-08-31T14:12:44.974" v="175"/>
          <ac:spMkLst>
            <pc:docMk/>
            <pc:sldMk cId="1441738702" sldId="767"/>
            <ac:spMk id="15" creationId="{1BC20A9D-D4D7-DE12-3462-31706BCED298}"/>
          </ac:spMkLst>
        </pc:spChg>
      </pc:sldChg>
      <pc:sldChg chg="addSp delSp modSp mod">
        <pc:chgData name="Giovanna Benzoni" userId="bdca043f-b8af-42cd-92aa-67607905fc19" providerId="ADAL" clId="{DFA85B8D-68BC-B744-8CF1-D528D7DAE7FC}" dt="2022-08-31T19:38:58.563" v="1143" actId="14100"/>
        <pc:sldMkLst>
          <pc:docMk/>
          <pc:sldMk cId="1349487637" sldId="768"/>
        </pc:sldMkLst>
        <pc:spChg chg="mod">
          <ac:chgData name="Giovanna Benzoni" userId="bdca043f-b8af-42cd-92aa-67607905fc19" providerId="ADAL" clId="{DFA85B8D-68BC-B744-8CF1-D528D7DAE7FC}" dt="2022-08-31T14:14:12.918" v="214" actId="20577"/>
          <ac:spMkLst>
            <pc:docMk/>
            <pc:sldMk cId="1349487637" sldId="768"/>
            <ac:spMk id="7" creationId="{285FD6C6-64D1-5845-93C4-110504A6396F}"/>
          </ac:spMkLst>
        </pc:spChg>
        <pc:spChg chg="mod">
          <ac:chgData name="Giovanna Benzoni" userId="bdca043f-b8af-42cd-92aa-67607905fc19" providerId="ADAL" clId="{DFA85B8D-68BC-B744-8CF1-D528D7DAE7FC}" dt="2022-08-31T19:38:58.563" v="1143" actId="14100"/>
          <ac:spMkLst>
            <pc:docMk/>
            <pc:sldMk cId="1349487637" sldId="768"/>
            <ac:spMk id="8" creationId="{34DBC829-4F84-4A14-B816-B8CF7E35CBBD}"/>
          </ac:spMkLst>
        </pc:spChg>
        <pc:picChg chg="add del mod">
          <ac:chgData name="Giovanna Benzoni" userId="bdca043f-b8af-42cd-92aa-67607905fc19" providerId="ADAL" clId="{DFA85B8D-68BC-B744-8CF1-D528D7DAE7FC}" dt="2022-08-31T14:14:18.090" v="216" actId="478"/>
          <ac:picMkLst>
            <pc:docMk/>
            <pc:sldMk cId="1349487637" sldId="768"/>
            <ac:picMk id="2" creationId="{436A0199-A2AB-FEDA-FFAE-94DA767FF6FD}"/>
          </ac:picMkLst>
        </pc:picChg>
        <pc:picChg chg="mod">
          <ac:chgData name="Giovanna Benzoni" userId="bdca043f-b8af-42cd-92aa-67607905fc19" providerId="ADAL" clId="{DFA85B8D-68BC-B744-8CF1-D528D7DAE7FC}" dt="2022-08-31T14:07:46.016" v="88" actId="1076"/>
          <ac:picMkLst>
            <pc:docMk/>
            <pc:sldMk cId="1349487637" sldId="768"/>
            <ac:picMk id="9" creationId="{93C50D51-7BDE-954A-9852-DAAE65F2ADD1}"/>
          </ac:picMkLst>
        </pc:picChg>
        <pc:picChg chg="del mod">
          <ac:chgData name="Giovanna Benzoni" userId="bdca043f-b8af-42cd-92aa-67607905fc19" providerId="ADAL" clId="{DFA85B8D-68BC-B744-8CF1-D528D7DAE7FC}" dt="2022-08-31T14:04:52.301" v="42" actId="478"/>
          <ac:picMkLst>
            <pc:docMk/>
            <pc:sldMk cId="1349487637" sldId="768"/>
            <ac:picMk id="11" creationId="{2703C0F9-8F53-4F91-823A-1DC6AEE227E3}"/>
          </ac:picMkLst>
        </pc:picChg>
        <pc:picChg chg="add mod">
          <ac:chgData name="Giovanna Benzoni" userId="bdca043f-b8af-42cd-92aa-67607905fc19" providerId="ADAL" clId="{DFA85B8D-68BC-B744-8CF1-D528D7DAE7FC}" dt="2022-08-31T14:07:38.340" v="87" actId="1076"/>
          <ac:picMkLst>
            <pc:docMk/>
            <pc:sldMk cId="1349487637" sldId="768"/>
            <ac:picMk id="1026" creationId="{9C63474E-F672-895A-AA90-B378D737C314}"/>
          </ac:picMkLst>
        </pc:picChg>
      </pc:sldChg>
      <pc:sldChg chg="modSp del mod ord">
        <pc:chgData name="Giovanna Benzoni" userId="bdca043f-b8af-42cd-92aa-67607905fc19" providerId="ADAL" clId="{DFA85B8D-68BC-B744-8CF1-D528D7DAE7FC}" dt="2022-09-01T21:59:12.595" v="2635" actId="2696"/>
        <pc:sldMkLst>
          <pc:docMk/>
          <pc:sldMk cId="1187488544" sldId="769"/>
        </pc:sldMkLst>
        <pc:spChg chg="mod">
          <ac:chgData name="Giovanna Benzoni" userId="bdca043f-b8af-42cd-92aa-67607905fc19" providerId="ADAL" clId="{DFA85B8D-68BC-B744-8CF1-D528D7DAE7FC}" dt="2022-09-01T21:55:43.597" v="2625" actId="20577"/>
          <ac:spMkLst>
            <pc:docMk/>
            <pc:sldMk cId="1187488544" sldId="769"/>
            <ac:spMk id="4" creationId="{EA51C906-6988-0848-8123-3ED1C0220A86}"/>
          </ac:spMkLst>
        </pc:spChg>
        <pc:spChg chg="mod">
          <ac:chgData name="Giovanna Benzoni" userId="bdca043f-b8af-42cd-92aa-67607905fc19" providerId="ADAL" clId="{DFA85B8D-68BC-B744-8CF1-D528D7DAE7FC}" dt="2022-09-01T21:58:17.905" v="2632" actId="5793"/>
          <ac:spMkLst>
            <pc:docMk/>
            <pc:sldMk cId="1187488544" sldId="769"/>
            <ac:spMk id="14" creationId="{9CE348C0-72D6-C243-8DF0-990145B68288}"/>
          </ac:spMkLst>
        </pc:spChg>
        <pc:spChg chg="mod">
          <ac:chgData name="Giovanna Benzoni" userId="bdca043f-b8af-42cd-92aa-67607905fc19" providerId="ADAL" clId="{DFA85B8D-68BC-B744-8CF1-D528D7DAE7FC}" dt="2022-09-01T21:56:52.087" v="2626" actId="1076"/>
          <ac:spMkLst>
            <pc:docMk/>
            <pc:sldMk cId="1187488544" sldId="769"/>
            <ac:spMk id="18" creationId="{3E81DCD9-6208-AF40-926E-A1CA710E1831}"/>
          </ac:spMkLst>
        </pc:spChg>
      </pc:sldChg>
      <pc:sldChg chg="del">
        <pc:chgData name="Giovanna Benzoni" userId="bdca043f-b8af-42cd-92aa-67607905fc19" providerId="ADAL" clId="{DFA85B8D-68BC-B744-8CF1-D528D7DAE7FC}" dt="2022-09-02T05:12:01.010" v="2935" actId="2696"/>
        <pc:sldMkLst>
          <pc:docMk/>
          <pc:sldMk cId="1595996779" sldId="770"/>
        </pc:sldMkLst>
      </pc:sldChg>
      <pc:sldChg chg="addSp modSp del">
        <pc:chgData name="Giovanna Benzoni" userId="bdca043f-b8af-42cd-92aa-67607905fc19" providerId="ADAL" clId="{DFA85B8D-68BC-B744-8CF1-D528D7DAE7FC}" dt="2022-09-02T05:12:01.010" v="2935" actId="2696"/>
        <pc:sldMkLst>
          <pc:docMk/>
          <pc:sldMk cId="281176308" sldId="771"/>
        </pc:sldMkLst>
        <pc:spChg chg="add mod">
          <ac:chgData name="Giovanna Benzoni" userId="bdca043f-b8af-42cd-92aa-67607905fc19" providerId="ADAL" clId="{DFA85B8D-68BC-B744-8CF1-D528D7DAE7FC}" dt="2022-08-31T14:12:44.974" v="175"/>
          <ac:spMkLst>
            <pc:docMk/>
            <pc:sldMk cId="281176308" sldId="771"/>
            <ac:spMk id="7" creationId="{DE1387B8-53D0-CB82-0AF3-72CB42D84EB5}"/>
          </ac:spMkLst>
        </pc:spChg>
        <pc:spChg chg="add mod">
          <ac:chgData name="Giovanna Benzoni" userId="bdca043f-b8af-42cd-92aa-67607905fc19" providerId="ADAL" clId="{DFA85B8D-68BC-B744-8CF1-D528D7DAE7FC}" dt="2022-08-31T14:12:44.974" v="175"/>
          <ac:spMkLst>
            <pc:docMk/>
            <pc:sldMk cId="281176308" sldId="771"/>
            <ac:spMk id="10" creationId="{6FC6FF3B-66D1-74E1-F890-C11EDAABA9DB}"/>
          </ac:spMkLst>
        </pc:spChg>
      </pc:sldChg>
      <pc:sldChg chg="del">
        <pc:chgData name="Giovanna Benzoni" userId="bdca043f-b8af-42cd-92aa-67607905fc19" providerId="ADAL" clId="{DFA85B8D-68BC-B744-8CF1-D528D7DAE7FC}" dt="2022-09-02T05:12:01.010" v="2935" actId="2696"/>
        <pc:sldMkLst>
          <pc:docMk/>
          <pc:sldMk cId="1439651167" sldId="772"/>
        </pc:sldMkLst>
      </pc:sldChg>
      <pc:sldChg chg="del">
        <pc:chgData name="Giovanna Benzoni" userId="bdca043f-b8af-42cd-92aa-67607905fc19" providerId="ADAL" clId="{DFA85B8D-68BC-B744-8CF1-D528D7DAE7FC}" dt="2022-08-31T22:48:45.922" v="1588" actId="2696"/>
        <pc:sldMkLst>
          <pc:docMk/>
          <pc:sldMk cId="2972069615" sldId="773"/>
        </pc:sldMkLst>
      </pc:sldChg>
      <pc:sldChg chg="del">
        <pc:chgData name="Giovanna Benzoni" userId="bdca043f-b8af-42cd-92aa-67607905fc19" providerId="ADAL" clId="{DFA85B8D-68BC-B744-8CF1-D528D7DAE7FC}" dt="2022-08-31T22:48:45.922" v="1588" actId="2696"/>
        <pc:sldMkLst>
          <pc:docMk/>
          <pc:sldMk cId="3577579515" sldId="774"/>
        </pc:sldMkLst>
      </pc:sldChg>
      <pc:sldChg chg="addSp modSp del">
        <pc:chgData name="Giovanna Benzoni" userId="bdca043f-b8af-42cd-92aa-67607905fc19" providerId="ADAL" clId="{DFA85B8D-68BC-B744-8CF1-D528D7DAE7FC}" dt="2022-09-02T05:12:39.668" v="2937" actId="2696"/>
        <pc:sldMkLst>
          <pc:docMk/>
          <pc:sldMk cId="742927751" sldId="775"/>
        </pc:sldMkLst>
        <pc:spChg chg="add mod">
          <ac:chgData name="Giovanna Benzoni" userId="bdca043f-b8af-42cd-92aa-67607905fc19" providerId="ADAL" clId="{DFA85B8D-68BC-B744-8CF1-D528D7DAE7FC}" dt="2022-08-31T14:12:44.974" v="175"/>
          <ac:spMkLst>
            <pc:docMk/>
            <pc:sldMk cId="742927751" sldId="775"/>
            <ac:spMk id="11" creationId="{721ECDE3-2B78-EC1E-90BE-FF8727DE2379}"/>
          </ac:spMkLst>
        </pc:spChg>
      </pc:sldChg>
      <pc:sldChg chg="addSp modSp new del mod">
        <pc:chgData name="Giovanna Benzoni" userId="bdca043f-b8af-42cd-92aa-67607905fc19" providerId="ADAL" clId="{DFA85B8D-68BC-B744-8CF1-D528D7DAE7FC}" dt="2022-09-02T05:12:01.010" v="2935" actId="2696"/>
        <pc:sldMkLst>
          <pc:docMk/>
          <pc:sldMk cId="502541272" sldId="776"/>
        </pc:sldMkLst>
        <pc:spChg chg="add mod">
          <ac:chgData name="Giovanna Benzoni" userId="bdca043f-b8af-42cd-92aa-67607905fc19" providerId="ADAL" clId="{DFA85B8D-68BC-B744-8CF1-D528D7DAE7FC}" dt="2022-08-31T18:52:07.764" v="875" actId="20577"/>
          <ac:spMkLst>
            <pc:docMk/>
            <pc:sldMk cId="502541272" sldId="776"/>
            <ac:spMk id="5" creationId="{21E41FAE-5C81-7A9A-0BC5-E12A32DC0DD7}"/>
          </ac:spMkLst>
        </pc:spChg>
      </pc:sldChg>
      <pc:sldChg chg="addSp delSp modSp new mod ord">
        <pc:chgData name="Giovanna Benzoni" userId="bdca043f-b8af-42cd-92aa-67607905fc19" providerId="ADAL" clId="{DFA85B8D-68BC-B744-8CF1-D528D7DAE7FC}" dt="2022-09-01T22:10:15.795" v="2834"/>
        <pc:sldMkLst>
          <pc:docMk/>
          <pc:sldMk cId="440624232" sldId="777"/>
        </pc:sldMkLst>
        <pc:spChg chg="mod">
          <ac:chgData name="Giovanna Benzoni" userId="bdca043f-b8af-42cd-92aa-67607905fc19" providerId="ADAL" clId="{DFA85B8D-68BC-B744-8CF1-D528D7DAE7FC}" dt="2022-09-01T21:15:00.666" v="2500" actId="14100"/>
          <ac:spMkLst>
            <pc:docMk/>
            <pc:sldMk cId="440624232" sldId="777"/>
            <ac:spMk id="2" creationId="{0F9924D6-91F1-41FD-012A-E9C2052A950C}"/>
          </ac:spMkLst>
        </pc:spChg>
        <pc:spChg chg="add del mod">
          <ac:chgData name="Giovanna Benzoni" userId="bdca043f-b8af-42cd-92aa-67607905fc19" providerId="ADAL" clId="{DFA85B8D-68BC-B744-8CF1-D528D7DAE7FC}" dt="2022-08-31T19:00:42.964" v="910"/>
          <ac:spMkLst>
            <pc:docMk/>
            <pc:sldMk cId="440624232" sldId="777"/>
            <ac:spMk id="5" creationId="{FCE49D2B-9973-ABDB-1F33-BCCBB478DB0F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9" creationId="{ABB8CDC1-7338-A0D2-4E59-7D837806C03A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0" creationId="{774A0CE9-21BE-24C4-3ECD-CFFF06874D9F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1" creationId="{DE0697A9-CA71-68FC-9C78-B34262F16FBD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3" creationId="{79602D2E-EABC-F8DF-2F8A-24EB41C9FE8E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4" creationId="{E1BAF37E-5512-1340-7363-FA38AA553A89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5" creationId="{E63C69C4-8085-29C7-3115-8370FA7D709E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0" creationId="{DFFF3165-5E70-F6B0-1B40-A268880CF003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1" creationId="{03047C61-3B42-C28D-44A7-D6689F592178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2" creationId="{EF76D15F-B265-64EC-A333-0FED06B1CE4E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3" creationId="{D259B3FB-6631-8207-D8E1-362B1E95D3AA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4" creationId="{37C69DD6-EF9E-3FE1-9B3F-582A2ED3A3A4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5" creationId="{3E96E970-8F05-3C15-715B-8E113EA77076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7" creationId="{A1FD5D9A-D037-2ACD-6C38-9B43C4CFD758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9" creationId="{24D40AD0-59FA-B589-40A8-199611DFAE6D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31" creationId="{2EEDFF0D-797B-BD8C-5936-676442230303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33" creationId="{B77E8FFF-E032-8069-61C5-E8A2A4D82C3E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34" creationId="{F31D598D-FFAC-8906-CC1B-A4C3EC3FDF85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35" creationId="{18512A47-1D22-6366-F325-EE24E786F2F2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36" creationId="{D79D0128-953E-DAA5-0476-F674EE465AD7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37" creationId="{F1399CB1-92FC-F0DD-75A2-D80FD74DE414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38" creationId="{1FDB2569-0D2D-22E2-6A7E-71B4A1CB2AF4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39" creationId="{4460073F-4142-3B11-0836-516E89227FB9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40" creationId="{003766F2-1C9D-87C2-DFFC-22796E06AC05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41" creationId="{085FE1F4-E32E-8243-4F84-86292C0C437D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42" creationId="{B5894619-079A-345B-9AA0-B2E80212A6A3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43" creationId="{5E0067DF-48B4-6222-8B64-CAD3DE5F2C81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44" creationId="{1F039142-73C5-351B-0205-298A2004DE0A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45" creationId="{2D9EEB28-E9A0-DB8F-CD9B-1B6AEF40EFCF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46" creationId="{DA453483-1892-272F-7CCC-FD235ECD9614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47" creationId="{C59DE915-9E00-5A23-F178-6502224CF8EC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48" creationId="{95C66AF3-7BEB-6081-BA20-1B43115FA842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49" creationId="{EB18151B-19F6-E71A-7C65-55038BAD4C88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50" creationId="{8A1220B1-D3DE-03AA-C5DA-F07BC26CCAA2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51" creationId="{E0BCE20B-49CE-CECC-F084-CC5DBDFAFB83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52" creationId="{1381F281-695C-37A5-19BF-114FF7B4837D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53" creationId="{82AEACEA-3DBD-C57C-B670-80E6E28DB29E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54" creationId="{264425DC-55D4-BAA3-5CE5-614848841A03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55" creationId="{68CD6CFD-B062-3E58-2DB2-05A3C462DBE2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56" creationId="{D13E349D-D095-DFFF-E382-2A5C658BD5AF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57" creationId="{775713D7-D593-D75C-8E43-27084E615F56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58" creationId="{6EC9F831-73A9-B136-CFDB-DA2D7F7820BA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59" creationId="{905CABD6-0A33-6019-8F23-9C32A0C845BA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60" creationId="{1C7853F2-5391-9B4B-E27C-40FD489E15EC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61" creationId="{86C98535-9224-F4F1-C5CB-FCEC74BDF238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62" creationId="{68A16211-6946-E782-A0B8-DF4418B9C331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63" creationId="{B1E62193-5B62-5097-E79C-89AAD3E13792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64" creationId="{EDB1AEB1-B2E9-EA97-ECCD-B836800AD4AF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65" creationId="{6AC4B61D-69DF-25A3-ECB7-85035D5999B4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66" creationId="{4733E83B-681B-96A2-2FF2-DE97A732374C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70" creationId="{0F2F3AA2-298B-10DA-10D2-2C0150987E01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71" creationId="{6FF2C7FB-ED18-8F98-5023-8682BA5A73AA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72" creationId="{383214B1-4C4B-5045-3AED-CE0B4E848FEB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73" creationId="{DA89C34E-5EE4-10CF-CA47-4FE5679B985A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74" creationId="{7739B776-0308-26C7-729E-1C53F066F547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75" creationId="{1633D3CA-3EFC-017F-39E6-29D456D71776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79" creationId="{A18A2510-6ECD-468B-5102-B8D27894FA52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80" creationId="{514786F7-8BA4-C9D3-D228-A3285226CFD3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81" creationId="{1A55553A-97E3-9539-CB91-896E308D3D9D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82" creationId="{8F3548B7-F117-347D-EFF9-2F221F474CA6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83" creationId="{4FAD3E18-9496-9F2D-A43E-EA949067F696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84" creationId="{42BF0294-9C28-07EE-F72A-4EEA5FA21B08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86" creationId="{5C983D92-C046-4D8D-CD7F-A5572B76BE1D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87" creationId="{B5AC215A-57DD-A2EB-6474-1F4AB9BC2BEF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88" creationId="{BEEA4221-C062-6FFC-A332-EE85E0201CD0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89" creationId="{71904AB4-E989-B0D5-8198-66E9ED70F31F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90" creationId="{38D83498-B84A-BEC6-61A3-5CD29A4E5A4B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91" creationId="{DBC3DA1D-070D-D9A7-7541-F061F381A1BA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92" creationId="{23190BE0-89C5-59F4-CC83-B97999C81C75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93" creationId="{3FC17D9B-1E9C-3537-BFCC-B5CEA8F9051F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94" creationId="{7EB5D842-1BF2-B59E-42DD-CAE221398DAA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95" creationId="{2BCB0E1B-E1A7-65B7-2719-0ABA9628AE69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96" creationId="{6FD96828-474A-5D6D-9CEE-9869A015A14B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97" creationId="{3E7EEEEA-4D06-1F24-54D4-2DA96C0EA11E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98" creationId="{8F0A2E37-AC44-3785-0011-94AB992D2314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99" creationId="{B0F1D1B7-A5AE-2A88-4CA0-578027FD1A77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00" creationId="{18ACB049-2079-403A-0299-2DAD4454C1C9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01" creationId="{5B7629C3-ACA9-FD1E-7E23-4FECCCC8646B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02" creationId="{4391E724-BA63-8156-F1D3-FCCFB998061E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03" creationId="{7335AA34-424B-DBD8-ECC1-56A18A376C71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04" creationId="{B77DE9AD-8FFD-D3E5-7AD2-5BEA38554018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05" creationId="{36230796-8AED-4BA7-BEC7-45012EE8157F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06" creationId="{220BF365-6703-62A9-443E-0CD54DD24ACB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07" creationId="{AF58A803-9D63-BC59-DA22-0B734CA4DDF0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08" creationId="{F3E9B897-9A12-9F35-30E5-7B1118622D1B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09" creationId="{8A57B229-C314-F7CC-5179-D4A06B2DDBBE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10" creationId="{085F942C-9CC5-F370-D7A4-816BC9EC1221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11" creationId="{37B4A89A-50EC-A837-676B-599732697141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12" creationId="{A1525880-F55E-E085-A6B6-CF6CD0E7DC15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13" creationId="{B8BDB497-8945-43AA-A055-F0CD4049144E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14" creationId="{E1694160-C88E-E038-891F-D140BCC3F4E1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15" creationId="{8EB85ED8-1287-7A00-95C7-34739AF8B1DF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16" creationId="{B4C88579-D337-5B83-1BF7-D10393F1468E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17" creationId="{F3FAF720-1B14-EE59-70C3-7A33B6DBD7CA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18" creationId="{B7CD3D84-5D0C-0915-FC5A-683789084AE4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19" creationId="{B6F05D94-1479-EF91-76DB-5E40FDA6732A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20" creationId="{6BC6A548-5CC9-EC41-E204-6880B1D57974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21" creationId="{F35FAEB8-D41D-8473-3729-4B450F6DF408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22" creationId="{28D63AF1-7A64-1B1E-FA26-D275FA773566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23" creationId="{13F23286-61DE-F14E-C2D0-78CE2F161F25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24" creationId="{EEA8C70C-15C3-7150-9B62-573B05617A9C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25" creationId="{B02C615D-BCEE-59FA-562D-987ED8A971E1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26" creationId="{B039CA5C-DC32-BD53-2200-1D6FB101D417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27" creationId="{A6EEFFB7-7874-69AB-D857-E1ACB50483F4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28" creationId="{91454600-E45A-8A69-9203-9B137CE45BF7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29" creationId="{A0A33F04-577F-DD99-8D87-A4EBCDE33480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30" creationId="{71DF93A4-AC84-C14D-7827-63A2396331D7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31" creationId="{3BC0BA09-3820-DE6D-466A-CFAE6BCCBF96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32" creationId="{F69B41BC-332F-1351-32EA-3EDBB854EEBC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33" creationId="{48850B58-4119-F682-2645-297FCB356D81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34" creationId="{0BFED7FE-3D2B-5907-4CE2-9F3E3F9204B9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35" creationId="{79EF17D7-6FC2-7C4D-4DA9-E2A92B883E90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36" creationId="{9E494438-5E4A-B9E1-05C7-AEA486143AC8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37" creationId="{392F0294-0994-B0E5-0693-7E7B95436B9E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38" creationId="{9D93770B-6F7F-CCDF-D171-1F373C53BED2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39" creationId="{DE0AF51E-66B2-9F4C-1263-59D8865AC73D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40" creationId="{7456FE80-CA1D-1D9F-5CF8-2D8EE4FC0A05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41" creationId="{B972C3D3-536A-0445-90D7-899D9FE04B75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42" creationId="{1CFD28C9-CE2E-0AFC-D82A-61C90D039937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43" creationId="{B790F5E9-846D-00F4-015A-39CA5239F213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44" creationId="{F180EC57-093D-B8E2-7263-4E9F72E8CDA2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45" creationId="{E4689DFC-A80E-2A10-CF5C-E90932D01352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46" creationId="{8E5B9512-64B8-DCE0-B617-66B8FACFCA55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47" creationId="{9A9FCB3E-A0CF-B3CA-8C89-E837C6C846D6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48" creationId="{3FE256D3-2E4A-7925-927E-A7E8DA2F244D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49" creationId="{E81E7FCE-F627-CE5C-3D56-D47728D46566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50" creationId="{44FF27CD-DAC0-FEF8-8EBA-5305EF890FF1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51" creationId="{6C9D7971-BCF0-0FBD-B9F1-FA512F08A453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52" creationId="{C4C704EA-6AE0-E19F-9626-FDD912268F70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53" creationId="{69E3AD01-7643-58C4-FB0A-66B8DF86A6D9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54" creationId="{1D743082-566A-7AB8-C81E-42762FE49984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55" creationId="{E642BC26-28B2-6ABF-672B-2DFB838B4846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56" creationId="{CB01D492-ACF3-1FFE-CF03-02E4315FF40D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57" creationId="{5BF01076-AD16-B635-A38D-3B7637F4517C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58" creationId="{BE0F4DBB-F9B0-1707-B547-A99EB1747DC7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59" creationId="{845BCFA7-E13A-FDF2-AB2F-00D3A8D1FE76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60" creationId="{B625753D-F46F-5C1F-7965-514A407D306D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62" creationId="{3EC6DB73-FA35-CEA5-DD0D-3EB48A3E3D5E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63" creationId="{9B5B970B-230E-E887-071C-47E1F228AB3B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64" creationId="{2E8C72C0-01EF-231C-7711-B1F5DFE27536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65" creationId="{E66B816C-8BB4-A2B2-B7A4-DE6EE496FA78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66" creationId="{5A5F61B1-5961-28DE-36C7-4EE0B2217A5D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67" creationId="{49FE59E6-60BC-7774-F2F8-0224E4A96822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68" creationId="{CA6D96BE-629A-F965-5F4C-1F46E9FE5A80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69" creationId="{EB842D25-C826-E680-A136-B0685A5257BB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70" creationId="{CF71DD61-A19C-5B70-F55A-AB310EDF0867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71" creationId="{3DB894AA-2B0C-47B0-B76D-D32A79494E62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72" creationId="{5C3F0817-A85C-72D6-D4A7-720BFBFA2A10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73" creationId="{D53140FB-D7DB-3B8C-4EA7-C9B40EFFB6E8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74" creationId="{7FFBA99C-5FC5-F377-75E9-F321A6C4784B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75" creationId="{BC65374F-E47B-C0B3-8EEF-13F1E68C1A80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76" creationId="{9F2D9AA7-A561-87A0-28EA-D494FCBD3AB6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77" creationId="{BE800E51-BD6C-7A41-55AB-A4CF44D0E437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78" creationId="{AFFED09C-9464-2236-98C8-AA066E9AC8FC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79" creationId="{C9304C0C-0B8B-4780-283D-C985EFC64379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80" creationId="{957927AD-BE06-2EAA-E5F8-108304E1CBC2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81" creationId="{B4FCF71E-20C9-7644-8F95-39A894B6AC02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82" creationId="{FB023E27-F065-EC93-5254-83DC754B2EB9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83" creationId="{71A1A04A-7056-0A23-EDEA-BDB8D3A8C75D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84" creationId="{8B11E52B-0CF2-427C-98A0-75027E383EE8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85" creationId="{FC39B783-B8BE-5BB2-F134-3082C09547E5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86" creationId="{F94A6A86-3280-0555-913F-6EE9E2D5296D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87" creationId="{50CA7867-BCDF-2241-B57A-94B06C5BE4E7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88" creationId="{7F2391E0-C0FB-F786-1AE6-0B604434FCCB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89" creationId="{60385B9F-4FDF-7D82-2235-6BC62D4E59E7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90" creationId="{5B490418-1882-5DEA-A528-A680CBEBA155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91" creationId="{DBBDF9DF-6124-A662-32CB-4E7BE63B77D7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92" creationId="{E2D8BA5F-C5C6-59CB-A566-A73B8795A541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93" creationId="{1F990D58-60E0-1241-0F1C-E8B1D1C09E42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94" creationId="{7425ED37-0981-CA09-160F-36018B0C95FC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95" creationId="{1A9CA1EB-7AB4-9EF5-33ED-90F1175B502C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96" creationId="{6720E7A8-F9B4-C843-D9F8-F5C63AE5B023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97" creationId="{250F5EC1-AF75-9B8A-9A1A-4F1757CB13F9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98" creationId="{8AB319C5-8A6F-D447-DF0F-E46906AF607E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199" creationId="{ABF66CF5-C8A1-7D24-BC99-2A64BD8337A0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00" creationId="{4614F3D0-A470-3CB5-F8E2-89F92FBC2612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01" creationId="{17914E74-4126-D105-5EFE-2B1054663D17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02" creationId="{F3B96D9D-0887-94EF-793A-A4AFD1031FDE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03" creationId="{5BED964F-C0D3-83E5-ECC7-DB18AAE1293F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04" creationId="{7888F313-0100-46DB-FA0E-7D4CAFCCE6B0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05" creationId="{462DB5FF-8E38-7551-CA6C-25A42FF83746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06" creationId="{22503C73-E80A-9F93-E4B2-C8337EC110F7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07" creationId="{40EFF6E4-8562-A4D1-B635-DF0895BA977D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08" creationId="{609E8C5F-7A73-8D7A-44AA-9FEA02D9CA5E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09" creationId="{6AB0475B-A2C1-855E-BBE1-BA94780BF14E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10" creationId="{A622FE63-FADE-F41D-F994-348B709F0DFD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11" creationId="{FDF218C9-CF4D-16D8-12EB-AD20866F49DD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12" creationId="{5914638B-0ADB-446D-B7B8-FA988F50C20E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13" creationId="{392C7F43-0C34-7E8F-10E7-8A9C355C8003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14" creationId="{C4AD485C-01EC-B033-0F7D-65829E3E27FB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15" creationId="{91F1398C-80E0-75A4-7B43-B358F64DA9C3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16" creationId="{FF421620-260B-7FF1-FA07-7C460A548FC9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17" creationId="{50643A83-4A90-CDD1-9258-5C8298C66B6C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18" creationId="{C5E5531F-7494-130E-B3DA-46CA31C59C50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19" creationId="{9F5F4CDC-7705-44FE-E7CB-D920CC537648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20" creationId="{C8E66D87-B765-7E34-CE70-1B7440AA0B85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21" creationId="{E6DCC784-B303-C55F-9183-9641EEDAB131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22" creationId="{ABC202C0-68D4-F3F0-9428-55374016A3DA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23" creationId="{525F3FD5-FADF-52CA-553F-3BFB6AB0B71D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24" creationId="{A9279AB2-3E6A-7612-35DC-7D11BA3C5374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25" creationId="{BA0FF5BE-71DB-241E-3305-C21FCBC60D7F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26" creationId="{9557639F-03D9-D774-57F1-C339014A5C15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27" creationId="{A90924CA-5594-8148-0BC5-74BA15F44566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28" creationId="{F489A9E9-C9B5-950C-F63F-AAE869B988A6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29" creationId="{49E5DA3D-0C3C-CA83-FAAA-AEE7DC37D99F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30" creationId="{83501374-C018-C3B6-6EDB-AB52803B830C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31" creationId="{0F69C6B6-7CA9-C340-B6A8-6F4373D87DC7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32" creationId="{3E7CB727-F45D-7C64-679A-CB993765664F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33" creationId="{CD3C7BF5-5600-7C5E-7D61-602D2AA24D23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35" creationId="{FBC535A2-C7BC-6E17-7D00-FF956479D086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36" creationId="{1F7F3320-4736-012B-86B6-49A15AC7A208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37" creationId="{0D2BDA54-62E7-2C48-3C9E-DD91B97A889F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38" creationId="{0A223D5B-63F3-37E0-E6EF-FD55C0B56AA1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39" creationId="{1F07C4E8-0BDD-B721-FAC5-104B131BCC04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40" creationId="{D939C84C-D3A4-962D-BEFD-86B83E77C3E2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41" creationId="{225DD025-243B-2F73-7A99-F6DD1E09C455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42" creationId="{2CFBF490-06E1-2115-DF9C-54FD32F207B0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43" creationId="{24B2BE09-E439-601B-E687-58B85F78C8C2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44" creationId="{12B5801E-9339-D6FD-2DD7-5CBCCFFF979F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45" creationId="{BF420EF7-3322-5711-7AA4-F0AF7DDB1075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53" creationId="{AB4352CB-B711-E357-B05E-08C4F0218087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54" creationId="{AF637FB4-F373-7C82-A19C-92013FE94037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55" creationId="{698B94B7-559A-71D9-E7EC-7B9B2DC9A81D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56" creationId="{707E60FC-2676-10E9-4F8F-2C26692AB93B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57" creationId="{CAA87B78-1BF0-A964-70D3-A4B7CE8C81C1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58" creationId="{6D2F6617-D06F-6073-7AA0-8CEE72663874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59" creationId="{D3ED4782-EE43-FF10-8547-8942D8027D0F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60" creationId="{4635EB15-D975-173F-ADE9-ACE1B1CA88FB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61" creationId="{718DDCC4-B9E9-09DB-20F3-1932A676480F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62" creationId="{B3B4D6EE-4E06-39AE-D07F-689EA9448D80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63" creationId="{10265AE0-6E13-2819-A152-B260CEC990CD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64" creationId="{03AE2477-0151-4953-1D1F-691670988837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65" creationId="{E42618B0-3506-D240-2CA5-D17314DCD52B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66" creationId="{D351329A-A5D3-3324-6D76-03D18EB2466E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67" creationId="{4044E70C-1122-9A96-795F-D8EC4AC7DB0F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68" creationId="{48A292FB-9971-90A2-4080-C3BC27E4CEA2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69" creationId="{5248A46D-0EC7-219F-EE52-C91F5BBA8544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70" creationId="{EB466DC7-B656-582B-6AF0-D6C1F1414318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71" creationId="{B5D699ED-79CF-8314-6973-CC338A1CCD93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72" creationId="{17CA177E-950E-9B2E-C5BB-DE3FDA8D6AE2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73" creationId="{361DF35A-5305-5A3C-D2A3-A4F508919DCF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74" creationId="{6866B004-8098-6116-B410-BACE75CB814F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75" creationId="{F16EA668-EB51-AB5C-9598-207BF1A4715A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76" creationId="{6984FD3F-FD5C-589A-386E-B69D30AF7B63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77" creationId="{3836DF09-41F7-BE6F-DEE1-723602ED0305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78" creationId="{AC794A4A-41D1-E3F8-74F5-A4ECB60F5CBA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79" creationId="{4BC85DCC-8EDB-FB9D-C097-D81A446129A6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80" creationId="{94CDD08D-20F7-7254-F69A-76C27FDB3025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81" creationId="{9ECDF95E-804D-E00B-AEB7-CF5732BDF9F1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82" creationId="{D3C82A89-9A51-6F43-684F-3DB0DCB1E486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83" creationId="{8D78778C-78D2-8691-30BF-37CDB3A4BE18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84" creationId="{8F5413F9-8A3D-ADDC-B6B2-FCC51299F3A9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85" creationId="{2F489F4F-AFCD-E46F-0967-A5C7ED59D2AC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86" creationId="{6C399298-CEF2-CD0A-E24D-03F661EB9213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87" creationId="{A07F75BA-32CC-4BF1-7E3C-1E3349A3AA06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88" creationId="{3B4A1389-5A15-FA61-0ADF-80156B9CC903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89" creationId="{0FE1C906-8217-48A8-3959-D94FDEF92D35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90" creationId="{B838110F-2F12-2390-0ABB-116AB5F15215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91" creationId="{5A78B69E-5C82-D638-8180-A1249BB30F22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92" creationId="{A3A6385B-F8FD-4493-926A-05C3833A410E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93" creationId="{438C45A5-7BA3-2813-8810-8A1973F6B320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94" creationId="{8589D697-4888-7B4E-9FDD-2F998C46E5B1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95" creationId="{10B29E6E-A771-5E20-C8AD-E7D9E9BAABF0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96" creationId="{9A596C51-0F95-C992-C96E-50BBBECDB492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97" creationId="{C9EAFC97-A9D7-846B-57CD-EE36CF0AD29D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98" creationId="{E98986B0-8BC3-BB9F-3B11-1A0E6F02D617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299" creationId="{0A491E38-75E0-BB5E-DE50-5560484557A3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300" creationId="{DC270AE3-7097-A9E8-17DE-B090FD1BBF2C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301" creationId="{207AEF65-44BC-6CE9-7716-5E0397FD3766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302" creationId="{A08A5DD6-6FCD-1A4A-E3E6-11C179D2E006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303" creationId="{EA5EA431-C3AB-D7A9-CC05-FD9FF6664526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304" creationId="{D08369BE-13C8-1AA0-E885-0B2736DA300B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305" creationId="{54391234-D719-4ACD-5107-29C6D955FAAD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306" creationId="{5350E940-7F38-4759-66FB-C8EA767ECAF6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307" creationId="{C05B1C34-D308-9EA1-4FFD-D07AEB60FFE9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308" creationId="{CF1B8475-F39D-D933-567E-AE3CD8614EDC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309" creationId="{137C13DE-A841-A845-4779-CBDA0FA65CA2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310" creationId="{8994D397-48BB-541A-763F-737B45CD5147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311" creationId="{10EA95E2-FCCF-8F3E-4503-9A8212A5ADAB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312" creationId="{C1E4C803-6A44-80E4-0DB1-4441B9ADE0C5}"/>
          </ac:spMkLst>
        </pc:spChg>
        <pc:spChg chg="mod">
          <ac:chgData name="Giovanna Benzoni" userId="bdca043f-b8af-42cd-92aa-67607905fc19" providerId="ADAL" clId="{DFA85B8D-68BC-B744-8CF1-D528D7DAE7FC}" dt="2022-08-31T19:00:39.212" v="909"/>
          <ac:spMkLst>
            <pc:docMk/>
            <pc:sldMk cId="440624232" sldId="777"/>
            <ac:spMk id="313" creationId="{B9C6308C-812D-9288-5151-7BA6A30DA647}"/>
          </ac:spMkLst>
        </pc:spChg>
        <pc:spChg chg="add 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314" creationId="{0043A6DA-14BA-7E79-9201-919AE676A0E4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318" creationId="{6C75C3FE-82E0-3F09-3416-12DF9B0C748C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319" creationId="{398845BC-6E0B-BBB7-C345-93001FA32C96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320" creationId="{B2386C7D-E3DB-59EE-47AA-8F074AAECE19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322" creationId="{6F31A746-33D6-B136-9881-C25519C26F99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323" creationId="{D0EED5AB-BFD5-DBB9-E6F4-09B398631A86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324" creationId="{75E40517-7955-A7EC-E445-BCFA30E30C16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329" creationId="{CDCF9070-F7A4-A00A-13EA-FD70B6ADED17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330" creationId="{55B09B5D-08D4-03AA-FC1F-D85075C2D45B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331" creationId="{347F12A4-55B4-722F-0FEA-54A37CAD712B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332" creationId="{DC92F6BA-44CD-4199-AA4B-289E744D84AF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333" creationId="{7B5F51C8-7B1E-E822-4193-5C4749F60711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334" creationId="{B9DA755B-E1B0-B4A0-C56A-87D90F302848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336" creationId="{EEED1509-23F2-70EA-DBB2-594C3F2D777A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338" creationId="{27BA855B-1464-1FD1-BFC9-4A03A782A56E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340" creationId="{552F6784-C6E6-AD4F-273D-E0F186CC324A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342" creationId="{9CD03251-5C60-0BE7-A870-E744C4CE9020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343" creationId="{C569ADD0-16BE-AD2B-FF2F-C40D7670222B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344" creationId="{D7C15EBE-6D58-AB70-E976-9F60E7327D08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345" creationId="{A7216791-5DB8-1AC1-11FD-347DF5CC4C3B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346" creationId="{B52C5AF8-0E40-E417-51E6-E07F6F976A94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347" creationId="{3FC75680-3343-08AB-0C0C-6CC27E786480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348" creationId="{891D2C24-1B6B-AD52-F0E2-7F876D9DFEC0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349" creationId="{93ABE5CD-8459-462D-A4CC-A405D1F6AC41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350" creationId="{34D89388-451B-A59B-0871-773FF9250049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351" creationId="{21498EC5-A52E-C3A3-3A43-91E9DB1A22B8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352" creationId="{45E722D2-854E-FAB6-C88E-763A82E0A95E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353" creationId="{5EE04242-4898-988D-FABC-4851E97B236B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354" creationId="{B4AB265A-4806-0E04-1D75-E725CAD832FA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355" creationId="{478893E9-E3BD-80DB-9AAF-72520D04B166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356" creationId="{D6EBD53E-864C-0988-76FE-48ABE0B7431E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357" creationId="{7EEE2EE1-68CF-18FF-03D0-9785D42BF65B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358" creationId="{AFEBACAF-E82B-D99A-E3D4-42C1AA7B3857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359" creationId="{4FB8049E-CAB6-917E-41ED-D86B45FC10F6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360" creationId="{DC3D91F3-8740-B385-8120-20B192F6AA3D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361" creationId="{567B9EE1-099C-24BF-D0F5-A0EA5A6D31B7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362" creationId="{3C2B6071-01E3-DDE4-E91D-4D80840B99EB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363" creationId="{5E8DA7E5-0DFF-FEDD-21F7-6FC362357446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364" creationId="{86A46B75-B2DB-8222-A606-1279C1592EE1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365" creationId="{07125C76-DE96-22AF-5C09-70299BB2ED7C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366" creationId="{05CE7C66-641E-DF65-1BAF-77C94815BB4B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367" creationId="{8B58B3B2-4C6D-6A76-BF9E-076E9A806B7D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368" creationId="{60A988EA-C936-B443-2B5D-FC6A1239D8B2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369" creationId="{92F4A566-4661-A665-FE7A-B4A5C3C3253D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370" creationId="{797C2450-8689-F134-63B3-EF14591D8811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371" creationId="{B1ACCB48-6266-6620-693E-0D28B25F3F95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372" creationId="{4583A2DB-2CA9-092C-3EC5-DCD32E6B54AE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373" creationId="{DB725763-4192-3A0D-47E2-CC694135B2C0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374" creationId="{06C2C2F7-A18D-67B1-E10B-40C2FB5A103F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375" creationId="{EA9FB05A-CDDD-7436-8FD1-A714D0E7B8CB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379" creationId="{AFF91E67-95BA-0E97-3B67-E6920DD45204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380" creationId="{55F42DFB-BF9C-CA96-78CD-3ED9ED1F19C4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381" creationId="{778DBE91-9BC6-3CD0-7906-70A4ACFE4BE6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382" creationId="{4BFC4A3F-1F0F-4377-B0E3-EA95CCE4DDBC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383" creationId="{605C4F0C-6481-F172-42FF-FD20F3348A1F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384" creationId="{9ECB50F6-9268-B22A-93CD-566DA155CBD1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388" creationId="{60B58A8D-FF87-8A6E-9B19-E59ABB1A073A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389" creationId="{0782EA1E-8F3D-FC65-7F1E-AEDE45A83607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390" creationId="{072E560B-9A1F-2181-69B6-7689B9DBB741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391" creationId="{E4AFDE16-B0C5-C9AF-D3DD-A4B035C23560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392" creationId="{969EF8C4-A065-45A2-3CB6-F6A211053D64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393" creationId="{2D13BE82-01FC-CEFE-F11A-D17C36671E3D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395" creationId="{6EB7A363-6C8C-6089-DC5D-0FE2DC0D1985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396" creationId="{6F55E749-5F53-6347-E5CD-3D5BC94CFF58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397" creationId="{B8A5C19A-4C0E-1A05-4EC8-264EB78607E0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398" creationId="{F77F3190-16B8-2826-6AC1-250B3BCDADFB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399" creationId="{FA238340-685E-7B48-F05F-B910674BF084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00" creationId="{B514C75B-E97C-1A08-1772-040531E9003A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01" creationId="{07BD4288-3897-3F4E-0771-C77293DB3CF0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02" creationId="{1CEECFCE-58F7-D292-CEE6-65CF866EAC6C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03" creationId="{5DB2DF2B-A1FE-F72C-E8EA-DE3A3DBEB8C3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04" creationId="{3572BE6D-D5E5-26BE-EBA5-08DF0A0438FE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05" creationId="{2BAB7C9C-4F2F-1609-777B-46BB7458B458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06" creationId="{21D0BB7F-A8C0-27F1-EC4B-DF89A031C645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07" creationId="{6D668EE5-1A7A-5274-4548-F4F9F77E3A9A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08" creationId="{F6779B0A-9345-E099-08B4-B471872BACA6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09" creationId="{C16E48A4-6FA0-A013-798A-802D7A68AA08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10" creationId="{72541DB4-447E-2517-3D67-04CA12EDE044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11" creationId="{EA4CDA2E-5546-9B81-1144-FD010E7816B2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12" creationId="{0721BEB1-2860-2366-40AC-FC4D4F4DC55A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13" creationId="{56BB1E81-FBE8-6FCE-242D-07D72FB59502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14" creationId="{85A6D347-1EB5-AF84-E557-365D2968AB1C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15" creationId="{B85A2A90-22CD-B8DE-72E6-411DFE0489C2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16" creationId="{F3285E86-6840-5768-4426-E9D1CD51A793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17" creationId="{D4C56EB2-4E27-62C2-A773-488BDEC5876D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18" creationId="{5F756235-5CB5-D4A6-38DE-3EC635647AA2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19" creationId="{552F0ED9-15EA-AFCE-C895-4B97366A02AB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20" creationId="{8ADA373E-1887-17E3-3E20-6BEE341C634B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21" creationId="{1C16035A-9688-32C7-DC01-E7E5BFFB4F08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22" creationId="{00C63CE2-EFBC-A2BF-A6C0-2334F9503340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23" creationId="{EA948C86-6AA2-B51F-4582-102DC15062BD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24" creationId="{16E32F8D-383C-C917-6E4F-9239CB90074A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25" creationId="{D936B368-13DB-3A9A-7397-BBAEA4AA73DE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26" creationId="{2A0CF97D-7033-7944-7CBB-FCAF44DB7C48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27" creationId="{DAD77B19-9A79-7CE1-1F59-128D3F8F1F4F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28" creationId="{97BE789D-A093-A3F2-B17A-B8C8873AF280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29" creationId="{A8AD2112-E887-9C8A-643F-F3AB9333E2EC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30" creationId="{F0A93510-1ADC-A912-8733-647D57984CCA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31" creationId="{FF76D19C-8FC3-EE6F-0632-2EE32A9F8828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32" creationId="{50C4AB7E-7A7A-5440-CB11-4D7C31645C67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33" creationId="{19269F41-2096-401E-FD9A-DBF8AD88BE52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34" creationId="{6241ED09-CF7A-91F0-006C-E4FB39A552CA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35" creationId="{A0349A7F-78D1-9D97-D79E-EAEBF7902887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36" creationId="{C75EC9F7-83B3-FD81-1367-30895DCCEDB2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37" creationId="{C984C224-37E3-FECA-3D91-87BD1DBC96F4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38" creationId="{90796A23-A507-D058-C495-81783F325FDB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39" creationId="{AAD2E254-279D-6EA3-FC80-FC6E0DD69A81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40" creationId="{5241A55A-85B5-D8FB-88EA-8026254A00B1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41" creationId="{40105B75-58B7-1AB4-3418-763EC5B41AD2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42" creationId="{A17628C1-A21E-ECD5-E284-80C997A07D37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43" creationId="{06B9CE22-84F0-4D54-10E1-D28A2A40D9B4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44" creationId="{A9609BE4-396B-3E1D-4EF4-3115D5B2E7A2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45" creationId="{EC427E61-1A8C-0499-9A80-748966B86CC1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46" creationId="{48CAF4A1-F0F5-EF14-99EA-E5729A85DEA6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47" creationId="{4E8ABB80-36C3-72CF-C9A4-A47172C88F50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48" creationId="{479C2E99-0968-5740-8FDA-8ABEB260A79C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49" creationId="{111A7EE9-79A3-AEEA-68A0-1327D385758C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50" creationId="{FECF17CC-D7A0-89FD-8322-9320F3705705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51" creationId="{67A8AB73-4829-FFDE-E6A2-E441C6E928FA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52" creationId="{E3FE951C-4CF0-AF2E-3F26-DA918B6988ED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53" creationId="{93FC41E9-69E2-9B84-E569-B5BFBD2E6D36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54" creationId="{C0FE9049-E48A-6A33-B83A-9EB216507BC6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55" creationId="{C91CB93A-55B7-118C-8136-A9533F27BECB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56" creationId="{F4D2E5FE-68F5-458A-C9A1-DA4519CBBD09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57" creationId="{5FD2FE14-DBD6-F3E9-99F2-AA155E1FA6F4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58" creationId="{45A2FC32-8C5C-B421-2DF2-A2149E1C9FA6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59" creationId="{10D0C0C3-441D-10F0-A16A-24FD9AB8F65A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60" creationId="{2AB4B7E5-9F32-6814-44A0-8DAC9A80E280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61" creationId="{C03934E0-D846-A0F8-D12A-EAD16F602FBF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62" creationId="{334C70B1-DC4E-1E37-CAFA-260816F93039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63" creationId="{9A02B980-211A-FBBB-9E4F-31C2D0D3EB44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64" creationId="{23261945-61A9-4648-414A-C6DF935FF890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65" creationId="{3F0A47BE-74BB-B6F8-5F7C-7D7F0F9F96F1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66" creationId="{D112B841-85B9-9721-17DB-9A9EEB210C10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67" creationId="{05FCE5D9-7384-E9A7-7C20-C5DBC2DE5E16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68" creationId="{89A686FA-C0C2-10E6-4A98-2277058CDCF8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69" creationId="{69582BD3-30DD-413F-7309-DC8A4E73F8EC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71" creationId="{52CB440B-483E-B255-A7A1-85986AEF4D3D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72" creationId="{AA4BECAC-9066-5C93-429A-09D0B4CE2467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73" creationId="{AB2E66F9-0204-3352-FC00-D73DF5B7FB15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74" creationId="{E1B3AC30-6D1F-CC91-ACF8-70DE3B871A49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75" creationId="{970CBDE1-D9C2-B741-AB36-39883E8C7044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76" creationId="{3F73712C-1EC2-9763-8970-2A6F462804B5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77" creationId="{55B46712-1292-502B-4465-199EF780F6AB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78" creationId="{8EE251C6-ECFD-A6D2-8B3A-9155C0514DDD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79" creationId="{794E3DA6-D851-A0ED-E116-6CE6C51CB8E1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80" creationId="{6251962F-0246-045E-8AC9-A6C4F871122E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81" creationId="{EB6184B3-3528-32DF-07A7-D3CB58335D90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82" creationId="{076DC59D-0641-5ED7-F864-38A54F8D7B5E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83" creationId="{244EEF40-AE56-8E07-F26A-D8DA4E488FFC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84" creationId="{E8027834-D128-B84D-DCD8-8F0DCC59DE70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85" creationId="{6F87E10E-03BC-9A7E-05DA-8C4C0BA1EADF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86" creationId="{A29D5F04-FA75-91D6-ADF3-313002A46A4E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87" creationId="{01765953-1401-7E44-19D1-D77AC03F08AE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88" creationId="{D9846F1A-5CAB-4146-9BB7-F6143478B38F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89" creationId="{2E3AD8E8-7B00-7665-9CF5-8E25DFC67A44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90" creationId="{18F900D3-F4FB-B2DD-1A2F-AE904DA35DA4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91" creationId="{1FA69C9D-A27D-3BB7-8966-464B0388EE55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92" creationId="{8CE442AD-8226-E999-14FD-282DCCD5223D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93" creationId="{7893D685-FA50-4CAD-E786-2FC0AE3CCB37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94" creationId="{736B4C0D-241B-833A-4599-0778931D47D1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95" creationId="{5F34A307-DE33-15C4-1CF1-2725363D31DC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96" creationId="{6ACDF8F0-B10D-92B8-352B-2928FD832741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97" creationId="{C432A1DE-6F67-C4C2-DB3B-1C781D3C7742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98" creationId="{80752338-353B-40CE-A503-62B4846D8D95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499" creationId="{083B6065-AF6C-9445-5D47-A553D77262D5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00" creationId="{70457248-F973-C77E-BDB6-5C4CE375E109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01" creationId="{225DC573-405D-9371-3FAF-CB489AC7E9D3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02" creationId="{D7881B30-5D6B-13AE-60E3-E7F2F0AA95C4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03" creationId="{47B017AE-28F7-7648-1F32-7D3E9388352C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04" creationId="{4AD0F7FA-CE2B-5458-6094-8911B023113D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05" creationId="{F8BC8BEA-6CF4-266E-59DC-D07FF4B0362E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06" creationId="{49C69AFE-3EE1-2DEE-F986-F41365966571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07" creationId="{FD2CF8FB-7F84-7CFF-132F-822905EAF6D1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08" creationId="{89014B39-141C-EF50-86BF-03846520F133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09" creationId="{7D5CB535-41BC-8521-69C7-E39FCAE2FBC4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10" creationId="{F8BFBBB7-CA9D-0DED-27F0-2143C8F9A34B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11" creationId="{86A6D5DA-0045-8F7F-04C3-183562BF6314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12" creationId="{AC0A29C7-E0E1-3423-C66F-D0E46E176B78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13" creationId="{2F396C24-D054-71CC-0A00-02EB34F36930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14" creationId="{ABF986D4-B61A-902D-A5FA-1D40665901D2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15" creationId="{A5596027-CAE3-173D-EE75-FE118487D100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16" creationId="{471E0851-7C51-8DDE-B66A-E9C34086F72C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17" creationId="{281736A3-5431-9004-BAF9-6BA066C37603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18" creationId="{127D20D0-BE0B-262D-6201-BC13AEDDA5F1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19" creationId="{547B1D39-969E-DD63-481F-1C6324477931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20" creationId="{5F492852-D16B-F7EF-A5D7-595887E8BA72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21" creationId="{762A83E6-BAF7-B3E2-43B4-0C9D2A65FCB2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22" creationId="{A6CE9D83-48F9-EB34-C8EA-C91D1BBF4761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23" creationId="{FB6C79A3-8486-5FE3-7081-60237B31D69E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24" creationId="{E78199DF-4247-BA8C-52DE-7FB3C1DCB7BA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25" creationId="{D6A9D4E2-857D-F6F4-EA3A-276E238F0FEC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26" creationId="{5B648D0C-51CB-F5D4-1714-35106995251E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27" creationId="{DA367C05-BD7A-E1E2-0341-646CDEB7D24A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28" creationId="{131C1A36-2B5A-2913-B4B3-4ABB3E426626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29" creationId="{5EF8D7DF-7806-776C-BDC5-9BF413D57779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30" creationId="{56E5FFC4-2A14-CC38-258A-A3AFA12C3D2B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31" creationId="{BD65D82E-34C6-17B0-136D-022220FF8FB1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32" creationId="{0C457C4A-BEFB-5F74-DE91-44E56202593A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33" creationId="{7C204D25-7B02-7378-487D-7FA9AD1C9A26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34" creationId="{79D44A0B-F14C-B8B4-F07E-509C4E3BB76A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35" creationId="{E557BCFA-17DC-7BD0-7FFB-3A5CEE3B5E7B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36" creationId="{982BD632-62D7-25CE-4717-65F15AF1DA2D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37" creationId="{AEAF126D-9CF1-E349-EFF3-0DD8AAFA621D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38" creationId="{56C58185-18AD-F139-5866-60FE42975631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39" creationId="{E9C68A24-4DDB-D7E3-0158-6EFC4192D301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40" creationId="{3553E418-CF74-44AC-9261-69480EE327A9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41" creationId="{244DF853-8059-4705-A2EA-199BE84DB451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42" creationId="{F469FB7D-DED4-941E-9649-213C46218F31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44" creationId="{8B8835E5-154D-5B54-0F96-3A80C835C02A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45" creationId="{31EF1F39-F7F0-305B-D908-4DFBEBB29C0E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46" creationId="{FD275AFE-B174-CA29-E875-7369B9B8C9B3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47" creationId="{561B60D5-B5BD-D578-A0E1-F4093256F0C3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48" creationId="{169C776C-634C-63ED-30C8-EC8ED1A77D52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49" creationId="{EB2677B9-ACE6-0ED0-E834-63792107FF36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50" creationId="{21F9E702-64D1-5B48-F0EE-E74D1E2284BD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51" creationId="{674C6BF2-6B47-BB57-ADF8-2290828630A2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52" creationId="{B8266697-ADF9-C9E8-3482-B081C66B7740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53" creationId="{C24238B7-C971-AD72-CD3C-14C62D02E3CB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54" creationId="{1DE9A0A1-E9BD-8D7E-A74A-ECA419E98D3D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62" creationId="{ED63803E-896D-CAAD-E84B-87C07092F5FD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63" creationId="{C9BCFB6A-D95E-365C-7452-F385D34FA641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64" creationId="{66FA8253-2F0F-7F7E-7895-34BE2941E613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65" creationId="{3F7DBC46-87C5-4ECC-E8E6-B37DD4C8784D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66" creationId="{6D8C27B5-40D4-3D15-10D5-22985A3FF0D8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67" creationId="{BEF49B8F-8E16-68CA-BB77-2844EE69607F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68" creationId="{387B1BEC-0888-E69D-55D4-B53BC8A03B6E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69" creationId="{7B1E9DFC-6665-44E1-F729-A42882929EB9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70" creationId="{814C946A-7F5C-6166-9854-CC026F8926CD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71" creationId="{171B99D9-4A34-5F8E-7261-98495619BBDC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72" creationId="{33960CDE-4A5A-B563-3FA9-0538329188AF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73" creationId="{D986479B-1618-24DF-3A4E-85A995CC854D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74" creationId="{4F7D92F6-C74A-360A-D967-096F94E2BCB2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75" creationId="{6E5740A9-5D84-2255-1D13-18C48C9CA34F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76" creationId="{935974FC-6CBE-B944-908B-06AD9474F744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77" creationId="{5EB2CA33-DE32-7F85-299A-AE115E234A6E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78" creationId="{D984D0F0-FC29-F789-DE27-DD643BC6DA91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79" creationId="{8F3247A3-6C6A-5BFE-4357-C39CF7E07298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80" creationId="{C0AE8C66-1FF0-87D9-D343-060435C9DB02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81" creationId="{31C68E62-5394-6844-1DB7-8CB134E65A7D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82" creationId="{2784F711-69F4-90D5-6B26-DEF0F08D8CB0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83" creationId="{6EECBF9B-7D2D-C315-2C0A-2135907C267B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84" creationId="{39EDED32-86A4-B75B-7D63-F4E0CCC1CF00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85" creationId="{23149460-2AE8-9E1C-8C82-AD188D33B9B8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86" creationId="{861D76F1-20E7-EFFC-2CC0-AB76639D2EC8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87" creationId="{3E1F75AE-8CCA-AB95-9008-14533A99F4E1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88" creationId="{6DC6B42F-1A83-EAD8-583C-97A8B3E73A41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89" creationId="{6F431A6C-A8DA-479D-089D-A8FA16FADDA1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90" creationId="{24835DD4-6C1F-5399-9220-255C7864F257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91" creationId="{DFEEEA40-245D-E7AA-FB5E-7D6C82296C39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92" creationId="{6490006F-9908-D8CC-C357-C70D1036DD51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93" creationId="{1BAB2513-6F81-BBEE-325A-54FC6C1D282B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94" creationId="{FB731009-5D72-7A0B-B3F4-973BC9C7475D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95" creationId="{827ABB26-FEA9-5466-461C-6461B22439EA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96" creationId="{4AD78415-B6E7-5246-7517-B6C98EE309C5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97" creationId="{5216B4DA-A2E8-78D5-1D29-1AE3530E7BCB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98" creationId="{13D830FC-F3FB-159F-3E5E-3AFF091B63CB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599" creationId="{ABDC96A2-F072-96DD-CADD-0D0788265A54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600" creationId="{3DB825F9-6057-CDAF-DF95-5BB71031F8E8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601" creationId="{CC66DE64-018B-8F97-AED2-C7C7D6C9028F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602" creationId="{53945A64-95C6-5EFF-AF8F-2583430E1FC2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603" creationId="{B9AAD7A4-8A51-067E-94F8-D65A3829BA8C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604" creationId="{3BB300C2-D892-C2FB-9807-CB8F15E7F82E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605" creationId="{AA44AC7D-42F5-2EB8-EFCC-8FE165133666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606" creationId="{8C5C076A-B352-86AC-3902-50DD745EFD1D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607" creationId="{A70C8410-6E8D-8481-C6A8-87A6E2BD7827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608" creationId="{B4A9D9BD-29EF-7322-388F-92212B342DC2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609" creationId="{13471529-6E62-1D62-6CC1-AB9CC38F6086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610" creationId="{AB801E52-4341-4442-6C29-310582F5E52C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611" creationId="{68AB3794-B081-EB7F-7C77-4B524B6BE6A4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612" creationId="{CD2D7513-C63C-24ED-0792-D7EAF996338D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613" creationId="{11A5B2B9-8D3C-42BA-C0AD-D5ED1DACB801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614" creationId="{D7AF102D-C087-567A-5472-F202E85973C9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615" creationId="{2CFA0456-1087-BA95-DE0A-E83AB9EE9452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616" creationId="{7C31FFBC-2A1A-0D7F-8400-22E8623BDC29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617" creationId="{8070B272-DC43-22BB-784D-528717371C29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618" creationId="{4B7D0587-400D-EA3A-EBB8-EEB6EF922A19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619" creationId="{DD559612-10FA-BFED-3CB3-AFE1BE56C958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620" creationId="{50D7A3ED-0308-E660-996B-13364B9F5A39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621" creationId="{EEE56971-8A83-0380-60B9-35BE7367A8DB}"/>
          </ac:spMkLst>
        </pc:spChg>
        <pc:spChg chg="mod">
          <ac:chgData name="Giovanna Benzoni" userId="bdca043f-b8af-42cd-92aa-67607905fc19" providerId="ADAL" clId="{DFA85B8D-68BC-B744-8CF1-D528D7DAE7FC}" dt="2022-08-31T19:31:56.941" v="1140" actId="1076"/>
          <ac:spMkLst>
            <pc:docMk/>
            <pc:sldMk cId="440624232" sldId="777"/>
            <ac:spMk id="622" creationId="{B709D3DA-5734-3988-24B5-ADB7171548DC}"/>
          </ac:spMkLst>
        </pc:spChg>
        <pc:spChg chg="add del mod">
          <ac:chgData name="Giovanna Benzoni" userId="bdca043f-b8af-42cd-92aa-67607905fc19" providerId="ADAL" clId="{DFA85B8D-68BC-B744-8CF1-D528D7DAE7FC}" dt="2022-08-31T19:01:57.737" v="954"/>
          <ac:spMkLst>
            <pc:docMk/>
            <pc:sldMk cId="440624232" sldId="777"/>
            <ac:spMk id="623" creationId="{C39B8646-E18B-C36E-AA64-BB04C51A064C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627" creationId="{94ED6BEE-1431-122F-0D02-14080D1DF38A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628" creationId="{62BBD4E5-6A1A-2437-74BB-C3FD0924B264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629" creationId="{E02F1A48-B5E7-8B53-9C9A-6F103FB77336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631" creationId="{77FBB986-D3C8-1CB2-A81F-ED8FE4F0B72A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632" creationId="{DABCC51C-EB7F-FC3E-B044-33098CD0E0B6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633" creationId="{770DCBB1-482A-155C-B6F4-E408E6FC2F37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638" creationId="{60C90451-4704-5CEF-A5C5-BAB70C5BFEDE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639" creationId="{5DC822EB-CBF8-308C-0279-47B622BF2BFA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640" creationId="{B4DC07B7-C2AB-8582-A806-06D1023679BD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641" creationId="{070E5C58-C046-C864-78FA-DE2B85DEBEB4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642" creationId="{30585161-88AD-C1D5-6CC2-CFD7AEAA2BB3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643" creationId="{67B45CEC-B5D7-48D8-8755-A735151EB995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645" creationId="{26007148-F7F1-4C19-023E-77293525BCC4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647" creationId="{FCF9C35F-CE19-14AF-DF2C-EADC34DDEFC0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649" creationId="{2D095B5A-4D1B-3846-CF11-0F424C485DBC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651" creationId="{41B357C6-9B30-7140-360A-7472BF2AE846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652" creationId="{21B1326B-9CC3-1AB6-EC61-0A5531AE7851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653" creationId="{9229D3CC-FC6E-4894-C26C-F1F2F0E8B784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654" creationId="{BD71C479-9D70-A4F8-8B42-ADC1AD5F0AE7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655" creationId="{2DF5F2F2-CBB9-D45E-BF80-F995A4593A93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656" creationId="{8A334F81-2115-0145-AFCF-4661D86F0D11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657" creationId="{7C5E5AEA-3652-9344-515C-05B9182DE579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658" creationId="{50FECA1D-1ADF-4FCB-3092-AE6BE347242F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659" creationId="{4B18E5EE-DB54-A3CF-41C0-6AF76FFE8625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660" creationId="{94678A64-DE02-A920-65A3-FBFF4C74462D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661" creationId="{A5240407-77D0-652B-E992-8F46E189A6FA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662" creationId="{4F243247-5EF8-81DD-4DB9-93096921D3E3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663" creationId="{35A60844-6D0C-4677-DBB7-D1B72F6342B1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664" creationId="{24C863AE-8A70-5A95-5DE6-CDB0C1470E8C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665" creationId="{47B7D6E3-8095-9F98-3730-AFE39CE630A2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666" creationId="{01C0517F-D9C5-C30D-ED73-6A79F3A36C0E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667" creationId="{5F5E0C7A-4CDC-E6E3-7404-F9FEDA6D524E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668" creationId="{EE89631B-022A-A6D3-5F2D-449D0FA7E418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669" creationId="{5BBCEACD-C759-A9F3-E1F4-7BC33DA91CCE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670" creationId="{0629E7E9-569A-5CAC-DED0-E683FC64B282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671" creationId="{746CBCB4-53E6-438D-C91F-6D11390A11E0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672" creationId="{FCDA2D6F-6878-D64A-6ED4-037783C17E5D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673" creationId="{62D84936-866F-01F0-B034-96F79C84425F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674" creationId="{B3BCCEFD-BB2F-FE58-B1DC-30178FF8E9C1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675" creationId="{8D08BF88-9508-C673-2D23-49B57E21DFCA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676" creationId="{01F8E57B-11FE-20FB-8DD4-AFDC3A32D3E1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677" creationId="{16EA4ED9-FE28-0279-F5C6-B45CBEC4CE63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678" creationId="{D8BFFECA-7762-FD99-D91E-98E3E2CDF108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679" creationId="{87925199-436C-C8B0-7F81-16E870CE471C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680" creationId="{BFD5B72C-B870-8162-116A-C219C016D0CF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681" creationId="{15282BB9-31A9-70F2-9D30-EC0FD21F6CA4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682" creationId="{0F1360D3-736C-D27F-E955-9D6A406EEFD2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683" creationId="{E0D3C00D-5BEB-94E8-A22F-43A040FEB467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684" creationId="{C4352836-0CC6-E1D6-5916-985E6BE584EB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688" creationId="{424F47B8-25B0-B843-9C77-E24953F97943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689" creationId="{8587A4A4-BDCA-0599-07F7-F2DCE3BF0E20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690" creationId="{C2504638-64CC-E292-07B2-6392E7D2CBC7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691" creationId="{08FBA5E2-61C3-F359-7F86-413F2B9A48EF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692" creationId="{3C9C28BE-92BB-4E0A-484B-16DC167733D5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693" creationId="{FF6F7E0C-2F1E-1028-2F29-CDAAC173CF97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697" creationId="{9A6BEB92-151F-977A-858B-C84D476646CC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698" creationId="{B33AC689-BD26-021C-D5D6-20CF03CE18EE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699" creationId="{ECA8C6CE-2F2F-6A21-E357-EE4C53CC99CF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00" creationId="{DDDB99CA-421F-8D07-E354-77283B8C4DCB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01" creationId="{1B973B11-EA61-42B6-F8F4-A26DBF418D0A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02" creationId="{B5C2FB3A-A4C7-3643-460E-38BCF4409DB7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04" creationId="{36250DEA-0E11-4E7D-F01A-19468D483C6F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05" creationId="{F1AED094-DA18-48E6-6AD1-2372B39D6D36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06" creationId="{59C11278-9E68-F02F-6268-FC129E2D7A9A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07" creationId="{FE4ED2DB-F769-BBAF-450E-C2822AE1E0DE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08" creationId="{7A5B7D2F-1254-5049-B7C0-1478AC4741CD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09" creationId="{5B44E2B4-F76B-7D99-9A25-ED12204CC13C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10" creationId="{684E29F6-11C7-BAC3-D05D-2C872EB81B94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11" creationId="{2DA777C7-668F-6166-A457-86BC68A8E748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12" creationId="{178C3805-FC40-7227-D7BC-98469C4E8581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13" creationId="{749220AC-54E2-1CB6-937A-191BE20BBD4A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14" creationId="{9C395718-A3F7-15FE-C9A0-E9A5ED4CD50B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15" creationId="{37712C21-2267-5EC4-F321-691907D5F897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16" creationId="{E4F7365F-B66F-B3B6-1113-665FD12CBA11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17" creationId="{B65C39B8-CC1A-41A4-876D-E717E4817D26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18" creationId="{87D58BA8-A8EA-C50E-626E-267053B28C81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19" creationId="{17315359-490C-5458-3567-D7394E2487B6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20" creationId="{ACBAE414-72D2-4CE8-4919-22B1DFB7D1BC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21" creationId="{3554BCA2-BD41-A991-CED2-D69C82A08B2D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22" creationId="{EFE7132E-77C6-2E1A-EB1B-C283A1E39C84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23" creationId="{D34ACEE8-65D2-89F2-519E-FB64BFB18B6D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24" creationId="{8DE319AC-05B7-1E07-40C3-55E1018CA60F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25" creationId="{A91E44E3-6D26-9C22-92AB-570E389C785C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26" creationId="{0345B95A-C882-6FD4-EC40-79A52B021643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27" creationId="{106CC28D-2AF3-1CF1-1ACB-143BA40ECDB1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28" creationId="{1638BE93-7233-8EA5-C105-E1F4BAAFA0B3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29" creationId="{D05C0E2B-B121-0A90-E47B-3554E7851EE7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30" creationId="{E9F0528F-EF70-B8BC-02B8-879FD8A0053C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31" creationId="{CC3100ED-BE23-B9EE-7575-E80647500D94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32" creationId="{19EBCC8C-0DC5-15A6-18DD-95BFD46A549F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33" creationId="{57F542B1-C416-2036-7491-1CB0284833B1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34" creationId="{E8CEB3DD-A16C-97B6-FB28-60485D9D19DA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35" creationId="{788E0D86-9A7F-2B05-45EF-8732F12376C5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36" creationId="{03CD3BCC-5DB3-C4FA-F142-9600F1DCAABE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37" creationId="{64C1E0BD-A7D8-2C8A-3FA3-DEB5EF67D8D0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38" creationId="{9212A45F-E4BE-2346-81A6-2E3B2AE5BC9A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39" creationId="{E0B1119B-BE66-7208-3EAE-D2246C451E06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40" creationId="{37214755-C98A-A3AD-5FB9-A691CA8C59F9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41" creationId="{6485CEBD-7FB9-0349-761E-81D238528D12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42" creationId="{692ABD12-D8E0-B032-9A4B-9979481347F4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43" creationId="{3A26E576-6627-C68E-9F93-E6BBFD19CEDF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44" creationId="{A30ECCEF-5FA1-CDFA-3475-3917B5EC6F97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45" creationId="{BD73E9B9-F253-84A1-D002-2D44442BC53C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46" creationId="{A88A9136-E1D6-AA3D-FB8F-692A3D0EAE27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47" creationId="{4AD5E3D5-AF02-CEAB-0B9A-0347793D9963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48" creationId="{2777FF66-D26A-5110-BEA0-341345D1A9BC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49" creationId="{705F9B2D-F70B-9578-17DA-99F1EA240EAC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50" creationId="{F5A48B09-1B50-60B9-0796-D9B3F87EFA5F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51" creationId="{94454E4B-B891-FF5A-C5E1-DB372F9E8CBC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52" creationId="{35C403D9-9C2D-3C7F-F908-F51F0D582538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53" creationId="{3D68E8E1-2CE0-5BDD-422C-B4960B4BCF2F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54" creationId="{78A98BBF-A479-23D3-7CBE-3DF845E70649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55" creationId="{9FDB30CE-5F2C-ADE3-A5BF-F19B2C8AE601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56" creationId="{D7F280F7-0898-6A99-DD96-54BC413F9EC8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57" creationId="{1A141C80-3525-5EEA-1E67-1910D1034A19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58" creationId="{EA34D3B0-443D-0EEC-CDD6-6A833ECB9938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59" creationId="{31B9362E-05E3-2520-B1E5-479075E73B29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60" creationId="{FBD76817-F77B-1081-BB4D-7807CD868492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61" creationId="{03323A8C-C48D-16A3-B328-297263E79A43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62" creationId="{DE8E8D2C-F365-48CC-F6CA-0E1D0E7DBDF5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63" creationId="{E4B86716-13D6-0A4A-BA3C-B428DC2DF664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64" creationId="{8DC46FA1-3BAE-E7F3-50D5-75F6F28B8CC1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65" creationId="{A7C3E242-0304-D4E5-868A-E619513D59A1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66" creationId="{2EE1B3CF-6CD8-8029-89F8-12FAFD0B0689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67" creationId="{8E185CFC-BA48-171E-F5A2-7D92E19F3273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68" creationId="{0F7DE5B2-04AC-F5DA-10CE-123074B07FDB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69" creationId="{B6997586-0FA0-9C8E-5EEE-C215BBC13B92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70" creationId="{0F833E05-61BD-2D2C-DC4E-D7FC8FCF406C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71" creationId="{633577B7-50D4-6EB6-1C45-5E5EBFFF43C0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72" creationId="{C062AD4C-BEE2-5A19-2DFC-0F39A321F866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73" creationId="{722E8EF8-4F40-4026-D3AD-669E94D6BF5E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74" creationId="{310BA7A7-29B1-8F2C-9D2F-7835612C5F7F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75" creationId="{71ACED72-2A1E-B752-BFE6-F7A1B8EB46E1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76" creationId="{FD0FD70D-ADB7-62A9-7455-401BCDD2E5C5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77" creationId="{4126D049-A59D-2CF0-1F10-341BFA447209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78" creationId="{2A0386E8-F721-2F31-45E8-4E1CA0231B0B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80" creationId="{D10CBC56-8C3D-DEFE-91D5-62833E50D978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81" creationId="{CBC29091-6DFE-A967-FB22-251042FDDFE9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82" creationId="{664A11B5-BBD9-502D-7B41-D8272A6D0613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83" creationId="{94CA653B-37EC-35B7-4183-628D2928E665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84" creationId="{C05D1911-3F6D-7545-B547-561D1CA89DF3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85" creationId="{BCEB7A17-F6B5-C301-C25F-36AF361AA7AC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86" creationId="{3FB3038F-4D4A-FD49-0B84-99F8647A14F1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87" creationId="{48991C3D-EBB9-8BF5-1D96-8FA79B73610E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88" creationId="{8C71F4BB-356D-0A7B-54E8-B7B5859B5E73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89" creationId="{A70CC8DF-0E56-771C-EF44-A337A8F9518D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90" creationId="{4AD60069-89F9-3D5E-5CFD-9A65FF7939B0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91" creationId="{2CEB16E2-9964-F681-3DB6-63D105E35D90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92" creationId="{A55BA023-1C66-1C67-9CCF-5B51B728D9A8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93" creationId="{2B6F0729-1C04-DB02-38D3-F172147DC532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94" creationId="{AD740271-3940-C1EF-A561-0A9A5BD24C63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95" creationId="{3BE0BD3D-F9BC-3916-E2C3-102F2512F213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96" creationId="{3299B8EF-723D-B3C6-3D4D-A2A972F3573B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97" creationId="{6EE62F10-1D41-5AED-15D3-729FAE18CB1E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98" creationId="{09FAAA80-8189-87D3-FB67-38956B5D9BE3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799" creationId="{06B36F18-2225-92B9-1B18-2FFC0E2283CD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00" creationId="{7D917E4F-7272-8F2B-6B76-E9C7812C124E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01" creationId="{DB7D37EA-7D1A-2D9F-7208-4BD6CDA655B9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02" creationId="{C68041A5-5263-F99A-BB6D-04B57178CDFF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03" creationId="{19404116-C967-A03E-484C-B233B6C5BF0D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04" creationId="{72A179C1-9F87-C95E-02EB-2CE1F9A041A5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05" creationId="{83FF104A-1385-DB82-862C-FC7A4276F5C2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06" creationId="{6EECEB2F-6258-3B1A-3857-462F5D3C334B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07" creationId="{FDCFA4A1-648A-68E0-2961-8FEF91D03753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08" creationId="{ACBFB161-2EAF-D2FA-ED65-06B860C0F926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09" creationId="{21098C34-B80B-0616-14AB-523FC244BBE8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10" creationId="{F83185A0-DBF5-E109-7597-1231E47CFFB8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11" creationId="{DC7C7E03-E171-071C-1B8F-7E474D6A8941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12" creationId="{75110CCD-D7C4-8411-1837-119E20B94657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13" creationId="{3A05F0AF-3224-1D21-C5FF-32924CC05EE8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14" creationId="{4EA9CDE2-F084-B7B0-4030-4D23DBCB1CA4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15" creationId="{9856416E-88EF-965C-2331-8F0A73A041FF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16" creationId="{70051E7A-B6F2-9A87-E121-9C17DB97FD06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17" creationId="{28A847E1-8CDE-66BC-D740-0E402567E3A3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18" creationId="{6C282729-4076-6D02-C626-EC862025F2B3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19" creationId="{533B8A2C-85A1-4B9F-122C-57C6D6A3EBB7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20" creationId="{4BFF6180-6E5D-899F-EDDE-61BDCF8E69E0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21" creationId="{E08D96A9-AB2D-8532-BB54-CC23D0350474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22" creationId="{C56D4A60-DA9B-1C33-CDC0-9F9E1CDDDCE8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23" creationId="{A3AFA585-DE8E-96E7-8119-7D1A82D4D5CD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24" creationId="{E3510C89-9F1E-3DDD-60B5-892791865DDD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25" creationId="{9EC72D9D-8A16-7EC8-D806-ECD75904F8F7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26" creationId="{36DBAC3A-A4F0-CEEC-BF2D-08FDF2C9FD37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27" creationId="{8EEDB3D5-24DA-027C-1A27-8EB17A89BC13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28" creationId="{839A551E-3ABD-7919-22EF-5B4473FCCDD2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29" creationId="{31C5DC9C-5F31-ABBF-3ABA-AFAC47F33E0F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30" creationId="{B92B089B-359C-CFD4-E63F-9667518AB0EF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31" creationId="{E6F0DF27-408B-0F29-F1B4-748A87849808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32" creationId="{9A7B6364-1D26-6232-3E73-B5FD3121E79C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33" creationId="{262EE233-9BB3-7ADE-CD7A-B99356402852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34" creationId="{B30EAC4E-0316-69F3-C183-68A1C8359CA3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35" creationId="{4C3AE733-5673-EA04-6BB0-4C85C9628350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36" creationId="{39D65FD8-B6E4-F32B-9745-0E88B2199636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37" creationId="{7ADEC35F-5AEA-B1A8-BBD5-1976F5A5B33D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38" creationId="{7E0879BC-1B39-9D6B-A166-5BB2BBA97095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39" creationId="{97C1351A-D686-FD1E-0999-76601AFA850F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40" creationId="{3EAAC43A-D998-CEC1-A557-C08FA1BC73B3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41" creationId="{AA3A96E2-0944-7064-6053-39D5946AEE00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42" creationId="{E6B4435F-B621-2762-8122-15792FF3A6B3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43" creationId="{7C3824EE-8A40-77BB-7EDF-BD88F8905B70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44" creationId="{4DA5DB09-5470-7802-071E-AAA29991C452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45" creationId="{7E69E3A1-359A-551C-42A8-70C5C72A7D56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46" creationId="{CC7FA573-3AB1-62D1-BBCF-D9CF75187273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47" creationId="{D7E54872-8FC9-663B-7E45-0B64578711B4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48" creationId="{CDCD28AC-547B-D575-0C6B-C5D566652A6D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49" creationId="{287C0E98-0175-8921-0576-1F104C904E87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50" creationId="{FF56FDAF-2C17-1717-C43A-1FA0434A8FE6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51" creationId="{6186CA3D-5B82-48E8-3D76-6A8D97D1923D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53" creationId="{C44DB74E-7497-F894-4C1F-45E46F88E93F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54" creationId="{E5FA1A24-4F51-17BB-65C7-490421E363CC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55" creationId="{4771AB64-2592-B452-C9EE-CD41E0701F29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56" creationId="{E88E145A-AB72-92F4-4750-B9F7441160E5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57" creationId="{FCC17CD7-0E7B-3283-D357-09AF820F1530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58" creationId="{4436D9FC-A2B8-FF1C-757A-13E0476B9B29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59" creationId="{8FE0C37B-B8F3-1969-6EDA-D305922C9D66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60" creationId="{920B0FEE-4405-FA76-6B96-17A52C87A6F0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61" creationId="{7B844A8A-865B-38D6-F2EB-8BD4C45B8EF6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62" creationId="{7AA5D863-9472-A799-0ED6-C5673389BF14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63" creationId="{07AB5EFC-5447-FF5C-E583-3EDC679D1CD1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71" creationId="{C1D45590-1F7D-1623-FDD2-04B45D4CC5DB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72" creationId="{8FE29B80-3B0F-BA7A-8D47-B6E2911BD27B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73" creationId="{0993834C-E2DD-E8E5-B932-8EB610310E63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74" creationId="{57B06D05-6BF5-E588-C626-94B77F992F28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75" creationId="{B5580162-A70A-0627-3408-E0D434964C85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76" creationId="{692C5A6F-3B89-4F88-6A04-45B0258A11B2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77" creationId="{07DBDFA2-79BB-59A8-7ADA-180514FC429A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78" creationId="{A2974362-3545-724D-B576-CAE3138CD9E9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79" creationId="{E14A2D47-1AE7-0E58-BA51-D2B57B56E4A1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80" creationId="{EC09B474-11A8-7BD5-1AB2-EEDDEDD2D04C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81" creationId="{459AC108-7456-675F-4341-6B3FD277C8E4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82" creationId="{C7C8554E-91F4-E99C-E51F-784DDBD5351C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83" creationId="{E4BD49C5-6AA5-05E4-1C8A-9FAFD06E470A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84" creationId="{0D07D289-7743-2A71-567D-D3D87AA38E6B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85" creationId="{8FA6DFF2-B344-346B-E9DB-87B43452EB60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86" creationId="{E5FD64C4-D179-0A81-6EA9-5965C118A59E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87" creationId="{F4F9EB71-8B3A-FA6D-6C42-88A180AA23B0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88" creationId="{D5F07321-3EA4-BC08-4CDF-AC5598C051C2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89" creationId="{CE287083-39C2-3606-4796-CC751E043F59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90" creationId="{B8499563-CE68-8BA0-6102-D0FC746D7445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91" creationId="{EE7C60E7-561C-3FA1-EFCB-6A6F9FDD9C6F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92" creationId="{45310E33-3960-1E86-C1BF-82FC819B15E7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93" creationId="{B3909DA9-95BF-22F1-BD96-C74D133169FE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94" creationId="{DBB3186D-3862-58A1-ACAF-F1FE2707837F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95" creationId="{A8CB3AB1-C0A5-9354-A383-8F9967824256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96" creationId="{91D6961B-BC54-E946-A843-68104F733757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97" creationId="{C13A1EBF-0945-0553-DA20-C22656F876D2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98" creationId="{4739A71D-0199-531A-927B-101245C65B8F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899" creationId="{AAF9FCBC-3864-8065-FF66-F57EC527BE87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900" creationId="{D8A08378-F00B-054D-8C14-544481D71F9F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901" creationId="{56C15122-0029-10C8-86B9-93816D0B05D5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902" creationId="{11FA6124-9B5C-FB3E-8967-BA374403C5DE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903" creationId="{FC17F443-65C6-FBF0-78C4-A9B98E9F756A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904" creationId="{F3197CBD-F105-368D-3A0B-ADCC33732BCB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905" creationId="{BA3C6101-B0FA-BBFA-4651-9765FBCE135E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906" creationId="{BDB56C11-0994-563B-924F-93B1CAEC2845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907" creationId="{EFB4E3AC-EB77-330E-D630-5A3077818B68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908" creationId="{79873C0F-94EE-F554-C584-53F178F829FF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909" creationId="{D858E14C-D5D9-F462-33E1-CE6AB98CC86D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910" creationId="{6E264B88-83E6-E489-BCA1-81A98AE7C534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911" creationId="{F797FBDD-6712-94C0-69BB-06854327E5C0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912" creationId="{930D0628-4395-08FD-F133-C2C1E51439CC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913" creationId="{D1576545-9F4E-FC17-D6E4-4CBAA2154EC8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914" creationId="{1B7643EA-957B-D240-D8EB-6DCCB560E14E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915" creationId="{5D1471D6-0403-735C-2C5E-4ACD8F2A6881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916" creationId="{25F7BC54-0F03-EEB2-A59A-14CD5F752CAE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917" creationId="{A101BFDD-F296-6594-9D44-1C9F9106545A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918" creationId="{FD37E169-7CF4-9E7E-29B1-DC5CA76F6177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919" creationId="{B9C9FD3C-9956-457B-DDAA-FC723F2CF1F0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920" creationId="{1709A773-3068-6B38-E6E0-7EA73063682A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921" creationId="{C6FF6C0C-4B3C-1BE9-E74E-E880DE38BD0E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922" creationId="{1B2B9CD3-96B6-EF10-EE98-5F968DDE6A9E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923" creationId="{95205E49-9561-1420-D03B-DE5749DA9470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924" creationId="{6F5A11A4-B047-4176-BAE7-620E24921FAE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925" creationId="{5185D103-E029-5D31-B496-EA67D582EA34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926" creationId="{831F728A-A59A-904A-29C2-0FB7E3F4D970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927" creationId="{A7A20F1F-561A-01CE-D504-B9B212733B19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928" creationId="{F907A1F6-5F59-7385-CA0C-56F35D39D498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929" creationId="{E36EBA34-80B4-6468-41F6-02CE5A6F4B60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930" creationId="{025C3650-84E7-AC99-A939-6AC326822EA5}"/>
          </ac:spMkLst>
        </pc:spChg>
        <pc:spChg chg="mod">
          <ac:chgData name="Giovanna Benzoni" userId="bdca043f-b8af-42cd-92aa-67607905fc19" providerId="ADAL" clId="{DFA85B8D-68BC-B744-8CF1-D528D7DAE7FC}" dt="2022-08-31T19:01:54.858" v="953"/>
          <ac:spMkLst>
            <pc:docMk/>
            <pc:sldMk cId="440624232" sldId="777"/>
            <ac:spMk id="931" creationId="{9E0BDA61-E6B3-7364-8AE7-D49DA1EA109D}"/>
          </ac:spMkLst>
        </pc:spChg>
        <pc:spChg chg="add del mod">
          <ac:chgData name="Giovanna Benzoni" userId="bdca043f-b8af-42cd-92aa-67607905fc19" providerId="ADAL" clId="{DFA85B8D-68BC-B744-8CF1-D528D7DAE7FC}" dt="2022-08-31T19:02:15.957" v="956"/>
          <ac:spMkLst>
            <pc:docMk/>
            <pc:sldMk cId="440624232" sldId="777"/>
            <ac:spMk id="932" creationId="{DCF9DAFC-39EB-1699-AE8D-009E2EB78882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936" creationId="{DCA80834-4230-F81F-CD84-84183115C781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937" creationId="{F18858F7-B21D-8BE9-6B06-2025775239A2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938" creationId="{574A8ADF-5803-94FA-2075-8804ECEAB48C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940" creationId="{6FC6230D-625A-5F5A-11BE-FC68C26265D1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941" creationId="{59EA6409-8692-C1D5-0FE9-A0A38784FEC8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942" creationId="{B1863218-6B4D-F059-3FCF-20E7E016B43A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947" creationId="{E9058099-9504-BF2E-FF79-92A45A6733F0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948" creationId="{4597F1FC-607F-D0DE-55A7-ECBF86D4023E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949" creationId="{01337B90-C787-06E6-2BF8-448A9DA2C58C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950" creationId="{2A623654-5A53-E69D-B56C-0FCE48239E10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951" creationId="{BE8143FB-C84F-78F9-9273-9CA539A71CAF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952" creationId="{034343A8-A078-9319-0973-2E72F5F40CCB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954" creationId="{45C67427-9429-2702-A01E-19C6199AA883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956" creationId="{20284723-1E78-2407-57CE-578FBBF12A0D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958" creationId="{42A92B0C-4DA0-428C-7DA2-14ED773EB91B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960" creationId="{E06BE9D9-C2E7-E139-D229-552D6ECE9105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961" creationId="{BF90DD09-D858-F8DC-AD7E-35D1BC11C066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962" creationId="{DB8D919B-50AD-6413-D185-039F8E6D46E1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963" creationId="{3C17E5EA-9F8D-264E-B4C5-35EBE8B70932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964" creationId="{15DBC9DA-51E4-8BA7-F858-701ABC3015E1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965" creationId="{2F1CD8AE-D2E7-6EA8-8B14-730F042DBC0E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966" creationId="{60A7C660-27D2-CC03-464F-A66161EEB52B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967" creationId="{58A57E0D-37DE-3735-2DF2-4C6E13B0C34C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968" creationId="{3CFB05FA-2481-DD2C-806B-7EA5D2037AB6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969" creationId="{7B931299-F7FD-00AC-9F0C-D555C768C0B6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970" creationId="{3BDFC6A6-34F0-2AEB-7C53-775A94ED3796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971" creationId="{2B14B451-4541-24D3-FC43-A235EF3AA341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972" creationId="{ADBED129-35ED-2617-B5EB-302CE0DE0A20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973" creationId="{FECB8625-F28E-ECA4-4BCE-576DCEDF62A0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974" creationId="{BF8819DD-4060-FFA4-04EB-EFADFAC0BA95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975" creationId="{AAB99C61-B0A1-313E-8B8D-415BBDA66B55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976" creationId="{69150345-FE5F-2426-DD75-283D923BA7F0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977" creationId="{0975147C-5575-B101-232B-41F367A8CAC4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978" creationId="{8BE09F8F-608D-7BA9-A25C-08E3843CEDAD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979" creationId="{7C2BFF4D-2F89-61CA-E7BE-7C5F0FA24A15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980" creationId="{8C19A5D8-5C03-52C9-84F6-65C2C65602A7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981" creationId="{87A84378-F31D-C431-532A-3B654093BF48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982" creationId="{F5B54F40-9152-D389-79D0-F9D951E91DFB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983" creationId="{309FC8F2-8074-3009-F310-868AFC2A5854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984" creationId="{51702D78-5B48-62BB-3041-1E6B5671299E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985" creationId="{AFA9B9D7-CE83-AC65-F26E-883C39B53C6B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986" creationId="{1EAF359F-64F6-7922-2744-CC165C398871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987" creationId="{413B175D-E5E5-351B-E733-D7B250938327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988" creationId="{5F32539F-8419-E0F3-E89A-4CDA1D66129F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989" creationId="{7D43A352-FDF4-2037-D706-5ED9362C1C3C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990" creationId="{DBB2A43E-E8CF-F418-3ABE-6E138C57366B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991" creationId="{65015E4D-7585-0FA3-5FED-8F31248B4F6E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992" creationId="{3EDB493A-47EA-66BB-9FF9-9C40F9ECB9E6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993" creationId="{E7DCF0CA-BCD1-CA7E-96CE-F1164AEFC6D5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997" creationId="{31D4D6DE-B6D2-0C97-779B-8984722496C3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998" creationId="{294980FB-5578-8D93-A010-7E8BDC34DD2D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999" creationId="{329703FB-429D-F8C9-AD64-C695535109BF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00" creationId="{359CFB1A-55BF-FD29-EEAC-E9B166935432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01" creationId="{0C7EFAEF-D929-9A46-97C8-482822FEC981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02" creationId="{44EE2263-9F32-B35F-B768-66CE9CAD706A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06" creationId="{E782F71F-F67C-86C4-AAE5-1D497A399F09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07" creationId="{23345209-1357-A7DF-0D59-1144B37526D6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08" creationId="{75FF74F8-A114-AF38-7434-CA49C51DA8C4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09" creationId="{E09AFFE5-B9D9-5405-86DF-D572694CABE2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10" creationId="{BB59F10A-CBBD-8ADD-371F-02B1B1B95E1B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11" creationId="{DF99385C-6688-8C8B-9107-47839207DE5D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13" creationId="{0D18895C-1FDD-360D-A3E3-8D51ABE75233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14" creationId="{DBF83CA3-C61A-7D3B-1AF4-48ECA981D8FD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15" creationId="{3EB51681-EE80-0773-C12C-5421F6E0D01B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16" creationId="{34B38583-98AF-B51C-51FD-8A7B6068B56B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17" creationId="{AAB54408-2572-03AA-750E-6C809C4C9E21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18" creationId="{C6F7A27A-9F86-5C5B-416D-B5A86E930473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19" creationId="{AE181057-6A2A-6EE4-97AC-320C47808324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20" creationId="{A1A80337-32D7-87A8-6A6D-7CEA68B7AD80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21" creationId="{4DB9F133-02B5-4063-9CA6-C5641D196677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22" creationId="{C1E76756-EF98-95E4-BBA3-7831E237BA65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23" creationId="{2B560CFB-E297-9258-0C2A-C9721A79653D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24" creationId="{ED952E44-ADAB-3A32-6D61-7198C7E7F069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25" creationId="{3E5682BB-67CC-1936-0801-BE9A7A98468E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26" creationId="{AA8151A9-EC07-8885-E616-98817C466EEF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27" creationId="{FD6A8CC7-2E5E-E79B-4152-03F4365709F3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28" creationId="{6F334B58-3579-398D-2748-E6777BBD95D2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29" creationId="{0A14B16A-46D9-5DF7-8C3C-5FE7D299BDE4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30" creationId="{040E16E9-0D05-B00D-8D87-6C3138B86022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31" creationId="{437F6A76-FDFC-E527-5D0C-63BB65EEC702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32" creationId="{22ED682B-F0E2-4C65-7BC5-88F8F685598F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33" creationId="{325163BC-3370-4EEE-4635-860F0D005DF6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34" creationId="{67E8E517-7B80-9404-12BC-BBDB2EE893FD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35" creationId="{D408AF8D-23E3-E38C-38C9-93B2B1C1DC72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36" creationId="{51C1CC7E-5525-3E74-8573-E61BAB39323A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37" creationId="{74E853DC-F114-47BD-F532-B86C6F8AF76F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38" creationId="{94CEC788-0B07-8752-5F1C-3982576B39E2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39" creationId="{BFFD0658-F431-410A-3076-2B62EBC369BA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40" creationId="{EA392803-7D4E-AC4D-3B97-AE378ACBD68A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41" creationId="{BC63A1E7-DDE2-4EB3-6CB1-879AA3040BF6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42" creationId="{D425F3F3-E24A-5D1C-A2D2-A4D346E4A6C4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43" creationId="{AE5EDDA4-C3CF-0524-7D54-F48F9D936F20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44" creationId="{0ACCB6C7-100F-1708-4A24-55205C2B0F7F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45" creationId="{6D47D3FE-7C05-07B3-C382-24C08695C3B9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46" creationId="{BEF62DA3-55CD-2824-1095-D083EEDF2C3B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47" creationId="{04A190C6-0701-9B65-F5D2-73DA942F463F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48" creationId="{3E04EFF0-F358-60DB-83C9-503274FB5C92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49" creationId="{41F42AB1-2E9C-70E8-42DF-6E2C35B363E0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50" creationId="{BAAE8B08-4154-45D7-E3DF-70A2B31CFE11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51" creationId="{8EF0704F-A76A-C708-BE71-30962C50514A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52" creationId="{8948470C-5420-7484-FF91-16FB2D039CBE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53" creationId="{2A8886F2-A2EB-5A8C-A48A-B0D282435C48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54" creationId="{B398DECA-2091-A684-262D-79E81585A920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55" creationId="{9AE5CDD2-4529-D229-BD38-E7C5F6E708AF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56" creationId="{2C7AE9AC-198A-A0AC-AA73-F2E6CA1CE12F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57" creationId="{44412703-0F5C-22D8-2AA0-441A17B622DE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58" creationId="{23974048-A7D5-DB0D-BE7C-07D991F6A2B8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59" creationId="{714BF970-783B-CF63-052F-7955E101D3F6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60" creationId="{C3007804-150D-4D08-18F5-4D2818CB7502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61" creationId="{F3343E51-F358-87E5-0D38-0D67EF89B14D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62" creationId="{FDF12505-316C-A9F3-7234-A0F89676CF19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63" creationId="{A050530A-F884-8202-E04F-DA75684D1B06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64" creationId="{984B2FB6-B71D-D4F7-A4D3-D995E6FCF111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65" creationId="{3E4808E9-D3AA-EACD-8395-9A278996ECC9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66" creationId="{6ED8ABCF-81BB-5412-B989-18129179D407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67" creationId="{A4ECE9B9-0510-3821-71E1-A56F22151C1C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68" creationId="{8E844E7C-E629-3882-BB29-5E4684B0765D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69" creationId="{B5C11ED3-8FCB-CE3A-5CAA-F8B652A76742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70" creationId="{E520CFBC-A25B-32DD-AE98-8DF188674F3E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71" creationId="{FF45189D-66F1-7E92-B730-19A71FDFC09D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72" creationId="{5CBAB174-595D-0A63-C2AC-EC2267C5A8A5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73" creationId="{6DEB0417-B0EA-C80F-B3A5-0B7543C0C7EA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74" creationId="{59C7B6D3-011B-9886-61B0-BBAD595751A0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75" creationId="{632F1533-55DB-AB36-5C3C-1310B761F478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76" creationId="{1C3C6649-B588-ADB7-88B8-18EBBE9685CD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77" creationId="{7F0E8DC6-633F-14B5-B6A6-95A62379AC26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78" creationId="{E5E61738-5655-4F31-D46E-0C0652ED013F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79" creationId="{04C52854-9E73-E2BF-BC4A-00C375223A01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80" creationId="{279C5D30-0663-9C88-36EE-3A441B55601F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81" creationId="{51BD05AF-B1A3-2F8C-0B8F-EA44B22A8201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82" creationId="{017547CB-FC58-2699-1F3B-1A0EB7F0B057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83" creationId="{49A5EBF4-5353-16EA-C054-1A7E963FBB81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84" creationId="{698884F2-9579-B7E5-A4FD-5886A3151985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85" creationId="{20E9CA0E-2BE6-067F-2165-44302B2E1F9D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86" creationId="{A34F3FC1-C1F5-3797-1AF9-B93C9DE27CB4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87" creationId="{2CD4655B-534D-0EA4-2854-5938D3B24207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89" creationId="{962ED044-4B3C-61CA-39E4-AD0EC5F7436D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90" creationId="{C5D22393-F09D-FC7A-8D25-E9B9AB55288A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91" creationId="{2115EA2B-0AF4-395B-A5A8-2DFDA176D6E3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92" creationId="{1778F196-7FA2-54C5-72E8-870BB78F9789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93" creationId="{7C78B827-D604-AFE4-671E-6C930AE30123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94" creationId="{FE3BE143-D4C9-DF16-6F65-B7DD9ED656EA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95" creationId="{C8D9079C-E982-09C5-B469-97DF107D67C3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96" creationId="{3197DC67-25CC-1CDE-D401-18544DA259FD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97" creationId="{1863B213-6509-A8F3-CF10-8A1E45CBA192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98" creationId="{6AB469A0-716C-E6F7-00CA-E5BD9A2722E1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099" creationId="{12B1EEED-D194-5AA7-BD58-717D56F66ED6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00" creationId="{1FA14345-0A72-C30E-D30E-ECD6F41B4766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01" creationId="{1D1C54B0-8620-A2D6-C9B8-DA3D055AA4FB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02" creationId="{ACFFED03-AB97-51A6-DFB7-13366E2245A6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03" creationId="{12837A96-4C47-A7AD-E081-6A6A7BEB316D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04" creationId="{5449F78A-8384-D3BA-0FA2-27640DDFFB13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05" creationId="{1D14B476-64CF-F8B8-CD7B-EAAD40DCA175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06" creationId="{CEF6A03C-9313-B751-1B82-01287F7A09EE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07" creationId="{A2E88F1E-1ED1-7804-30F2-A77BE1BFF2C0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08" creationId="{E028E711-68E4-AE4A-86FA-146EAB45D5E3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09" creationId="{470C9BE5-F6D2-CDDE-0191-7C7BC7DAB3E2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10" creationId="{213D5D5A-5AD4-8B2F-FD78-42602AF5C3ED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11" creationId="{0F8C9ECC-3B03-8BCA-904A-BA79B57654ED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12" creationId="{04A5A506-6A77-2885-8E4B-40CCBA70460E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13" creationId="{50B7A6F5-723C-E006-98E8-8A3477E7983F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14" creationId="{C1774F87-B2D1-972F-5080-70DF4FC8FFCC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15" creationId="{4D5B8C65-6BC8-BC70-0D41-793F76C859C8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16" creationId="{E70CE84D-DA8C-6244-B666-5B8DBF98156A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17" creationId="{98BAAE41-824F-3371-B41C-A41B65EAD2A5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18" creationId="{9FFC8FED-002C-4309-ACA6-2E6AEF012A76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19" creationId="{95FD93AB-E870-A544-7A51-0CA9A5B500C6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20" creationId="{692E70A2-E9A8-AF9E-B9C1-45B68F887B71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21" creationId="{B6E3103B-D905-DBCD-022B-D0B4E140C06C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22" creationId="{2E64E1BB-2C2E-56DA-6E89-A15CE4F61821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23" creationId="{BAD149A6-88F1-D726-FB8B-D670AD4C712C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24" creationId="{AFBFC666-F3D2-53FD-EAA3-1EEE1BEE0179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25" creationId="{88DA1C41-655A-5BA8-295C-FED600F752EE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26" creationId="{0B3C655F-1D95-B82C-BC83-0B142FDD8A14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27" creationId="{C2F78EED-D73F-2C05-638C-60A077CF0872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28" creationId="{A170AE6D-13CE-5791-FE5D-F9B701EBB8CF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29" creationId="{406C1279-A591-C7D8-7CE3-6D8022A208E4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30" creationId="{9632FB44-4336-0452-5438-DB237B90BF3E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31" creationId="{EC16B4B7-A9AD-2BE2-04E7-58736931B38F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32" creationId="{78C0F1AE-B11E-2E06-79EB-136C6AA0C73F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33" creationId="{2BC92AB7-4AFC-BEDA-2124-ED741A002463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34" creationId="{09E4B275-CBA8-011D-FBC8-FF5CEA9B0E6C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35" creationId="{169D2003-F859-F231-459B-077C7E3F4AA2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36" creationId="{5BAAA532-5702-6C53-56BC-A5B70DF7A01F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37" creationId="{D92A5F18-850A-43D7-4BEE-A277C962E2AE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38" creationId="{8D930C1E-DB7E-813E-2517-8490F5E4DF8C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39" creationId="{8C90E895-E1B5-9550-C8BB-01787AD292AE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40" creationId="{40E799AE-DE12-C6D7-2C2B-5A8FA9745478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41" creationId="{51BFD282-9191-7340-3F94-124A0D574121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42" creationId="{ADA845A6-3373-7A64-51AB-545FC170A068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43" creationId="{FEAF04AB-53B7-019D-A0F6-475418EED522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44" creationId="{9E812D9F-D667-E23A-37D6-310EA22F87CE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45" creationId="{77F2D013-81B8-59AF-AD32-02BA4938A8A7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46" creationId="{CA0676A7-50F5-381F-A8CC-7445121F7BE2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47" creationId="{3D4FFCDA-4FAF-0BF5-F857-E2141EE3FDE5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48" creationId="{130F2F30-7EE2-52AA-F625-8C2453788EBE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49" creationId="{1953D408-96CD-354F-1638-4BA3038C9F33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50" creationId="{FA8DA3D4-8A58-2EC6-9DDF-A592C68EEF36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51" creationId="{DD0C5D65-9E37-B5CE-BB30-EDB48F1C2ED3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52" creationId="{AEBB9E36-97E4-DE0B-F912-D551436A7359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53" creationId="{EE24E222-DDA7-5C8D-78C6-8449C5D6F03E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54" creationId="{E3B4A633-0E64-C5EB-1057-E08FD27D68C6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55" creationId="{6CF18D8F-0C71-5D8C-0930-3DD8766BA4F0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56" creationId="{30A2DE4F-5804-AAE9-B15F-D83DBBA7DE3A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57" creationId="{366E480D-6F78-CFD6-CE52-2A4DDA58BF2B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58" creationId="{C1984213-5E2B-8CE8-F120-176352770F3E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59" creationId="{2BABF214-75FE-DB7B-C975-86545AF0F909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60" creationId="{B5B39C37-8486-A56B-EDA1-4728FCEAD45F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62" creationId="{0A44D4A5-EE69-24E2-8871-CBA93C6106D1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63" creationId="{EB0AB1E5-E5BA-2549-0220-40FD88CAF563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64" creationId="{54702C16-84D3-D2F0-B27A-E1285FBE062B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65" creationId="{37483B29-5BBF-7B21-2CD3-D284D30111B5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66" creationId="{6DA163E0-321F-90A4-4963-811611742764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67" creationId="{CBC4812B-CF84-8A40-F615-48D190E04C31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68" creationId="{99672844-0BB7-6B2E-575E-66316E53501F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69" creationId="{6E2A9759-CCDF-FA53-5B3C-E5C80566597D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70" creationId="{749AA13B-88EA-3EC6-23A1-1FE282824E9A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71" creationId="{538B45F1-071F-B7C8-B4DA-1F56D89564F9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72" creationId="{FFD608B7-05E4-1206-DE00-3ED8DFB29F78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80" creationId="{ACA2D0C5-3FD2-B13F-268D-1FFEF4F6EEE5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81" creationId="{4F935C85-382B-BEEE-2D87-22425E9701D9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82" creationId="{AFC6D866-8B03-C956-9347-D267E6316C22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83" creationId="{5419DF3F-DD18-F06B-2748-FD3D4AD08580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84" creationId="{AFFFB87E-4F03-6B5A-A8FD-67E9EBE31B02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85" creationId="{C70273AE-76DE-1105-BF66-A1D54ECA4EF5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86" creationId="{8025EF15-7582-AF96-AD91-289298E6B0EB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87" creationId="{40CF6540-753E-320A-CBD0-5481818602AD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88" creationId="{BE39C903-42E1-21B0-F4B2-4E48B827241B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89" creationId="{63B964FB-8954-88F5-0270-388189885066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90" creationId="{07763E22-56E7-A397-A150-595311C999B4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91" creationId="{F967E26E-11F6-4C78-B72F-C1B5E1FC50C2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92" creationId="{CC087768-5B65-4311-0BB3-CDCB21E6AB38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93" creationId="{519A7FF6-4FF4-DDBF-862D-2750A810991A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94" creationId="{707FA873-FB58-FA72-2850-18A0BDD47838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95" creationId="{5C6CA8CF-6C8D-1D8C-280A-F857E3B5717A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96" creationId="{3FC297A9-3B4E-8A36-F9D3-4361C47C9C08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97" creationId="{FCEF15F7-ED3A-EF20-1925-7B0F129652D2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98" creationId="{8D1EE100-07CC-46F1-D01D-AC4215A44350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199" creationId="{777D7AB4-D99E-4345-F309-6C3F1FD58B6A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200" creationId="{B898DC50-C9D4-2DF7-44B2-23078F671AFB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201" creationId="{A3A680D7-B66A-32F1-A14A-B0639619DC8D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202" creationId="{AE788AD5-7BA5-B605-B17F-A9877587179D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203" creationId="{66364CA3-8BF5-8B4C-EA6C-D124B402D08F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204" creationId="{45AB5C5E-1B72-24DA-9390-C99923317D87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205" creationId="{7BE96121-BB7B-E2D7-03BD-E8E83EB3FF98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206" creationId="{1993ED4B-BAE0-20D6-A3F0-D6A741BA9F88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207" creationId="{8FF76EFC-F15D-2348-9A0D-FA24CCB2737E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208" creationId="{6C90C668-CAB6-1255-4D04-C09574AEA9E0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209" creationId="{1418015B-BFD4-A2D4-DC43-1AA2C5133E7B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210" creationId="{1E2EECF1-B7AF-91B7-1B4D-1F0095B79E30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211" creationId="{8F4373BB-1B6F-A13F-9DD5-15D74820370C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212" creationId="{7F073F5F-E916-F383-8534-7BCE276729FC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213" creationId="{D2A277AE-8CB6-61A6-46E8-94E8F8A3CC60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214" creationId="{63EF5A70-7479-8990-8D5F-2F12953AF712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215" creationId="{7854325D-7B5D-2E92-873D-E9E39678D0CC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216" creationId="{69E35428-296A-B74A-EA66-724C24D603BC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217" creationId="{20650776-B74E-75AB-5E88-95FAA5FC0F66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218" creationId="{363E7A87-57CE-DCA9-00B3-9BA9939B4289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219" creationId="{8F90405B-D8AB-2514-FDBC-92DFEC84A053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220" creationId="{D96CCFDF-F13D-BAD8-D56C-0D137FAB9125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221" creationId="{5C1E7450-E867-07F6-1186-2CD359A3E903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222" creationId="{538947C0-F768-FA2D-6C7E-57951BD885F5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223" creationId="{BF235653-1FAF-97C1-1B5F-7C59B2F40E06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224" creationId="{C3C0B395-B5B2-1420-C00A-CBFE2FF6A7F9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225" creationId="{3670FB76-C7A3-B914-5F29-1041ED14BA0A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226" creationId="{55DE9FC5-0AA2-E230-CE24-2B141A04E6C8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227" creationId="{716FEC13-38EA-61B7-0A41-5BFFDC94C6AC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228" creationId="{8325A890-811A-AA84-8697-081EDD3E7921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229" creationId="{666D2418-426A-F2CB-0ADB-B6C7C3286E67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230" creationId="{DE1E1A56-8FFA-5994-D662-4BFC48E1C375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231" creationId="{C4C8748C-F9C2-E7CC-67AC-D261204E24FE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232" creationId="{C6C5A1C9-73A1-C1B6-817A-64AE2C5FBA80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233" creationId="{B6F3DA72-BDBD-CBC7-86B9-8DE389C7B66E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234" creationId="{E8FCF56E-694C-D5C4-6EFA-D23F912914E3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235" creationId="{0CE9702A-C4D4-8324-B3A7-4AB7B7B844E6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236" creationId="{939F40E2-9C53-522D-6414-29A1C3A00B2A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237" creationId="{5EC4CDCA-2586-805B-A1BE-DDC7E76B8A84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238" creationId="{096FFE03-8E6C-D6D5-AC79-8E31028FD53A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239" creationId="{AD3D87FE-D904-D1AF-742B-52372EBEDD68}"/>
          </ac:spMkLst>
        </pc:spChg>
        <pc:spChg chg="mod">
          <ac:chgData name="Giovanna Benzoni" userId="bdca043f-b8af-42cd-92aa-67607905fc19" providerId="ADAL" clId="{DFA85B8D-68BC-B744-8CF1-D528D7DAE7FC}" dt="2022-08-31T19:02:07.856" v="955"/>
          <ac:spMkLst>
            <pc:docMk/>
            <pc:sldMk cId="440624232" sldId="777"/>
            <ac:spMk id="1240" creationId="{C49A5474-C908-D0F5-20AA-7DC5C4FCF8F1}"/>
          </ac:spMkLst>
        </pc:spChg>
        <pc:spChg chg="add mod">
          <ac:chgData name="Giovanna Benzoni" userId="bdca043f-b8af-42cd-92aa-67607905fc19" providerId="ADAL" clId="{DFA85B8D-68BC-B744-8CF1-D528D7DAE7FC}" dt="2022-08-31T19:31:37.195" v="1137" actId="20577"/>
          <ac:spMkLst>
            <pc:docMk/>
            <pc:sldMk cId="440624232" sldId="777"/>
            <ac:spMk id="1245" creationId="{11B9E685-87F2-9302-E963-97C189F623C6}"/>
          </ac:spMkLst>
        </pc:spChg>
        <pc:grpChg chg="add del mod">
          <ac:chgData name="Giovanna Benzoni" userId="bdca043f-b8af-42cd-92aa-67607905fc19" providerId="ADAL" clId="{DFA85B8D-68BC-B744-8CF1-D528D7DAE7FC}" dt="2022-08-31T19:00:42.964" v="910"/>
          <ac:grpSpMkLst>
            <pc:docMk/>
            <pc:sldMk cId="440624232" sldId="777"/>
            <ac:grpSpMk id="6" creationId="{C59F8C62-D512-DBE0-A73B-410F66932885}"/>
          </ac:grpSpMkLst>
        </pc:grpChg>
        <pc:grpChg chg="mod">
          <ac:chgData name="Giovanna Benzoni" userId="bdca043f-b8af-42cd-92aa-67607905fc19" providerId="ADAL" clId="{DFA85B8D-68BC-B744-8CF1-D528D7DAE7FC}" dt="2022-08-31T19:00:39.212" v="909"/>
          <ac:grpSpMkLst>
            <pc:docMk/>
            <pc:sldMk cId="440624232" sldId="777"/>
            <ac:grpSpMk id="7" creationId="{4AE37CA7-EA1F-48C3-DD82-A0FB8708602C}"/>
          </ac:grpSpMkLst>
        </pc:grpChg>
        <pc:grpChg chg="mod">
          <ac:chgData name="Giovanna Benzoni" userId="bdca043f-b8af-42cd-92aa-67607905fc19" providerId="ADAL" clId="{DFA85B8D-68BC-B744-8CF1-D528D7DAE7FC}" dt="2022-08-31T19:00:39.212" v="909"/>
          <ac:grpSpMkLst>
            <pc:docMk/>
            <pc:sldMk cId="440624232" sldId="777"/>
            <ac:grpSpMk id="16" creationId="{B1DA3C72-8CF7-84F4-395D-FDAE42AD8A00}"/>
          </ac:grpSpMkLst>
        </pc:grpChg>
        <pc:grpChg chg="mod">
          <ac:chgData name="Giovanna Benzoni" userId="bdca043f-b8af-42cd-92aa-67607905fc19" providerId="ADAL" clId="{DFA85B8D-68BC-B744-8CF1-D528D7DAE7FC}" dt="2022-08-31T19:00:39.212" v="909"/>
          <ac:grpSpMkLst>
            <pc:docMk/>
            <pc:sldMk cId="440624232" sldId="777"/>
            <ac:grpSpMk id="17" creationId="{6D5139AC-8D07-262A-4842-2A75D73B345F}"/>
          </ac:grpSpMkLst>
        </pc:grpChg>
        <pc:grpChg chg="mod">
          <ac:chgData name="Giovanna Benzoni" userId="bdca043f-b8af-42cd-92aa-67607905fc19" providerId="ADAL" clId="{DFA85B8D-68BC-B744-8CF1-D528D7DAE7FC}" dt="2022-08-31T19:00:39.212" v="909"/>
          <ac:grpSpMkLst>
            <pc:docMk/>
            <pc:sldMk cId="440624232" sldId="777"/>
            <ac:grpSpMk id="18" creationId="{A70BD50F-FC19-B388-7090-896A70BF9298}"/>
          </ac:grpSpMkLst>
        </pc:grpChg>
        <pc:grpChg chg="mod">
          <ac:chgData name="Giovanna Benzoni" userId="bdca043f-b8af-42cd-92aa-67607905fc19" providerId="ADAL" clId="{DFA85B8D-68BC-B744-8CF1-D528D7DAE7FC}" dt="2022-08-31T19:00:39.212" v="909"/>
          <ac:grpSpMkLst>
            <pc:docMk/>
            <pc:sldMk cId="440624232" sldId="777"/>
            <ac:grpSpMk id="19" creationId="{BFC5D27E-CC2C-9937-6018-72165DD76941}"/>
          </ac:grpSpMkLst>
        </pc:grpChg>
        <pc:grpChg chg="mod">
          <ac:chgData name="Giovanna Benzoni" userId="bdca043f-b8af-42cd-92aa-67607905fc19" providerId="ADAL" clId="{DFA85B8D-68BC-B744-8CF1-D528D7DAE7FC}" dt="2022-08-31T19:00:39.212" v="909"/>
          <ac:grpSpMkLst>
            <pc:docMk/>
            <pc:sldMk cId="440624232" sldId="777"/>
            <ac:grpSpMk id="26" creationId="{E5689BAE-F152-B0DA-1005-19D42A3CF33D}"/>
          </ac:grpSpMkLst>
        </pc:grpChg>
        <pc:grpChg chg="mod">
          <ac:chgData name="Giovanna Benzoni" userId="bdca043f-b8af-42cd-92aa-67607905fc19" providerId="ADAL" clId="{DFA85B8D-68BC-B744-8CF1-D528D7DAE7FC}" dt="2022-08-31T19:00:39.212" v="909"/>
          <ac:grpSpMkLst>
            <pc:docMk/>
            <pc:sldMk cId="440624232" sldId="777"/>
            <ac:grpSpMk id="28" creationId="{FC296A77-FC61-6FCA-AA57-B327C2524B8F}"/>
          </ac:grpSpMkLst>
        </pc:grpChg>
        <pc:grpChg chg="mod">
          <ac:chgData name="Giovanna Benzoni" userId="bdca043f-b8af-42cd-92aa-67607905fc19" providerId="ADAL" clId="{DFA85B8D-68BC-B744-8CF1-D528D7DAE7FC}" dt="2022-08-31T19:00:39.212" v="909"/>
          <ac:grpSpMkLst>
            <pc:docMk/>
            <pc:sldMk cId="440624232" sldId="777"/>
            <ac:grpSpMk id="30" creationId="{AA6D6D79-4EC7-44E3-06EF-F5D5562632C8}"/>
          </ac:grpSpMkLst>
        </pc:grpChg>
        <pc:grpChg chg="mod">
          <ac:chgData name="Giovanna Benzoni" userId="bdca043f-b8af-42cd-92aa-67607905fc19" providerId="ADAL" clId="{DFA85B8D-68BC-B744-8CF1-D528D7DAE7FC}" dt="2022-08-31T19:00:39.212" v="909"/>
          <ac:grpSpMkLst>
            <pc:docMk/>
            <pc:sldMk cId="440624232" sldId="777"/>
            <ac:grpSpMk id="32" creationId="{6CCBE30B-9649-439D-7D02-14AF3947CABD}"/>
          </ac:grpSpMkLst>
        </pc:grpChg>
        <pc:grpChg chg="mod">
          <ac:chgData name="Giovanna Benzoni" userId="bdca043f-b8af-42cd-92aa-67607905fc19" providerId="ADAL" clId="{DFA85B8D-68BC-B744-8CF1-D528D7DAE7FC}" dt="2022-08-31T19:00:39.212" v="909"/>
          <ac:grpSpMkLst>
            <pc:docMk/>
            <pc:sldMk cId="440624232" sldId="777"/>
            <ac:grpSpMk id="67" creationId="{D4A75BEE-E197-83B5-DF6D-099C1106F6B9}"/>
          </ac:grpSpMkLst>
        </pc:grpChg>
        <pc:grpChg chg="mod">
          <ac:chgData name="Giovanna Benzoni" userId="bdca043f-b8af-42cd-92aa-67607905fc19" providerId="ADAL" clId="{DFA85B8D-68BC-B744-8CF1-D528D7DAE7FC}" dt="2022-08-31T19:00:39.212" v="909"/>
          <ac:grpSpMkLst>
            <pc:docMk/>
            <pc:sldMk cId="440624232" sldId="777"/>
            <ac:grpSpMk id="68" creationId="{AF49FFE5-F8E0-86BA-5F72-0EB814EA1F1A}"/>
          </ac:grpSpMkLst>
        </pc:grpChg>
        <pc:grpChg chg="mod">
          <ac:chgData name="Giovanna Benzoni" userId="bdca043f-b8af-42cd-92aa-67607905fc19" providerId="ADAL" clId="{DFA85B8D-68BC-B744-8CF1-D528D7DAE7FC}" dt="2022-08-31T19:00:39.212" v="909"/>
          <ac:grpSpMkLst>
            <pc:docMk/>
            <pc:sldMk cId="440624232" sldId="777"/>
            <ac:grpSpMk id="69" creationId="{9358C7C0-1A93-EE8C-5C55-52A340B34134}"/>
          </ac:grpSpMkLst>
        </pc:grpChg>
        <pc:grpChg chg="mod">
          <ac:chgData name="Giovanna Benzoni" userId="bdca043f-b8af-42cd-92aa-67607905fc19" providerId="ADAL" clId="{DFA85B8D-68BC-B744-8CF1-D528D7DAE7FC}" dt="2022-08-31T19:00:39.212" v="909"/>
          <ac:grpSpMkLst>
            <pc:docMk/>
            <pc:sldMk cId="440624232" sldId="777"/>
            <ac:grpSpMk id="76" creationId="{541CC0E9-4E56-63BB-5005-18C10598DF67}"/>
          </ac:grpSpMkLst>
        </pc:grpChg>
        <pc:grpChg chg="mod">
          <ac:chgData name="Giovanna Benzoni" userId="bdca043f-b8af-42cd-92aa-67607905fc19" providerId="ADAL" clId="{DFA85B8D-68BC-B744-8CF1-D528D7DAE7FC}" dt="2022-08-31T19:00:39.212" v="909"/>
          <ac:grpSpMkLst>
            <pc:docMk/>
            <pc:sldMk cId="440624232" sldId="777"/>
            <ac:grpSpMk id="77" creationId="{9D581F60-A2CD-DF2B-C5AB-4D3F8A9322A8}"/>
          </ac:grpSpMkLst>
        </pc:grpChg>
        <pc:grpChg chg="mod">
          <ac:chgData name="Giovanna Benzoni" userId="bdca043f-b8af-42cd-92aa-67607905fc19" providerId="ADAL" clId="{DFA85B8D-68BC-B744-8CF1-D528D7DAE7FC}" dt="2022-08-31T19:00:39.212" v="909"/>
          <ac:grpSpMkLst>
            <pc:docMk/>
            <pc:sldMk cId="440624232" sldId="777"/>
            <ac:grpSpMk id="78" creationId="{BC4BCF1E-7B5E-755A-727A-8EB07FAA4A3C}"/>
          </ac:grpSpMkLst>
        </pc:grpChg>
        <pc:grpChg chg="add del mod">
          <ac:chgData name="Giovanna Benzoni" userId="bdca043f-b8af-42cd-92aa-67607905fc19" providerId="ADAL" clId="{DFA85B8D-68BC-B744-8CF1-D528D7DAE7FC}" dt="2022-08-31T19:00:42.964" v="910"/>
          <ac:grpSpMkLst>
            <pc:docMk/>
            <pc:sldMk cId="440624232" sldId="777"/>
            <ac:grpSpMk id="85" creationId="{FEC71EE4-4BA6-5AAE-F54F-D241677A5758}"/>
          </ac:grpSpMkLst>
        </pc:grpChg>
        <pc:grpChg chg="mod">
          <ac:chgData name="Giovanna Benzoni" userId="bdca043f-b8af-42cd-92aa-67607905fc19" providerId="ADAL" clId="{DFA85B8D-68BC-B744-8CF1-D528D7DAE7FC}" dt="2022-08-31T19:00:39.212" v="909"/>
          <ac:grpSpMkLst>
            <pc:docMk/>
            <pc:sldMk cId="440624232" sldId="777"/>
            <ac:grpSpMk id="161" creationId="{6AC66652-5741-CB91-BBFA-11B01E5FA117}"/>
          </ac:grpSpMkLst>
        </pc:grpChg>
        <pc:grpChg chg="mod">
          <ac:chgData name="Giovanna Benzoni" userId="bdca043f-b8af-42cd-92aa-67607905fc19" providerId="ADAL" clId="{DFA85B8D-68BC-B744-8CF1-D528D7DAE7FC}" dt="2022-08-31T19:00:39.212" v="909"/>
          <ac:grpSpMkLst>
            <pc:docMk/>
            <pc:sldMk cId="440624232" sldId="777"/>
            <ac:grpSpMk id="234" creationId="{3EE563EB-8C0F-290D-0A02-7B4D0757FEA3}"/>
          </ac:grpSpMkLst>
        </pc:grpChg>
        <pc:grpChg chg="mod">
          <ac:chgData name="Giovanna Benzoni" userId="bdca043f-b8af-42cd-92aa-67607905fc19" providerId="ADAL" clId="{DFA85B8D-68BC-B744-8CF1-D528D7DAE7FC}" dt="2022-08-31T19:00:39.212" v="909"/>
          <ac:grpSpMkLst>
            <pc:docMk/>
            <pc:sldMk cId="440624232" sldId="777"/>
            <ac:grpSpMk id="246" creationId="{0D384541-E901-81DC-188E-4A270181205C}"/>
          </ac:grpSpMkLst>
        </pc:grpChg>
        <pc:grpChg chg="mod">
          <ac:chgData name="Giovanna Benzoni" userId="bdca043f-b8af-42cd-92aa-67607905fc19" providerId="ADAL" clId="{DFA85B8D-68BC-B744-8CF1-D528D7DAE7FC}" dt="2022-08-31T19:00:39.212" v="909"/>
          <ac:grpSpMkLst>
            <pc:docMk/>
            <pc:sldMk cId="440624232" sldId="777"/>
            <ac:grpSpMk id="247" creationId="{8ADB40C7-E770-8B9B-A802-7AD2256F5C1B}"/>
          </ac:grpSpMkLst>
        </pc:grpChg>
        <pc:grpChg chg="mod">
          <ac:chgData name="Giovanna Benzoni" userId="bdca043f-b8af-42cd-92aa-67607905fc19" providerId="ADAL" clId="{DFA85B8D-68BC-B744-8CF1-D528D7DAE7FC}" dt="2022-08-31T19:00:39.212" v="909"/>
          <ac:grpSpMkLst>
            <pc:docMk/>
            <pc:sldMk cId="440624232" sldId="777"/>
            <ac:grpSpMk id="248" creationId="{7C0A8AD2-72FA-5340-7932-2AED3CC8BFA7}"/>
          </ac:grpSpMkLst>
        </pc:grpChg>
        <pc:grpChg chg="mod">
          <ac:chgData name="Giovanna Benzoni" userId="bdca043f-b8af-42cd-92aa-67607905fc19" providerId="ADAL" clId="{DFA85B8D-68BC-B744-8CF1-D528D7DAE7FC}" dt="2022-08-31T19:00:39.212" v="909"/>
          <ac:grpSpMkLst>
            <pc:docMk/>
            <pc:sldMk cId="440624232" sldId="777"/>
            <ac:grpSpMk id="249" creationId="{C8755568-BB5F-322A-22E1-4526AA95BC21}"/>
          </ac:grpSpMkLst>
        </pc:grpChg>
        <pc:grpChg chg="mod">
          <ac:chgData name="Giovanna Benzoni" userId="bdca043f-b8af-42cd-92aa-67607905fc19" providerId="ADAL" clId="{DFA85B8D-68BC-B744-8CF1-D528D7DAE7FC}" dt="2022-08-31T19:00:39.212" v="909"/>
          <ac:grpSpMkLst>
            <pc:docMk/>
            <pc:sldMk cId="440624232" sldId="777"/>
            <ac:grpSpMk id="250" creationId="{5B17644C-8321-11F7-89FD-42D6AB9166F4}"/>
          </ac:grpSpMkLst>
        </pc:grpChg>
        <pc:grpChg chg="mod">
          <ac:chgData name="Giovanna Benzoni" userId="bdca043f-b8af-42cd-92aa-67607905fc19" providerId="ADAL" clId="{DFA85B8D-68BC-B744-8CF1-D528D7DAE7FC}" dt="2022-08-31T19:00:39.212" v="909"/>
          <ac:grpSpMkLst>
            <pc:docMk/>
            <pc:sldMk cId="440624232" sldId="777"/>
            <ac:grpSpMk id="251" creationId="{95425F90-CCD5-8206-3E60-B7E0E2E28620}"/>
          </ac:grpSpMkLst>
        </pc:grpChg>
        <pc:grpChg chg="mod">
          <ac:chgData name="Giovanna Benzoni" userId="bdca043f-b8af-42cd-92aa-67607905fc19" providerId="ADAL" clId="{DFA85B8D-68BC-B744-8CF1-D528D7DAE7FC}" dt="2022-08-31T19:00:39.212" v="909"/>
          <ac:grpSpMkLst>
            <pc:docMk/>
            <pc:sldMk cId="440624232" sldId="777"/>
            <ac:grpSpMk id="252" creationId="{3283A0AC-4C2B-1624-0BAF-C5F0075752CD}"/>
          </ac:grpSpMkLst>
        </pc:grpChg>
        <pc:grpChg chg="add mod">
          <ac:chgData name="Giovanna Benzoni" userId="bdca043f-b8af-42cd-92aa-67607905fc19" providerId="ADAL" clId="{DFA85B8D-68BC-B744-8CF1-D528D7DAE7FC}" dt="2022-08-31T19:31:56.941" v="1140" actId="1076"/>
          <ac:grpSpMkLst>
            <pc:docMk/>
            <pc:sldMk cId="440624232" sldId="777"/>
            <ac:grpSpMk id="315" creationId="{3A66D1EF-3D07-17CA-AE86-BDAE1466A405}"/>
          </ac:grpSpMkLst>
        </pc:grpChg>
        <pc:grpChg chg="mod">
          <ac:chgData name="Giovanna Benzoni" userId="bdca043f-b8af-42cd-92aa-67607905fc19" providerId="ADAL" clId="{DFA85B8D-68BC-B744-8CF1-D528D7DAE7FC}" dt="2022-08-31T19:31:56.941" v="1140" actId="1076"/>
          <ac:grpSpMkLst>
            <pc:docMk/>
            <pc:sldMk cId="440624232" sldId="777"/>
            <ac:grpSpMk id="316" creationId="{4644261F-31E2-C73C-EA28-F928DCDD2CA7}"/>
          </ac:grpSpMkLst>
        </pc:grpChg>
        <pc:grpChg chg="mod">
          <ac:chgData name="Giovanna Benzoni" userId="bdca043f-b8af-42cd-92aa-67607905fc19" providerId="ADAL" clId="{DFA85B8D-68BC-B744-8CF1-D528D7DAE7FC}" dt="2022-08-31T19:31:56.941" v="1140" actId="1076"/>
          <ac:grpSpMkLst>
            <pc:docMk/>
            <pc:sldMk cId="440624232" sldId="777"/>
            <ac:grpSpMk id="325" creationId="{7BAD1A9C-F5D1-399B-2B27-C8DD73733247}"/>
          </ac:grpSpMkLst>
        </pc:grpChg>
        <pc:grpChg chg="mod">
          <ac:chgData name="Giovanna Benzoni" userId="bdca043f-b8af-42cd-92aa-67607905fc19" providerId="ADAL" clId="{DFA85B8D-68BC-B744-8CF1-D528D7DAE7FC}" dt="2022-08-31T19:31:56.941" v="1140" actId="1076"/>
          <ac:grpSpMkLst>
            <pc:docMk/>
            <pc:sldMk cId="440624232" sldId="777"/>
            <ac:grpSpMk id="326" creationId="{A1B8AF04-71DC-CC49-BDE1-41A0CB280951}"/>
          </ac:grpSpMkLst>
        </pc:grpChg>
        <pc:grpChg chg="mod">
          <ac:chgData name="Giovanna Benzoni" userId="bdca043f-b8af-42cd-92aa-67607905fc19" providerId="ADAL" clId="{DFA85B8D-68BC-B744-8CF1-D528D7DAE7FC}" dt="2022-08-31T19:31:56.941" v="1140" actId="1076"/>
          <ac:grpSpMkLst>
            <pc:docMk/>
            <pc:sldMk cId="440624232" sldId="777"/>
            <ac:grpSpMk id="327" creationId="{87236DA4-1D2D-9F34-1CCC-C5246AEB8A38}"/>
          </ac:grpSpMkLst>
        </pc:grpChg>
        <pc:grpChg chg="mod">
          <ac:chgData name="Giovanna Benzoni" userId="bdca043f-b8af-42cd-92aa-67607905fc19" providerId="ADAL" clId="{DFA85B8D-68BC-B744-8CF1-D528D7DAE7FC}" dt="2022-08-31T19:31:56.941" v="1140" actId="1076"/>
          <ac:grpSpMkLst>
            <pc:docMk/>
            <pc:sldMk cId="440624232" sldId="777"/>
            <ac:grpSpMk id="328" creationId="{458A1A60-3302-3F53-AE98-D09CE214ACBA}"/>
          </ac:grpSpMkLst>
        </pc:grpChg>
        <pc:grpChg chg="mod">
          <ac:chgData name="Giovanna Benzoni" userId="bdca043f-b8af-42cd-92aa-67607905fc19" providerId="ADAL" clId="{DFA85B8D-68BC-B744-8CF1-D528D7DAE7FC}" dt="2022-08-31T19:31:56.941" v="1140" actId="1076"/>
          <ac:grpSpMkLst>
            <pc:docMk/>
            <pc:sldMk cId="440624232" sldId="777"/>
            <ac:grpSpMk id="335" creationId="{DD9C3AB8-449F-5792-672D-0B0550CDC9DD}"/>
          </ac:grpSpMkLst>
        </pc:grpChg>
        <pc:grpChg chg="mod">
          <ac:chgData name="Giovanna Benzoni" userId="bdca043f-b8af-42cd-92aa-67607905fc19" providerId="ADAL" clId="{DFA85B8D-68BC-B744-8CF1-D528D7DAE7FC}" dt="2022-08-31T19:31:56.941" v="1140" actId="1076"/>
          <ac:grpSpMkLst>
            <pc:docMk/>
            <pc:sldMk cId="440624232" sldId="777"/>
            <ac:grpSpMk id="337" creationId="{BD82F94C-21A0-133B-2348-9D5CFC93C982}"/>
          </ac:grpSpMkLst>
        </pc:grpChg>
        <pc:grpChg chg="mod">
          <ac:chgData name="Giovanna Benzoni" userId="bdca043f-b8af-42cd-92aa-67607905fc19" providerId="ADAL" clId="{DFA85B8D-68BC-B744-8CF1-D528D7DAE7FC}" dt="2022-08-31T19:31:56.941" v="1140" actId="1076"/>
          <ac:grpSpMkLst>
            <pc:docMk/>
            <pc:sldMk cId="440624232" sldId="777"/>
            <ac:grpSpMk id="339" creationId="{BB054B03-9604-7D28-2CD9-E27D718EE9F0}"/>
          </ac:grpSpMkLst>
        </pc:grpChg>
        <pc:grpChg chg="mod">
          <ac:chgData name="Giovanna Benzoni" userId="bdca043f-b8af-42cd-92aa-67607905fc19" providerId="ADAL" clId="{DFA85B8D-68BC-B744-8CF1-D528D7DAE7FC}" dt="2022-08-31T19:31:56.941" v="1140" actId="1076"/>
          <ac:grpSpMkLst>
            <pc:docMk/>
            <pc:sldMk cId="440624232" sldId="777"/>
            <ac:grpSpMk id="341" creationId="{9718E76C-E023-9E94-642E-C143ADA7B668}"/>
          </ac:grpSpMkLst>
        </pc:grpChg>
        <pc:grpChg chg="mod">
          <ac:chgData name="Giovanna Benzoni" userId="bdca043f-b8af-42cd-92aa-67607905fc19" providerId="ADAL" clId="{DFA85B8D-68BC-B744-8CF1-D528D7DAE7FC}" dt="2022-08-31T19:31:56.941" v="1140" actId="1076"/>
          <ac:grpSpMkLst>
            <pc:docMk/>
            <pc:sldMk cId="440624232" sldId="777"/>
            <ac:grpSpMk id="376" creationId="{2DBADF40-6E2B-FC44-22A8-FDF3E0399AF8}"/>
          </ac:grpSpMkLst>
        </pc:grpChg>
        <pc:grpChg chg="mod">
          <ac:chgData name="Giovanna Benzoni" userId="bdca043f-b8af-42cd-92aa-67607905fc19" providerId="ADAL" clId="{DFA85B8D-68BC-B744-8CF1-D528D7DAE7FC}" dt="2022-08-31T19:31:56.941" v="1140" actId="1076"/>
          <ac:grpSpMkLst>
            <pc:docMk/>
            <pc:sldMk cId="440624232" sldId="777"/>
            <ac:grpSpMk id="377" creationId="{AB125AED-5FE9-1245-B1B3-71EAFD85736B}"/>
          </ac:grpSpMkLst>
        </pc:grpChg>
        <pc:grpChg chg="mod">
          <ac:chgData name="Giovanna Benzoni" userId="bdca043f-b8af-42cd-92aa-67607905fc19" providerId="ADAL" clId="{DFA85B8D-68BC-B744-8CF1-D528D7DAE7FC}" dt="2022-08-31T19:31:56.941" v="1140" actId="1076"/>
          <ac:grpSpMkLst>
            <pc:docMk/>
            <pc:sldMk cId="440624232" sldId="777"/>
            <ac:grpSpMk id="378" creationId="{C41146D1-EA50-F902-0548-34E27AE83A63}"/>
          </ac:grpSpMkLst>
        </pc:grpChg>
        <pc:grpChg chg="mod">
          <ac:chgData name="Giovanna Benzoni" userId="bdca043f-b8af-42cd-92aa-67607905fc19" providerId="ADAL" clId="{DFA85B8D-68BC-B744-8CF1-D528D7DAE7FC}" dt="2022-08-31T19:31:56.941" v="1140" actId="1076"/>
          <ac:grpSpMkLst>
            <pc:docMk/>
            <pc:sldMk cId="440624232" sldId="777"/>
            <ac:grpSpMk id="385" creationId="{C2F667B5-DA5B-55D6-0F29-DDC888564B3E}"/>
          </ac:grpSpMkLst>
        </pc:grpChg>
        <pc:grpChg chg="mod">
          <ac:chgData name="Giovanna Benzoni" userId="bdca043f-b8af-42cd-92aa-67607905fc19" providerId="ADAL" clId="{DFA85B8D-68BC-B744-8CF1-D528D7DAE7FC}" dt="2022-08-31T19:31:56.941" v="1140" actId="1076"/>
          <ac:grpSpMkLst>
            <pc:docMk/>
            <pc:sldMk cId="440624232" sldId="777"/>
            <ac:grpSpMk id="386" creationId="{F86C6C4E-3713-D092-9EE3-1CCCD0AB31FB}"/>
          </ac:grpSpMkLst>
        </pc:grpChg>
        <pc:grpChg chg="mod">
          <ac:chgData name="Giovanna Benzoni" userId="bdca043f-b8af-42cd-92aa-67607905fc19" providerId="ADAL" clId="{DFA85B8D-68BC-B744-8CF1-D528D7DAE7FC}" dt="2022-08-31T19:31:56.941" v="1140" actId="1076"/>
          <ac:grpSpMkLst>
            <pc:docMk/>
            <pc:sldMk cId="440624232" sldId="777"/>
            <ac:grpSpMk id="387" creationId="{F4CE81D7-4D06-4112-4F7E-0BECB4505B14}"/>
          </ac:grpSpMkLst>
        </pc:grpChg>
        <pc:grpChg chg="add mod">
          <ac:chgData name="Giovanna Benzoni" userId="bdca043f-b8af-42cd-92aa-67607905fc19" providerId="ADAL" clId="{DFA85B8D-68BC-B744-8CF1-D528D7DAE7FC}" dt="2022-08-31T19:31:56.941" v="1140" actId="1076"/>
          <ac:grpSpMkLst>
            <pc:docMk/>
            <pc:sldMk cId="440624232" sldId="777"/>
            <ac:grpSpMk id="394" creationId="{CA5668D5-9961-F730-846F-F1975A866624}"/>
          </ac:grpSpMkLst>
        </pc:grpChg>
        <pc:grpChg chg="mod">
          <ac:chgData name="Giovanna Benzoni" userId="bdca043f-b8af-42cd-92aa-67607905fc19" providerId="ADAL" clId="{DFA85B8D-68BC-B744-8CF1-D528D7DAE7FC}" dt="2022-08-31T19:31:56.941" v="1140" actId="1076"/>
          <ac:grpSpMkLst>
            <pc:docMk/>
            <pc:sldMk cId="440624232" sldId="777"/>
            <ac:grpSpMk id="470" creationId="{F0D7BA89-1E0F-748E-ED7C-4A258B781416}"/>
          </ac:grpSpMkLst>
        </pc:grpChg>
        <pc:grpChg chg="mod">
          <ac:chgData name="Giovanna Benzoni" userId="bdca043f-b8af-42cd-92aa-67607905fc19" providerId="ADAL" clId="{DFA85B8D-68BC-B744-8CF1-D528D7DAE7FC}" dt="2022-08-31T19:31:56.941" v="1140" actId="1076"/>
          <ac:grpSpMkLst>
            <pc:docMk/>
            <pc:sldMk cId="440624232" sldId="777"/>
            <ac:grpSpMk id="543" creationId="{8D428844-2C8C-8395-5082-DC2B944C4E1C}"/>
          </ac:grpSpMkLst>
        </pc:grpChg>
        <pc:grpChg chg="mod">
          <ac:chgData name="Giovanna Benzoni" userId="bdca043f-b8af-42cd-92aa-67607905fc19" providerId="ADAL" clId="{DFA85B8D-68BC-B744-8CF1-D528D7DAE7FC}" dt="2022-08-31T19:31:56.941" v="1140" actId="1076"/>
          <ac:grpSpMkLst>
            <pc:docMk/>
            <pc:sldMk cId="440624232" sldId="777"/>
            <ac:grpSpMk id="555" creationId="{C68EC6D1-4875-A66A-3045-C521A66CA737}"/>
          </ac:grpSpMkLst>
        </pc:grpChg>
        <pc:grpChg chg="mod">
          <ac:chgData name="Giovanna Benzoni" userId="bdca043f-b8af-42cd-92aa-67607905fc19" providerId="ADAL" clId="{DFA85B8D-68BC-B744-8CF1-D528D7DAE7FC}" dt="2022-08-31T19:31:56.941" v="1140" actId="1076"/>
          <ac:grpSpMkLst>
            <pc:docMk/>
            <pc:sldMk cId="440624232" sldId="777"/>
            <ac:grpSpMk id="556" creationId="{DDEE4DA9-6A27-E438-EC97-D3A4E8084BDD}"/>
          </ac:grpSpMkLst>
        </pc:grpChg>
        <pc:grpChg chg="mod">
          <ac:chgData name="Giovanna Benzoni" userId="bdca043f-b8af-42cd-92aa-67607905fc19" providerId="ADAL" clId="{DFA85B8D-68BC-B744-8CF1-D528D7DAE7FC}" dt="2022-08-31T19:31:56.941" v="1140" actId="1076"/>
          <ac:grpSpMkLst>
            <pc:docMk/>
            <pc:sldMk cId="440624232" sldId="777"/>
            <ac:grpSpMk id="557" creationId="{C460BF2D-9B63-8ECE-160A-30147CF95FA2}"/>
          </ac:grpSpMkLst>
        </pc:grpChg>
        <pc:grpChg chg="mod">
          <ac:chgData name="Giovanna Benzoni" userId="bdca043f-b8af-42cd-92aa-67607905fc19" providerId="ADAL" clId="{DFA85B8D-68BC-B744-8CF1-D528D7DAE7FC}" dt="2022-08-31T19:31:56.941" v="1140" actId="1076"/>
          <ac:grpSpMkLst>
            <pc:docMk/>
            <pc:sldMk cId="440624232" sldId="777"/>
            <ac:grpSpMk id="558" creationId="{3C11AD03-7F8B-81F0-FD41-ABE384CC8CCA}"/>
          </ac:grpSpMkLst>
        </pc:grpChg>
        <pc:grpChg chg="mod">
          <ac:chgData name="Giovanna Benzoni" userId="bdca043f-b8af-42cd-92aa-67607905fc19" providerId="ADAL" clId="{DFA85B8D-68BC-B744-8CF1-D528D7DAE7FC}" dt="2022-08-31T19:31:56.941" v="1140" actId="1076"/>
          <ac:grpSpMkLst>
            <pc:docMk/>
            <pc:sldMk cId="440624232" sldId="777"/>
            <ac:grpSpMk id="559" creationId="{5F27EC5D-8757-BC35-578C-F37D3AB07925}"/>
          </ac:grpSpMkLst>
        </pc:grpChg>
        <pc:grpChg chg="mod">
          <ac:chgData name="Giovanna Benzoni" userId="bdca043f-b8af-42cd-92aa-67607905fc19" providerId="ADAL" clId="{DFA85B8D-68BC-B744-8CF1-D528D7DAE7FC}" dt="2022-08-31T19:31:56.941" v="1140" actId="1076"/>
          <ac:grpSpMkLst>
            <pc:docMk/>
            <pc:sldMk cId="440624232" sldId="777"/>
            <ac:grpSpMk id="560" creationId="{BB91207A-6BE9-9C18-F3CB-6F6BC66F2A3F}"/>
          </ac:grpSpMkLst>
        </pc:grpChg>
        <pc:grpChg chg="mod">
          <ac:chgData name="Giovanna Benzoni" userId="bdca043f-b8af-42cd-92aa-67607905fc19" providerId="ADAL" clId="{DFA85B8D-68BC-B744-8CF1-D528D7DAE7FC}" dt="2022-08-31T19:31:56.941" v="1140" actId="1076"/>
          <ac:grpSpMkLst>
            <pc:docMk/>
            <pc:sldMk cId="440624232" sldId="777"/>
            <ac:grpSpMk id="561" creationId="{C0112345-EFF4-2BCA-307E-B0486F14DC27}"/>
          </ac:grpSpMkLst>
        </pc:grpChg>
        <pc:grpChg chg="add del mod">
          <ac:chgData name="Giovanna Benzoni" userId="bdca043f-b8af-42cd-92aa-67607905fc19" providerId="ADAL" clId="{DFA85B8D-68BC-B744-8CF1-D528D7DAE7FC}" dt="2022-08-31T19:01:57.737" v="954"/>
          <ac:grpSpMkLst>
            <pc:docMk/>
            <pc:sldMk cId="440624232" sldId="777"/>
            <ac:grpSpMk id="624" creationId="{983C22FB-AC8A-4364-1EF5-E24B3027BA1F}"/>
          </ac:grpSpMkLst>
        </pc:grpChg>
        <pc:grpChg chg="mod">
          <ac:chgData name="Giovanna Benzoni" userId="bdca043f-b8af-42cd-92aa-67607905fc19" providerId="ADAL" clId="{DFA85B8D-68BC-B744-8CF1-D528D7DAE7FC}" dt="2022-08-31T19:01:54.858" v="953"/>
          <ac:grpSpMkLst>
            <pc:docMk/>
            <pc:sldMk cId="440624232" sldId="777"/>
            <ac:grpSpMk id="625" creationId="{BF1813C6-011C-B23E-0074-998B3C71C170}"/>
          </ac:grpSpMkLst>
        </pc:grpChg>
        <pc:grpChg chg="mod">
          <ac:chgData name="Giovanna Benzoni" userId="bdca043f-b8af-42cd-92aa-67607905fc19" providerId="ADAL" clId="{DFA85B8D-68BC-B744-8CF1-D528D7DAE7FC}" dt="2022-08-31T19:01:54.858" v="953"/>
          <ac:grpSpMkLst>
            <pc:docMk/>
            <pc:sldMk cId="440624232" sldId="777"/>
            <ac:grpSpMk id="634" creationId="{686A064E-3BFE-C488-AFD2-B9D322BBAA53}"/>
          </ac:grpSpMkLst>
        </pc:grpChg>
        <pc:grpChg chg="mod">
          <ac:chgData name="Giovanna Benzoni" userId="bdca043f-b8af-42cd-92aa-67607905fc19" providerId="ADAL" clId="{DFA85B8D-68BC-B744-8CF1-D528D7DAE7FC}" dt="2022-08-31T19:01:54.858" v="953"/>
          <ac:grpSpMkLst>
            <pc:docMk/>
            <pc:sldMk cId="440624232" sldId="777"/>
            <ac:grpSpMk id="635" creationId="{D2D2F1D2-9732-BC30-4C2F-2B67DAFD7B87}"/>
          </ac:grpSpMkLst>
        </pc:grpChg>
        <pc:grpChg chg="mod">
          <ac:chgData name="Giovanna Benzoni" userId="bdca043f-b8af-42cd-92aa-67607905fc19" providerId="ADAL" clId="{DFA85B8D-68BC-B744-8CF1-D528D7DAE7FC}" dt="2022-08-31T19:01:54.858" v="953"/>
          <ac:grpSpMkLst>
            <pc:docMk/>
            <pc:sldMk cId="440624232" sldId="777"/>
            <ac:grpSpMk id="636" creationId="{D6A9615A-6DEE-4496-07BB-84ADECB1B8E5}"/>
          </ac:grpSpMkLst>
        </pc:grpChg>
        <pc:grpChg chg="mod">
          <ac:chgData name="Giovanna Benzoni" userId="bdca043f-b8af-42cd-92aa-67607905fc19" providerId="ADAL" clId="{DFA85B8D-68BC-B744-8CF1-D528D7DAE7FC}" dt="2022-08-31T19:01:54.858" v="953"/>
          <ac:grpSpMkLst>
            <pc:docMk/>
            <pc:sldMk cId="440624232" sldId="777"/>
            <ac:grpSpMk id="637" creationId="{360F2532-6D05-DDB3-131E-69ACE7C18116}"/>
          </ac:grpSpMkLst>
        </pc:grpChg>
        <pc:grpChg chg="mod">
          <ac:chgData name="Giovanna Benzoni" userId="bdca043f-b8af-42cd-92aa-67607905fc19" providerId="ADAL" clId="{DFA85B8D-68BC-B744-8CF1-D528D7DAE7FC}" dt="2022-08-31T19:01:54.858" v="953"/>
          <ac:grpSpMkLst>
            <pc:docMk/>
            <pc:sldMk cId="440624232" sldId="777"/>
            <ac:grpSpMk id="644" creationId="{318AE8B4-013E-B1CF-2C12-39A046E7C674}"/>
          </ac:grpSpMkLst>
        </pc:grpChg>
        <pc:grpChg chg="mod">
          <ac:chgData name="Giovanna Benzoni" userId="bdca043f-b8af-42cd-92aa-67607905fc19" providerId="ADAL" clId="{DFA85B8D-68BC-B744-8CF1-D528D7DAE7FC}" dt="2022-08-31T19:01:54.858" v="953"/>
          <ac:grpSpMkLst>
            <pc:docMk/>
            <pc:sldMk cId="440624232" sldId="777"/>
            <ac:grpSpMk id="646" creationId="{9649CD4C-F0DC-22C0-916B-693EA481CF7B}"/>
          </ac:grpSpMkLst>
        </pc:grpChg>
        <pc:grpChg chg="mod">
          <ac:chgData name="Giovanna Benzoni" userId="bdca043f-b8af-42cd-92aa-67607905fc19" providerId="ADAL" clId="{DFA85B8D-68BC-B744-8CF1-D528D7DAE7FC}" dt="2022-08-31T19:01:54.858" v="953"/>
          <ac:grpSpMkLst>
            <pc:docMk/>
            <pc:sldMk cId="440624232" sldId="777"/>
            <ac:grpSpMk id="648" creationId="{F1EDB225-66F1-D862-1691-2340C19385FF}"/>
          </ac:grpSpMkLst>
        </pc:grpChg>
        <pc:grpChg chg="mod">
          <ac:chgData name="Giovanna Benzoni" userId="bdca043f-b8af-42cd-92aa-67607905fc19" providerId="ADAL" clId="{DFA85B8D-68BC-B744-8CF1-D528D7DAE7FC}" dt="2022-08-31T19:01:54.858" v="953"/>
          <ac:grpSpMkLst>
            <pc:docMk/>
            <pc:sldMk cId="440624232" sldId="777"/>
            <ac:grpSpMk id="650" creationId="{3FEB4FC2-4196-E3DC-DD3B-77789723DC72}"/>
          </ac:grpSpMkLst>
        </pc:grpChg>
        <pc:grpChg chg="mod">
          <ac:chgData name="Giovanna Benzoni" userId="bdca043f-b8af-42cd-92aa-67607905fc19" providerId="ADAL" clId="{DFA85B8D-68BC-B744-8CF1-D528D7DAE7FC}" dt="2022-08-31T19:01:54.858" v="953"/>
          <ac:grpSpMkLst>
            <pc:docMk/>
            <pc:sldMk cId="440624232" sldId="777"/>
            <ac:grpSpMk id="685" creationId="{28361A03-255E-DA9A-20F3-8B89E905CCB2}"/>
          </ac:grpSpMkLst>
        </pc:grpChg>
        <pc:grpChg chg="mod">
          <ac:chgData name="Giovanna Benzoni" userId="bdca043f-b8af-42cd-92aa-67607905fc19" providerId="ADAL" clId="{DFA85B8D-68BC-B744-8CF1-D528D7DAE7FC}" dt="2022-08-31T19:01:54.858" v="953"/>
          <ac:grpSpMkLst>
            <pc:docMk/>
            <pc:sldMk cId="440624232" sldId="777"/>
            <ac:grpSpMk id="686" creationId="{4A50F49F-259E-F1FA-3DF4-3EDE288573C3}"/>
          </ac:grpSpMkLst>
        </pc:grpChg>
        <pc:grpChg chg="mod">
          <ac:chgData name="Giovanna Benzoni" userId="bdca043f-b8af-42cd-92aa-67607905fc19" providerId="ADAL" clId="{DFA85B8D-68BC-B744-8CF1-D528D7DAE7FC}" dt="2022-08-31T19:01:54.858" v="953"/>
          <ac:grpSpMkLst>
            <pc:docMk/>
            <pc:sldMk cId="440624232" sldId="777"/>
            <ac:grpSpMk id="687" creationId="{89CBF170-72A6-A4D5-9AA6-655A2FF4F76D}"/>
          </ac:grpSpMkLst>
        </pc:grpChg>
        <pc:grpChg chg="mod">
          <ac:chgData name="Giovanna Benzoni" userId="bdca043f-b8af-42cd-92aa-67607905fc19" providerId="ADAL" clId="{DFA85B8D-68BC-B744-8CF1-D528D7DAE7FC}" dt="2022-08-31T19:01:54.858" v="953"/>
          <ac:grpSpMkLst>
            <pc:docMk/>
            <pc:sldMk cId="440624232" sldId="777"/>
            <ac:grpSpMk id="694" creationId="{6775FEDB-57A9-64A9-29C3-824EEEEF8321}"/>
          </ac:grpSpMkLst>
        </pc:grpChg>
        <pc:grpChg chg="mod">
          <ac:chgData name="Giovanna Benzoni" userId="bdca043f-b8af-42cd-92aa-67607905fc19" providerId="ADAL" clId="{DFA85B8D-68BC-B744-8CF1-D528D7DAE7FC}" dt="2022-08-31T19:01:54.858" v="953"/>
          <ac:grpSpMkLst>
            <pc:docMk/>
            <pc:sldMk cId="440624232" sldId="777"/>
            <ac:grpSpMk id="695" creationId="{2BCD52A7-EF08-92D7-91FA-5218EAC76DA1}"/>
          </ac:grpSpMkLst>
        </pc:grpChg>
        <pc:grpChg chg="mod">
          <ac:chgData name="Giovanna Benzoni" userId="bdca043f-b8af-42cd-92aa-67607905fc19" providerId="ADAL" clId="{DFA85B8D-68BC-B744-8CF1-D528D7DAE7FC}" dt="2022-08-31T19:01:54.858" v="953"/>
          <ac:grpSpMkLst>
            <pc:docMk/>
            <pc:sldMk cId="440624232" sldId="777"/>
            <ac:grpSpMk id="696" creationId="{2BB72A79-611D-C8DB-C5D0-0393BF453DFF}"/>
          </ac:grpSpMkLst>
        </pc:grpChg>
        <pc:grpChg chg="add del mod">
          <ac:chgData name="Giovanna Benzoni" userId="bdca043f-b8af-42cd-92aa-67607905fc19" providerId="ADAL" clId="{DFA85B8D-68BC-B744-8CF1-D528D7DAE7FC}" dt="2022-08-31T19:01:57.737" v="954"/>
          <ac:grpSpMkLst>
            <pc:docMk/>
            <pc:sldMk cId="440624232" sldId="777"/>
            <ac:grpSpMk id="703" creationId="{433CC174-B1F5-3FE3-2131-46BCB7E9FA3E}"/>
          </ac:grpSpMkLst>
        </pc:grpChg>
        <pc:grpChg chg="mod">
          <ac:chgData name="Giovanna Benzoni" userId="bdca043f-b8af-42cd-92aa-67607905fc19" providerId="ADAL" clId="{DFA85B8D-68BC-B744-8CF1-D528D7DAE7FC}" dt="2022-08-31T19:01:54.858" v="953"/>
          <ac:grpSpMkLst>
            <pc:docMk/>
            <pc:sldMk cId="440624232" sldId="777"/>
            <ac:grpSpMk id="779" creationId="{BF8B135F-C945-0E63-5794-D6096AA067DD}"/>
          </ac:grpSpMkLst>
        </pc:grpChg>
        <pc:grpChg chg="mod">
          <ac:chgData name="Giovanna Benzoni" userId="bdca043f-b8af-42cd-92aa-67607905fc19" providerId="ADAL" clId="{DFA85B8D-68BC-B744-8CF1-D528D7DAE7FC}" dt="2022-08-31T19:01:54.858" v="953"/>
          <ac:grpSpMkLst>
            <pc:docMk/>
            <pc:sldMk cId="440624232" sldId="777"/>
            <ac:grpSpMk id="852" creationId="{A5614EDD-945F-2067-E490-060ACAE561C6}"/>
          </ac:grpSpMkLst>
        </pc:grpChg>
        <pc:grpChg chg="mod">
          <ac:chgData name="Giovanna Benzoni" userId="bdca043f-b8af-42cd-92aa-67607905fc19" providerId="ADAL" clId="{DFA85B8D-68BC-B744-8CF1-D528D7DAE7FC}" dt="2022-08-31T19:01:54.858" v="953"/>
          <ac:grpSpMkLst>
            <pc:docMk/>
            <pc:sldMk cId="440624232" sldId="777"/>
            <ac:grpSpMk id="864" creationId="{FD81219B-7AF7-9DFD-6F21-D94F0E4BB280}"/>
          </ac:grpSpMkLst>
        </pc:grpChg>
        <pc:grpChg chg="mod">
          <ac:chgData name="Giovanna Benzoni" userId="bdca043f-b8af-42cd-92aa-67607905fc19" providerId="ADAL" clId="{DFA85B8D-68BC-B744-8CF1-D528D7DAE7FC}" dt="2022-08-31T19:01:54.858" v="953"/>
          <ac:grpSpMkLst>
            <pc:docMk/>
            <pc:sldMk cId="440624232" sldId="777"/>
            <ac:grpSpMk id="865" creationId="{DAE2F0EF-E253-87FF-7446-8395172080B2}"/>
          </ac:grpSpMkLst>
        </pc:grpChg>
        <pc:grpChg chg="mod">
          <ac:chgData name="Giovanna Benzoni" userId="bdca043f-b8af-42cd-92aa-67607905fc19" providerId="ADAL" clId="{DFA85B8D-68BC-B744-8CF1-D528D7DAE7FC}" dt="2022-08-31T19:01:54.858" v="953"/>
          <ac:grpSpMkLst>
            <pc:docMk/>
            <pc:sldMk cId="440624232" sldId="777"/>
            <ac:grpSpMk id="866" creationId="{B1EC97A3-8CDA-AE37-1D00-C1F8CBF86E3B}"/>
          </ac:grpSpMkLst>
        </pc:grpChg>
        <pc:grpChg chg="mod">
          <ac:chgData name="Giovanna Benzoni" userId="bdca043f-b8af-42cd-92aa-67607905fc19" providerId="ADAL" clId="{DFA85B8D-68BC-B744-8CF1-D528D7DAE7FC}" dt="2022-08-31T19:01:54.858" v="953"/>
          <ac:grpSpMkLst>
            <pc:docMk/>
            <pc:sldMk cId="440624232" sldId="777"/>
            <ac:grpSpMk id="867" creationId="{C739C349-70DE-8D6E-BF54-B9F11D1D8BC1}"/>
          </ac:grpSpMkLst>
        </pc:grpChg>
        <pc:grpChg chg="mod">
          <ac:chgData name="Giovanna Benzoni" userId="bdca043f-b8af-42cd-92aa-67607905fc19" providerId="ADAL" clId="{DFA85B8D-68BC-B744-8CF1-D528D7DAE7FC}" dt="2022-08-31T19:01:54.858" v="953"/>
          <ac:grpSpMkLst>
            <pc:docMk/>
            <pc:sldMk cId="440624232" sldId="777"/>
            <ac:grpSpMk id="868" creationId="{48994E6E-AE72-8583-64F2-483A3967EAA4}"/>
          </ac:grpSpMkLst>
        </pc:grpChg>
        <pc:grpChg chg="mod">
          <ac:chgData name="Giovanna Benzoni" userId="bdca043f-b8af-42cd-92aa-67607905fc19" providerId="ADAL" clId="{DFA85B8D-68BC-B744-8CF1-D528D7DAE7FC}" dt="2022-08-31T19:01:54.858" v="953"/>
          <ac:grpSpMkLst>
            <pc:docMk/>
            <pc:sldMk cId="440624232" sldId="777"/>
            <ac:grpSpMk id="869" creationId="{1D512306-9676-729C-D005-2582C5C32A97}"/>
          </ac:grpSpMkLst>
        </pc:grpChg>
        <pc:grpChg chg="mod">
          <ac:chgData name="Giovanna Benzoni" userId="bdca043f-b8af-42cd-92aa-67607905fc19" providerId="ADAL" clId="{DFA85B8D-68BC-B744-8CF1-D528D7DAE7FC}" dt="2022-08-31T19:01:54.858" v="953"/>
          <ac:grpSpMkLst>
            <pc:docMk/>
            <pc:sldMk cId="440624232" sldId="777"/>
            <ac:grpSpMk id="870" creationId="{47D006DA-DA54-6590-3A20-2F8782643642}"/>
          </ac:grpSpMkLst>
        </pc:grpChg>
        <pc:grpChg chg="add del mod">
          <ac:chgData name="Giovanna Benzoni" userId="bdca043f-b8af-42cd-92aa-67607905fc19" providerId="ADAL" clId="{DFA85B8D-68BC-B744-8CF1-D528D7DAE7FC}" dt="2022-08-31T19:02:15.957" v="956"/>
          <ac:grpSpMkLst>
            <pc:docMk/>
            <pc:sldMk cId="440624232" sldId="777"/>
            <ac:grpSpMk id="933" creationId="{8CBED622-0ACE-F5A1-31A5-A72F1B825039}"/>
          </ac:grpSpMkLst>
        </pc:grpChg>
        <pc:grpChg chg="mod">
          <ac:chgData name="Giovanna Benzoni" userId="bdca043f-b8af-42cd-92aa-67607905fc19" providerId="ADAL" clId="{DFA85B8D-68BC-B744-8CF1-D528D7DAE7FC}" dt="2022-08-31T19:02:07.856" v="955"/>
          <ac:grpSpMkLst>
            <pc:docMk/>
            <pc:sldMk cId="440624232" sldId="777"/>
            <ac:grpSpMk id="934" creationId="{2177CDA2-585B-90C5-D1FC-5DB0391A4996}"/>
          </ac:grpSpMkLst>
        </pc:grpChg>
        <pc:grpChg chg="mod">
          <ac:chgData name="Giovanna Benzoni" userId="bdca043f-b8af-42cd-92aa-67607905fc19" providerId="ADAL" clId="{DFA85B8D-68BC-B744-8CF1-D528D7DAE7FC}" dt="2022-08-31T19:02:07.856" v="955"/>
          <ac:grpSpMkLst>
            <pc:docMk/>
            <pc:sldMk cId="440624232" sldId="777"/>
            <ac:grpSpMk id="943" creationId="{E8D745FB-A44D-BDE2-F6EE-05AAA7FE70A7}"/>
          </ac:grpSpMkLst>
        </pc:grpChg>
        <pc:grpChg chg="mod">
          <ac:chgData name="Giovanna Benzoni" userId="bdca043f-b8af-42cd-92aa-67607905fc19" providerId="ADAL" clId="{DFA85B8D-68BC-B744-8CF1-D528D7DAE7FC}" dt="2022-08-31T19:02:07.856" v="955"/>
          <ac:grpSpMkLst>
            <pc:docMk/>
            <pc:sldMk cId="440624232" sldId="777"/>
            <ac:grpSpMk id="944" creationId="{DBB02568-9952-1338-DE42-2BFDBE793742}"/>
          </ac:grpSpMkLst>
        </pc:grpChg>
        <pc:grpChg chg="mod">
          <ac:chgData name="Giovanna Benzoni" userId="bdca043f-b8af-42cd-92aa-67607905fc19" providerId="ADAL" clId="{DFA85B8D-68BC-B744-8CF1-D528D7DAE7FC}" dt="2022-08-31T19:02:07.856" v="955"/>
          <ac:grpSpMkLst>
            <pc:docMk/>
            <pc:sldMk cId="440624232" sldId="777"/>
            <ac:grpSpMk id="945" creationId="{21465812-FC7E-EE7E-887F-B03A87CB5A52}"/>
          </ac:grpSpMkLst>
        </pc:grpChg>
        <pc:grpChg chg="mod">
          <ac:chgData name="Giovanna Benzoni" userId="bdca043f-b8af-42cd-92aa-67607905fc19" providerId="ADAL" clId="{DFA85B8D-68BC-B744-8CF1-D528D7DAE7FC}" dt="2022-08-31T19:02:07.856" v="955"/>
          <ac:grpSpMkLst>
            <pc:docMk/>
            <pc:sldMk cId="440624232" sldId="777"/>
            <ac:grpSpMk id="946" creationId="{D127345D-7ACB-6996-1973-30554BEB4894}"/>
          </ac:grpSpMkLst>
        </pc:grpChg>
        <pc:grpChg chg="mod">
          <ac:chgData name="Giovanna Benzoni" userId="bdca043f-b8af-42cd-92aa-67607905fc19" providerId="ADAL" clId="{DFA85B8D-68BC-B744-8CF1-D528D7DAE7FC}" dt="2022-08-31T19:02:07.856" v="955"/>
          <ac:grpSpMkLst>
            <pc:docMk/>
            <pc:sldMk cId="440624232" sldId="777"/>
            <ac:grpSpMk id="953" creationId="{50672576-AF96-46B1-CA4D-5C6686CA16A5}"/>
          </ac:grpSpMkLst>
        </pc:grpChg>
        <pc:grpChg chg="mod">
          <ac:chgData name="Giovanna Benzoni" userId="bdca043f-b8af-42cd-92aa-67607905fc19" providerId="ADAL" clId="{DFA85B8D-68BC-B744-8CF1-D528D7DAE7FC}" dt="2022-08-31T19:02:07.856" v="955"/>
          <ac:grpSpMkLst>
            <pc:docMk/>
            <pc:sldMk cId="440624232" sldId="777"/>
            <ac:grpSpMk id="955" creationId="{BF1EBCFA-C8B4-73E6-F298-C1722E59447B}"/>
          </ac:grpSpMkLst>
        </pc:grpChg>
        <pc:grpChg chg="mod">
          <ac:chgData name="Giovanna Benzoni" userId="bdca043f-b8af-42cd-92aa-67607905fc19" providerId="ADAL" clId="{DFA85B8D-68BC-B744-8CF1-D528D7DAE7FC}" dt="2022-08-31T19:02:07.856" v="955"/>
          <ac:grpSpMkLst>
            <pc:docMk/>
            <pc:sldMk cId="440624232" sldId="777"/>
            <ac:grpSpMk id="957" creationId="{640359AC-1D2B-1A52-2E5D-2E9362206452}"/>
          </ac:grpSpMkLst>
        </pc:grpChg>
        <pc:grpChg chg="mod">
          <ac:chgData name="Giovanna Benzoni" userId="bdca043f-b8af-42cd-92aa-67607905fc19" providerId="ADAL" clId="{DFA85B8D-68BC-B744-8CF1-D528D7DAE7FC}" dt="2022-08-31T19:02:07.856" v="955"/>
          <ac:grpSpMkLst>
            <pc:docMk/>
            <pc:sldMk cId="440624232" sldId="777"/>
            <ac:grpSpMk id="959" creationId="{912AE939-A159-3288-9A26-40554E94B2D7}"/>
          </ac:grpSpMkLst>
        </pc:grpChg>
        <pc:grpChg chg="mod">
          <ac:chgData name="Giovanna Benzoni" userId="bdca043f-b8af-42cd-92aa-67607905fc19" providerId="ADAL" clId="{DFA85B8D-68BC-B744-8CF1-D528D7DAE7FC}" dt="2022-08-31T19:02:07.856" v="955"/>
          <ac:grpSpMkLst>
            <pc:docMk/>
            <pc:sldMk cId="440624232" sldId="777"/>
            <ac:grpSpMk id="994" creationId="{F3F9A123-9835-2D18-6043-FDCF17B9917D}"/>
          </ac:grpSpMkLst>
        </pc:grpChg>
        <pc:grpChg chg="mod">
          <ac:chgData name="Giovanna Benzoni" userId="bdca043f-b8af-42cd-92aa-67607905fc19" providerId="ADAL" clId="{DFA85B8D-68BC-B744-8CF1-D528D7DAE7FC}" dt="2022-08-31T19:02:07.856" v="955"/>
          <ac:grpSpMkLst>
            <pc:docMk/>
            <pc:sldMk cId="440624232" sldId="777"/>
            <ac:grpSpMk id="995" creationId="{BBDC4FF3-9568-C35A-1258-37B1B4E889F9}"/>
          </ac:grpSpMkLst>
        </pc:grpChg>
        <pc:grpChg chg="mod">
          <ac:chgData name="Giovanna Benzoni" userId="bdca043f-b8af-42cd-92aa-67607905fc19" providerId="ADAL" clId="{DFA85B8D-68BC-B744-8CF1-D528D7DAE7FC}" dt="2022-08-31T19:02:07.856" v="955"/>
          <ac:grpSpMkLst>
            <pc:docMk/>
            <pc:sldMk cId="440624232" sldId="777"/>
            <ac:grpSpMk id="996" creationId="{D642CC54-3DE1-AE00-1CD8-BFCE52770F59}"/>
          </ac:grpSpMkLst>
        </pc:grpChg>
        <pc:grpChg chg="mod">
          <ac:chgData name="Giovanna Benzoni" userId="bdca043f-b8af-42cd-92aa-67607905fc19" providerId="ADAL" clId="{DFA85B8D-68BC-B744-8CF1-D528D7DAE7FC}" dt="2022-08-31T19:02:07.856" v="955"/>
          <ac:grpSpMkLst>
            <pc:docMk/>
            <pc:sldMk cId="440624232" sldId="777"/>
            <ac:grpSpMk id="1003" creationId="{49BEB9B9-31A3-9D90-1770-F22C5702B859}"/>
          </ac:grpSpMkLst>
        </pc:grpChg>
        <pc:grpChg chg="mod">
          <ac:chgData name="Giovanna Benzoni" userId="bdca043f-b8af-42cd-92aa-67607905fc19" providerId="ADAL" clId="{DFA85B8D-68BC-B744-8CF1-D528D7DAE7FC}" dt="2022-08-31T19:02:07.856" v="955"/>
          <ac:grpSpMkLst>
            <pc:docMk/>
            <pc:sldMk cId="440624232" sldId="777"/>
            <ac:grpSpMk id="1004" creationId="{5074313F-034A-558A-7B6B-5519972A917F}"/>
          </ac:grpSpMkLst>
        </pc:grpChg>
        <pc:grpChg chg="mod">
          <ac:chgData name="Giovanna Benzoni" userId="bdca043f-b8af-42cd-92aa-67607905fc19" providerId="ADAL" clId="{DFA85B8D-68BC-B744-8CF1-D528D7DAE7FC}" dt="2022-08-31T19:02:07.856" v="955"/>
          <ac:grpSpMkLst>
            <pc:docMk/>
            <pc:sldMk cId="440624232" sldId="777"/>
            <ac:grpSpMk id="1005" creationId="{462D1A5A-2628-032B-B8D9-F839561804D7}"/>
          </ac:grpSpMkLst>
        </pc:grpChg>
        <pc:grpChg chg="add del mod">
          <ac:chgData name="Giovanna Benzoni" userId="bdca043f-b8af-42cd-92aa-67607905fc19" providerId="ADAL" clId="{DFA85B8D-68BC-B744-8CF1-D528D7DAE7FC}" dt="2022-08-31T19:02:15.957" v="956"/>
          <ac:grpSpMkLst>
            <pc:docMk/>
            <pc:sldMk cId="440624232" sldId="777"/>
            <ac:grpSpMk id="1012" creationId="{16FECBA4-ECD9-FA5D-5AAB-D1535C16AE33}"/>
          </ac:grpSpMkLst>
        </pc:grpChg>
        <pc:grpChg chg="mod">
          <ac:chgData name="Giovanna Benzoni" userId="bdca043f-b8af-42cd-92aa-67607905fc19" providerId="ADAL" clId="{DFA85B8D-68BC-B744-8CF1-D528D7DAE7FC}" dt="2022-08-31T19:02:07.856" v="955"/>
          <ac:grpSpMkLst>
            <pc:docMk/>
            <pc:sldMk cId="440624232" sldId="777"/>
            <ac:grpSpMk id="1088" creationId="{D7219BE7-A0E2-050C-A077-C27AC9982B6A}"/>
          </ac:grpSpMkLst>
        </pc:grpChg>
        <pc:grpChg chg="mod">
          <ac:chgData name="Giovanna Benzoni" userId="bdca043f-b8af-42cd-92aa-67607905fc19" providerId="ADAL" clId="{DFA85B8D-68BC-B744-8CF1-D528D7DAE7FC}" dt="2022-08-31T19:02:07.856" v="955"/>
          <ac:grpSpMkLst>
            <pc:docMk/>
            <pc:sldMk cId="440624232" sldId="777"/>
            <ac:grpSpMk id="1161" creationId="{60B48DCE-5446-55D8-E561-1686CDB628E6}"/>
          </ac:grpSpMkLst>
        </pc:grpChg>
        <pc:grpChg chg="mod">
          <ac:chgData name="Giovanna Benzoni" userId="bdca043f-b8af-42cd-92aa-67607905fc19" providerId="ADAL" clId="{DFA85B8D-68BC-B744-8CF1-D528D7DAE7FC}" dt="2022-08-31T19:02:07.856" v="955"/>
          <ac:grpSpMkLst>
            <pc:docMk/>
            <pc:sldMk cId="440624232" sldId="777"/>
            <ac:grpSpMk id="1173" creationId="{A97B94AC-7B2E-6034-BC05-3E93838143C3}"/>
          </ac:grpSpMkLst>
        </pc:grpChg>
        <pc:grpChg chg="mod">
          <ac:chgData name="Giovanna Benzoni" userId="bdca043f-b8af-42cd-92aa-67607905fc19" providerId="ADAL" clId="{DFA85B8D-68BC-B744-8CF1-D528D7DAE7FC}" dt="2022-08-31T19:02:07.856" v="955"/>
          <ac:grpSpMkLst>
            <pc:docMk/>
            <pc:sldMk cId="440624232" sldId="777"/>
            <ac:grpSpMk id="1174" creationId="{BC1437F5-5CBE-EB82-0027-92D6D77924FC}"/>
          </ac:grpSpMkLst>
        </pc:grpChg>
        <pc:grpChg chg="mod">
          <ac:chgData name="Giovanna Benzoni" userId="bdca043f-b8af-42cd-92aa-67607905fc19" providerId="ADAL" clId="{DFA85B8D-68BC-B744-8CF1-D528D7DAE7FC}" dt="2022-08-31T19:02:07.856" v="955"/>
          <ac:grpSpMkLst>
            <pc:docMk/>
            <pc:sldMk cId="440624232" sldId="777"/>
            <ac:grpSpMk id="1175" creationId="{795F2CC6-DF75-7F4A-8074-BB316AB28216}"/>
          </ac:grpSpMkLst>
        </pc:grpChg>
        <pc:grpChg chg="mod">
          <ac:chgData name="Giovanna Benzoni" userId="bdca043f-b8af-42cd-92aa-67607905fc19" providerId="ADAL" clId="{DFA85B8D-68BC-B744-8CF1-D528D7DAE7FC}" dt="2022-08-31T19:02:07.856" v="955"/>
          <ac:grpSpMkLst>
            <pc:docMk/>
            <pc:sldMk cId="440624232" sldId="777"/>
            <ac:grpSpMk id="1176" creationId="{F015BC5B-B29A-C9B7-1C3F-9DEE58C270A4}"/>
          </ac:grpSpMkLst>
        </pc:grpChg>
        <pc:grpChg chg="mod">
          <ac:chgData name="Giovanna Benzoni" userId="bdca043f-b8af-42cd-92aa-67607905fc19" providerId="ADAL" clId="{DFA85B8D-68BC-B744-8CF1-D528D7DAE7FC}" dt="2022-08-31T19:02:07.856" v="955"/>
          <ac:grpSpMkLst>
            <pc:docMk/>
            <pc:sldMk cId="440624232" sldId="777"/>
            <ac:grpSpMk id="1177" creationId="{18DD01FD-04F9-FAF0-7245-2DEBF9FA928A}"/>
          </ac:grpSpMkLst>
        </pc:grpChg>
        <pc:grpChg chg="mod">
          <ac:chgData name="Giovanna Benzoni" userId="bdca043f-b8af-42cd-92aa-67607905fc19" providerId="ADAL" clId="{DFA85B8D-68BC-B744-8CF1-D528D7DAE7FC}" dt="2022-08-31T19:02:07.856" v="955"/>
          <ac:grpSpMkLst>
            <pc:docMk/>
            <pc:sldMk cId="440624232" sldId="777"/>
            <ac:grpSpMk id="1178" creationId="{9684DC29-8F25-9D5F-EF85-447F0578437E}"/>
          </ac:grpSpMkLst>
        </pc:grpChg>
        <pc:grpChg chg="mod">
          <ac:chgData name="Giovanna Benzoni" userId="bdca043f-b8af-42cd-92aa-67607905fc19" providerId="ADAL" clId="{DFA85B8D-68BC-B744-8CF1-D528D7DAE7FC}" dt="2022-08-31T19:02:07.856" v="955"/>
          <ac:grpSpMkLst>
            <pc:docMk/>
            <pc:sldMk cId="440624232" sldId="777"/>
            <ac:grpSpMk id="1179" creationId="{D2EC7AB9-FDBA-8422-B05D-7E7E5C947D94}"/>
          </ac:grpSpMkLst>
        </pc:grpChg>
        <pc:grpChg chg="add mod">
          <ac:chgData name="Giovanna Benzoni" userId="bdca043f-b8af-42cd-92aa-67607905fc19" providerId="ADAL" clId="{DFA85B8D-68BC-B744-8CF1-D528D7DAE7FC}" dt="2022-08-31T19:31:56.941" v="1140" actId="1076"/>
          <ac:grpSpMkLst>
            <pc:docMk/>
            <pc:sldMk cId="440624232" sldId="777"/>
            <ac:grpSpMk id="1243" creationId="{3BD3F197-0585-B43B-6E6C-F03DB8148868}"/>
          </ac:grpSpMkLst>
        </pc:grpChg>
        <pc:picChg chg="add del mod">
          <ac:chgData name="Giovanna Benzoni" userId="bdca043f-b8af-42cd-92aa-67607905fc19" providerId="ADAL" clId="{DFA85B8D-68BC-B744-8CF1-D528D7DAE7FC}" dt="2022-08-31T19:04:00.519" v="984" actId="478"/>
          <ac:picMkLst>
            <pc:docMk/>
            <pc:sldMk cId="440624232" sldId="777"/>
            <ac:picMk id="1242" creationId="{0C5E29B5-34BF-7C8C-F98D-535276368C73}"/>
          </ac:picMkLst>
        </pc:picChg>
        <pc:picChg chg="add del mod">
          <ac:chgData name="Giovanna Benzoni" userId="bdca043f-b8af-42cd-92aa-67607905fc19" providerId="ADAL" clId="{DFA85B8D-68BC-B744-8CF1-D528D7DAE7FC}" dt="2022-08-31T19:08:13.525" v="1014" actId="21"/>
          <ac:picMkLst>
            <pc:docMk/>
            <pc:sldMk cId="440624232" sldId="777"/>
            <ac:picMk id="1246" creationId="{446ED888-8451-F88E-3BA0-DCF9038DA176}"/>
          </ac:picMkLst>
        </pc:picChg>
        <pc:picChg chg="add mod">
          <ac:chgData name="Giovanna Benzoni" userId="bdca043f-b8af-42cd-92aa-67607905fc19" providerId="ADAL" clId="{DFA85B8D-68BC-B744-8CF1-D528D7DAE7FC}" dt="2022-09-01T22:08:50.287" v="2813" actId="1036"/>
          <ac:picMkLst>
            <pc:docMk/>
            <pc:sldMk cId="440624232" sldId="777"/>
            <ac:picMk id="1247" creationId="{77BE772C-E4EE-3CD3-2B40-A185ED9B53CB}"/>
          </ac:picMkLst>
        </pc:picChg>
        <pc:picChg chg="add mod">
          <ac:chgData name="Giovanna Benzoni" userId="bdca043f-b8af-42cd-92aa-67607905fc19" providerId="ADAL" clId="{DFA85B8D-68BC-B744-8CF1-D528D7DAE7FC}" dt="2022-09-01T22:10:15.795" v="2834"/>
          <ac:picMkLst>
            <pc:docMk/>
            <pc:sldMk cId="440624232" sldId="777"/>
            <ac:picMk id="1248" creationId="{4BE09530-2501-AB61-190F-C5E0C78F100C}"/>
          </ac:picMkLst>
        </pc:picChg>
        <pc:cxnChg chg="mod">
          <ac:chgData name="Giovanna Benzoni" userId="bdca043f-b8af-42cd-92aa-67607905fc19" providerId="ADAL" clId="{DFA85B8D-68BC-B744-8CF1-D528D7DAE7FC}" dt="2022-08-31T19:00:39.212" v="909"/>
          <ac:cxnSpMkLst>
            <pc:docMk/>
            <pc:sldMk cId="440624232" sldId="777"/>
            <ac:cxnSpMk id="8" creationId="{8BF8CFD0-A4C9-51AB-23E2-5C4FEF7BCDDA}"/>
          </ac:cxnSpMkLst>
        </pc:cxnChg>
        <pc:cxnChg chg="mod">
          <ac:chgData name="Giovanna Benzoni" userId="bdca043f-b8af-42cd-92aa-67607905fc19" providerId="ADAL" clId="{DFA85B8D-68BC-B744-8CF1-D528D7DAE7FC}" dt="2022-08-31T19:00:39.212" v="909"/>
          <ac:cxnSpMkLst>
            <pc:docMk/>
            <pc:sldMk cId="440624232" sldId="777"/>
            <ac:cxnSpMk id="12" creationId="{7312B9EB-39F9-6732-C714-6151AD6A1C2D}"/>
          </ac:cxnSpMkLst>
        </pc:cxnChg>
        <pc:cxnChg chg="mod">
          <ac:chgData name="Giovanna Benzoni" userId="bdca043f-b8af-42cd-92aa-67607905fc19" providerId="ADAL" clId="{DFA85B8D-68BC-B744-8CF1-D528D7DAE7FC}" dt="2022-08-31T19:31:56.941" v="1140" actId="1076"/>
          <ac:cxnSpMkLst>
            <pc:docMk/>
            <pc:sldMk cId="440624232" sldId="777"/>
            <ac:cxnSpMk id="317" creationId="{518FABE8-4873-3003-9CB0-67DB446ABE2F}"/>
          </ac:cxnSpMkLst>
        </pc:cxnChg>
        <pc:cxnChg chg="mod">
          <ac:chgData name="Giovanna Benzoni" userId="bdca043f-b8af-42cd-92aa-67607905fc19" providerId="ADAL" clId="{DFA85B8D-68BC-B744-8CF1-D528D7DAE7FC}" dt="2022-08-31T19:31:56.941" v="1140" actId="1076"/>
          <ac:cxnSpMkLst>
            <pc:docMk/>
            <pc:sldMk cId="440624232" sldId="777"/>
            <ac:cxnSpMk id="321" creationId="{02C6BC28-DDBD-93C8-B3B0-6E1704BE946D}"/>
          </ac:cxnSpMkLst>
        </pc:cxnChg>
        <pc:cxnChg chg="mod">
          <ac:chgData name="Giovanna Benzoni" userId="bdca043f-b8af-42cd-92aa-67607905fc19" providerId="ADAL" clId="{DFA85B8D-68BC-B744-8CF1-D528D7DAE7FC}" dt="2022-08-31T19:01:54.858" v="953"/>
          <ac:cxnSpMkLst>
            <pc:docMk/>
            <pc:sldMk cId="440624232" sldId="777"/>
            <ac:cxnSpMk id="626" creationId="{AEDE372F-17AA-AE5C-B8B3-D3949AA01187}"/>
          </ac:cxnSpMkLst>
        </pc:cxnChg>
        <pc:cxnChg chg="mod">
          <ac:chgData name="Giovanna Benzoni" userId="bdca043f-b8af-42cd-92aa-67607905fc19" providerId="ADAL" clId="{DFA85B8D-68BC-B744-8CF1-D528D7DAE7FC}" dt="2022-08-31T19:01:54.858" v="953"/>
          <ac:cxnSpMkLst>
            <pc:docMk/>
            <pc:sldMk cId="440624232" sldId="777"/>
            <ac:cxnSpMk id="630" creationId="{9E5EE331-1208-4CD1-1DED-0DD991F21380}"/>
          </ac:cxnSpMkLst>
        </pc:cxnChg>
        <pc:cxnChg chg="mod">
          <ac:chgData name="Giovanna Benzoni" userId="bdca043f-b8af-42cd-92aa-67607905fc19" providerId="ADAL" clId="{DFA85B8D-68BC-B744-8CF1-D528D7DAE7FC}" dt="2022-08-31T19:02:07.856" v="955"/>
          <ac:cxnSpMkLst>
            <pc:docMk/>
            <pc:sldMk cId="440624232" sldId="777"/>
            <ac:cxnSpMk id="935" creationId="{352CF7E4-B934-8C7E-4F3C-2A52D3116C96}"/>
          </ac:cxnSpMkLst>
        </pc:cxnChg>
        <pc:cxnChg chg="mod">
          <ac:chgData name="Giovanna Benzoni" userId="bdca043f-b8af-42cd-92aa-67607905fc19" providerId="ADAL" clId="{DFA85B8D-68BC-B744-8CF1-D528D7DAE7FC}" dt="2022-08-31T19:02:07.856" v="955"/>
          <ac:cxnSpMkLst>
            <pc:docMk/>
            <pc:sldMk cId="440624232" sldId="777"/>
            <ac:cxnSpMk id="939" creationId="{B99E9A2F-16FE-D0A7-9F25-04E3618C6503}"/>
          </ac:cxnSpMkLst>
        </pc:cxnChg>
      </pc:sldChg>
      <pc:sldChg chg="addSp delSp modSp add mod">
        <pc:chgData name="Giovanna Benzoni" userId="bdca043f-b8af-42cd-92aa-67607905fc19" providerId="ADAL" clId="{DFA85B8D-68BC-B744-8CF1-D528D7DAE7FC}" dt="2022-09-01T22:09:02.848" v="2816"/>
        <pc:sldMkLst>
          <pc:docMk/>
          <pc:sldMk cId="2484156124" sldId="778"/>
        </pc:sldMkLst>
        <pc:spChg chg="mod">
          <ac:chgData name="Giovanna Benzoni" userId="bdca043f-b8af-42cd-92aa-67607905fc19" providerId="ADAL" clId="{DFA85B8D-68BC-B744-8CF1-D528D7DAE7FC}" dt="2022-08-31T22:32:41.304" v="1211" actId="20577"/>
          <ac:spMkLst>
            <pc:docMk/>
            <pc:sldMk cId="2484156124" sldId="778"/>
            <ac:spMk id="2" creationId="{3271BDD7-F00C-E046-BD5B-1AD97A3F9B51}"/>
          </ac:spMkLst>
        </pc:spChg>
        <pc:spChg chg="add del mod">
          <ac:chgData name="Giovanna Benzoni" userId="bdca043f-b8af-42cd-92aa-67607905fc19" providerId="ADAL" clId="{DFA85B8D-68BC-B744-8CF1-D528D7DAE7FC}" dt="2022-08-31T22:37:19.805" v="1307" actId="478"/>
          <ac:spMkLst>
            <pc:docMk/>
            <pc:sldMk cId="2484156124" sldId="778"/>
            <ac:spMk id="6" creationId="{503910D3-ABF4-2F0E-00C0-9026A4777A73}"/>
          </ac:spMkLst>
        </pc:spChg>
        <pc:spChg chg="add mod">
          <ac:chgData name="Giovanna Benzoni" userId="bdca043f-b8af-42cd-92aa-67607905fc19" providerId="ADAL" clId="{DFA85B8D-68BC-B744-8CF1-D528D7DAE7FC}" dt="2022-09-01T21:27:48.216" v="2511"/>
          <ac:spMkLst>
            <pc:docMk/>
            <pc:sldMk cId="2484156124" sldId="778"/>
            <ac:spMk id="7" creationId="{EC0612C8-22C8-E7FE-5EE5-A14A739F4537}"/>
          </ac:spMkLst>
        </pc:spChg>
        <pc:spChg chg="mod">
          <ac:chgData name="Giovanna Benzoni" userId="bdca043f-b8af-42cd-92aa-67607905fc19" providerId="ADAL" clId="{DFA85B8D-68BC-B744-8CF1-D528D7DAE7FC}" dt="2022-08-31T19:06:32.620" v="1008" actId="1076"/>
          <ac:spMkLst>
            <pc:docMk/>
            <pc:sldMk cId="2484156124" sldId="778"/>
            <ac:spMk id="11" creationId="{10EC3785-5BB8-3447-BCDB-663C5A8ED83F}"/>
          </ac:spMkLst>
        </pc:spChg>
        <pc:picChg chg="add mod">
          <ac:chgData name="Giovanna Benzoni" userId="bdca043f-b8af-42cd-92aa-67607905fc19" providerId="ADAL" clId="{DFA85B8D-68BC-B744-8CF1-D528D7DAE7FC}" dt="2022-09-01T22:09:02.848" v="2816"/>
          <ac:picMkLst>
            <pc:docMk/>
            <pc:sldMk cId="2484156124" sldId="778"/>
            <ac:picMk id="8" creationId="{AA16A199-66C4-09E0-00D2-111518D57849}"/>
          </ac:picMkLst>
        </pc:picChg>
      </pc:sldChg>
      <pc:sldChg chg="addSp delSp modSp add mod">
        <pc:chgData name="Giovanna Benzoni" userId="bdca043f-b8af-42cd-92aa-67607905fc19" providerId="ADAL" clId="{DFA85B8D-68BC-B744-8CF1-D528D7DAE7FC}" dt="2022-09-01T22:09:05.719" v="2817"/>
        <pc:sldMkLst>
          <pc:docMk/>
          <pc:sldMk cId="1503473669" sldId="779"/>
        </pc:sldMkLst>
        <pc:spChg chg="mod">
          <ac:chgData name="Giovanna Benzoni" userId="bdca043f-b8af-42cd-92aa-67607905fc19" providerId="ADAL" clId="{DFA85B8D-68BC-B744-8CF1-D528D7DAE7FC}" dt="2022-08-31T19:11:44.672" v="1040" actId="1076"/>
          <ac:spMkLst>
            <pc:docMk/>
            <pc:sldMk cId="1503473669" sldId="779"/>
            <ac:spMk id="2" creationId="{05AF5226-C606-414F-88BA-DC849FD70DE8}"/>
          </ac:spMkLst>
        </pc:spChg>
        <pc:spChg chg="mod">
          <ac:chgData name="Giovanna Benzoni" userId="bdca043f-b8af-42cd-92aa-67607905fc19" providerId="ADAL" clId="{DFA85B8D-68BC-B744-8CF1-D528D7DAE7FC}" dt="2022-08-31T19:11:11.774" v="1034" actId="20577"/>
          <ac:spMkLst>
            <pc:docMk/>
            <pc:sldMk cId="1503473669" sldId="779"/>
            <ac:spMk id="6" creationId="{2A21DC28-5746-9442-90EE-154B0651AE29}"/>
          </ac:spMkLst>
        </pc:spChg>
        <pc:spChg chg="add mod">
          <ac:chgData name="Giovanna Benzoni" userId="bdca043f-b8af-42cd-92aa-67607905fc19" providerId="ADAL" clId="{DFA85B8D-68BC-B744-8CF1-D528D7DAE7FC}" dt="2022-08-31T22:33:13.278" v="1216" actId="1076"/>
          <ac:spMkLst>
            <pc:docMk/>
            <pc:sldMk cId="1503473669" sldId="779"/>
            <ac:spMk id="11" creationId="{CE4ADCF9-F601-1499-D6F8-5DD3E7759228}"/>
          </ac:spMkLst>
        </pc:spChg>
        <pc:spChg chg="add del mod">
          <ac:chgData name="Giovanna Benzoni" userId="bdca043f-b8af-42cd-92aa-67607905fc19" providerId="ADAL" clId="{DFA85B8D-68BC-B744-8CF1-D528D7DAE7FC}" dt="2022-09-01T21:29:07.277" v="2521" actId="478"/>
          <ac:spMkLst>
            <pc:docMk/>
            <pc:sldMk cId="1503473669" sldId="779"/>
            <ac:spMk id="12" creationId="{11331204-A35D-5941-1BD6-17C15F379ED7}"/>
          </ac:spMkLst>
        </pc:spChg>
        <pc:picChg chg="add mod">
          <ac:chgData name="Giovanna Benzoni" userId="bdca043f-b8af-42cd-92aa-67607905fc19" providerId="ADAL" clId="{DFA85B8D-68BC-B744-8CF1-D528D7DAE7FC}" dt="2022-08-31T22:33:02.588" v="1215" actId="14100"/>
          <ac:picMkLst>
            <pc:docMk/>
            <pc:sldMk cId="1503473669" sldId="779"/>
            <ac:picMk id="5" creationId="{1D3314B0-CF7D-0AEC-92DA-6960023DAE78}"/>
          </ac:picMkLst>
        </pc:picChg>
        <pc:picChg chg="add mod">
          <ac:chgData name="Giovanna Benzoni" userId="bdca043f-b8af-42cd-92aa-67607905fc19" providerId="ADAL" clId="{DFA85B8D-68BC-B744-8CF1-D528D7DAE7FC}" dt="2022-08-31T22:33:18.060" v="1218" actId="1076"/>
          <ac:picMkLst>
            <pc:docMk/>
            <pc:sldMk cId="1503473669" sldId="779"/>
            <ac:picMk id="7" creationId="{B74A7008-AF5F-CE23-9652-2CC6DB7AA15C}"/>
          </ac:picMkLst>
        </pc:picChg>
        <pc:picChg chg="mod">
          <ac:chgData name="Giovanna Benzoni" userId="bdca043f-b8af-42cd-92aa-67607905fc19" providerId="ADAL" clId="{DFA85B8D-68BC-B744-8CF1-D528D7DAE7FC}" dt="2022-08-31T22:33:00.216" v="1214" actId="1076"/>
          <ac:picMkLst>
            <pc:docMk/>
            <pc:sldMk cId="1503473669" sldId="779"/>
            <ac:picMk id="8" creationId="{60431553-B048-C64A-8BEC-16245EAF6B88}"/>
          </ac:picMkLst>
        </pc:picChg>
        <pc:picChg chg="mod">
          <ac:chgData name="Giovanna Benzoni" userId="bdca043f-b8af-42cd-92aa-67607905fc19" providerId="ADAL" clId="{DFA85B8D-68BC-B744-8CF1-D528D7DAE7FC}" dt="2022-08-31T22:32:57.558" v="1213" actId="14100"/>
          <ac:picMkLst>
            <pc:docMk/>
            <pc:sldMk cId="1503473669" sldId="779"/>
            <ac:picMk id="10" creationId="{D291A6C0-ABC8-9A4F-9FE5-54D022E0E878}"/>
          </ac:picMkLst>
        </pc:picChg>
        <pc:picChg chg="add mod">
          <ac:chgData name="Giovanna Benzoni" userId="bdca043f-b8af-42cd-92aa-67607905fc19" providerId="ADAL" clId="{DFA85B8D-68BC-B744-8CF1-D528D7DAE7FC}" dt="2022-09-01T22:09:05.719" v="2817"/>
          <ac:picMkLst>
            <pc:docMk/>
            <pc:sldMk cId="1503473669" sldId="779"/>
            <ac:picMk id="13" creationId="{05D6DE59-E179-5C44-0ABC-842ED4E0D644}"/>
          </ac:picMkLst>
        </pc:picChg>
        <pc:picChg chg="del">
          <ac:chgData name="Giovanna Benzoni" userId="bdca043f-b8af-42cd-92aa-67607905fc19" providerId="ADAL" clId="{DFA85B8D-68BC-B744-8CF1-D528D7DAE7FC}" dt="2022-08-31T19:10:36.351" v="1018" actId="478"/>
          <ac:picMkLst>
            <pc:docMk/>
            <pc:sldMk cId="1503473669" sldId="779"/>
            <ac:picMk id="17" creationId="{1A5E23EB-98F6-E745-A4A5-06F4346E4B21}"/>
          </ac:picMkLst>
        </pc:picChg>
      </pc:sldChg>
      <pc:sldChg chg="add del">
        <pc:chgData name="Giovanna Benzoni" userId="bdca043f-b8af-42cd-92aa-67607905fc19" providerId="ADAL" clId="{DFA85B8D-68BC-B744-8CF1-D528D7DAE7FC}" dt="2022-08-31T22:33:44.328" v="1219" actId="2696"/>
        <pc:sldMkLst>
          <pc:docMk/>
          <pc:sldMk cId="2487120886" sldId="780"/>
        </pc:sldMkLst>
      </pc:sldChg>
      <pc:sldChg chg="addSp modSp add mod">
        <pc:chgData name="Giovanna Benzoni" userId="bdca043f-b8af-42cd-92aa-67607905fc19" providerId="ADAL" clId="{DFA85B8D-68BC-B744-8CF1-D528D7DAE7FC}" dt="2022-09-01T22:09:12.473" v="2820"/>
        <pc:sldMkLst>
          <pc:docMk/>
          <pc:sldMk cId="1699958781" sldId="781"/>
        </pc:sldMkLst>
        <pc:spChg chg="mod">
          <ac:chgData name="Giovanna Benzoni" userId="bdca043f-b8af-42cd-92aa-67607905fc19" providerId="ADAL" clId="{DFA85B8D-68BC-B744-8CF1-D528D7DAE7FC}" dt="2022-08-31T22:34:15.147" v="1238"/>
          <ac:spMkLst>
            <pc:docMk/>
            <pc:sldMk cId="1699958781" sldId="781"/>
            <ac:spMk id="2" creationId="{3271BDD7-F00C-E046-BD5B-1AD97A3F9B51}"/>
          </ac:spMkLst>
        </pc:spChg>
        <pc:spChg chg="add mod">
          <ac:chgData name="Giovanna Benzoni" userId="bdca043f-b8af-42cd-92aa-67607905fc19" providerId="ADAL" clId="{DFA85B8D-68BC-B744-8CF1-D528D7DAE7FC}" dt="2022-08-31T22:38:32.786" v="1316" actId="1076"/>
          <ac:spMkLst>
            <pc:docMk/>
            <pc:sldMk cId="1699958781" sldId="781"/>
            <ac:spMk id="7" creationId="{A9DE7BFF-7C55-0A9F-38A4-810E5C4AE109}"/>
          </ac:spMkLst>
        </pc:spChg>
        <pc:picChg chg="add mod">
          <ac:chgData name="Giovanna Benzoni" userId="bdca043f-b8af-42cd-92aa-67607905fc19" providerId="ADAL" clId="{DFA85B8D-68BC-B744-8CF1-D528D7DAE7FC}" dt="2022-09-01T22:09:12.473" v="2820"/>
          <ac:picMkLst>
            <pc:docMk/>
            <pc:sldMk cId="1699958781" sldId="781"/>
            <ac:picMk id="8" creationId="{E7D8DE38-7736-31E7-D99E-F504040B4624}"/>
          </ac:picMkLst>
        </pc:picChg>
      </pc:sldChg>
      <pc:sldChg chg="addSp delSp modSp add mod">
        <pc:chgData name="Giovanna Benzoni" userId="bdca043f-b8af-42cd-92aa-67607905fc19" providerId="ADAL" clId="{DFA85B8D-68BC-B744-8CF1-D528D7DAE7FC}" dt="2022-09-01T22:09:15.143" v="2821"/>
        <pc:sldMkLst>
          <pc:docMk/>
          <pc:sldMk cId="2374579159" sldId="782"/>
        </pc:sldMkLst>
        <pc:spChg chg="mod">
          <ac:chgData name="Giovanna Benzoni" userId="bdca043f-b8af-42cd-92aa-67607905fc19" providerId="ADAL" clId="{DFA85B8D-68BC-B744-8CF1-D528D7DAE7FC}" dt="2022-09-01T21:42:33.410" v="2550" actId="20577"/>
          <ac:spMkLst>
            <pc:docMk/>
            <pc:sldMk cId="2374579159" sldId="782"/>
            <ac:spMk id="9" creationId="{F6C8904A-6043-524B-B972-70787DE03523}"/>
          </ac:spMkLst>
        </pc:spChg>
        <pc:spChg chg="del mod">
          <ac:chgData name="Giovanna Benzoni" userId="bdca043f-b8af-42cd-92aa-67607905fc19" providerId="ADAL" clId="{DFA85B8D-68BC-B744-8CF1-D528D7DAE7FC}" dt="2022-08-31T22:39:36.707" v="1378" actId="478"/>
          <ac:spMkLst>
            <pc:docMk/>
            <pc:sldMk cId="2374579159" sldId="782"/>
            <ac:spMk id="10" creationId="{B6DCA215-83E1-9E48-9633-C9B1AE57D7B0}"/>
          </ac:spMkLst>
        </pc:spChg>
        <pc:picChg chg="add mod">
          <ac:chgData name="Giovanna Benzoni" userId="bdca043f-b8af-42cd-92aa-67607905fc19" providerId="ADAL" clId="{DFA85B8D-68BC-B744-8CF1-D528D7DAE7FC}" dt="2022-09-01T22:09:15.143" v="2821"/>
          <ac:picMkLst>
            <pc:docMk/>
            <pc:sldMk cId="2374579159" sldId="782"/>
            <ac:picMk id="6" creationId="{506DC062-B000-1D21-FF73-80905FE4E980}"/>
          </ac:picMkLst>
        </pc:picChg>
        <pc:picChg chg="mod">
          <ac:chgData name="Giovanna Benzoni" userId="bdca043f-b8af-42cd-92aa-67607905fc19" providerId="ADAL" clId="{DFA85B8D-68BC-B744-8CF1-D528D7DAE7FC}" dt="2022-08-31T23:38:58.660" v="2058" actId="1076"/>
          <ac:picMkLst>
            <pc:docMk/>
            <pc:sldMk cId="2374579159" sldId="782"/>
            <ac:picMk id="15" creationId="{0AB1B189-7B1B-A048-9289-C5E0EF0A3CA1}"/>
          </ac:picMkLst>
        </pc:picChg>
        <pc:picChg chg="mod">
          <ac:chgData name="Giovanna Benzoni" userId="bdca043f-b8af-42cd-92aa-67607905fc19" providerId="ADAL" clId="{DFA85B8D-68BC-B744-8CF1-D528D7DAE7FC}" dt="2022-09-01T21:41:40.469" v="2548" actId="1035"/>
          <ac:picMkLst>
            <pc:docMk/>
            <pc:sldMk cId="2374579159" sldId="782"/>
            <ac:picMk id="17" creationId="{B61D8D7B-4575-FA4F-AEB4-B2D6926EF1C9}"/>
          </ac:picMkLst>
        </pc:picChg>
      </pc:sldChg>
      <pc:sldChg chg="addSp delSp modSp add mod delAnim modAnim">
        <pc:chgData name="Giovanna Benzoni" userId="bdca043f-b8af-42cd-92aa-67607905fc19" providerId="ADAL" clId="{DFA85B8D-68BC-B744-8CF1-D528D7DAE7FC}" dt="2022-09-01T22:09:17.791" v="2822"/>
        <pc:sldMkLst>
          <pc:docMk/>
          <pc:sldMk cId="1111087298" sldId="783"/>
        </pc:sldMkLst>
        <pc:spChg chg="mod">
          <ac:chgData name="Giovanna Benzoni" userId="bdca043f-b8af-42cd-92aa-67607905fc19" providerId="ADAL" clId="{DFA85B8D-68BC-B744-8CF1-D528D7DAE7FC}" dt="2022-09-01T21:43:59.488" v="2558" actId="1076"/>
          <ac:spMkLst>
            <pc:docMk/>
            <pc:sldMk cId="1111087298" sldId="783"/>
            <ac:spMk id="8" creationId="{AB6C76DC-596B-404D-A17A-274C9DCD8462}"/>
          </ac:spMkLst>
        </pc:spChg>
        <pc:spChg chg="add del mod">
          <ac:chgData name="Giovanna Benzoni" userId="bdca043f-b8af-42cd-92aa-67607905fc19" providerId="ADAL" clId="{DFA85B8D-68BC-B744-8CF1-D528D7DAE7FC}" dt="2022-09-01T21:43:14.477" v="2552" actId="478"/>
          <ac:spMkLst>
            <pc:docMk/>
            <pc:sldMk cId="1111087298" sldId="783"/>
            <ac:spMk id="10" creationId="{D0307105-4F37-0F7D-8987-672F033444AB}"/>
          </ac:spMkLst>
        </pc:spChg>
        <pc:spChg chg="add del mod">
          <ac:chgData name="Giovanna Benzoni" userId="bdca043f-b8af-42cd-92aa-67607905fc19" providerId="ADAL" clId="{DFA85B8D-68BC-B744-8CF1-D528D7DAE7FC}" dt="2022-09-01T21:43:16.793" v="2553" actId="478"/>
          <ac:spMkLst>
            <pc:docMk/>
            <pc:sldMk cId="1111087298" sldId="783"/>
            <ac:spMk id="11" creationId="{B627359E-FFC4-2F65-2959-5E433E3AB3D0}"/>
          </ac:spMkLst>
        </pc:spChg>
        <pc:spChg chg="add del mod">
          <ac:chgData name="Giovanna Benzoni" userId="bdca043f-b8af-42cd-92aa-67607905fc19" providerId="ADAL" clId="{DFA85B8D-68BC-B744-8CF1-D528D7DAE7FC}" dt="2022-08-31T23:06:51.521" v="1782"/>
          <ac:spMkLst>
            <pc:docMk/>
            <pc:sldMk cId="1111087298" sldId="783"/>
            <ac:spMk id="12" creationId="{E8674495-287D-84B1-2723-8A8ACCFDBC57}"/>
          </ac:spMkLst>
        </pc:spChg>
        <pc:spChg chg="mod">
          <ac:chgData name="Giovanna Benzoni" userId="bdca043f-b8af-42cd-92aa-67607905fc19" providerId="ADAL" clId="{DFA85B8D-68BC-B744-8CF1-D528D7DAE7FC}" dt="2022-09-01T21:43:56.289" v="2557" actId="1076"/>
          <ac:spMkLst>
            <pc:docMk/>
            <pc:sldMk cId="1111087298" sldId="783"/>
            <ac:spMk id="16" creationId="{517D92A9-EA9D-E548-9B47-0261A6A5235B}"/>
          </ac:spMkLst>
        </pc:spChg>
        <pc:spChg chg="mod">
          <ac:chgData name="Giovanna Benzoni" userId="bdca043f-b8af-42cd-92aa-67607905fc19" providerId="ADAL" clId="{DFA85B8D-68BC-B744-8CF1-D528D7DAE7FC}" dt="2022-08-31T22:42:12.034" v="1445" actId="1076"/>
          <ac:spMkLst>
            <pc:docMk/>
            <pc:sldMk cId="1111087298" sldId="783"/>
            <ac:spMk id="26" creationId="{657E9230-6016-1A43-B6DE-27698D8A2AED}"/>
          </ac:spMkLst>
        </pc:spChg>
        <pc:spChg chg="del">
          <ac:chgData name="Giovanna Benzoni" userId="bdca043f-b8af-42cd-92aa-67607905fc19" providerId="ADAL" clId="{DFA85B8D-68BC-B744-8CF1-D528D7DAE7FC}" dt="2022-08-31T22:41:58.861" v="1444" actId="478"/>
          <ac:spMkLst>
            <pc:docMk/>
            <pc:sldMk cId="1111087298" sldId="783"/>
            <ac:spMk id="27" creationId="{811E7161-614F-2B4D-B11D-B0CB3673D92C}"/>
          </ac:spMkLst>
        </pc:spChg>
        <pc:spChg chg="mod">
          <ac:chgData name="Giovanna Benzoni" userId="bdca043f-b8af-42cd-92aa-67607905fc19" providerId="ADAL" clId="{DFA85B8D-68BC-B744-8CF1-D528D7DAE7FC}" dt="2022-09-01T21:44:28.277" v="2559" actId="1076"/>
          <ac:spMkLst>
            <pc:docMk/>
            <pc:sldMk cId="1111087298" sldId="783"/>
            <ac:spMk id="49" creationId="{04BD450B-349B-374D-81E5-315C9EFABCF5}"/>
          </ac:spMkLst>
        </pc:spChg>
        <pc:spChg chg="del mod">
          <ac:chgData name="Giovanna Benzoni" userId="bdca043f-b8af-42cd-92aa-67607905fc19" providerId="ADAL" clId="{DFA85B8D-68BC-B744-8CF1-D528D7DAE7FC}" dt="2022-09-01T21:43:45.928" v="2555" actId="478"/>
          <ac:spMkLst>
            <pc:docMk/>
            <pc:sldMk cId="1111087298" sldId="783"/>
            <ac:spMk id="50" creationId="{05FEEB0D-7E22-1643-B714-3569DD6F4157}"/>
          </ac:spMkLst>
        </pc:spChg>
        <pc:spChg chg="del mod">
          <ac:chgData name="Giovanna Benzoni" userId="bdca043f-b8af-42cd-92aa-67607905fc19" providerId="ADAL" clId="{DFA85B8D-68BC-B744-8CF1-D528D7DAE7FC}" dt="2022-09-01T21:43:49.368" v="2556" actId="478"/>
          <ac:spMkLst>
            <pc:docMk/>
            <pc:sldMk cId="1111087298" sldId="783"/>
            <ac:spMk id="58" creationId="{1DBA457B-7251-134D-B043-EB901475F457}"/>
          </ac:spMkLst>
        </pc:spChg>
        <pc:picChg chg="add mod">
          <ac:chgData name="Giovanna Benzoni" userId="bdca043f-b8af-42cd-92aa-67607905fc19" providerId="ADAL" clId="{DFA85B8D-68BC-B744-8CF1-D528D7DAE7FC}" dt="2022-09-01T22:09:17.791" v="2822"/>
          <ac:picMkLst>
            <pc:docMk/>
            <pc:sldMk cId="1111087298" sldId="783"/>
            <ac:picMk id="13" creationId="{55FB0B63-7B36-EFC5-3180-9DB32FA069A9}"/>
          </ac:picMkLst>
        </pc:picChg>
        <pc:picChg chg="mod">
          <ac:chgData name="Giovanna Benzoni" userId="bdca043f-b8af-42cd-92aa-67607905fc19" providerId="ADAL" clId="{DFA85B8D-68BC-B744-8CF1-D528D7DAE7FC}" dt="2022-08-31T22:41:45.058" v="1442" actId="1076"/>
          <ac:picMkLst>
            <pc:docMk/>
            <pc:sldMk cId="1111087298" sldId="783"/>
            <ac:picMk id="14" creationId="{A44715FF-8F65-A249-9A6B-3FC3DC85171D}"/>
          </ac:picMkLst>
        </pc:picChg>
        <pc:picChg chg="mod">
          <ac:chgData name="Giovanna Benzoni" userId="bdca043f-b8af-42cd-92aa-67607905fc19" providerId="ADAL" clId="{DFA85B8D-68BC-B744-8CF1-D528D7DAE7FC}" dt="2022-09-01T21:43:56.289" v="2557" actId="1076"/>
          <ac:picMkLst>
            <pc:docMk/>
            <pc:sldMk cId="1111087298" sldId="783"/>
            <ac:picMk id="15" creationId="{9F75DF22-19D9-3E4A-8A55-32B153D389AF}"/>
          </ac:picMkLst>
        </pc:picChg>
      </pc:sldChg>
      <pc:sldChg chg="addSp delSp modSp add mod">
        <pc:chgData name="Giovanna Benzoni" userId="bdca043f-b8af-42cd-92aa-67607905fc19" providerId="ADAL" clId="{DFA85B8D-68BC-B744-8CF1-D528D7DAE7FC}" dt="2022-09-01T22:09:27.988" v="2826"/>
        <pc:sldMkLst>
          <pc:docMk/>
          <pc:sldMk cId="1321036332" sldId="784"/>
        </pc:sldMkLst>
        <pc:spChg chg="mod">
          <ac:chgData name="Giovanna Benzoni" userId="bdca043f-b8af-42cd-92aa-67607905fc19" providerId="ADAL" clId="{DFA85B8D-68BC-B744-8CF1-D528D7DAE7FC}" dt="2022-09-01T21:48:41.243" v="2601" actId="20577"/>
          <ac:spMkLst>
            <pc:docMk/>
            <pc:sldMk cId="1321036332" sldId="784"/>
            <ac:spMk id="2" creationId="{3271BDD7-F00C-E046-BD5B-1AD97A3F9B51}"/>
          </ac:spMkLst>
        </pc:spChg>
        <pc:spChg chg="del">
          <ac:chgData name="Giovanna Benzoni" userId="bdca043f-b8af-42cd-92aa-67607905fc19" providerId="ADAL" clId="{DFA85B8D-68BC-B744-8CF1-D528D7DAE7FC}" dt="2022-08-31T23:08:37.919" v="1848" actId="478"/>
          <ac:spMkLst>
            <pc:docMk/>
            <pc:sldMk cId="1321036332" sldId="784"/>
            <ac:spMk id="6" creationId="{E6D3F149-BF9C-774E-AB35-B46E39F30D5F}"/>
          </ac:spMkLst>
        </pc:spChg>
        <pc:spChg chg="add mod">
          <ac:chgData name="Giovanna Benzoni" userId="bdca043f-b8af-42cd-92aa-67607905fc19" providerId="ADAL" clId="{DFA85B8D-68BC-B744-8CF1-D528D7DAE7FC}" dt="2022-08-31T23:09:13.707" v="1920" actId="1076"/>
          <ac:spMkLst>
            <pc:docMk/>
            <pc:sldMk cId="1321036332" sldId="784"/>
            <ac:spMk id="7" creationId="{BE33C769-1493-395D-D494-3BAAF0577EF9}"/>
          </ac:spMkLst>
        </pc:spChg>
        <pc:picChg chg="add mod">
          <ac:chgData name="Giovanna Benzoni" userId="bdca043f-b8af-42cd-92aa-67607905fc19" providerId="ADAL" clId="{DFA85B8D-68BC-B744-8CF1-D528D7DAE7FC}" dt="2022-09-01T22:09:27.988" v="2826"/>
          <ac:picMkLst>
            <pc:docMk/>
            <pc:sldMk cId="1321036332" sldId="784"/>
            <ac:picMk id="8" creationId="{A0C1353E-079A-95FE-B399-F5E9DFF1546A}"/>
          </ac:picMkLst>
        </pc:picChg>
      </pc:sldChg>
      <pc:sldChg chg="add del">
        <pc:chgData name="Giovanna Benzoni" userId="bdca043f-b8af-42cd-92aa-67607905fc19" providerId="ADAL" clId="{DFA85B8D-68BC-B744-8CF1-D528D7DAE7FC}" dt="2022-08-31T23:14:50.488" v="1967" actId="2696"/>
        <pc:sldMkLst>
          <pc:docMk/>
          <pc:sldMk cId="363348028" sldId="785"/>
        </pc:sldMkLst>
      </pc:sldChg>
      <pc:sldChg chg="delSp modSp add del mod ord modShow">
        <pc:chgData name="Giovanna Benzoni" userId="bdca043f-b8af-42cd-92aa-67607905fc19" providerId="ADAL" clId="{DFA85B8D-68BC-B744-8CF1-D528D7DAE7FC}" dt="2022-09-02T05:12:01.010" v="2935" actId="2696"/>
        <pc:sldMkLst>
          <pc:docMk/>
          <pc:sldMk cId="506403494" sldId="786"/>
        </pc:sldMkLst>
        <pc:spChg chg="mod">
          <ac:chgData name="Giovanna Benzoni" userId="bdca043f-b8af-42cd-92aa-67607905fc19" providerId="ADAL" clId="{DFA85B8D-68BC-B744-8CF1-D528D7DAE7FC}" dt="2022-08-31T23:12:19.362" v="1957" actId="20577"/>
          <ac:spMkLst>
            <pc:docMk/>
            <pc:sldMk cId="506403494" sldId="786"/>
            <ac:spMk id="2" creationId="{C1C3EF45-978B-3148-B4F1-BD05C509816E}"/>
          </ac:spMkLst>
        </pc:spChg>
        <pc:spChg chg="del">
          <ac:chgData name="Giovanna Benzoni" userId="bdca043f-b8af-42cd-92aa-67607905fc19" providerId="ADAL" clId="{DFA85B8D-68BC-B744-8CF1-D528D7DAE7FC}" dt="2022-08-31T23:12:27.237" v="1958" actId="478"/>
          <ac:spMkLst>
            <pc:docMk/>
            <pc:sldMk cId="506403494" sldId="786"/>
            <ac:spMk id="6" creationId="{04DF894F-0EF1-FA43-9949-98109610B8BF}"/>
          </ac:spMkLst>
        </pc:spChg>
      </pc:sldChg>
      <pc:sldChg chg="add del">
        <pc:chgData name="Giovanna Benzoni" userId="bdca043f-b8af-42cd-92aa-67607905fc19" providerId="ADAL" clId="{DFA85B8D-68BC-B744-8CF1-D528D7DAE7FC}" dt="2022-08-31T23:14:50.488" v="1967" actId="2696"/>
        <pc:sldMkLst>
          <pc:docMk/>
          <pc:sldMk cId="3534952601" sldId="787"/>
        </pc:sldMkLst>
      </pc:sldChg>
      <pc:sldChg chg="addSp delSp modSp new mod">
        <pc:chgData name="Giovanna Benzoni" userId="bdca043f-b8af-42cd-92aa-67607905fc19" providerId="ADAL" clId="{DFA85B8D-68BC-B744-8CF1-D528D7DAE7FC}" dt="2022-09-01T22:08:56.293" v="2814"/>
        <pc:sldMkLst>
          <pc:docMk/>
          <pc:sldMk cId="1148470139" sldId="788"/>
        </pc:sldMkLst>
        <pc:spChg chg="del">
          <ac:chgData name="Giovanna Benzoni" userId="bdca043f-b8af-42cd-92aa-67607905fc19" providerId="ADAL" clId="{DFA85B8D-68BC-B744-8CF1-D528D7DAE7FC}" dt="2022-08-31T22:32:01.728" v="1195"/>
          <ac:spMkLst>
            <pc:docMk/>
            <pc:sldMk cId="1148470139" sldId="788"/>
            <ac:spMk id="2" creationId="{40CFFDC2-8863-BA79-F21C-366A2361C369}"/>
          </ac:spMkLst>
        </pc:spChg>
        <pc:spChg chg="add mod">
          <ac:chgData name="Giovanna Benzoni" userId="bdca043f-b8af-42cd-92aa-67607905fc19" providerId="ADAL" clId="{DFA85B8D-68BC-B744-8CF1-D528D7DAE7FC}" dt="2022-08-31T22:32:01.728" v="1195"/>
          <ac:spMkLst>
            <pc:docMk/>
            <pc:sldMk cId="1148470139" sldId="788"/>
            <ac:spMk id="6" creationId="{18D26D81-983D-12AD-3C86-1E469E2CC8A8}"/>
          </ac:spMkLst>
        </pc:spChg>
        <pc:picChg chg="add mod">
          <ac:chgData name="Giovanna Benzoni" userId="bdca043f-b8af-42cd-92aa-67607905fc19" providerId="ADAL" clId="{DFA85B8D-68BC-B744-8CF1-D528D7DAE7FC}" dt="2022-08-31T19:28:13.335" v="1080" actId="1076"/>
          <ac:picMkLst>
            <pc:docMk/>
            <pc:sldMk cId="1148470139" sldId="788"/>
            <ac:picMk id="5" creationId="{9D3042AD-2537-CEAF-0E34-58E2C780E6B5}"/>
          </ac:picMkLst>
        </pc:picChg>
        <pc:picChg chg="add mod">
          <ac:chgData name="Giovanna Benzoni" userId="bdca043f-b8af-42cd-92aa-67607905fc19" providerId="ADAL" clId="{DFA85B8D-68BC-B744-8CF1-D528D7DAE7FC}" dt="2022-08-31T22:32:20.390" v="1197"/>
          <ac:picMkLst>
            <pc:docMk/>
            <pc:sldMk cId="1148470139" sldId="788"/>
            <ac:picMk id="7" creationId="{1804BFA7-46A1-800E-BAF8-4857463EA23B}"/>
          </ac:picMkLst>
        </pc:picChg>
        <pc:picChg chg="add mod">
          <ac:chgData name="Giovanna Benzoni" userId="bdca043f-b8af-42cd-92aa-67607905fc19" providerId="ADAL" clId="{DFA85B8D-68BC-B744-8CF1-D528D7DAE7FC}" dt="2022-09-01T22:08:56.293" v="2814"/>
          <ac:picMkLst>
            <pc:docMk/>
            <pc:sldMk cId="1148470139" sldId="788"/>
            <ac:picMk id="8" creationId="{B35687AC-5F6A-7199-53AE-04E8D07E6FA2}"/>
          </ac:picMkLst>
        </pc:picChg>
      </pc:sldChg>
      <pc:sldChg chg="addSp delSp modSp new mod">
        <pc:chgData name="Giovanna Benzoni" userId="bdca043f-b8af-42cd-92aa-67607905fc19" providerId="ADAL" clId="{DFA85B8D-68BC-B744-8CF1-D528D7DAE7FC}" dt="2022-09-01T22:08:59.726" v="2815"/>
        <pc:sldMkLst>
          <pc:docMk/>
          <pc:sldMk cId="1047985430" sldId="789"/>
        </pc:sldMkLst>
        <pc:spChg chg="del">
          <ac:chgData name="Giovanna Benzoni" userId="bdca043f-b8af-42cd-92aa-67607905fc19" providerId="ADAL" clId="{DFA85B8D-68BC-B744-8CF1-D528D7DAE7FC}" dt="2022-08-31T22:32:11.180" v="1196"/>
          <ac:spMkLst>
            <pc:docMk/>
            <pc:sldMk cId="1047985430" sldId="789"/>
            <ac:spMk id="2" creationId="{85787813-F972-9B1F-FF91-9C38870A2CAD}"/>
          </ac:spMkLst>
        </pc:spChg>
        <pc:spChg chg="add del mod">
          <ac:chgData name="Giovanna Benzoni" userId="bdca043f-b8af-42cd-92aa-67607905fc19" providerId="ADAL" clId="{DFA85B8D-68BC-B744-8CF1-D528D7DAE7FC}" dt="2022-08-31T19:26:54.967" v="1074" actId="478"/>
          <ac:spMkLst>
            <pc:docMk/>
            <pc:sldMk cId="1047985430" sldId="789"/>
            <ac:spMk id="6" creationId="{C88079CA-D527-A831-B696-075FE5DCDA03}"/>
          </ac:spMkLst>
        </pc:spChg>
        <pc:spChg chg="add mod">
          <ac:chgData name="Giovanna Benzoni" userId="bdca043f-b8af-42cd-92aa-67607905fc19" providerId="ADAL" clId="{DFA85B8D-68BC-B744-8CF1-D528D7DAE7FC}" dt="2022-08-31T22:32:11.180" v="1196"/>
          <ac:spMkLst>
            <pc:docMk/>
            <pc:sldMk cId="1047985430" sldId="789"/>
            <ac:spMk id="14" creationId="{E37F11C9-3FF7-4061-B307-D001BB8E7D3F}"/>
          </ac:spMkLst>
        </pc:spChg>
        <pc:picChg chg="add mod">
          <ac:chgData name="Giovanna Benzoni" userId="bdca043f-b8af-42cd-92aa-67607905fc19" providerId="ADAL" clId="{DFA85B8D-68BC-B744-8CF1-D528D7DAE7FC}" dt="2022-08-31T19:27:06.045" v="1077" actId="166"/>
          <ac:picMkLst>
            <pc:docMk/>
            <pc:sldMk cId="1047985430" sldId="789"/>
            <ac:picMk id="8" creationId="{DD2027D9-0ADB-3C57-02B7-2686DAC2B866}"/>
          </ac:picMkLst>
        </pc:picChg>
        <pc:picChg chg="add mod">
          <ac:chgData name="Giovanna Benzoni" userId="bdca043f-b8af-42cd-92aa-67607905fc19" providerId="ADAL" clId="{DFA85B8D-68BC-B744-8CF1-D528D7DAE7FC}" dt="2022-08-31T19:25:29.948" v="1068" actId="14100"/>
          <ac:picMkLst>
            <pc:docMk/>
            <pc:sldMk cId="1047985430" sldId="789"/>
            <ac:picMk id="10" creationId="{BD70499D-1F96-636B-999E-8520F3DCDD84}"/>
          </ac:picMkLst>
        </pc:picChg>
        <pc:picChg chg="add mod">
          <ac:chgData name="Giovanna Benzoni" userId="bdca043f-b8af-42cd-92aa-67607905fc19" providerId="ADAL" clId="{DFA85B8D-68BC-B744-8CF1-D528D7DAE7FC}" dt="2022-08-31T19:26:58.805" v="1075" actId="1076"/>
          <ac:picMkLst>
            <pc:docMk/>
            <pc:sldMk cId="1047985430" sldId="789"/>
            <ac:picMk id="12" creationId="{5D87995F-94DD-B40E-7355-66C4DCBCB55E}"/>
          </ac:picMkLst>
        </pc:picChg>
        <pc:picChg chg="add mod">
          <ac:chgData name="Giovanna Benzoni" userId="bdca043f-b8af-42cd-92aa-67607905fc19" providerId="ADAL" clId="{DFA85B8D-68BC-B744-8CF1-D528D7DAE7FC}" dt="2022-08-31T19:27:14.182" v="1078"/>
          <ac:picMkLst>
            <pc:docMk/>
            <pc:sldMk cId="1047985430" sldId="789"/>
            <ac:picMk id="13" creationId="{C7C17DAF-E74D-B43E-760B-F174697DEF20}"/>
          </ac:picMkLst>
        </pc:picChg>
        <pc:picChg chg="add mod">
          <ac:chgData name="Giovanna Benzoni" userId="bdca043f-b8af-42cd-92aa-67607905fc19" providerId="ADAL" clId="{DFA85B8D-68BC-B744-8CF1-D528D7DAE7FC}" dt="2022-09-01T22:08:59.726" v="2815"/>
          <ac:picMkLst>
            <pc:docMk/>
            <pc:sldMk cId="1047985430" sldId="789"/>
            <ac:picMk id="15" creationId="{C9BEE485-57E6-E0A7-E682-48CD6CC25ECD}"/>
          </ac:picMkLst>
        </pc:picChg>
      </pc:sldChg>
      <pc:sldChg chg="addSp delSp modSp new mod">
        <pc:chgData name="Giovanna Benzoni" userId="bdca043f-b8af-42cd-92aa-67607905fc19" providerId="ADAL" clId="{DFA85B8D-68BC-B744-8CF1-D528D7DAE7FC}" dt="2022-09-01T22:09:08.092" v="2818"/>
        <pc:sldMkLst>
          <pc:docMk/>
          <pc:sldMk cId="3058457146" sldId="790"/>
        </pc:sldMkLst>
        <pc:spChg chg="mod">
          <ac:chgData name="Giovanna Benzoni" userId="bdca043f-b8af-42cd-92aa-67607905fc19" providerId="ADAL" clId="{DFA85B8D-68BC-B744-8CF1-D528D7DAE7FC}" dt="2022-09-01T14:55:47.088" v="2439" actId="1076"/>
          <ac:spMkLst>
            <pc:docMk/>
            <pc:sldMk cId="3058457146" sldId="790"/>
            <ac:spMk id="2" creationId="{95DA1B64-D8DD-CD58-4344-A9C3A000AC1A}"/>
          </ac:spMkLst>
        </pc:spChg>
        <pc:spChg chg="add del mod">
          <ac:chgData name="Giovanna Benzoni" userId="bdca043f-b8af-42cd-92aa-67607905fc19" providerId="ADAL" clId="{DFA85B8D-68BC-B744-8CF1-D528D7DAE7FC}" dt="2022-09-01T14:48:55.338" v="2353" actId="21"/>
          <ac:spMkLst>
            <pc:docMk/>
            <pc:sldMk cId="3058457146" sldId="790"/>
            <ac:spMk id="5" creationId="{5FEFB41F-CFA5-EA2E-91B9-B2899747EF6A}"/>
          </ac:spMkLst>
        </pc:spChg>
        <pc:spChg chg="add mod">
          <ac:chgData name="Giovanna Benzoni" userId="bdca043f-b8af-42cd-92aa-67607905fc19" providerId="ADAL" clId="{DFA85B8D-68BC-B744-8CF1-D528D7DAE7FC}" dt="2022-09-01T14:56:06.550" v="2442" actId="1076"/>
          <ac:spMkLst>
            <pc:docMk/>
            <pc:sldMk cId="3058457146" sldId="790"/>
            <ac:spMk id="7" creationId="{5F584B5C-DAC2-7465-5336-D961F19BBC51}"/>
          </ac:spMkLst>
        </pc:spChg>
        <pc:spChg chg="add mod">
          <ac:chgData name="Giovanna Benzoni" userId="bdca043f-b8af-42cd-92aa-67607905fc19" providerId="ADAL" clId="{DFA85B8D-68BC-B744-8CF1-D528D7DAE7FC}" dt="2022-09-01T21:30:36.300" v="2533" actId="20577"/>
          <ac:spMkLst>
            <pc:docMk/>
            <pc:sldMk cId="3058457146" sldId="790"/>
            <ac:spMk id="9" creationId="{2BEAFFC4-4844-4BC0-72EB-E8906A44E8EE}"/>
          </ac:spMkLst>
        </pc:spChg>
        <pc:spChg chg="add del mod">
          <ac:chgData name="Giovanna Benzoni" userId="bdca043f-b8af-42cd-92aa-67607905fc19" providerId="ADAL" clId="{DFA85B8D-68BC-B744-8CF1-D528D7DAE7FC}" dt="2022-09-01T15:05:05.912" v="2460" actId="478"/>
          <ac:spMkLst>
            <pc:docMk/>
            <pc:sldMk cId="3058457146" sldId="790"/>
            <ac:spMk id="11" creationId="{294356E0-7C37-6096-9043-14786C7DA98B}"/>
          </ac:spMkLst>
        </pc:spChg>
        <pc:spChg chg="add mod">
          <ac:chgData name="Giovanna Benzoni" userId="bdca043f-b8af-42cd-92aa-67607905fc19" providerId="ADAL" clId="{DFA85B8D-68BC-B744-8CF1-D528D7DAE7FC}" dt="2022-09-01T15:07:11.904" v="2485" actId="1076"/>
          <ac:spMkLst>
            <pc:docMk/>
            <pc:sldMk cId="3058457146" sldId="790"/>
            <ac:spMk id="13" creationId="{86AF7CE2-115D-8674-1156-C848880F0162}"/>
          </ac:spMkLst>
        </pc:spChg>
        <pc:spChg chg="add mod">
          <ac:chgData name="Giovanna Benzoni" userId="bdca043f-b8af-42cd-92aa-67607905fc19" providerId="ADAL" clId="{DFA85B8D-68BC-B744-8CF1-D528D7DAE7FC}" dt="2022-09-01T15:01:22.011" v="2445" actId="207"/>
          <ac:spMkLst>
            <pc:docMk/>
            <pc:sldMk cId="3058457146" sldId="790"/>
            <ac:spMk id="18" creationId="{B8E30D77-3119-FE64-08EC-A22647E8462F}"/>
          </ac:spMkLst>
        </pc:spChg>
        <pc:spChg chg="add mod">
          <ac:chgData name="Giovanna Benzoni" userId="bdca043f-b8af-42cd-92aa-67607905fc19" providerId="ADAL" clId="{DFA85B8D-68BC-B744-8CF1-D528D7DAE7FC}" dt="2022-09-01T15:07:00.931" v="2482" actId="1076"/>
          <ac:spMkLst>
            <pc:docMk/>
            <pc:sldMk cId="3058457146" sldId="790"/>
            <ac:spMk id="19" creationId="{BE250F23-D2EA-74C8-3A5F-0FCE4AA507AF}"/>
          </ac:spMkLst>
        </pc:spChg>
        <pc:spChg chg="add del mod">
          <ac:chgData name="Giovanna Benzoni" userId="bdca043f-b8af-42cd-92aa-67607905fc19" providerId="ADAL" clId="{DFA85B8D-68BC-B744-8CF1-D528D7DAE7FC}" dt="2022-09-01T21:36:54.463" v="2541" actId="478"/>
          <ac:spMkLst>
            <pc:docMk/>
            <pc:sldMk cId="3058457146" sldId="790"/>
            <ac:spMk id="23" creationId="{911C5089-4506-61CA-D773-4E70F08E3F90}"/>
          </ac:spMkLst>
        </pc:spChg>
        <pc:spChg chg="add del mod">
          <ac:chgData name="Giovanna Benzoni" userId="bdca043f-b8af-42cd-92aa-67607905fc19" providerId="ADAL" clId="{DFA85B8D-68BC-B744-8CF1-D528D7DAE7FC}" dt="2022-09-01T21:36:52.012" v="2540" actId="478"/>
          <ac:spMkLst>
            <pc:docMk/>
            <pc:sldMk cId="3058457146" sldId="790"/>
            <ac:spMk id="24" creationId="{F819C893-780A-862D-442D-85BF2A69D920}"/>
          </ac:spMkLst>
        </pc:spChg>
        <pc:picChg chg="add mod modCrop">
          <ac:chgData name="Giovanna Benzoni" userId="bdca043f-b8af-42cd-92aa-67607905fc19" providerId="ADAL" clId="{DFA85B8D-68BC-B744-8CF1-D528D7DAE7FC}" dt="2022-09-01T21:30:42.574" v="2535" actId="1076"/>
          <ac:picMkLst>
            <pc:docMk/>
            <pc:sldMk cId="3058457146" sldId="790"/>
            <ac:picMk id="14" creationId="{96A0E381-0778-D749-F61C-9CBC013D6332}"/>
          </ac:picMkLst>
        </pc:picChg>
        <pc:picChg chg="add mod modCrop">
          <ac:chgData name="Giovanna Benzoni" userId="bdca043f-b8af-42cd-92aa-67607905fc19" providerId="ADAL" clId="{DFA85B8D-68BC-B744-8CF1-D528D7DAE7FC}" dt="2022-09-01T15:06:54.728" v="2481" actId="1076"/>
          <ac:picMkLst>
            <pc:docMk/>
            <pc:sldMk cId="3058457146" sldId="790"/>
            <ac:picMk id="15" creationId="{EB3EEAE3-4CB9-2C72-A954-AFD61E669A91}"/>
          </ac:picMkLst>
        </pc:picChg>
        <pc:picChg chg="add mod modCrop">
          <ac:chgData name="Giovanna Benzoni" userId="bdca043f-b8af-42cd-92aa-67607905fc19" providerId="ADAL" clId="{DFA85B8D-68BC-B744-8CF1-D528D7DAE7FC}" dt="2022-09-01T15:07:00.931" v="2482" actId="1076"/>
          <ac:picMkLst>
            <pc:docMk/>
            <pc:sldMk cId="3058457146" sldId="790"/>
            <ac:picMk id="17" creationId="{AD7B99ED-1CB7-7F69-8E7F-A99C155BAD38}"/>
          </ac:picMkLst>
        </pc:picChg>
        <pc:picChg chg="add mod">
          <ac:chgData name="Giovanna Benzoni" userId="bdca043f-b8af-42cd-92aa-67607905fc19" providerId="ADAL" clId="{DFA85B8D-68BC-B744-8CF1-D528D7DAE7FC}" dt="2022-09-01T15:07:06.966" v="2484" actId="1076"/>
          <ac:picMkLst>
            <pc:docMk/>
            <pc:sldMk cId="3058457146" sldId="790"/>
            <ac:picMk id="21" creationId="{27674AE5-30B2-7F45-0D1D-B70716B28E67}"/>
          </ac:picMkLst>
        </pc:picChg>
        <pc:picChg chg="add mod">
          <ac:chgData name="Giovanna Benzoni" userId="bdca043f-b8af-42cd-92aa-67607905fc19" providerId="ADAL" clId="{DFA85B8D-68BC-B744-8CF1-D528D7DAE7FC}" dt="2022-09-01T21:29:52.916" v="2522"/>
          <ac:picMkLst>
            <pc:docMk/>
            <pc:sldMk cId="3058457146" sldId="790"/>
            <ac:picMk id="22" creationId="{C76AC162-2E1A-0276-F96B-CA65339920E3}"/>
          </ac:picMkLst>
        </pc:picChg>
        <pc:picChg chg="add mod">
          <ac:chgData name="Giovanna Benzoni" userId="bdca043f-b8af-42cd-92aa-67607905fc19" providerId="ADAL" clId="{DFA85B8D-68BC-B744-8CF1-D528D7DAE7FC}" dt="2022-09-01T22:09:08.092" v="2818"/>
          <ac:picMkLst>
            <pc:docMk/>
            <pc:sldMk cId="3058457146" sldId="790"/>
            <ac:picMk id="25" creationId="{50F259D0-7C30-9928-32B8-A5C0AD2B2B94}"/>
          </ac:picMkLst>
        </pc:picChg>
      </pc:sldChg>
      <pc:sldChg chg="addSp delSp modSp new mod modAnim">
        <pc:chgData name="Giovanna Benzoni" userId="bdca043f-b8af-42cd-92aa-67607905fc19" providerId="ADAL" clId="{DFA85B8D-68BC-B744-8CF1-D528D7DAE7FC}" dt="2022-09-01T22:10:30.206" v="2835"/>
        <pc:sldMkLst>
          <pc:docMk/>
          <pc:sldMk cId="2499839095" sldId="791"/>
        </pc:sldMkLst>
        <pc:spChg chg="add del mod">
          <ac:chgData name="Giovanna Benzoni" userId="bdca043f-b8af-42cd-92aa-67607905fc19" providerId="ADAL" clId="{DFA85B8D-68BC-B744-8CF1-D528D7DAE7FC}" dt="2022-08-31T22:50:42.784" v="1601" actId="20577"/>
          <ac:spMkLst>
            <pc:docMk/>
            <pc:sldMk cId="2499839095" sldId="791"/>
            <ac:spMk id="2" creationId="{36A0DE56-6F0F-B13E-615A-F7E5B01540D4}"/>
          </ac:spMkLst>
        </pc:spChg>
        <pc:spChg chg="add del mod">
          <ac:chgData name="Giovanna Benzoni" userId="bdca043f-b8af-42cd-92aa-67607905fc19" providerId="ADAL" clId="{DFA85B8D-68BC-B744-8CF1-D528D7DAE7FC}" dt="2022-08-31T22:49:42.157" v="1594"/>
          <ac:spMkLst>
            <pc:docMk/>
            <pc:sldMk cId="2499839095" sldId="791"/>
            <ac:spMk id="5" creationId="{62B4BFA6-B5FF-022F-DBD7-C5D2563D0A2B}"/>
          </ac:spMkLst>
        </pc:spChg>
        <pc:spChg chg="add del mod">
          <ac:chgData name="Giovanna Benzoni" userId="bdca043f-b8af-42cd-92aa-67607905fc19" providerId="ADAL" clId="{DFA85B8D-68BC-B744-8CF1-D528D7DAE7FC}" dt="2022-08-31T22:50:03.950" v="1598"/>
          <ac:spMkLst>
            <pc:docMk/>
            <pc:sldMk cId="2499839095" sldId="791"/>
            <ac:spMk id="7" creationId="{59459310-3DB0-E130-30E7-0471EE18E605}"/>
          </ac:spMkLst>
        </pc:spChg>
        <pc:spChg chg="add mod">
          <ac:chgData name="Giovanna Benzoni" userId="bdca043f-b8af-42cd-92aa-67607905fc19" providerId="ADAL" clId="{DFA85B8D-68BC-B744-8CF1-D528D7DAE7FC}" dt="2022-09-01T21:47:00.997" v="2597" actId="20577"/>
          <ac:spMkLst>
            <pc:docMk/>
            <pc:sldMk cId="2499839095" sldId="791"/>
            <ac:spMk id="10" creationId="{E0388445-0D5A-3619-FD46-556B9975D0A7}"/>
          </ac:spMkLst>
        </pc:spChg>
        <pc:spChg chg="add mod">
          <ac:chgData name="Giovanna Benzoni" userId="bdca043f-b8af-42cd-92aa-67607905fc19" providerId="ADAL" clId="{DFA85B8D-68BC-B744-8CF1-D528D7DAE7FC}" dt="2022-09-01T21:46:06.470" v="2595" actId="1076"/>
          <ac:spMkLst>
            <pc:docMk/>
            <pc:sldMk cId="2499839095" sldId="791"/>
            <ac:spMk id="13" creationId="{BC0C06BD-C6B3-97B1-1E67-83D081C13E2F}"/>
          </ac:spMkLst>
        </pc:spChg>
        <pc:spChg chg="add del mod">
          <ac:chgData name="Giovanna Benzoni" userId="bdca043f-b8af-42cd-92aa-67607905fc19" providerId="ADAL" clId="{DFA85B8D-68BC-B744-8CF1-D528D7DAE7FC}" dt="2022-08-31T23:05:16.962" v="1761" actId="478"/>
          <ac:spMkLst>
            <pc:docMk/>
            <pc:sldMk cId="2499839095" sldId="791"/>
            <ac:spMk id="19" creationId="{CA4DBDE7-FE21-8AA8-D0E5-48A5A432E145}"/>
          </ac:spMkLst>
        </pc:spChg>
        <pc:spChg chg="add del mod">
          <ac:chgData name="Giovanna Benzoni" userId="bdca043f-b8af-42cd-92aa-67607905fc19" providerId="ADAL" clId="{DFA85B8D-68BC-B744-8CF1-D528D7DAE7FC}" dt="2022-09-01T21:45:57.259" v="2592" actId="478"/>
          <ac:spMkLst>
            <pc:docMk/>
            <pc:sldMk cId="2499839095" sldId="791"/>
            <ac:spMk id="20" creationId="{A6FB9FB7-2917-F9D2-9A0E-7A14064CA045}"/>
          </ac:spMkLst>
        </pc:spChg>
        <pc:picChg chg="add del">
          <ac:chgData name="Giovanna Benzoni" userId="bdca043f-b8af-42cd-92aa-67607905fc19" providerId="ADAL" clId="{DFA85B8D-68BC-B744-8CF1-D528D7DAE7FC}" dt="2022-08-31T22:49:53.561" v="1596"/>
          <ac:picMkLst>
            <pc:docMk/>
            <pc:sldMk cId="2499839095" sldId="791"/>
            <ac:picMk id="6" creationId="{E581DA8F-13C7-1CD1-A711-512E71A99725}"/>
          </ac:picMkLst>
        </pc:picChg>
        <pc:picChg chg="add mod">
          <ac:chgData name="Giovanna Benzoni" userId="bdca043f-b8af-42cd-92aa-67607905fc19" providerId="ADAL" clId="{DFA85B8D-68BC-B744-8CF1-D528D7DAE7FC}" dt="2022-09-01T21:46:03.520" v="2594" actId="1076"/>
          <ac:picMkLst>
            <pc:docMk/>
            <pc:sldMk cId="2499839095" sldId="791"/>
            <ac:picMk id="8" creationId="{2E793FD0-03EF-9D7C-F1D7-F33D6C07EA3B}"/>
          </ac:picMkLst>
        </pc:picChg>
        <pc:picChg chg="add mod">
          <ac:chgData name="Giovanna Benzoni" userId="bdca043f-b8af-42cd-92aa-67607905fc19" providerId="ADAL" clId="{DFA85B8D-68BC-B744-8CF1-D528D7DAE7FC}" dt="2022-08-31T23:06:27.293" v="1779" actId="1076"/>
          <ac:picMkLst>
            <pc:docMk/>
            <pc:sldMk cId="2499839095" sldId="791"/>
            <ac:picMk id="11" creationId="{8A6FEF77-9B4C-40FD-FD45-C71FA2BB9D97}"/>
          </ac:picMkLst>
        </pc:picChg>
        <pc:picChg chg="add del mod">
          <ac:chgData name="Giovanna Benzoni" userId="bdca043f-b8af-42cd-92aa-67607905fc19" providerId="ADAL" clId="{DFA85B8D-68BC-B744-8CF1-D528D7DAE7FC}" dt="2022-08-31T22:59:27.146" v="1687" actId="478"/>
          <ac:picMkLst>
            <pc:docMk/>
            <pc:sldMk cId="2499839095" sldId="791"/>
            <ac:picMk id="14" creationId="{1B5D368E-EF2C-0F63-04F7-666E817B65FC}"/>
          </ac:picMkLst>
        </pc:picChg>
        <pc:picChg chg="add mod">
          <ac:chgData name="Giovanna Benzoni" userId="bdca043f-b8af-42cd-92aa-67607905fc19" providerId="ADAL" clId="{DFA85B8D-68BC-B744-8CF1-D528D7DAE7FC}" dt="2022-08-31T23:06:03.760" v="1774" actId="1076"/>
          <ac:picMkLst>
            <pc:docMk/>
            <pc:sldMk cId="2499839095" sldId="791"/>
            <ac:picMk id="15" creationId="{24BE7314-9B2F-FAA4-45F8-64F26DCCB2FD}"/>
          </ac:picMkLst>
        </pc:picChg>
        <pc:picChg chg="add mod modCrop">
          <ac:chgData name="Giovanna Benzoni" userId="bdca043f-b8af-42cd-92aa-67607905fc19" providerId="ADAL" clId="{DFA85B8D-68BC-B744-8CF1-D528D7DAE7FC}" dt="2022-08-31T23:06:06.115" v="1775" actId="1076"/>
          <ac:picMkLst>
            <pc:docMk/>
            <pc:sldMk cId="2499839095" sldId="791"/>
            <ac:picMk id="16" creationId="{0484C77F-0E92-C8FE-FAA8-32E1B17FE8E2}"/>
          </ac:picMkLst>
        </pc:picChg>
        <pc:picChg chg="add mod">
          <ac:chgData name="Giovanna Benzoni" userId="bdca043f-b8af-42cd-92aa-67607905fc19" providerId="ADAL" clId="{DFA85B8D-68BC-B744-8CF1-D528D7DAE7FC}" dt="2022-09-01T21:48:18.354" v="2599" actId="14100"/>
          <ac:picMkLst>
            <pc:docMk/>
            <pc:sldMk cId="2499839095" sldId="791"/>
            <ac:picMk id="17" creationId="{E26E83B3-D85B-EA63-535F-FFE8B9BC36F9}"/>
          </ac:picMkLst>
        </pc:picChg>
        <pc:picChg chg="add mod">
          <ac:chgData name="Giovanna Benzoni" userId="bdca043f-b8af-42cd-92aa-67607905fc19" providerId="ADAL" clId="{DFA85B8D-68BC-B744-8CF1-D528D7DAE7FC}" dt="2022-09-01T22:09:22.974" v="2824"/>
          <ac:picMkLst>
            <pc:docMk/>
            <pc:sldMk cId="2499839095" sldId="791"/>
            <ac:picMk id="21" creationId="{4B0B0F75-F654-143B-6D43-2C24D715CDE6}"/>
          </ac:picMkLst>
        </pc:picChg>
        <pc:picChg chg="add mod">
          <ac:chgData name="Giovanna Benzoni" userId="bdca043f-b8af-42cd-92aa-67607905fc19" providerId="ADAL" clId="{DFA85B8D-68BC-B744-8CF1-D528D7DAE7FC}" dt="2022-09-01T22:10:30.206" v="2835"/>
          <ac:picMkLst>
            <pc:docMk/>
            <pc:sldMk cId="2499839095" sldId="791"/>
            <ac:picMk id="22" creationId="{5BBE4F8D-4432-E83B-0499-459E894D55A4}"/>
          </ac:picMkLst>
        </pc:picChg>
      </pc:sldChg>
      <pc:sldChg chg="addSp modSp new mod">
        <pc:chgData name="Giovanna Benzoni" userId="bdca043f-b8af-42cd-92aa-67607905fc19" providerId="ADAL" clId="{DFA85B8D-68BC-B744-8CF1-D528D7DAE7FC}" dt="2022-09-01T22:10:38.618" v="2838"/>
        <pc:sldMkLst>
          <pc:docMk/>
          <pc:sldMk cId="87330292" sldId="792"/>
        </pc:sldMkLst>
        <pc:spChg chg="mod">
          <ac:chgData name="Giovanna Benzoni" userId="bdca043f-b8af-42cd-92aa-67607905fc19" providerId="ADAL" clId="{DFA85B8D-68BC-B744-8CF1-D528D7DAE7FC}" dt="2022-08-31T23:13:57.087" v="1961"/>
          <ac:spMkLst>
            <pc:docMk/>
            <pc:sldMk cId="87330292" sldId="792"/>
            <ac:spMk id="2" creationId="{C86E221F-E1DE-A6BF-BCF7-727754A86685}"/>
          </ac:spMkLst>
        </pc:spChg>
        <pc:spChg chg="add mod">
          <ac:chgData name="Giovanna Benzoni" userId="bdca043f-b8af-42cd-92aa-67607905fc19" providerId="ADAL" clId="{DFA85B8D-68BC-B744-8CF1-D528D7DAE7FC}" dt="2022-08-31T23:13:40.959" v="1960"/>
          <ac:spMkLst>
            <pc:docMk/>
            <pc:sldMk cId="87330292" sldId="792"/>
            <ac:spMk id="5" creationId="{1B8D3E20-01C0-BABC-3B8A-4F8AE353D2EA}"/>
          </ac:spMkLst>
        </pc:spChg>
        <pc:spChg chg="add mod">
          <ac:chgData name="Giovanna Benzoni" userId="bdca043f-b8af-42cd-92aa-67607905fc19" providerId="ADAL" clId="{DFA85B8D-68BC-B744-8CF1-D528D7DAE7FC}" dt="2022-09-01T21:50:40.482" v="2603" actId="1076"/>
          <ac:spMkLst>
            <pc:docMk/>
            <pc:sldMk cId="87330292" sldId="792"/>
            <ac:spMk id="6" creationId="{CADCA3BC-EEEC-C4C1-469D-DF08EE5E65CF}"/>
          </ac:spMkLst>
        </pc:spChg>
        <pc:spChg chg="mod">
          <ac:chgData name="Giovanna Benzoni" userId="bdca043f-b8af-42cd-92aa-67607905fc19" providerId="ADAL" clId="{DFA85B8D-68BC-B744-8CF1-D528D7DAE7FC}" dt="2022-08-31T23:13:40.959" v="1960"/>
          <ac:spMkLst>
            <pc:docMk/>
            <pc:sldMk cId="87330292" sldId="792"/>
            <ac:spMk id="9" creationId="{3E7E945C-9313-F13A-8145-DDA8B1620077}"/>
          </ac:spMkLst>
        </pc:spChg>
        <pc:spChg chg="add mod">
          <ac:chgData name="Giovanna Benzoni" userId="bdca043f-b8af-42cd-92aa-67607905fc19" providerId="ADAL" clId="{DFA85B8D-68BC-B744-8CF1-D528D7DAE7FC}" dt="2022-08-31T23:13:40.959" v="1960"/>
          <ac:spMkLst>
            <pc:docMk/>
            <pc:sldMk cId="87330292" sldId="792"/>
            <ac:spMk id="11" creationId="{039D5DF3-0ABF-19E9-913C-99E54B638F23}"/>
          </ac:spMkLst>
        </pc:spChg>
        <pc:spChg chg="add mod">
          <ac:chgData name="Giovanna Benzoni" userId="bdca043f-b8af-42cd-92aa-67607905fc19" providerId="ADAL" clId="{DFA85B8D-68BC-B744-8CF1-D528D7DAE7FC}" dt="2022-08-31T23:13:40.959" v="1960"/>
          <ac:spMkLst>
            <pc:docMk/>
            <pc:sldMk cId="87330292" sldId="792"/>
            <ac:spMk id="13" creationId="{0420D608-6323-2E24-E42F-17055A584259}"/>
          </ac:spMkLst>
        </pc:spChg>
        <pc:grpChg chg="add mod">
          <ac:chgData name="Giovanna Benzoni" userId="bdca043f-b8af-42cd-92aa-67607905fc19" providerId="ADAL" clId="{DFA85B8D-68BC-B744-8CF1-D528D7DAE7FC}" dt="2022-08-31T23:13:40.959" v="1960"/>
          <ac:grpSpMkLst>
            <pc:docMk/>
            <pc:sldMk cId="87330292" sldId="792"/>
            <ac:grpSpMk id="7" creationId="{5BAABBE5-F245-7BC6-14F8-69CA95C7BEAA}"/>
          </ac:grpSpMkLst>
        </pc:grpChg>
        <pc:picChg chg="mod">
          <ac:chgData name="Giovanna Benzoni" userId="bdca043f-b8af-42cd-92aa-67607905fc19" providerId="ADAL" clId="{DFA85B8D-68BC-B744-8CF1-D528D7DAE7FC}" dt="2022-08-31T23:13:40.959" v="1960"/>
          <ac:picMkLst>
            <pc:docMk/>
            <pc:sldMk cId="87330292" sldId="792"/>
            <ac:picMk id="8" creationId="{93DBEB10-0326-8DD2-48CC-EA6A95E4285A}"/>
          </ac:picMkLst>
        </pc:picChg>
        <pc:picChg chg="add mod">
          <ac:chgData name="Giovanna Benzoni" userId="bdca043f-b8af-42cd-92aa-67607905fc19" providerId="ADAL" clId="{DFA85B8D-68BC-B744-8CF1-D528D7DAE7FC}" dt="2022-08-31T23:13:40.959" v="1960"/>
          <ac:picMkLst>
            <pc:docMk/>
            <pc:sldMk cId="87330292" sldId="792"/>
            <ac:picMk id="10" creationId="{06571AAC-016B-59B1-D2B2-14E20B0D78F0}"/>
          </ac:picMkLst>
        </pc:picChg>
        <pc:picChg chg="add mod">
          <ac:chgData name="Giovanna Benzoni" userId="bdca043f-b8af-42cd-92aa-67607905fc19" providerId="ADAL" clId="{DFA85B8D-68BC-B744-8CF1-D528D7DAE7FC}" dt="2022-08-31T23:13:40.959" v="1960"/>
          <ac:picMkLst>
            <pc:docMk/>
            <pc:sldMk cId="87330292" sldId="792"/>
            <ac:picMk id="12" creationId="{008A88D0-999E-99AA-DC31-B4D209727496}"/>
          </ac:picMkLst>
        </pc:picChg>
        <pc:picChg chg="add mod">
          <ac:chgData name="Giovanna Benzoni" userId="bdca043f-b8af-42cd-92aa-67607905fc19" providerId="ADAL" clId="{DFA85B8D-68BC-B744-8CF1-D528D7DAE7FC}" dt="2022-09-01T22:09:32.419" v="2827"/>
          <ac:picMkLst>
            <pc:docMk/>
            <pc:sldMk cId="87330292" sldId="792"/>
            <ac:picMk id="14" creationId="{AC152CBC-0BAF-0781-7C6D-2D3C453C3915}"/>
          </ac:picMkLst>
        </pc:picChg>
        <pc:picChg chg="add mod">
          <ac:chgData name="Giovanna Benzoni" userId="bdca043f-b8af-42cd-92aa-67607905fc19" providerId="ADAL" clId="{DFA85B8D-68BC-B744-8CF1-D528D7DAE7FC}" dt="2022-09-01T22:10:38.618" v="2838"/>
          <ac:picMkLst>
            <pc:docMk/>
            <pc:sldMk cId="87330292" sldId="792"/>
            <ac:picMk id="15" creationId="{F2FA0700-14EE-B4FB-4F57-27987B4D7DC2}"/>
          </ac:picMkLst>
        </pc:picChg>
      </pc:sldChg>
      <pc:sldChg chg="addSp modSp add ord">
        <pc:chgData name="Giovanna Benzoni" userId="bdca043f-b8af-42cd-92aa-67607905fc19" providerId="ADAL" clId="{DFA85B8D-68BC-B744-8CF1-D528D7DAE7FC}" dt="2022-09-01T22:10:41.310" v="2839"/>
        <pc:sldMkLst>
          <pc:docMk/>
          <pc:sldMk cId="3324469484" sldId="793"/>
        </pc:sldMkLst>
        <pc:picChg chg="add mod">
          <ac:chgData name="Giovanna Benzoni" userId="bdca043f-b8af-42cd-92aa-67607905fc19" providerId="ADAL" clId="{DFA85B8D-68BC-B744-8CF1-D528D7DAE7FC}" dt="2022-09-01T22:10:41.310" v="2839"/>
          <ac:picMkLst>
            <pc:docMk/>
            <pc:sldMk cId="3324469484" sldId="793"/>
            <ac:picMk id="8" creationId="{B770F3B7-5C47-AD8B-DCD1-9FE3871DF365}"/>
          </ac:picMkLst>
        </pc:picChg>
      </pc:sldChg>
      <pc:sldChg chg="add del ord">
        <pc:chgData name="Giovanna Benzoni" userId="bdca043f-b8af-42cd-92aa-67607905fc19" providerId="ADAL" clId="{DFA85B8D-68BC-B744-8CF1-D528D7DAE7FC}" dt="2022-09-02T05:12:01.010" v="2935" actId="2696"/>
        <pc:sldMkLst>
          <pc:docMk/>
          <pc:sldMk cId="3608537611" sldId="794"/>
        </pc:sldMkLst>
      </pc:sldChg>
      <pc:sldChg chg="add del ord">
        <pc:chgData name="Giovanna Benzoni" userId="bdca043f-b8af-42cd-92aa-67607905fc19" providerId="ADAL" clId="{DFA85B8D-68BC-B744-8CF1-D528D7DAE7FC}" dt="2022-09-02T05:12:01.010" v="2935" actId="2696"/>
        <pc:sldMkLst>
          <pc:docMk/>
          <pc:sldMk cId="1268269538" sldId="795"/>
        </pc:sldMkLst>
      </pc:sldChg>
      <pc:sldChg chg="addSp add del mod ord">
        <pc:chgData name="Giovanna Benzoni" userId="bdca043f-b8af-42cd-92aa-67607905fc19" providerId="ADAL" clId="{DFA85B8D-68BC-B744-8CF1-D528D7DAE7FC}" dt="2022-09-02T05:12:01.010" v="2935" actId="2696"/>
        <pc:sldMkLst>
          <pc:docMk/>
          <pc:sldMk cId="1548324958" sldId="796"/>
        </pc:sldMkLst>
        <pc:grpChg chg="add">
          <ac:chgData name="Giovanna Benzoni" userId="bdca043f-b8af-42cd-92aa-67607905fc19" providerId="ADAL" clId="{DFA85B8D-68BC-B744-8CF1-D528D7DAE7FC}" dt="2022-08-31T23:31:31.656" v="1985" actId="164"/>
          <ac:grpSpMkLst>
            <pc:docMk/>
            <pc:sldMk cId="1548324958" sldId="796"/>
            <ac:grpSpMk id="2" creationId="{DAE32D68-E5EF-71AF-4300-E073F84F79A0}"/>
          </ac:grpSpMkLst>
        </pc:grpChg>
      </pc:sldChg>
      <pc:sldChg chg="add del ord">
        <pc:chgData name="Giovanna Benzoni" userId="bdca043f-b8af-42cd-92aa-67607905fc19" providerId="ADAL" clId="{DFA85B8D-68BC-B744-8CF1-D528D7DAE7FC}" dt="2022-09-02T05:12:01.010" v="2935" actId="2696"/>
        <pc:sldMkLst>
          <pc:docMk/>
          <pc:sldMk cId="3571941834" sldId="797"/>
        </pc:sldMkLst>
      </pc:sldChg>
      <pc:sldChg chg="add del ord">
        <pc:chgData name="Giovanna Benzoni" userId="bdca043f-b8af-42cd-92aa-67607905fc19" providerId="ADAL" clId="{DFA85B8D-68BC-B744-8CF1-D528D7DAE7FC}" dt="2022-09-02T05:12:01.010" v="2935" actId="2696"/>
        <pc:sldMkLst>
          <pc:docMk/>
          <pc:sldMk cId="2373934397" sldId="798"/>
        </pc:sldMkLst>
      </pc:sldChg>
      <pc:sldChg chg="addSp add del mod ord">
        <pc:chgData name="Giovanna Benzoni" userId="bdca043f-b8af-42cd-92aa-67607905fc19" providerId="ADAL" clId="{DFA85B8D-68BC-B744-8CF1-D528D7DAE7FC}" dt="2022-09-02T05:12:01.010" v="2935" actId="2696"/>
        <pc:sldMkLst>
          <pc:docMk/>
          <pc:sldMk cId="563875476" sldId="799"/>
        </pc:sldMkLst>
        <pc:grpChg chg="add">
          <ac:chgData name="Giovanna Benzoni" userId="bdca043f-b8af-42cd-92aa-67607905fc19" providerId="ADAL" clId="{DFA85B8D-68BC-B744-8CF1-D528D7DAE7FC}" dt="2022-08-31T23:33:04.930" v="2000" actId="164"/>
          <ac:grpSpMkLst>
            <pc:docMk/>
            <pc:sldMk cId="563875476" sldId="799"/>
            <ac:grpSpMk id="2" creationId="{F74694B0-95EA-BBC5-7071-85FBE7CFE37D}"/>
          </ac:grpSpMkLst>
        </pc:grpChg>
      </pc:sldChg>
      <pc:sldChg chg="add del ord">
        <pc:chgData name="Giovanna Benzoni" userId="bdca043f-b8af-42cd-92aa-67607905fc19" providerId="ADAL" clId="{DFA85B8D-68BC-B744-8CF1-D528D7DAE7FC}" dt="2022-09-02T05:12:01.010" v="2935" actId="2696"/>
        <pc:sldMkLst>
          <pc:docMk/>
          <pc:sldMk cId="4268372482" sldId="800"/>
        </pc:sldMkLst>
      </pc:sldChg>
      <pc:sldChg chg="modSp add del ord">
        <pc:chgData name="Giovanna Benzoni" userId="bdca043f-b8af-42cd-92aa-67607905fc19" providerId="ADAL" clId="{DFA85B8D-68BC-B744-8CF1-D528D7DAE7FC}" dt="2022-09-02T05:12:01.010" v="2935" actId="2696"/>
        <pc:sldMkLst>
          <pc:docMk/>
          <pc:sldMk cId="642187374" sldId="801"/>
        </pc:sldMkLst>
        <pc:spChg chg="mod">
          <ac:chgData name="Giovanna Benzoni" userId="bdca043f-b8af-42cd-92aa-67607905fc19" providerId="ADAL" clId="{DFA85B8D-68BC-B744-8CF1-D528D7DAE7FC}" dt="2022-08-31T23:16:37.522" v="1971"/>
          <ac:spMkLst>
            <pc:docMk/>
            <pc:sldMk cId="642187374" sldId="801"/>
            <ac:spMk id="2" creationId="{735E6D38-86E1-F5E3-4CB0-10F2035319C1}"/>
          </ac:spMkLst>
        </pc:spChg>
      </pc:sldChg>
      <pc:sldChg chg="modSp add del ord">
        <pc:chgData name="Giovanna Benzoni" userId="bdca043f-b8af-42cd-92aa-67607905fc19" providerId="ADAL" clId="{DFA85B8D-68BC-B744-8CF1-D528D7DAE7FC}" dt="2022-09-02T05:12:01.010" v="2935" actId="2696"/>
        <pc:sldMkLst>
          <pc:docMk/>
          <pc:sldMk cId="577922818" sldId="802"/>
        </pc:sldMkLst>
        <pc:spChg chg="mod">
          <ac:chgData name="Giovanna Benzoni" userId="bdca043f-b8af-42cd-92aa-67607905fc19" providerId="ADAL" clId="{DFA85B8D-68BC-B744-8CF1-D528D7DAE7FC}" dt="2022-08-31T23:16:37.522" v="1971"/>
          <ac:spMkLst>
            <pc:docMk/>
            <pc:sldMk cId="577922818" sldId="802"/>
            <ac:spMk id="2" creationId="{F3FCF7B3-7856-5578-3999-6DC7B3415927}"/>
          </ac:spMkLst>
        </pc:spChg>
      </pc:sldChg>
      <pc:sldChg chg="modSp add del ord">
        <pc:chgData name="Giovanna Benzoni" userId="bdca043f-b8af-42cd-92aa-67607905fc19" providerId="ADAL" clId="{DFA85B8D-68BC-B744-8CF1-D528D7DAE7FC}" dt="2022-09-02T05:12:01.010" v="2935" actId="2696"/>
        <pc:sldMkLst>
          <pc:docMk/>
          <pc:sldMk cId="1007380235" sldId="803"/>
        </pc:sldMkLst>
        <pc:spChg chg="mod">
          <ac:chgData name="Giovanna Benzoni" userId="bdca043f-b8af-42cd-92aa-67607905fc19" providerId="ADAL" clId="{DFA85B8D-68BC-B744-8CF1-D528D7DAE7FC}" dt="2022-08-31T23:16:37.522" v="1971"/>
          <ac:spMkLst>
            <pc:docMk/>
            <pc:sldMk cId="1007380235" sldId="803"/>
            <ac:spMk id="2" creationId="{9B06E4CF-D37A-CAD8-7546-AD1B2B74F6BE}"/>
          </ac:spMkLst>
        </pc:spChg>
        <pc:spChg chg="mod">
          <ac:chgData name="Giovanna Benzoni" userId="bdca043f-b8af-42cd-92aa-67607905fc19" providerId="ADAL" clId="{DFA85B8D-68BC-B744-8CF1-D528D7DAE7FC}" dt="2022-08-31T23:16:37.522" v="1971"/>
          <ac:spMkLst>
            <pc:docMk/>
            <pc:sldMk cId="1007380235" sldId="803"/>
            <ac:spMk id="3" creationId="{3082C892-6E22-6FDB-CBB1-BAB28D99A2A7}"/>
          </ac:spMkLst>
        </pc:spChg>
      </pc:sldChg>
      <pc:sldChg chg="modSp add del ord">
        <pc:chgData name="Giovanna Benzoni" userId="bdca043f-b8af-42cd-92aa-67607905fc19" providerId="ADAL" clId="{DFA85B8D-68BC-B744-8CF1-D528D7DAE7FC}" dt="2022-09-02T05:12:01.010" v="2935" actId="2696"/>
        <pc:sldMkLst>
          <pc:docMk/>
          <pc:sldMk cId="612493718" sldId="804"/>
        </pc:sldMkLst>
        <pc:spChg chg="mod">
          <ac:chgData name="Giovanna Benzoni" userId="bdca043f-b8af-42cd-92aa-67607905fc19" providerId="ADAL" clId="{DFA85B8D-68BC-B744-8CF1-D528D7DAE7FC}" dt="2022-08-31T23:16:37.522" v="1971"/>
          <ac:spMkLst>
            <pc:docMk/>
            <pc:sldMk cId="612493718" sldId="804"/>
            <ac:spMk id="7" creationId="{2DE8C859-D47E-2532-595D-CB190651E6AA}"/>
          </ac:spMkLst>
        </pc:spChg>
        <pc:spChg chg="mod">
          <ac:chgData name="Giovanna Benzoni" userId="bdca043f-b8af-42cd-92aa-67607905fc19" providerId="ADAL" clId="{DFA85B8D-68BC-B744-8CF1-D528D7DAE7FC}" dt="2022-08-31T23:16:37.522" v="1971"/>
          <ac:spMkLst>
            <pc:docMk/>
            <pc:sldMk cId="612493718" sldId="804"/>
            <ac:spMk id="8" creationId="{77FFA7CB-F57F-42D3-4345-F2DF6755BC3B}"/>
          </ac:spMkLst>
        </pc:spChg>
      </pc:sldChg>
      <pc:sldChg chg="addSp delSp modSp new mod">
        <pc:chgData name="Giovanna Benzoni" userId="bdca043f-b8af-42cd-92aa-67607905fc19" providerId="ADAL" clId="{DFA85B8D-68BC-B744-8CF1-D528D7DAE7FC}" dt="2022-09-01T22:10:43.710" v="2840"/>
        <pc:sldMkLst>
          <pc:docMk/>
          <pc:sldMk cId="1232879606" sldId="805"/>
        </pc:sldMkLst>
        <pc:spChg chg="mod">
          <ac:chgData name="Giovanna Benzoni" userId="bdca043f-b8af-42cd-92aa-67607905fc19" providerId="ADAL" clId="{DFA85B8D-68BC-B744-8CF1-D528D7DAE7FC}" dt="2022-08-31T23:30:16.712" v="1973"/>
          <ac:spMkLst>
            <pc:docMk/>
            <pc:sldMk cId="1232879606" sldId="805"/>
            <ac:spMk id="2" creationId="{B32ACE4E-6AA1-6332-90A4-FCBBC7ED59C2}"/>
          </ac:spMkLst>
        </pc:spChg>
        <pc:spChg chg="add del mod">
          <ac:chgData name="Giovanna Benzoni" userId="bdca043f-b8af-42cd-92aa-67607905fc19" providerId="ADAL" clId="{DFA85B8D-68BC-B744-8CF1-D528D7DAE7FC}" dt="2022-08-31T23:31:20.974" v="1984"/>
          <ac:spMkLst>
            <pc:docMk/>
            <pc:sldMk cId="1232879606" sldId="805"/>
            <ac:spMk id="8" creationId="{3AF74940-24CA-94F5-E1B8-18AE490BC934}"/>
          </ac:spMkLst>
        </pc:spChg>
        <pc:spChg chg="add del mod">
          <ac:chgData name="Giovanna Benzoni" userId="bdca043f-b8af-42cd-92aa-67607905fc19" providerId="ADAL" clId="{DFA85B8D-68BC-B744-8CF1-D528D7DAE7FC}" dt="2022-08-31T23:31:20.974" v="1984"/>
          <ac:spMkLst>
            <pc:docMk/>
            <pc:sldMk cId="1232879606" sldId="805"/>
            <ac:spMk id="9" creationId="{6CB2CD28-2786-7871-293F-6FB5B9F20131}"/>
          </ac:spMkLst>
        </pc:spChg>
        <pc:spChg chg="del mod">
          <ac:chgData name="Giovanna Benzoni" userId="bdca043f-b8af-42cd-92aa-67607905fc19" providerId="ADAL" clId="{DFA85B8D-68BC-B744-8CF1-D528D7DAE7FC}" dt="2022-08-31T23:32:14.571" v="1995" actId="478"/>
          <ac:spMkLst>
            <pc:docMk/>
            <pc:sldMk cId="1232879606" sldId="805"/>
            <ac:spMk id="12" creationId="{167E021D-6CBB-8AC0-10DF-4F3ADB46B31A}"/>
          </ac:spMkLst>
        </pc:spChg>
        <pc:spChg chg="del mod">
          <ac:chgData name="Giovanna Benzoni" userId="bdca043f-b8af-42cd-92aa-67607905fc19" providerId="ADAL" clId="{DFA85B8D-68BC-B744-8CF1-D528D7DAE7FC}" dt="2022-08-31T23:32:10.838" v="1994" actId="478"/>
          <ac:spMkLst>
            <pc:docMk/>
            <pc:sldMk cId="1232879606" sldId="805"/>
            <ac:spMk id="13" creationId="{44389520-EA54-6C9B-D526-012D2E496856}"/>
          </ac:spMkLst>
        </pc:spChg>
        <pc:spChg chg="del mod">
          <ac:chgData name="Giovanna Benzoni" userId="bdca043f-b8af-42cd-92aa-67607905fc19" providerId="ADAL" clId="{DFA85B8D-68BC-B744-8CF1-D528D7DAE7FC}" dt="2022-08-31T23:32:18.660" v="1996" actId="478"/>
          <ac:spMkLst>
            <pc:docMk/>
            <pc:sldMk cId="1232879606" sldId="805"/>
            <ac:spMk id="14" creationId="{4807B441-4A7C-0183-9C4D-669D6CA7EE88}"/>
          </ac:spMkLst>
        </pc:spChg>
        <pc:spChg chg="del mod topLvl">
          <ac:chgData name="Giovanna Benzoni" userId="bdca043f-b8af-42cd-92aa-67607905fc19" providerId="ADAL" clId="{DFA85B8D-68BC-B744-8CF1-D528D7DAE7FC}" dt="2022-08-31T23:32:24.615" v="1998" actId="478"/>
          <ac:spMkLst>
            <pc:docMk/>
            <pc:sldMk cId="1232879606" sldId="805"/>
            <ac:spMk id="15" creationId="{6B74F4C5-E13A-E651-6759-84AD195F7647}"/>
          </ac:spMkLst>
        </pc:spChg>
        <pc:spChg chg="mod">
          <ac:chgData name="Giovanna Benzoni" userId="bdca043f-b8af-42cd-92aa-67607905fc19" providerId="ADAL" clId="{DFA85B8D-68BC-B744-8CF1-D528D7DAE7FC}" dt="2022-08-31T23:33:13.208" v="2001"/>
          <ac:spMkLst>
            <pc:docMk/>
            <pc:sldMk cId="1232879606" sldId="805"/>
            <ac:spMk id="20" creationId="{3C16A27C-D2CB-ED89-707F-17751FDB7844}"/>
          </ac:spMkLst>
        </pc:spChg>
        <pc:spChg chg="mod">
          <ac:chgData name="Giovanna Benzoni" userId="bdca043f-b8af-42cd-92aa-67607905fc19" providerId="ADAL" clId="{DFA85B8D-68BC-B744-8CF1-D528D7DAE7FC}" dt="2022-08-31T23:33:13.208" v="2001"/>
          <ac:spMkLst>
            <pc:docMk/>
            <pc:sldMk cId="1232879606" sldId="805"/>
            <ac:spMk id="21" creationId="{73F1891B-D806-27C1-EB3C-51B56B7820BA}"/>
          </ac:spMkLst>
        </pc:spChg>
        <pc:spChg chg="mod">
          <ac:chgData name="Giovanna Benzoni" userId="bdca043f-b8af-42cd-92aa-67607905fc19" providerId="ADAL" clId="{DFA85B8D-68BC-B744-8CF1-D528D7DAE7FC}" dt="2022-08-31T23:33:13.208" v="2001"/>
          <ac:spMkLst>
            <pc:docMk/>
            <pc:sldMk cId="1232879606" sldId="805"/>
            <ac:spMk id="22" creationId="{D04FE194-F697-1262-6993-33E2FBF64296}"/>
          </ac:spMkLst>
        </pc:spChg>
        <pc:spChg chg="mod">
          <ac:chgData name="Giovanna Benzoni" userId="bdca043f-b8af-42cd-92aa-67607905fc19" providerId="ADAL" clId="{DFA85B8D-68BC-B744-8CF1-D528D7DAE7FC}" dt="2022-08-31T23:33:13.208" v="2001"/>
          <ac:spMkLst>
            <pc:docMk/>
            <pc:sldMk cId="1232879606" sldId="805"/>
            <ac:spMk id="23" creationId="{3E709752-8AE7-1F86-2735-0BF0B5A09C31}"/>
          </ac:spMkLst>
        </pc:spChg>
        <pc:spChg chg="del mod">
          <ac:chgData name="Giovanna Benzoni" userId="bdca043f-b8af-42cd-92aa-67607905fc19" providerId="ADAL" clId="{DFA85B8D-68BC-B744-8CF1-D528D7DAE7FC}" dt="2022-08-31T23:33:49.005" v="2011" actId="478"/>
          <ac:spMkLst>
            <pc:docMk/>
            <pc:sldMk cId="1232879606" sldId="805"/>
            <ac:spMk id="24" creationId="{4B49FC31-4D5E-F188-002C-5302302C05EC}"/>
          </ac:spMkLst>
        </pc:spChg>
        <pc:spChg chg="del mod">
          <ac:chgData name="Giovanna Benzoni" userId="bdca043f-b8af-42cd-92aa-67607905fc19" providerId="ADAL" clId="{DFA85B8D-68BC-B744-8CF1-D528D7DAE7FC}" dt="2022-08-31T23:34:43.063" v="2021" actId="21"/>
          <ac:spMkLst>
            <pc:docMk/>
            <pc:sldMk cId="1232879606" sldId="805"/>
            <ac:spMk id="25" creationId="{05653050-FB4E-F44B-2CFE-3853FF2F9C5C}"/>
          </ac:spMkLst>
        </pc:spChg>
        <pc:spChg chg="add mod">
          <ac:chgData name="Giovanna Benzoni" userId="bdca043f-b8af-42cd-92aa-67607905fc19" providerId="ADAL" clId="{DFA85B8D-68BC-B744-8CF1-D528D7DAE7FC}" dt="2022-08-31T23:34:53.264" v="2023" actId="1076"/>
          <ac:spMkLst>
            <pc:docMk/>
            <pc:sldMk cId="1232879606" sldId="805"/>
            <ac:spMk id="27" creationId="{A3B5991F-04A8-25E2-7286-F2A45A6CEF19}"/>
          </ac:spMkLst>
        </pc:spChg>
        <pc:spChg chg="add mod">
          <ac:chgData name="Giovanna Benzoni" userId="bdca043f-b8af-42cd-92aa-67607905fc19" providerId="ADAL" clId="{DFA85B8D-68BC-B744-8CF1-D528D7DAE7FC}" dt="2022-09-01T21:55:08.759" v="2621" actId="1076"/>
          <ac:spMkLst>
            <pc:docMk/>
            <pc:sldMk cId="1232879606" sldId="805"/>
            <ac:spMk id="29" creationId="{5C9C6562-0368-D503-79EA-B6354792CBBA}"/>
          </ac:spMkLst>
        </pc:spChg>
        <pc:grpChg chg="add del mod">
          <ac:chgData name="Giovanna Benzoni" userId="bdca043f-b8af-42cd-92aa-67607905fc19" providerId="ADAL" clId="{DFA85B8D-68BC-B744-8CF1-D528D7DAE7FC}" dt="2022-08-31T23:32:24.615" v="1998" actId="478"/>
          <ac:grpSpMkLst>
            <pc:docMk/>
            <pc:sldMk cId="1232879606" sldId="805"/>
            <ac:grpSpMk id="10" creationId="{19A22878-60C3-DCB4-C0E5-5E299F15C016}"/>
          </ac:grpSpMkLst>
        </pc:grpChg>
        <pc:grpChg chg="add mod">
          <ac:chgData name="Giovanna Benzoni" userId="bdca043f-b8af-42cd-92aa-67607905fc19" providerId="ADAL" clId="{DFA85B8D-68BC-B744-8CF1-D528D7DAE7FC}" dt="2022-08-31T23:33:22.703" v="2003" actId="1076"/>
          <ac:grpSpMkLst>
            <pc:docMk/>
            <pc:sldMk cId="1232879606" sldId="805"/>
            <ac:grpSpMk id="18" creationId="{CFDBC467-E704-B0F2-4054-91E9204AB906}"/>
          </ac:grpSpMkLst>
        </pc:grpChg>
        <pc:picChg chg="add mod">
          <ac:chgData name="Giovanna Benzoni" userId="bdca043f-b8af-42cd-92aa-67607905fc19" providerId="ADAL" clId="{DFA85B8D-68BC-B744-8CF1-D528D7DAE7FC}" dt="2022-08-31T23:34:02.345" v="2013" actId="1076"/>
          <ac:picMkLst>
            <pc:docMk/>
            <pc:sldMk cId="1232879606" sldId="805"/>
            <ac:picMk id="5" creationId="{038F35AC-1E0A-A203-080E-3E5499698286}"/>
          </ac:picMkLst>
        </pc:picChg>
        <pc:picChg chg="add del mod">
          <ac:chgData name="Giovanna Benzoni" userId="bdca043f-b8af-42cd-92aa-67607905fc19" providerId="ADAL" clId="{DFA85B8D-68BC-B744-8CF1-D528D7DAE7FC}" dt="2022-08-31T23:31:11.072" v="1980" actId="478"/>
          <ac:picMkLst>
            <pc:docMk/>
            <pc:sldMk cId="1232879606" sldId="805"/>
            <ac:picMk id="6" creationId="{730AB7DA-4562-4273-6851-A1E8ED0DA87F}"/>
          </ac:picMkLst>
        </pc:picChg>
        <pc:picChg chg="add del mod">
          <ac:chgData name="Giovanna Benzoni" userId="bdca043f-b8af-42cd-92aa-67607905fc19" providerId="ADAL" clId="{DFA85B8D-68BC-B744-8CF1-D528D7DAE7FC}" dt="2022-08-31T23:31:20.974" v="1984"/>
          <ac:picMkLst>
            <pc:docMk/>
            <pc:sldMk cId="1232879606" sldId="805"/>
            <ac:picMk id="7" creationId="{1E67ECB0-93C4-6AC9-A81A-A7DB7B1AA024}"/>
          </ac:picMkLst>
        </pc:picChg>
        <pc:picChg chg="mod topLvl">
          <ac:chgData name="Giovanna Benzoni" userId="bdca043f-b8af-42cd-92aa-67607905fc19" providerId="ADAL" clId="{DFA85B8D-68BC-B744-8CF1-D528D7DAE7FC}" dt="2022-08-31T23:32:27.231" v="1999" actId="1076"/>
          <ac:picMkLst>
            <pc:docMk/>
            <pc:sldMk cId="1232879606" sldId="805"/>
            <ac:picMk id="11" creationId="{41161234-1D76-AA52-C6F4-DB40E9369935}"/>
          </ac:picMkLst>
        </pc:picChg>
        <pc:picChg chg="add del mod">
          <ac:chgData name="Giovanna Benzoni" userId="bdca043f-b8af-42cd-92aa-67607905fc19" providerId="ADAL" clId="{DFA85B8D-68BC-B744-8CF1-D528D7DAE7FC}" dt="2022-08-31T23:33:42.832" v="2010" actId="478"/>
          <ac:picMkLst>
            <pc:docMk/>
            <pc:sldMk cId="1232879606" sldId="805"/>
            <ac:picMk id="16" creationId="{27056F77-AF41-9EFA-8739-DED5CDE32C92}"/>
          </ac:picMkLst>
        </pc:picChg>
        <pc:picChg chg="add mod">
          <ac:chgData name="Giovanna Benzoni" userId="bdca043f-b8af-42cd-92aa-67607905fc19" providerId="ADAL" clId="{DFA85B8D-68BC-B744-8CF1-D528D7DAE7FC}" dt="2022-08-31T23:34:24.618" v="2019" actId="1076"/>
          <ac:picMkLst>
            <pc:docMk/>
            <pc:sldMk cId="1232879606" sldId="805"/>
            <ac:picMk id="17" creationId="{83E40389-937E-0B79-1D61-1D2548E213F5}"/>
          </ac:picMkLst>
        </pc:picChg>
        <pc:picChg chg="mod">
          <ac:chgData name="Giovanna Benzoni" userId="bdca043f-b8af-42cd-92aa-67607905fc19" providerId="ADAL" clId="{DFA85B8D-68BC-B744-8CF1-D528D7DAE7FC}" dt="2022-08-31T23:33:13.208" v="2001"/>
          <ac:picMkLst>
            <pc:docMk/>
            <pc:sldMk cId="1232879606" sldId="805"/>
            <ac:picMk id="19" creationId="{3195C14C-1B9D-C9B4-90E2-82A3D014CB7E}"/>
          </ac:picMkLst>
        </pc:picChg>
        <pc:picChg chg="add mod modCrop">
          <ac:chgData name="Giovanna Benzoni" userId="bdca043f-b8af-42cd-92aa-67607905fc19" providerId="ADAL" clId="{DFA85B8D-68BC-B744-8CF1-D528D7DAE7FC}" dt="2022-08-31T23:35:19.540" v="2025" actId="1076"/>
          <ac:picMkLst>
            <pc:docMk/>
            <pc:sldMk cId="1232879606" sldId="805"/>
            <ac:picMk id="26" creationId="{3FE94F2C-12AB-52C8-C794-243119EE69D5}"/>
          </ac:picMkLst>
        </pc:picChg>
        <pc:picChg chg="add mod">
          <ac:chgData name="Giovanna Benzoni" userId="bdca043f-b8af-42cd-92aa-67607905fc19" providerId="ADAL" clId="{DFA85B8D-68BC-B744-8CF1-D528D7DAE7FC}" dt="2022-09-01T22:09:36.741" v="2828"/>
          <ac:picMkLst>
            <pc:docMk/>
            <pc:sldMk cId="1232879606" sldId="805"/>
            <ac:picMk id="30" creationId="{5AF9B5DA-AA91-99BE-43E1-2049A438B30F}"/>
          </ac:picMkLst>
        </pc:picChg>
        <pc:picChg chg="add mod">
          <ac:chgData name="Giovanna Benzoni" userId="bdca043f-b8af-42cd-92aa-67607905fc19" providerId="ADAL" clId="{DFA85B8D-68BC-B744-8CF1-D528D7DAE7FC}" dt="2022-09-01T22:10:43.710" v="2840"/>
          <ac:picMkLst>
            <pc:docMk/>
            <pc:sldMk cId="1232879606" sldId="805"/>
            <ac:picMk id="31" creationId="{75A7ADEC-1989-96E3-E879-E5F6FA6017C0}"/>
          </ac:picMkLst>
        </pc:picChg>
      </pc:sldChg>
      <pc:sldChg chg="addSp delSp modSp new mod">
        <pc:chgData name="Giovanna Benzoni" userId="bdca043f-b8af-42cd-92aa-67607905fc19" providerId="ADAL" clId="{DFA85B8D-68BC-B744-8CF1-D528D7DAE7FC}" dt="2022-09-01T22:06:49.246" v="2802"/>
        <pc:sldMkLst>
          <pc:docMk/>
          <pc:sldMk cId="791242144" sldId="806"/>
        </pc:sldMkLst>
        <pc:spChg chg="add del mod">
          <ac:chgData name="Giovanna Benzoni" userId="bdca043f-b8af-42cd-92aa-67607905fc19" providerId="ADAL" clId="{DFA85B8D-68BC-B744-8CF1-D528D7DAE7FC}" dt="2022-09-01T22:06:49.246" v="2802"/>
          <ac:spMkLst>
            <pc:docMk/>
            <pc:sldMk cId="791242144" sldId="806"/>
            <ac:spMk id="4" creationId="{B116E292-BC23-4D97-0E62-BA7A4BCD2922}"/>
          </ac:spMkLst>
        </pc:spChg>
        <pc:spChg chg="add del mod">
          <ac:chgData name="Giovanna Benzoni" userId="bdca043f-b8af-42cd-92aa-67607905fc19" providerId="ADAL" clId="{DFA85B8D-68BC-B744-8CF1-D528D7DAE7FC}" dt="2022-09-01T22:06:47.202" v="2800" actId="21"/>
          <ac:spMkLst>
            <pc:docMk/>
            <pc:sldMk cId="791242144" sldId="806"/>
            <ac:spMk id="5" creationId="{58CBC47A-6477-5D55-60A2-58B09E925948}"/>
          </ac:spMkLst>
        </pc:spChg>
        <pc:picChg chg="add del mod modCrop">
          <ac:chgData name="Giovanna Benzoni" userId="bdca043f-b8af-42cd-92aa-67607905fc19" providerId="ADAL" clId="{DFA85B8D-68BC-B744-8CF1-D528D7DAE7FC}" dt="2022-09-01T22:06:47.202" v="2800" actId="21"/>
          <ac:picMkLst>
            <pc:docMk/>
            <pc:sldMk cId="791242144" sldId="806"/>
            <ac:picMk id="3" creationId="{4B6E9BF7-0EC6-0275-5CA7-7C175B0E50EC}"/>
          </ac:picMkLst>
        </pc:picChg>
      </pc:sldChg>
      <pc:sldChg chg="delSp add mod delAnim modAnim">
        <pc:chgData name="Giovanna Benzoni" userId="bdca043f-b8af-42cd-92aa-67607905fc19" providerId="ADAL" clId="{DFA85B8D-68BC-B744-8CF1-D528D7DAE7FC}" dt="2022-09-01T21:28:45.771" v="2518"/>
        <pc:sldMkLst>
          <pc:docMk/>
          <pc:sldMk cId="1455543557" sldId="807"/>
        </pc:sldMkLst>
        <pc:spChg chg="del">
          <ac:chgData name="Giovanna Benzoni" userId="bdca043f-b8af-42cd-92aa-67607905fc19" providerId="ADAL" clId="{DFA85B8D-68BC-B744-8CF1-D528D7DAE7FC}" dt="2022-09-01T21:28:40.892" v="2517" actId="478"/>
          <ac:spMkLst>
            <pc:docMk/>
            <pc:sldMk cId="1455543557" sldId="807"/>
            <ac:spMk id="41" creationId="{F478558F-F152-B196-6E75-F4674D07B530}"/>
          </ac:spMkLst>
        </pc:spChg>
      </pc:sldChg>
      <pc:sldChg chg="add modAnim">
        <pc:chgData name="Giovanna Benzoni" userId="bdca043f-b8af-42cd-92aa-67607905fc19" providerId="ADAL" clId="{DFA85B8D-68BC-B744-8CF1-D528D7DAE7FC}" dt="2022-09-01T21:28:50.572" v="2519"/>
        <pc:sldMkLst>
          <pc:docMk/>
          <pc:sldMk cId="4023134993" sldId="808"/>
        </pc:sldMkLst>
      </pc:sldChg>
      <pc:sldChg chg="delSp add del mod">
        <pc:chgData name="Giovanna Benzoni" userId="bdca043f-b8af-42cd-92aa-67607905fc19" providerId="ADAL" clId="{DFA85B8D-68BC-B744-8CF1-D528D7DAE7FC}" dt="2022-09-01T21:37:00.903" v="2542" actId="2696"/>
        <pc:sldMkLst>
          <pc:docMk/>
          <pc:sldMk cId="1501717160" sldId="809"/>
        </pc:sldMkLst>
        <pc:spChg chg="del">
          <ac:chgData name="Giovanna Benzoni" userId="bdca043f-b8af-42cd-92aa-67607905fc19" providerId="ADAL" clId="{DFA85B8D-68BC-B744-8CF1-D528D7DAE7FC}" dt="2022-09-01T21:36:33.110" v="2536" actId="21"/>
          <ac:spMkLst>
            <pc:docMk/>
            <pc:sldMk cId="1501717160" sldId="809"/>
            <ac:spMk id="12" creationId="{11331204-A35D-5941-1BD6-17C15F379ED7}"/>
          </ac:spMkLst>
        </pc:spChg>
      </pc:sldChg>
      <pc:sldChg chg="addSp delSp modSp add mod">
        <pc:chgData name="Giovanna Benzoni" userId="bdca043f-b8af-42cd-92aa-67607905fc19" providerId="ADAL" clId="{DFA85B8D-68BC-B744-8CF1-D528D7DAE7FC}" dt="2022-09-01T22:09:10.285" v="2819"/>
        <pc:sldMkLst>
          <pc:docMk/>
          <pc:sldMk cId="3234413402" sldId="810"/>
        </pc:sldMkLst>
        <pc:spChg chg="mod">
          <ac:chgData name="Giovanna Benzoni" userId="bdca043f-b8af-42cd-92aa-67607905fc19" providerId="ADAL" clId="{DFA85B8D-68BC-B744-8CF1-D528D7DAE7FC}" dt="2022-09-01T21:39:42.576" v="2544" actId="14100"/>
          <ac:spMkLst>
            <pc:docMk/>
            <pc:sldMk cId="3234413402" sldId="810"/>
            <ac:spMk id="23" creationId="{911C5089-4506-61CA-D773-4E70F08E3F90}"/>
          </ac:spMkLst>
        </pc:spChg>
        <pc:spChg chg="del">
          <ac:chgData name="Giovanna Benzoni" userId="bdca043f-b8af-42cd-92aa-67607905fc19" providerId="ADAL" clId="{DFA85B8D-68BC-B744-8CF1-D528D7DAE7FC}" dt="2022-09-01T21:39:27.131" v="2543" actId="478"/>
          <ac:spMkLst>
            <pc:docMk/>
            <pc:sldMk cId="3234413402" sldId="810"/>
            <ac:spMk id="24" creationId="{F819C893-780A-862D-442D-85BF2A69D920}"/>
          </ac:spMkLst>
        </pc:spChg>
        <pc:picChg chg="add mod">
          <ac:chgData name="Giovanna Benzoni" userId="bdca043f-b8af-42cd-92aa-67607905fc19" providerId="ADAL" clId="{DFA85B8D-68BC-B744-8CF1-D528D7DAE7FC}" dt="2022-09-01T22:09:10.285" v="2819"/>
          <ac:picMkLst>
            <pc:docMk/>
            <pc:sldMk cId="3234413402" sldId="810"/>
            <ac:picMk id="5" creationId="{A55F3411-0420-ACDF-D29A-8896A3C88D16}"/>
          </ac:picMkLst>
        </pc:picChg>
      </pc:sldChg>
      <pc:sldChg chg="addSp modSp add modAnim">
        <pc:chgData name="Giovanna Benzoni" userId="bdca043f-b8af-42cd-92aa-67607905fc19" providerId="ADAL" clId="{DFA85B8D-68BC-B744-8CF1-D528D7DAE7FC}" dt="2022-09-01T22:09:19.826" v="2823"/>
        <pc:sldMkLst>
          <pc:docMk/>
          <pc:sldMk cId="2488777107" sldId="811"/>
        </pc:sldMkLst>
        <pc:picChg chg="add mod">
          <ac:chgData name="Giovanna Benzoni" userId="bdca043f-b8af-42cd-92aa-67607905fc19" providerId="ADAL" clId="{DFA85B8D-68BC-B744-8CF1-D528D7DAE7FC}" dt="2022-09-01T22:09:19.826" v="2823"/>
          <ac:picMkLst>
            <pc:docMk/>
            <pc:sldMk cId="2488777107" sldId="811"/>
            <ac:picMk id="12" creationId="{5BFF8447-661A-9186-2B38-18DEC898F83C}"/>
          </ac:picMkLst>
        </pc:picChg>
      </pc:sldChg>
      <pc:sldChg chg="addSp modSp add mod modAnim">
        <pc:chgData name="Giovanna Benzoni" userId="bdca043f-b8af-42cd-92aa-67607905fc19" providerId="ADAL" clId="{DFA85B8D-68BC-B744-8CF1-D528D7DAE7FC}" dt="2022-09-01T22:10:32.812" v="2836"/>
        <pc:sldMkLst>
          <pc:docMk/>
          <pc:sldMk cId="3240012995" sldId="812"/>
        </pc:sldMkLst>
        <pc:spChg chg="mod">
          <ac:chgData name="Giovanna Benzoni" userId="bdca043f-b8af-42cd-92aa-67607905fc19" providerId="ADAL" clId="{DFA85B8D-68BC-B744-8CF1-D528D7DAE7FC}" dt="2022-09-01T21:45:47.257" v="2591" actId="1076"/>
          <ac:spMkLst>
            <pc:docMk/>
            <pc:sldMk cId="3240012995" sldId="812"/>
            <ac:spMk id="20" creationId="{A6FB9FB7-2917-F9D2-9A0E-7A14064CA045}"/>
          </ac:spMkLst>
        </pc:spChg>
        <pc:picChg chg="add mod">
          <ac:chgData name="Giovanna Benzoni" userId="bdca043f-b8af-42cd-92aa-67607905fc19" providerId="ADAL" clId="{DFA85B8D-68BC-B744-8CF1-D528D7DAE7FC}" dt="2022-09-01T22:09:25.683" v="2825"/>
          <ac:picMkLst>
            <pc:docMk/>
            <pc:sldMk cId="3240012995" sldId="812"/>
            <ac:picMk id="5" creationId="{8E627964-B761-3AF7-2E0F-4B107855ACE8}"/>
          </ac:picMkLst>
        </pc:picChg>
        <pc:picChg chg="add mod">
          <ac:chgData name="Giovanna Benzoni" userId="bdca043f-b8af-42cd-92aa-67607905fc19" providerId="ADAL" clId="{DFA85B8D-68BC-B744-8CF1-D528D7DAE7FC}" dt="2022-09-01T22:10:32.812" v="2836"/>
          <ac:picMkLst>
            <pc:docMk/>
            <pc:sldMk cId="3240012995" sldId="812"/>
            <ac:picMk id="6" creationId="{222EF7D0-DE32-5319-34E6-3E5DD1C39DB3}"/>
          </ac:picMkLst>
        </pc:picChg>
      </pc:sldChg>
      <pc:sldChg chg="addSp modSp new mod">
        <pc:chgData name="Giovanna Benzoni" userId="bdca043f-b8af-42cd-92aa-67607905fc19" providerId="ADAL" clId="{DFA85B8D-68BC-B744-8CF1-D528D7DAE7FC}" dt="2022-09-01T22:16:05.757" v="2932" actId="14100"/>
        <pc:sldMkLst>
          <pc:docMk/>
          <pc:sldMk cId="3582942454" sldId="813"/>
        </pc:sldMkLst>
        <pc:spChg chg="mod">
          <ac:chgData name="Giovanna Benzoni" userId="bdca043f-b8af-42cd-92aa-67607905fc19" providerId="ADAL" clId="{DFA85B8D-68BC-B744-8CF1-D528D7DAE7FC}" dt="2022-09-01T22:06:41.945" v="2799" actId="27636"/>
          <ac:spMkLst>
            <pc:docMk/>
            <pc:sldMk cId="3582942454" sldId="813"/>
            <ac:spMk id="2" creationId="{CC8DFEAA-79FD-E10E-4312-70C474AE00A6}"/>
          </ac:spMkLst>
        </pc:spChg>
        <pc:spChg chg="add mod">
          <ac:chgData name="Giovanna Benzoni" userId="bdca043f-b8af-42cd-92aa-67607905fc19" providerId="ADAL" clId="{DFA85B8D-68BC-B744-8CF1-D528D7DAE7FC}" dt="2022-09-01T22:08:31.349" v="2811" actId="1076"/>
          <ac:spMkLst>
            <pc:docMk/>
            <pc:sldMk cId="3582942454" sldId="813"/>
            <ac:spMk id="6" creationId="{48EFE60B-BB81-CED4-A5E7-84A826FBDEC5}"/>
          </ac:spMkLst>
        </pc:spChg>
        <pc:picChg chg="add mod">
          <ac:chgData name="Giovanna Benzoni" userId="bdca043f-b8af-42cd-92aa-67607905fc19" providerId="ADAL" clId="{DFA85B8D-68BC-B744-8CF1-D528D7DAE7FC}" dt="2022-09-01T22:06:53.936" v="2804" actId="1076"/>
          <ac:picMkLst>
            <pc:docMk/>
            <pc:sldMk cId="3582942454" sldId="813"/>
            <ac:picMk id="5" creationId="{3F5F68E3-A596-565E-373D-057298BFF7D6}"/>
          </ac:picMkLst>
        </pc:picChg>
        <pc:picChg chg="add mod">
          <ac:chgData name="Giovanna Benzoni" userId="bdca043f-b8af-42cd-92aa-67607905fc19" providerId="ADAL" clId="{DFA85B8D-68BC-B744-8CF1-D528D7DAE7FC}" dt="2022-09-01T22:09:51.390" v="2830"/>
          <ac:picMkLst>
            <pc:docMk/>
            <pc:sldMk cId="3582942454" sldId="813"/>
            <ac:picMk id="7" creationId="{8B1ECC7E-6EE4-EAE0-91A8-91416917D9B2}"/>
          </ac:picMkLst>
        </pc:picChg>
        <pc:picChg chg="add mod">
          <ac:chgData name="Giovanna Benzoni" userId="bdca043f-b8af-42cd-92aa-67607905fc19" providerId="ADAL" clId="{DFA85B8D-68BC-B744-8CF1-D528D7DAE7FC}" dt="2022-09-01T22:10:56.210" v="2845" actId="1076"/>
          <ac:picMkLst>
            <pc:docMk/>
            <pc:sldMk cId="3582942454" sldId="813"/>
            <ac:picMk id="8" creationId="{7FA37324-44D2-173F-813C-2FF635D713CD}"/>
          </ac:picMkLst>
        </pc:picChg>
        <pc:cxnChg chg="add mod">
          <ac:chgData name="Giovanna Benzoni" userId="bdca043f-b8af-42cd-92aa-67607905fc19" providerId="ADAL" clId="{DFA85B8D-68BC-B744-8CF1-D528D7DAE7FC}" dt="2022-09-01T22:11:17.827" v="2847" actId="208"/>
          <ac:cxnSpMkLst>
            <pc:docMk/>
            <pc:sldMk cId="3582942454" sldId="813"/>
            <ac:cxnSpMk id="10" creationId="{29355E6B-9BD7-2185-3684-C2899E0A95DE}"/>
          </ac:cxnSpMkLst>
        </pc:cxnChg>
        <pc:cxnChg chg="add mod">
          <ac:chgData name="Giovanna Benzoni" userId="bdca043f-b8af-42cd-92aa-67607905fc19" providerId="ADAL" clId="{DFA85B8D-68BC-B744-8CF1-D528D7DAE7FC}" dt="2022-09-01T22:11:33.949" v="2849" actId="208"/>
          <ac:cxnSpMkLst>
            <pc:docMk/>
            <pc:sldMk cId="3582942454" sldId="813"/>
            <ac:cxnSpMk id="12" creationId="{893C0426-7D09-4A72-6932-A708F6D55167}"/>
          </ac:cxnSpMkLst>
        </pc:cxnChg>
        <pc:cxnChg chg="add mod">
          <ac:chgData name="Giovanna Benzoni" userId="bdca043f-b8af-42cd-92aa-67607905fc19" providerId="ADAL" clId="{DFA85B8D-68BC-B744-8CF1-D528D7DAE7FC}" dt="2022-09-01T22:11:57.978" v="2851" actId="208"/>
          <ac:cxnSpMkLst>
            <pc:docMk/>
            <pc:sldMk cId="3582942454" sldId="813"/>
            <ac:cxnSpMk id="14" creationId="{F2066A78-5BF9-1FB6-5778-C01FE3FB6753}"/>
          </ac:cxnSpMkLst>
        </pc:cxnChg>
        <pc:cxnChg chg="add mod">
          <ac:chgData name="Giovanna Benzoni" userId="bdca043f-b8af-42cd-92aa-67607905fc19" providerId="ADAL" clId="{DFA85B8D-68BC-B744-8CF1-D528D7DAE7FC}" dt="2022-09-01T22:12:26.841" v="2858" actId="1038"/>
          <ac:cxnSpMkLst>
            <pc:docMk/>
            <pc:sldMk cId="3582942454" sldId="813"/>
            <ac:cxnSpMk id="16" creationId="{78818B87-A189-B792-FC73-E8D60BE973DD}"/>
          </ac:cxnSpMkLst>
        </pc:cxnChg>
        <pc:cxnChg chg="add mod">
          <ac:chgData name="Giovanna Benzoni" userId="bdca043f-b8af-42cd-92aa-67607905fc19" providerId="ADAL" clId="{DFA85B8D-68BC-B744-8CF1-D528D7DAE7FC}" dt="2022-09-01T22:12:36.302" v="2902" actId="1037"/>
          <ac:cxnSpMkLst>
            <pc:docMk/>
            <pc:sldMk cId="3582942454" sldId="813"/>
            <ac:cxnSpMk id="17" creationId="{3F3A4F2A-540A-B930-C061-49986566B0BA}"/>
          </ac:cxnSpMkLst>
        </pc:cxnChg>
        <pc:cxnChg chg="add mod">
          <ac:chgData name="Giovanna Benzoni" userId="bdca043f-b8af-42cd-92aa-67607905fc19" providerId="ADAL" clId="{DFA85B8D-68BC-B744-8CF1-D528D7DAE7FC}" dt="2022-09-01T22:12:53.860" v="2904" actId="1076"/>
          <ac:cxnSpMkLst>
            <pc:docMk/>
            <pc:sldMk cId="3582942454" sldId="813"/>
            <ac:cxnSpMk id="18" creationId="{C07FC506-66B9-896E-7A72-66A718540A64}"/>
          </ac:cxnSpMkLst>
        </pc:cxnChg>
        <pc:cxnChg chg="add mod">
          <ac:chgData name="Giovanna Benzoni" userId="bdca043f-b8af-42cd-92aa-67607905fc19" providerId="ADAL" clId="{DFA85B8D-68BC-B744-8CF1-D528D7DAE7FC}" dt="2022-09-01T22:13:11.962" v="2906" actId="1076"/>
          <ac:cxnSpMkLst>
            <pc:docMk/>
            <pc:sldMk cId="3582942454" sldId="813"/>
            <ac:cxnSpMk id="19" creationId="{25B28DD6-4E93-EA60-9548-8B14BD6BF21E}"/>
          </ac:cxnSpMkLst>
        </pc:cxnChg>
        <pc:cxnChg chg="add mod">
          <ac:chgData name="Giovanna Benzoni" userId="bdca043f-b8af-42cd-92aa-67607905fc19" providerId="ADAL" clId="{DFA85B8D-68BC-B744-8CF1-D528D7DAE7FC}" dt="2022-09-01T22:13:37.561" v="2909" actId="14100"/>
          <ac:cxnSpMkLst>
            <pc:docMk/>
            <pc:sldMk cId="3582942454" sldId="813"/>
            <ac:cxnSpMk id="20" creationId="{F133C3A9-5085-91BC-4319-CC5573B022D5}"/>
          </ac:cxnSpMkLst>
        </pc:cxnChg>
        <pc:cxnChg chg="add mod">
          <ac:chgData name="Giovanna Benzoni" userId="bdca043f-b8af-42cd-92aa-67607905fc19" providerId="ADAL" clId="{DFA85B8D-68BC-B744-8CF1-D528D7DAE7FC}" dt="2022-09-01T22:14:35.100" v="2912" actId="14100"/>
          <ac:cxnSpMkLst>
            <pc:docMk/>
            <pc:sldMk cId="3582942454" sldId="813"/>
            <ac:cxnSpMk id="22" creationId="{C6A2CE26-0442-85BF-9D11-95384E19D499}"/>
          </ac:cxnSpMkLst>
        </pc:cxnChg>
        <pc:cxnChg chg="add mod">
          <ac:chgData name="Giovanna Benzoni" userId="bdca043f-b8af-42cd-92aa-67607905fc19" providerId="ADAL" clId="{DFA85B8D-68BC-B744-8CF1-D528D7DAE7FC}" dt="2022-09-01T22:14:52.076" v="2923" actId="14100"/>
          <ac:cxnSpMkLst>
            <pc:docMk/>
            <pc:sldMk cId="3582942454" sldId="813"/>
            <ac:cxnSpMk id="24" creationId="{4F246BDF-933D-C401-5EE7-95FB4CE7F99F}"/>
          </ac:cxnSpMkLst>
        </pc:cxnChg>
        <pc:cxnChg chg="add mod">
          <ac:chgData name="Giovanna Benzoni" userId="bdca043f-b8af-42cd-92aa-67607905fc19" providerId="ADAL" clId="{DFA85B8D-68BC-B744-8CF1-D528D7DAE7FC}" dt="2022-09-01T22:15:32.753" v="2926" actId="14100"/>
          <ac:cxnSpMkLst>
            <pc:docMk/>
            <pc:sldMk cId="3582942454" sldId="813"/>
            <ac:cxnSpMk id="26" creationId="{65DD1897-CA21-FCF6-39EB-846F87C0C07D}"/>
          </ac:cxnSpMkLst>
        </pc:cxnChg>
        <pc:cxnChg chg="add mod">
          <ac:chgData name="Giovanna Benzoni" userId="bdca043f-b8af-42cd-92aa-67607905fc19" providerId="ADAL" clId="{DFA85B8D-68BC-B744-8CF1-D528D7DAE7FC}" dt="2022-09-01T22:15:51.257" v="2929" actId="14100"/>
          <ac:cxnSpMkLst>
            <pc:docMk/>
            <pc:sldMk cId="3582942454" sldId="813"/>
            <ac:cxnSpMk id="28" creationId="{E9FA214B-CE66-9B09-CEAB-99893156FD83}"/>
          </ac:cxnSpMkLst>
        </pc:cxnChg>
        <pc:cxnChg chg="add mod">
          <ac:chgData name="Giovanna Benzoni" userId="bdca043f-b8af-42cd-92aa-67607905fc19" providerId="ADAL" clId="{DFA85B8D-68BC-B744-8CF1-D528D7DAE7FC}" dt="2022-09-01T22:16:05.757" v="2932" actId="14100"/>
          <ac:cxnSpMkLst>
            <pc:docMk/>
            <pc:sldMk cId="3582942454" sldId="813"/>
            <ac:cxnSpMk id="30" creationId="{161AA523-5BA0-451A-B18D-BF5C1524A5E6}"/>
          </ac:cxnSpMkLst>
        </pc:cxnChg>
      </pc:sldChg>
      <pc:sldMasterChg chg="delSldLayout">
        <pc:chgData name="Giovanna Benzoni" userId="bdca043f-b8af-42cd-92aa-67607905fc19" providerId="ADAL" clId="{DFA85B8D-68BC-B744-8CF1-D528D7DAE7FC}" dt="2022-09-02T05:12:39.668" v="2937" actId="2696"/>
        <pc:sldMasterMkLst>
          <pc:docMk/>
          <pc:sldMasterMk cId="3732317659" sldId="2147483662"/>
        </pc:sldMasterMkLst>
        <pc:sldLayoutChg chg="del">
          <pc:chgData name="Giovanna Benzoni" userId="bdca043f-b8af-42cd-92aa-67607905fc19" providerId="ADAL" clId="{DFA85B8D-68BC-B744-8CF1-D528D7DAE7FC}" dt="2022-09-02T05:12:39.668" v="2937" actId="2696"/>
          <pc:sldLayoutMkLst>
            <pc:docMk/>
            <pc:sldMasterMk cId="3732317659" sldId="2147483662"/>
            <pc:sldLayoutMk cId="1905384991" sldId="2147483674"/>
          </pc:sldLayoutMkLst>
        </pc:sldLayoutChg>
        <pc:sldLayoutChg chg="del">
          <pc:chgData name="Giovanna Benzoni" userId="bdca043f-b8af-42cd-92aa-67607905fc19" providerId="ADAL" clId="{DFA85B8D-68BC-B744-8CF1-D528D7DAE7FC}" dt="2022-09-02T05:12:39.668" v="2937" actId="2696"/>
          <pc:sldLayoutMkLst>
            <pc:docMk/>
            <pc:sldMasterMk cId="3732317659" sldId="2147483662"/>
            <pc:sldLayoutMk cId="2383686315" sldId="2147483675"/>
          </pc:sldLayoutMkLst>
        </pc:sldLayoutChg>
        <pc:sldLayoutChg chg="del">
          <pc:chgData name="Giovanna Benzoni" userId="bdca043f-b8af-42cd-92aa-67607905fc19" providerId="ADAL" clId="{DFA85B8D-68BC-B744-8CF1-D528D7DAE7FC}" dt="2022-09-02T05:12:39.668" v="2937" actId="2696"/>
          <pc:sldLayoutMkLst>
            <pc:docMk/>
            <pc:sldMasterMk cId="3732317659" sldId="2147483662"/>
            <pc:sldLayoutMk cId="3994609770" sldId="2147483676"/>
          </pc:sldLayoutMkLst>
        </pc:sldLayoutChg>
      </pc:sldMasterChg>
      <pc:sldMasterChg chg="delSldLayout">
        <pc:chgData name="Giovanna Benzoni" userId="bdca043f-b8af-42cd-92aa-67607905fc19" providerId="ADAL" clId="{DFA85B8D-68BC-B744-8CF1-D528D7DAE7FC}" dt="2022-09-02T05:12:01.010" v="2935" actId="2696"/>
        <pc:sldMasterMkLst>
          <pc:docMk/>
          <pc:sldMasterMk cId="3476072352" sldId="2147483678"/>
        </pc:sldMasterMkLst>
        <pc:sldLayoutChg chg="del">
          <pc:chgData name="Giovanna Benzoni" userId="bdca043f-b8af-42cd-92aa-67607905fc19" providerId="ADAL" clId="{DFA85B8D-68BC-B744-8CF1-D528D7DAE7FC}" dt="2022-09-02T05:12:01.010" v="2935" actId="2696"/>
          <pc:sldLayoutMkLst>
            <pc:docMk/>
            <pc:sldMasterMk cId="3476072352" sldId="2147483678"/>
            <pc:sldLayoutMk cId="1989629740" sldId="2147483726"/>
          </pc:sldLayoutMkLst>
        </pc:sldLayoutChg>
        <pc:sldLayoutChg chg="del">
          <pc:chgData name="Giovanna Benzoni" userId="bdca043f-b8af-42cd-92aa-67607905fc19" providerId="ADAL" clId="{DFA85B8D-68BC-B744-8CF1-D528D7DAE7FC}" dt="2022-09-02T05:12:01.010" v="2935" actId="2696"/>
          <pc:sldLayoutMkLst>
            <pc:docMk/>
            <pc:sldMasterMk cId="3476072352" sldId="2147483678"/>
            <pc:sldLayoutMk cId="180341451" sldId="2147483727"/>
          </pc:sldLayoutMkLst>
        </pc:sldLayoutChg>
      </pc:sldMasterChg>
      <pc:sldMasterChg chg="del delSldLayout">
        <pc:chgData name="Giovanna Benzoni" userId="bdca043f-b8af-42cd-92aa-67607905fc19" providerId="ADAL" clId="{DFA85B8D-68BC-B744-8CF1-D528D7DAE7FC}" dt="2022-09-02T05:12:01.010" v="2935" actId="2696"/>
        <pc:sldMasterMkLst>
          <pc:docMk/>
          <pc:sldMasterMk cId="3644484729" sldId="2147483683"/>
        </pc:sldMasterMkLst>
        <pc:sldLayoutChg chg="del">
          <pc:chgData name="Giovanna Benzoni" userId="bdca043f-b8af-42cd-92aa-67607905fc19" providerId="ADAL" clId="{DFA85B8D-68BC-B744-8CF1-D528D7DAE7FC}" dt="2022-09-02T05:12:01.010" v="2935" actId="2696"/>
          <pc:sldLayoutMkLst>
            <pc:docMk/>
            <pc:sldMasterMk cId="3644484729" sldId="2147483683"/>
            <pc:sldLayoutMk cId="1562765958" sldId="2147483684"/>
          </pc:sldLayoutMkLst>
        </pc:sldLayoutChg>
        <pc:sldLayoutChg chg="del">
          <pc:chgData name="Giovanna Benzoni" userId="bdca043f-b8af-42cd-92aa-67607905fc19" providerId="ADAL" clId="{DFA85B8D-68BC-B744-8CF1-D528D7DAE7FC}" dt="2022-09-02T05:12:01.010" v="2935" actId="2696"/>
          <pc:sldLayoutMkLst>
            <pc:docMk/>
            <pc:sldMasterMk cId="3644484729" sldId="2147483683"/>
            <pc:sldLayoutMk cId="1360042376" sldId="2147483685"/>
          </pc:sldLayoutMkLst>
        </pc:sldLayoutChg>
        <pc:sldLayoutChg chg="del">
          <pc:chgData name="Giovanna Benzoni" userId="bdca043f-b8af-42cd-92aa-67607905fc19" providerId="ADAL" clId="{DFA85B8D-68BC-B744-8CF1-D528D7DAE7FC}" dt="2022-09-02T05:12:01.010" v="2935" actId="2696"/>
          <pc:sldLayoutMkLst>
            <pc:docMk/>
            <pc:sldMasterMk cId="3644484729" sldId="2147483683"/>
            <pc:sldLayoutMk cId="2056255888" sldId="2147483686"/>
          </pc:sldLayoutMkLst>
        </pc:sldLayoutChg>
        <pc:sldLayoutChg chg="del">
          <pc:chgData name="Giovanna Benzoni" userId="bdca043f-b8af-42cd-92aa-67607905fc19" providerId="ADAL" clId="{DFA85B8D-68BC-B744-8CF1-D528D7DAE7FC}" dt="2022-09-02T05:12:01.010" v="2935" actId="2696"/>
          <pc:sldLayoutMkLst>
            <pc:docMk/>
            <pc:sldMasterMk cId="3644484729" sldId="2147483683"/>
            <pc:sldLayoutMk cId="2285512751" sldId="2147483687"/>
          </pc:sldLayoutMkLst>
        </pc:sldLayoutChg>
        <pc:sldLayoutChg chg="del">
          <pc:chgData name="Giovanna Benzoni" userId="bdca043f-b8af-42cd-92aa-67607905fc19" providerId="ADAL" clId="{DFA85B8D-68BC-B744-8CF1-D528D7DAE7FC}" dt="2022-09-02T05:12:01.010" v="2935" actId="2696"/>
          <pc:sldLayoutMkLst>
            <pc:docMk/>
            <pc:sldMasterMk cId="3644484729" sldId="2147483683"/>
            <pc:sldLayoutMk cId="1742128301" sldId="2147483688"/>
          </pc:sldLayoutMkLst>
        </pc:sldLayoutChg>
        <pc:sldLayoutChg chg="del">
          <pc:chgData name="Giovanna Benzoni" userId="bdca043f-b8af-42cd-92aa-67607905fc19" providerId="ADAL" clId="{DFA85B8D-68BC-B744-8CF1-D528D7DAE7FC}" dt="2022-09-02T05:12:01.010" v="2935" actId="2696"/>
          <pc:sldLayoutMkLst>
            <pc:docMk/>
            <pc:sldMasterMk cId="3644484729" sldId="2147483683"/>
            <pc:sldLayoutMk cId="2362309924" sldId="2147483689"/>
          </pc:sldLayoutMkLst>
        </pc:sldLayoutChg>
        <pc:sldLayoutChg chg="del">
          <pc:chgData name="Giovanna Benzoni" userId="bdca043f-b8af-42cd-92aa-67607905fc19" providerId="ADAL" clId="{DFA85B8D-68BC-B744-8CF1-D528D7DAE7FC}" dt="2022-09-02T05:12:01.010" v="2935" actId="2696"/>
          <pc:sldLayoutMkLst>
            <pc:docMk/>
            <pc:sldMasterMk cId="3644484729" sldId="2147483683"/>
            <pc:sldLayoutMk cId="778543232" sldId="2147483690"/>
          </pc:sldLayoutMkLst>
        </pc:sldLayoutChg>
        <pc:sldLayoutChg chg="del">
          <pc:chgData name="Giovanna Benzoni" userId="bdca043f-b8af-42cd-92aa-67607905fc19" providerId="ADAL" clId="{DFA85B8D-68BC-B744-8CF1-D528D7DAE7FC}" dt="2022-09-02T05:12:01.010" v="2935" actId="2696"/>
          <pc:sldLayoutMkLst>
            <pc:docMk/>
            <pc:sldMasterMk cId="3644484729" sldId="2147483683"/>
            <pc:sldLayoutMk cId="3586696814" sldId="2147483691"/>
          </pc:sldLayoutMkLst>
        </pc:sldLayoutChg>
        <pc:sldLayoutChg chg="del">
          <pc:chgData name="Giovanna Benzoni" userId="bdca043f-b8af-42cd-92aa-67607905fc19" providerId="ADAL" clId="{DFA85B8D-68BC-B744-8CF1-D528D7DAE7FC}" dt="2022-09-02T05:12:01.010" v="2935" actId="2696"/>
          <pc:sldLayoutMkLst>
            <pc:docMk/>
            <pc:sldMasterMk cId="3644484729" sldId="2147483683"/>
            <pc:sldLayoutMk cId="1621592339" sldId="2147483692"/>
          </pc:sldLayoutMkLst>
        </pc:sldLayoutChg>
        <pc:sldLayoutChg chg="del">
          <pc:chgData name="Giovanna Benzoni" userId="bdca043f-b8af-42cd-92aa-67607905fc19" providerId="ADAL" clId="{DFA85B8D-68BC-B744-8CF1-D528D7DAE7FC}" dt="2022-09-02T05:12:01.010" v="2935" actId="2696"/>
          <pc:sldLayoutMkLst>
            <pc:docMk/>
            <pc:sldMasterMk cId="3644484729" sldId="2147483683"/>
            <pc:sldLayoutMk cId="3723594017" sldId="2147483693"/>
          </pc:sldLayoutMkLst>
        </pc:sldLayoutChg>
        <pc:sldLayoutChg chg="del">
          <pc:chgData name="Giovanna Benzoni" userId="bdca043f-b8af-42cd-92aa-67607905fc19" providerId="ADAL" clId="{DFA85B8D-68BC-B744-8CF1-D528D7DAE7FC}" dt="2022-09-02T05:12:01.010" v="2935" actId="2696"/>
          <pc:sldLayoutMkLst>
            <pc:docMk/>
            <pc:sldMasterMk cId="3644484729" sldId="2147483683"/>
            <pc:sldLayoutMk cId="1635929854" sldId="2147483694"/>
          </pc:sldLayoutMkLst>
        </pc:sldLayoutChg>
      </pc:sldMasterChg>
      <pc:sldMasterChg chg="del delSldLayout">
        <pc:chgData name="Giovanna Benzoni" userId="bdca043f-b8af-42cd-92aa-67607905fc19" providerId="ADAL" clId="{DFA85B8D-68BC-B744-8CF1-D528D7DAE7FC}" dt="2022-09-02T05:12:01.010" v="2935" actId="2696"/>
        <pc:sldMasterMkLst>
          <pc:docMk/>
          <pc:sldMasterMk cId="1749867278" sldId="2147483695"/>
        </pc:sldMasterMkLst>
        <pc:sldLayoutChg chg="del">
          <pc:chgData name="Giovanna Benzoni" userId="bdca043f-b8af-42cd-92aa-67607905fc19" providerId="ADAL" clId="{DFA85B8D-68BC-B744-8CF1-D528D7DAE7FC}" dt="2022-09-02T05:12:01.010" v="2935" actId="2696"/>
          <pc:sldLayoutMkLst>
            <pc:docMk/>
            <pc:sldMasterMk cId="1749867278" sldId="2147483695"/>
            <pc:sldLayoutMk cId="3794703596" sldId="2147483696"/>
          </pc:sldLayoutMkLst>
        </pc:sldLayoutChg>
        <pc:sldLayoutChg chg="del">
          <pc:chgData name="Giovanna Benzoni" userId="bdca043f-b8af-42cd-92aa-67607905fc19" providerId="ADAL" clId="{DFA85B8D-68BC-B744-8CF1-D528D7DAE7FC}" dt="2022-09-02T05:12:01.010" v="2935" actId="2696"/>
          <pc:sldLayoutMkLst>
            <pc:docMk/>
            <pc:sldMasterMk cId="1749867278" sldId="2147483695"/>
            <pc:sldLayoutMk cId="519628823" sldId="2147483697"/>
          </pc:sldLayoutMkLst>
        </pc:sldLayoutChg>
        <pc:sldLayoutChg chg="del">
          <pc:chgData name="Giovanna Benzoni" userId="bdca043f-b8af-42cd-92aa-67607905fc19" providerId="ADAL" clId="{DFA85B8D-68BC-B744-8CF1-D528D7DAE7FC}" dt="2022-09-02T05:12:01.010" v="2935" actId="2696"/>
          <pc:sldLayoutMkLst>
            <pc:docMk/>
            <pc:sldMasterMk cId="1749867278" sldId="2147483695"/>
            <pc:sldLayoutMk cId="3992564928" sldId="2147483698"/>
          </pc:sldLayoutMkLst>
        </pc:sldLayoutChg>
        <pc:sldLayoutChg chg="del">
          <pc:chgData name="Giovanna Benzoni" userId="bdca043f-b8af-42cd-92aa-67607905fc19" providerId="ADAL" clId="{DFA85B8D-68BC-B744-8CF1-D528D7DAE7FC}" dt="2022-09-02T05:12:01.010" v="2935" actId="2696"/>
          <pc:sldLayoutMkLst>
            <pc:docMk/>
            <pc:sldMasterMk cId="1749867278" sldId="2147483695"/>
            <pc:sldLayoutMk cId="2467300110" sldId="2147483699"/>
          </pc:sldLayoutMkLst>
        </pc:sldLayoutChg>
        <pc:sldLayoutChg chg="del">
          <pc:chgData name="Giovanna Benzoni" userId="bdca043f-b8af-42cd-92aa-67607905fc19" providerId="ADAL" clId="{DFA85B8D-68BC-B744-8CF1-D528D7DAE7FC}" dt="2022-09-01T21:59:03.864" v="2633" actId="2696"/>
          <pc:sldLayoutMkLst>
            <pc:docMk/>
            <pc:sldMasterMk cId="1749867278" sldId="2147483695"/>
            <pc:sldLayoutMk cId="733289504" sldId="2147483700"/>
          </pc:sldLayoutMkLst>
        </pc:sldLayoutChg>
      </pc:sldMasterChg>
      <pc:sldMasterChg chg="del delSldLayout">
        <pc:chgData name="Giovanna Benzoni" userId="bdca043f-b8af-42cd-92aa-67607905fc19" providerId="ADAL" clId="{DFA85B8D-68BC-B744-8CF1-D528D7DAE7FC}" dt="2022-09-02T05:12:39.668" v="2937" actId="2696"/>
        <pc:sldMasterMkLst>
          <pc:docMk/>
          <pc:sldMasterMk cId="868947354" sldId="2147483706"/>
        </pc:sldMasterMkLst>
        <pc:sldLayoutChg chg="del">
          <pc:chgData name="Giovanna Benzoni" userId="bdca043f-b8af-42cd-92aa-67607905fc19" providerId="ADAL" clId="{DFA85B8D-68BC-B744-8CF1-D528D7DAE7FC}" dt="2022-09-02T05:12:39.668" v="2937" actId="2696"/>
          <pc:sldLayoutMkLst>
            <pc:docMk/>
            <pc:sldMasterMk cId="868947354" sldId="2147483706"/>
            <pc:sldLayoutMk cId="3839008184" sldId="2147483707"/>
          </pc:sldLayoutMkLst>
        </pc:sldLayoutChg>
        <pc:sldLayoutChg chg="del">
          <pc:chgData name="Giovanna Benzoni" userId="bdca043f-b8af-42cd-92aa-67607905fc19" providerId="ADAL" clId="{DFA85B8D-68BC-B744-8CF1-D528D7DAE7FC}" dt="2022-09-02T05:12:39.668" v="2937" actId="2696"/>
          <pc:sldLayoutMkLst>
            <pc:docMk/>
            <pc:sldMasterMk cId="868947354" sldId="2147483706"/>
            <pc:sldLayoutMk cId="2147493523" sldId="2147483708"/>
          </pc:sldLayoutMkLst>
        </pc:sldLayoutChg>
        <pc:sldLayoutChg chg="del">
          <pc:chgData name="Giovanna Benzoni" userId="bdca043f-b8af-42cd-92aa-67607905fc19" providerId="ADAL" clId="{DFA85B8D-68BC-B744-8CF1-D528D7DAE7FC}" dt="2022-09-02T05:12:39.668" v="2937" actId="2696"/>
          <pc:sldLayoutMkLst>
            <pc:docMk/>
            <pc:sldMasterMk cId="868947354" sldId="2147483706"/>
            <pc:sldLayoutMk cId="1213112265" sldId="2147483709"/>
          </pc:sldLayoutMkLst>
        </pc:sldLayoutChg>
        <pc:sldLayoutChg chg="del">
          <pc:chgData name="Giovanna Benzoni" userId="bdca043f-b8af-42cd-92aa-67607905fc19" providerId="ADAL" clId="{DFA85B8D-68BC-B744-8CF1-D528D7DAE7FC}" dt="2022-09-02T05:12:39.668" v="2937" actId="2696"/>
          <pc:sldLayoutMkLst>
            <pc:docMk/>
            <pc:sldMasterMk cId="868947354" sldId="2147483706"/>
            <pc:sldLayoutMk cId="2147502939" sldId="2147483710"/>
          </pc:sldLayoutMkLst>
        </pc:sldLayoutChg>
        <pc:sldLayoutChg chg="del">
          <pc:chgData name="Giovanna Benzoni" userId="bdca043f-b8af-42cd-92aa-67607905fc19" providerId="ADAL" clId="{DFA85B8D-68BC-B744-8CF1-D528D7DAE7FC}" dt="2022-09-02T05:12:39.668" v="2937" actId="2696"/>
          <pc:sldLayoutMkLst>
            <pc:docMk/>
            <pc:sldMasterMk cId="868947354" sldId="2147483706"/>
            <pc:sldLayoutMk cId="105166547" sldId="2147483711"/>
          </pc:sldLayoutMkLst>
        </pc:sldLayoutChg>
        <pc:sldLayoutChg chg="del">
          <pc:chgData name="Giovanna Benzoni" userId="bdca043f-b8af-42cd-92aa-67607905fc19" providerId="ADAL" clId="{DFA85B8D-68BC-B744-8CF1-D528D7DAE7FC}" dt="2022-09-02T05:12:39.668" v="2937" actId="2696"/>
          <pc:sldLayoutMkLst>
            <pc:docMk/>
            <pc:sldMasterMk cId="868947354" sldId="2147483706"/>
            <pc:sldLayoutMk cId="1429633249" sldId="2147483712"/>
          </pc:sldLayoutMkLst>
        </pc:sldLayoutChg>
      </pc:sldMasterChg>
      <pc:sldMasterChg chg="del delSldLayout">
        <pc:chgData name="Giovanna Benzoni" userId="bdca043f-b8af-42cd-92aa-67607905fc19" providerId="ADAL" clId="{DFA85B8D-68BC-B744-8CF1-D528D7DAE7FC}" dt="2022-09-02T05:12:39.668" v="2937" actId="2696"/>
        <pc:sldMasterMkLst>
          <pc:docMk/>
          <pc:sldMasterMk cId="2057917386" sldId="2147483713"/>
        </pc:sldMasterMkLst>
        <pc:sldLayoutChg chg="del">
          <pc:chgData name="Giovanna Benzoni" userId="bdca043f-b8af-42cd-92aa-67607905fc19" providerId="ADAL" clId="{DFA85B8D-68BC-B744-8CF1-D528D7DAE7FC}" dt="2022-09-02T05:12:39.668" v="2937" actId="2696"/>
          <pc:sldLayoutMkLst>
            <pc:docMk/>
            <pc:sldMasterMk cId="2057917386" sldId="2147483713"/>
            <pc:sldLayoutMk cId="2414949957" sldId="2147483714"/>
          </pc:sldLayoutMkLst>
        </pc:sldLayoutChg>
        <pc:sldLayoutChg chg="del">
          <pc:chgData name="Giovanna Benzoni" userId="bdca043f-b8af-42cd-92aa-67607905fc19" providerId="ADAL" clId="{DFA85B8D-68BC-B744-8CF1-D528D7DAE7FC}" dt="2022-09-02T05:12:39.668" v="2937" actId="2696"/>
          <pc:sldLayoutMkLst>
            <pc:docMk/>
            <pc:sldMasterMk cId="2057917386" sldId="2147483713"/>
            <pc:sldLayoutMk cId="3995634091" sldId="2147483715"/>
          </pc:sldLayoutMkLst>
        </pc:sldLayoutChg>
        <pc:sldLayoutChg chg="del">
          <pc:chgData name="Giovanna Benzoni" userId="bdca043f-b8af-42cd-92aa-67607905fc19" providerId="ADAL" clId="{DFA85B8D-68BC-B744-8CF1-D528D7DAE7FC}" dt="2022-09-02T05:12:39.668" v="2937" actId="2696"/>
          <pc:sldLayoutMkLst>
            <pc:docMk/>
            <pc:sldMasterMk cId="2057917386" sldId="2147483713"/>
            <pc:sldLayoutMk cId="733606221" sldId="2147483716"/>
          </pc:sldLayoutMkLst>
        </pc:sldLayoutChg>
        <pc:sldLayoutChg chg="del">
          <pc:chgData name="Giovanna Benzoni" userId="bdca043f-b8af-42cd-92aa-67607905fc19" providerId="ADAL" clId="{DFA85B8D-68BC-B744-8CF1-D528D7DAE7FC}" dt="2022-09-02T05:12:39.668" v="2937" actId="2696"/>
          <pc:sldLayoutMkLst>
            <pc:docMk/>
            <pc:sldMasterMk cId="2057917386" sldId="2147483713"/>
            <pc:sldLayoutMk cId="220956389" sldId="2147483717"/>
          </pc:sldLayoutMkLst>
        </pc:sldLayoutChg>
        <pc:sldLayoutChg chg="del">
          <pc:chgData name="Giovanna Benzoni" userId="bdca043f-b8af-42cd-92aa-67607905fc19" providerId="ADAL" clId="{DFA85B8D-68BC-B744-8CF1-D528D7DAE7FC}" dt="2022-09-02T05:12:39.668" v="2937" actId="2696"/>
          <pc:sldLayoutMkLst>
            <pc:docMk/>
            <pc:sldMasterMk cId="2057917386" sldId="2147483713"/>
            <pc:sldLayoutMk cId="2241376120" sldId="2147483718"/>
          </pc:sldLayoutMkLst>
        </pc:sldLayoutChg>
        <pc:sldLayoutChg chg="del">
          <pc:chgData name="Giovanna Benzoni" userId="bdca043f-b8af-42cd-92aa-67607905fc19" providerId="ADAL" clId="{DFA85B8D-68BC-B744-8CF1-D528D7DAE7FC}" dt="2022-09-02T05:12:39.668" v="2937" actId="2696"/>
          <pc:sldLayoutMkLst>
            <pc:docMk/>
            <pc:sldMasterMk cId="2057917386" sldId="2147483713"/>
            <pc:sldLayoutMk cId="618065646" sldId="2147483719"/>
          </pc:sldLayoutMkLst>
        </pc:sldLayoutChg>
        <pc:sldLayoutChg chg="del">
          <pc:chgData name="Giovanna Benzoni" userId="bdca043f-b8af-42cd-92aa-67607905fc19" providerId="ADAL" clId="{DFA85B8D-68BC-B744-8CF1-D528D7DAE7FC}" dt="2022-09-02T05:12:39.668" v="2937" actId="2696"/>
          <pc:sldLayoutMkLst>
            <pc:docMk/>
            <pc:sldMasterMk cId="2057917386" sldId="2147483713"/>
            <pc:sldLayoutMk cId="1271837383" sldId="2147483720"/>
          </pc:sldLayoutMkLst>
        </pc:sldLayoutChg>
        <pc:sldLayoutChg chg="del">
          <pc:chgData name="Giovanna Benzoni" userId="bdca043f-b8af-42cd-92aa-67607905fc19" providerId="ADAL" clId="{DFA85B8D-68BC-B744-8CF1-D528D7DAE7FC}" dt="2022-09-02T05:12:39.668" v="2937" actId="2696"/>
          <pc:sldLayoutMkLst>
            <pc:docMk/>
            <pc:sldMasterMk cId="2057917386" sldId="2147483713"/>
            <pc:sldLayoutMk cId="9800435" sldId="2147483721"/>
          </pc:sldLayoutMkLst>
        </pc:sldLayoutChg>
        <pc:sldLayoutChg chg="del">
          <pc:chgData name="Giovanna Benzoni" userId="bdca043f-b8af-42cd-92aa-67607905fc19" providerId="ADAL" clId="{DFA85B8D-68BC-B744-8CF1-D528D7DAE7FC}" dt="2022-09-02T05:12:39.668" v="2937" actId="2696"/>
          <pc:sldLayoutMkLst>
            <pc:docMk/>
            <pc:sldMasterMk cId="2057917386" sldId="2147483713"/>
            <pc:sldLayoutMk cId="674576130" sldId="2147483722"/>
          </pc:sldLayoutMkLst>
        </pc:sldLayoutChg>
        <pc:sldLayoutChg chg="del">
          <pc:chgData name="Giovanna Benzoni" userId="bdca043f-b8af-42cd-92aa-67607905fc19" providerId="ADAL" clId="{DFA85B8D-68BC-B744-8CF1-D528D7DAE7FC}" dt="2022-09-02T05:12:39.668" v="2937" actId="2696"/>
          <pc:sldLayoutMkLst>
            <pc:docMk/>
            <pc:sldMasterMk cId="2057917386" sldId="2147483713"/>
            <pc:sldLayoutMk cId="2863440302" sldId="2147483723"/>
          </pc:sldLayoutMkLst>
        </pc:sldLayoutChg>
        <pc:sldLayoutChg chg="del">
          <pc:chgData name="Giovanna Benzoni" userId="bdca043f-b8af-42cd-92aa-67607905fc19" providerId="ADAL" clId="{DFA85B8D-68BC-B744-8CF1-D528D7DAE7FC}" dt="2022-09-02T05:12:39.668" v="2937" actId="2696"/>
          <pc:sldLayoutMkLst>
            <pc:docMk/>
            <pc:sldMasterMk cId="2057917386" sldId="2147483713"/>
            <pc:sldLayoutMk cId="315808386" sldId="2147483724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04F5AA-5C38-4130-B2F4-DEC1487D7286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74EFEA-DE25-4D2F-B5D3-4F6DCC6F3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3914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CFC0E-23C5-9E4F-9B57-BBF3457A8D55}" type="datetimeFigureOut">
              <a:rPr lang="it-IT" smtClean="0"/>
              <a:t>18/07/2023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C841E4-AF32-4242-A1CF-9810CB57294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4976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CEBE22-5D35-485A-A076-8422D62B4DF5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4088" y="685800"/>
            <a:ext cx="4953000" cy="3429000"/>
          </a:xfrm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8227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096" y="26657"/>
            <a:ext cx="971461" cy="89673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BAD649B-0CA5-5745-AC6A-2463BE00EB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318" y="1212688"/>
            <a:ext cx="9129970" cy="535779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55860" y="3650764"/>
            <a:ext cx="7158142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485900" y="4430630"/>
            <a:ext cx="69342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37766" y="6650182"/>
            <a:ext cx="3652212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</p:spTree>
    <p:extLst>
      <p:ext uri="{BB962C8B-B14F-4D97-AF65-F5344CB8AC3E}">
        <p14:creationId xmlns:p14="http://schemas.microsoft.com/office/powerpoint/2010/main" val="1629079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779" y="271336"/>
            <a:ext cx="6049913" cy="78755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628741" y="6552644"/>
            <a:ext cx="806973" cy="365125"/>
          </a:xfrm>
          <a:prstGeom prst="rect">
            <a:avLst/>
          </a:prstGeom>
        </p:spPr>
        <p:txBody>
          <a:bodyPr/>
          <a:lstStyle/>
          <a:p>
            <a:fld id="{125CBDDA-5CCF-8748-8988-9DC6C8981774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717173" y="6552644"/>
            <a:ext cx="89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it-IT" dirty="0" smtClean="0"/>
              <a:t>06/10/2021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92601" y="6560612"/>
            <a:ext cx="3397982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1959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356239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692161" y="6552644"/>
            <a:ext cx="919072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06/10/2021</a:t>
            </a:r>
            <a:endParaRPr lang="en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292601" y="6560612"/>
            <a:ext cx="3397982" cy="357157"/>
          </a:xfrm>
          <a:prstGeom prst="rect">
            <a:avLst/>
          </a:prstGeom>
        </p:spPr>
        <p:txBody>
          <a:bodyPr/>
          <a:lstStyle/>
          <a:p>
            <a:r>
              <a:rPr lang="en-GB"/>
              <a:t>G. Benzoni   Zakopane 2022</a:t>
            </a:r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28741" y="6552644"/>
            <a:ext cx="806973" cy="365125"/>
          </a:xfrm>
          <a:prstGeom prst="rect">
            <a:avLst/>
          </a:prstGeom>
        </p:spPr>
        <p:txBody>
          <a:bodyPr/>
          <a:lstStyle/>
          <a:p>
            <a:fld id="{8B66FF3C-56CD-0C47-BAC3-365FA55AD040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258625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437515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35550" y="1600200"/>
            <a:ext cx="437515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35550" y="3938591"/>
            <a:ext cx="437515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5300" y="6245225"/>
            <a:ext cx="23114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de-DE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384550" y="6245225"/>
            <a:ext cx="31369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de-DE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99300" y="6245225"/>
            <a:ext cx="23114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0ABEEE1-6FE0-48CD-9A5B-72F7D6291D40}" type="slidenum">
              <a:rPr lang="de-DE" altLang="en-US"/>
              <a:pPr/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355244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906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779" y="1450685"/>
            <a:ext cx="889615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933" y="583588"/>
            <a:ext cx="1223171" cy="376361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906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71540" y="6616076"/>
            <a:ext cx="3821061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>
                <a:solidFill>
                  <a:srgbClr val="333333"/>
                </a:solidFill>
                <a:latin typeface="Arial"/>
                <a:cs typeface="Arial"/>
              </a:rPr>
              <a:t>GSI Helmholtzzentrum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779" y="270001"/>
            <a:ext cx="6049913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769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769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096" y="26657"/>
            <a:ext cx="971461" cy="89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072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2" r:id="rId3"/>
    <p:sldLayoutId id="2147483725" r:id="rId4"/>
    <p:sldLayoutId id="2147483767" r:id="rId5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4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4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285FD6C6-64D1-5845-93C4-110504A639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0357" y="4944442"/>
            <a:ext cx="6934200" cy="584660"/>
          </a:xfrm>
        </p:spPr>
        <p:txBody>
          <a:bodyPr>
            <a:noAutofit/>
          </a:bodyPr>
          <a:lstStyle/>
          <a:p>
            <a:r>
              <a:rPr lang="en-US" sz="1600" dirty="0" smtClean="0"/>
              <a:t>Magda </a:t>
            </a:r>
            <a:r>
              <a:rPr lang="en-US" sz="1600" dirty="0" err="1" smtClean="0"/>
              <a:t>Górska</a:t>
            </a:r>
            <a:endParaRPr lang="en-IT" sz="1600" dirty="0"/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93C50D51-7BDE-954A-9852-DAAE65F2A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9384" y="2277666"/>
            <a:ext cx="1116616" cy="101392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4DBC829-4F84-4A14-B816-B8CF7E35CB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6578" y="2582455"/>
            <a:ext cx="8744270" cy="2361987"/>
          </a:xfrm>
        </p:spPr>
        <p:txBody>
          <a:bodyPr>
            <a:normAutofit fontScale="90000"/>
          </a:bodyPr>
          <a:lstStyle/>
          <a:p>
            <a:r>
              <a:rPr lang="en-US" sz="5400" dirty="0" smtClean="0"/>
              <a:t>KSP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 smtClean="0"/>
              <a:t>Nuclear Spectroscopy Activities</a:t>
            </a:r>
            <a:br>
              <a:rPr lang="en-US" sz="3200" dirty="0" smtClean="0"/>
            </a:br>
            <a:r>
              <a:rPr lang="en-US" sz="3200" dirty="0" smtClean="0"/>
              <a:t>at GSI/FAIR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 smtClean="0"/>
              <a:t>The way towards ES, FS and FS++ for HISPEC/DESPEC</a:t>
            </a:r>
            <a:endParaRPr lang="en-IT" sz="32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rcRect b="13625"/>
          <a:stretch/>
        </p:blipFill>
        <p:spPr>
          <a:xfrm>
            <a:off x="0" y="1936579"/>
            <a:ext cx="1645560" cy="9144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948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14788" cy="52322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2800" b="1" dirty="0" smtClean="0"/>
              <a:t>DESPEC plans for the near future: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1692" y="388787"/>
            <a:ext cx="9652189" cy="92333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GB" b="1" spc="-1" dirty="0" smtClean="0">
                <a:solidFill>
                  <a:srgbClr val="0070C0"/>
                </a:solidFill>
              </a:rPr>
              <a:t>Structure </a:t>
            </a:r>
            <a:r>
              <a:rPr lang="en-GB" b="1" spc="-1" dirty="0">
                <a:solidFill>
                  <a:srgbClr val="0070C0"/>
                </a:solidFill>
              </a:rPr>
              <a:t>of neutron-rich, rare-earth </a:t>
            </a:r>
            <a:r>
              <a:rPr lang="en-GB" b="1" spc="-1" dirty="0" smtClean="0">
                <a:solidFill>
                  <a:srgbClr val="0070C0"/>
                </a:solidFill>
              </a:rPr>
              <a:t>nuclei</a:t>
            </a:r>
            <a:r>
              <a:rPr lang="en-GB" spc="-1" dirty="0" smtClean="0">
                <a:solidFill>
                  <a:srgbClr val="0070C0"/>
                </a:solidFill>
              </a:rPr>
              <a:t> </a:t>
            </a:r>
            <a:r>
              <a:rPr lang="en-GB" b="1" spc="-1" dirty="0" smtClean="0">
                <a:solidFill>
                  <a:srgbClr val="0070C0"/>
                </a:solidFill>
              </a:rPr>
              <a:t>far </a:t>
            </a:r>
            <a:r>
              <a:rPr lang="en-GB" b="1" spc="-1" dirty="0">
                <a:solidFill>
                  <a:srgbClr val="0070C0"/>
                </a:solidFill>
              </a:rPr>
              <a:t>from </a:t>
            </a:r>
            <a:r>
              <a:rPr lang="en-GB" b="1" spc="-1" dirty="0" smtClean="0">
                <a:solidFill>
                  <a:srgbClr val="0070C0"/>
                </a:solidFill>
              </a:rPr>
              <a:t>stability</a:t>
            </a:r>
            <a:endParaRPr lang="en-GB" spc="-1" dirty="0">
              <a:solidFill>
                <a:srgbClr val="0070C0"/>
              </a:solidFill>
            </a:endParaRPr>
          </a:p>
          <a:p>
            <a:r>
              <a:rPr lang="en-GB" b="1" spc="-1" dirty="0" smtClean="0">
                <a:latin typeface="Calibri"/>
              </a:rPr>
              <a:t> </a:t>
            </a:r>
            <a:endParaRPr lang="en-GB" spc="-1" dirty="0"/>
          </a:p>
          <a:p>
            <a:pPr algn="l"/>
            <a:endParaRPr lang="en-US" dirty="0" smtClean="0"/>
          </a:p>
        </p:txBody>
      </p:sp>
      <p:sp>
        <p:nvSpPr>
          <p:cNvPr id="7" name="TextShape 16"/>
          <p:cNvSpPr txBox="1"/>
          <p:nvPr/>
        </p:nvSpPr>
        <p:spPr>
          <a:xfrm>
            <a:off x="-21730" y="661922"/>
            <a:ext cx="9053957" cy="229889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buClr>
                <a:srgbClr val="000000"/>
              </a:buClr>
              <a:buSzPct val="45000"/>
            </a:pPr>
            <a:r>
              <a:rPr lang="en-GB" sz="1600" b="1" strike="noStrike" spc="-1" dirty="0" smtClean="0">
                <a:uFillTx/>
              </a:rPr>
              <a:t>H.M</a:t>
            </a:r>
            <a:r>
              <a:rPr lang="en-GB" sz="1600" b="1" strike="noStrike" spc="-1" dirty="0">
                <a:uFillTx/>
              </a:rPr>
              <a:t>. </a:t>
            </a:r>
            <a:r>
              <a:rPr lang="en-GB" sz="1600" b="1" strike="noStrike" spc="-1" dirty="0" smtClean="0">
                <a:uFillTx/>
              </a:rPr>
              <a:t>Albers (</a:t>
            </a:r>
            <a:r>
              <a:rPr lang="en-GB" sz="1600" b="1" strike="noStrike" spc="-1" dirty="0" smtClean="0">
                <a:uFill>
                  <a:solidFill>
                    <a:schemeClr val="bg1"/>
                  </a:solidFill>
                </a:uFill>
              </a:rPr>
              <a:t>GSI</a:t>
            </a:r>
            <a:r>
              <a:rPr lang="en-GB" sz="1600" b="1" strike="noStrike" spc="-1" dirty="0" smtClean="0">
                <a:uFillTx/>
              </a:rPr>
              <a:t>)</a:t>
            </a:r>
            <a:r>
              <a:rPr lang="en-GB" sz="1600" b="1" strike="noStrike" spc="-1" dirty="0" smtClean="0"/>
              <a:t>, </a:t>
            </a:r>
            <a:r>
              <a:rPr lang="en-GB" sz="1600" b="1" strike="noStrike" spc="-1" dirty="0"/>
              <a:t>T. </a:t>
            </a:r>
            <a:r>
              <a:rPr lang="en-GB" sz="1600" b="1" strike="noStrike" spc="-1" dirty="0" err="1" smtClean="0"/>
              <a:t>Grahn</a:t>
            </a:r>
            <a:r>
              <a:rPr lang="en-GB" sz="1600" b="1" strike="noStrike" spc="-1" dirty="0" smtClean="0"/>
              <a:t> (</a:t>
            </a:r>
            <a:r>
              <a:rPr lang="en-GB" sz="1600" b="1" strike="noStrike" spc="-1" dirty="0" err="1" smtClean="0"/>
              <a:t>Jyskl</a:t>
            </a:r>
            <a:r>
              <a:rPr lang="en-GB" sz="1600" b="1" strike="noStrike" spc="-1" dirty="0" smtClean="0"/>
              <a:t>), </a:t>
            </a:r>
            <a:r>
              <a:rPr lang="en-GB" sz="1600" b="1" strike="noStrike" spc="-1" dirty="0"/>
              <a:t>C.M. </a:t>
            </a:r>
            <a:r>
              <a:rPr lang="en-GB" sz="1600" b="1" strike="noStrike" spc="-1" dirty="0" smtClean="0"/>
              <a:t>Petrache(Paris)</a:t>
            </a:r>
            <a:r>
              <a:rPr lang="en-GB" sz="1600" b="1" spc="-1" baseline="101000" dirty="0"/>
              <a:t> </a:t>
            </a:r>
            <a:r>
              <a:rPr lang="en-GB" sz="1600" b="1" strike="noStrike" spc="-1" dirty="0" smtClean="0"/>
              <a:t>and </a:t>
            </a:r>
            <a:r>
              <a:rPr lang="en-GB" sz="1600" b="1" strike="noStrike" spc="-1" dirty="0"/>
              <a:t>V. </a:t>
            </a:r>
            <a:r>
              <a:rPr lang="en-GB" sz="1600" b="1" strike="noStrike" spc="-1" dirty="0" smtClean="0"/>
              <a:t>Werner(TUD) </a:t>
            </a:r>
          </a:p>
          <a:p>
            <a:pPr>
              <a:buClr>
                <a:srgbClr val="000000"/>
              </a:buClr>
              <a:buSzPct val="45000"/>
            </a:pPr>
            <a:r>
              <a:rPr lang="en-GB" sz="1572" b="1" spc="-1" dirty="0" smtClean="0">
                <a:solidFill>
                  <a:srgbClr val="21409A"/>
                </a:solidFill>
                <a:latin typeface="Calibri"/>
                <a:ea typeface="Noto Sans Khmer UI"/>
              </a:rPr>
              <a:t>      </a:t>
            </a:r>
            <a:r>
              <a:rPr lang="en-GB" sz="1572" b="1" spc="-1" dirty="0" smtClean="0">
                <a:solidFill>
                  <a:srgbClr val="0070C0"/>
                </a:solidFill>
                <a:ea typeface="Noto Sans Khmer UI"/>
              </a:rPr>
              <a:t>New </a:t>
            </a:r>
            <a:r>
              <a:rPr lang="en-GB" sz="1572" b="1" spc="-1" dirty="0">
                <a:solidFill>
                  <a:srgbClr val="0070C0"/>
                </a:solidFill>
                <a:ea typeface="Noto Sans Khmer UI"/>
              </a:rPr>
              <a:t>approach in FAIR </a:t>
            </a:r>
            <a:r>
              <a:rPr lang="en-GB" sz="1572" b="1" spc="-1" dirty="0" smtClean="0">
                <a:solidFill>
                  <a:srgbClr val="0070C0"/>
                </a:solidFill>
                <a:ea typeface="Noto Sans Khmer UI"/>
              </a:rPr>
              <a:t>Phase-0:</a:t>
            </a:r>
            <a:r>
              <a:rPr lang="en-GB" sz="1572" spc="-1" dirty="0"/>
              <a:t> B</a:t>
            </a:r>
            <a:r>
              <a:rPr lang="en-GB" sz="1572" spc="-1" dirty="0" smtClean="0">
                <a:ea typeface="Noto Sans Khmer UI"/>
              </a:rPr>
              <a:t>eams of </a:t>
            </a:r>
            <a:r>
              <a:rPr lang="en-GB" sz="1572" spc="-1" baseline="30000" dirty="0" smtClean="0">
                <a:ea typeface="Noto Sans Khmer UI"/>
              </a:rPr>
              <a:t>170</a:t>
            </a:r>
            <a:r>
              <a:rPr lang="en-GB" sz="1572" spc="-1" dirty="0" smtClean="0">
                <a:ea typeface="Noto Sans Khmer UI"/>
              </a:rPr>
              <a:t>Er increasing the cross section </a:t>
            </a:r>
            <a:endParaRPr lang="en-GB" sz="1572" spc="-1" dirty="0"/>
          </a:p>
          <a:p>
            <a:pPr algn="ctr"/>
            <a:endParaRPr lang="en-GB" sz="1400" b="0" strike="noStrike" spc="-1" dirty="0">
              <a:latin typeface="Arial"/>
            </a:endParaRPr>
          </a:p>
          <a:p>
            <a:pPr algn="ctr"/>
            <a:endParaRPr lang="en-GB" sz="1400" b="0" strike="noStrike" spc="-1" dirty="0">
              <a:latin typeface="Arial"/>
            </a:endParaRPr>
          </a:p>
          <a:p>
            <a:pPr algn="ctr"/>
            <a:endParaRPr lang="en-GB" sz="1400" b="0" strike="noStrike" spc="-1" dirty="0">
              <a:latin typeface="Arial"/>
            </a:endParaRPr>
          </a:p>
        </p:txBody>
      </p:sp>
      <p:pic>
        <p:nvPicPr>
          <p:cNvPr id="8" name="Picture 11"/>
          <p:cNvPicPr/>
          <p:nvPr/>
        </p:nvPicPr>
        <p:blipFill>
          <a:blip r:embed="rId2"/>
          <a:stretch/>
        </p:blipFill>
        <p:spPr>
          <a:xfrm>
            <a:off x="22735" y="1219784"/>
            <a:ext cx="4825644" cy="1629981"/>
          </a:xfrm>
          <a:prstGeom prst="rect">
            <a:avLst/>
          </a:prstGeom>
          <a:ln w="18360">
            <a:solidFill>
              <a:srgbClr val="3465A4"/>
            </a:solidFill>
            <a:round/>
          </a:ln>
        </p:spPr>
      </p:pic>
      <p:sp>
        <p:nvSpPr>
          <p:cNvPr id="9" name="TextShape 8"/>
          <p:cNvSpPr txBox="1"/>
          <p:nvPr/>
        </p:nvSpPr>
        <p:spPr>
          <a:xfrm>
            <a:off x="22735" y="2887686"/>
            <a:ext cx="4245165" cy="2760067"/>
          </a:xfrm>
          <a:prstGeom prst="rect">
            <a:avLst/>
          </a:prstGeom>
          <a:solidFill>
            <a:srgbClr val="DDDDDD"/>
          </a:solidFill>
          <a:ln w="36000">
            <a:solidFill>
              <a:srgbClr val="3465A4"/>
            </a:solidFill>
            <a:round/>
          </a:ln>
        </p:spPr>
        <p:txBody>
          <a:bodyPr lIns="106129" tIns="61909" rIns="106129" bIns="61909"/>
          <a:lstStyle/>
          <a:p>
            <a:pPr marL="285750" indent="-285750">
              <a:buClr>
                <a:srgbClr val="F6A5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pc="-1" dirty="0"/>
              <a:t>Recent PSM calculations indicate</a:t>
            </a:r>
          </a:p>
          <a:p>
            <a:pPr>
              <a:buClr>
                <a:srgbClr val="F6A500"/>
              </a:buClr>
              <a:buSzPct val="100000"/>
            </a:pPr>
            <a:r>
              <a:rPr lang="en-GB" i="1" spc="-1" dirty="0" smtClean="0">
                <a:solidFill>
                  <a:srgbClr val="0070C0"/>
                </a:solidFill>
              </a:rPr>
              <a:t>    modified </a:t>
            </a:r>
            <a:r>
              <a:rPr lang="en-GB" i="1" spc="-1" dirty="0">
                <a:solidFill>
                  <a:srgbClr val="0070C0"/>
                </a:solidFill>
              </a:rPr>
              <a:t>Nilsson parametrisation </a:t>
            </a:r>
            <a:endParaRPr lang="en-GB" spc="-1" dirty="0">
              <a:solidFill>
                <a:srgbClr val="0070C0"/>
              </a:solidFill>
            </a:endParaRPr>
          </a:p>
          <a:p>
            <a:pPr>
              <a:buClr>
                <a:srgbClr val="F6A500"/>
              </a:buClr>
              <a:buSzPct val="100000"/>
            </a:pPr>
            <a:r>
              <a:rPr lang="en-GB" spc="-1" dirty="0" smtClean="0"/>
              <a:t>    needed</a:t>
            </a:r>
            <a:r>
              <a:rPr lang="en-GB" i="1" spc="-1" dirty="0" smtClean="0">
                <a:solidFill>
                  <a:srgbClr val="0D1F63"/>
                </a:solidFill>
              </a:rPr>
              <a:t> </a:t>
            </a:r>
            <a:r>
              <a:rPr lang="en-GB" spc="-1" dirty="0"/>
              <a:t>for correct SP ordering</a:t>
            </a:r>
          </a:p>
          <a:p>
            <a:pPr marL="212263" indent="-212263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GB" spc="-1" dirty="0">
              <a:latin typeface="Arial"/>
            </a:endParaRPr>
          </a:p>
          <a:p>
            <a:pPr marL="285750" indent="-285750">
              <a:buClr>
                <a:srgbClr val="F6A5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pc="-1" dirty="0"/>
              <a:t>Location and size of deformed shell </a:t>
            </a:r>
          </a:p>
          <a:p>
            <a:pPr>
              <a:buClr>
                <a:srgbClr val="F6A500"/>
              </a:buClr>
              <a:buSzPct val="100000"/>
            </a:pPr>
            <a:r>
              <a:rPr lang="en-GB" spc="-1" dirty="0"/>
              <a:t> </a:t>
            </a:r>
            <a:r>
              <a:rPr lang="en-GB" spc="-1" dirty="0" smtClean="0"/>
              <a:t>   gaps </a:t>
            </a:r>
            <a:r>
              <a:rPr lang="en-GB" b="1" i="1" spc="-1" dirty="0">
                <a:solidFill>
                  <a:srgbClr val="0070C0"/>
                </a:solidFill>
              </a:rPr>
              <a:t>highly-dependent </a:t>
            </a:r>
            <a:r>
              <a:rPr lang="en-GB" i="1" spc="-1" dirty="0">
                <a:solidFill>
                  <a:srgbClr val="0070C0"/>
                </a:solidFill>
              </a:rPr>
              <a:t>on N and </a:t>
            </a:r>
            <a:endParaRPr lang="en-GB" spc="-1" dirty="0">
              <a:solidFill>
                <a:srgbClr val="0070C0"/>
              </a:solidFill>
            </a:endParaRPr>
          </a:p>
          <a:p>
            <a:pPr>
              <a:buClr>
                <a:srgbClr val="F6A500"/>
              </a:buClr>
              <a:buSzPct val="100000"/>
            </a:pPr>
            <a:r>
              <a:rPr lang="en-GB" i="1" spc="-1" dirty="0">
                <a:solidFill>
                  <a:srgbClr val="0070C0"/>
                </a:solidFill>
              </a:rPr>
              <a:t> </a:t>
            </a:r>
            <a:r>
              <a:rPr lang="en-GB" i="1" spc="-1" dirty="0" smtClean="0">
                <a:solidFill>
                  <a:srgbClr val="0070C0"/>
                </a:solidFill>
              </a:rPr>
              <a:t>   deformation </a:t>
            </a:r>
            <a:r>
              <a:rPr lang="en-GB" i="1" spc="-1" dirty="0">
                <a:solidFill>
                  <a:srgbClr val="0070C0"/>
                </a:solidFill>
              </a:rPr>
              <a:t>parameter</a:t>
            </a:r>
            <a:endParaRPr lang="en-GB" spc="-1" dirty="0">
              <a:solidFill>
                <a:srgbClr val="0070C0"/>
              </a:solidFill>
            </a:endParaRPr>
          </a:p>
          <a:p>
            <a:pPr marL="212263" indent="-212263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GB" sz="1572" spc="-1" dirty="0">
              <a:latin typeface="Arial"/>
            </a:endParaRPr>
          </a:p>
          <a:p>
            <a:pPr marL="285750" indent="-285750">
              <a:buClr>
                <a:srgbClr val="F6A5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pc="-1" dirty="0">
                <a:ea typeface="Droid Sans Fallback"/>
              </a:rPr>
              <a:t>Effect of </a:t>
            </a:r>
            <a:r>
              <a:rPr lang="en-GB" spc="-1" dirty="0">
                <a:ea typeface="Arial"/>
              </a:rPr>
              <a:t>ν7/2[633] most apparent at</a:t>
            </a:r>
            <a:endParaRPr lang="en-GB" spc="-1" dirty="0"/>
          </a:p>
          <a:p>
            <a:pPr>
              <a:buClr>
                <a:srgbClr val="F6A500"/>
              </a:buClr>
              <a:buSzPct val="100000"/>
            </a:pPr>
            <a:r>
              <a:rPr lang="en-GB" spc="-1" dirty="0"/>
              <a:t> </a:t>
            </a:r>
            <a:r>
              <a:rPr lang="en-GB" spc="-1" dirty="0" smtClean="0"/>
              <a:t>    N=98-104 </a:t>
            </a:r>
            <a:endParaRPr lang="en-GB" spc="-1" dirty="0"/>
          </a:p>
        </p:txBody>
      </p:sp>
      <p:grpSp>
        <p:nvGrpSpPr>
          <p:cNvPr id="10" name="Group 6"/>
          <p:cNvGrpSpPr/>
          <p:nvPr/>
        </p:nvGrpSpPr>
        <p:grpSpPr>
          <a:xfrm>
            <a:off x="4215104" y="1219784"/>
            <a:ext cx="5660469" cy="4157307"/>
            <a:chOff x="4536000" y="1152000"/>
            <a:chExt cx="5400000" cy="3811320"/>
          </a:xfrm>
        </p:grpSpPr>
        <p:pic>
          <p:nvPicPr>
            <p:cNvPr id="11" name="Picture 10"/>
            <p:cNvPicPr/>
            <p:nvPr/>
          </p:nvPicPr>
          <p:blipFill>
            <a:blip r:embed="rId3"/>
            <a:stretch/>
          </p:blipFill>
          <p:spPr>
            <a:xfrm>
              <a:off x="4536000" y="1152000"/>
              <a:ext cx="5400000" cy="3811320"/>
            </a:xfrm>
            <a:prstGeom prst="rect">
              <a:avLst/>
            </a:prstGeom>
            <a:ln w="18360">
              <a:solidFill>
                <a:srgbClr val="3465A4"/>
              </a:solidFill>
              <a:round/>
            </a:ln>
          </p:spPr>
        </p:pic>
      </p:grpSp>
      <p:sp>
        <p:nvSpPr>
          <p:cNvPr id="6" name="Rectangle 5"/>
          <p:cNvSpPr/>
          <p:nvPr/>
        </p:nvSpPr>
        <p:spPr>
          <a:xfrm>
            <a:off x="111692" y="5740087"/>
            <a:ext cx="872969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	</a:t>
            </a:r>
            <a:r>
              <a:rPr lang="en-US" b="1" dirty="0" smtClean="0">
                <a:solidFill>
                  <a:srgbClr val="0070C0"/>
                </a:solidFill>
              </a:rPr>
              <a:t>	DEGAS (</a:t>
            </a:r>
            <a:r>
              <a:rPr lang="en-US" b="1" baseline="30000" dirty="0" smtClean="0">
                <a:solidFill>
                  <a:srgbClr val="0070C0"/>
                </a:solidFill>
              </a:rPr>
              <a:t>84</a:t>
            </a:r>
            <a:r>
              <a:rPr lang="en-US" b="1" dirty="0" smtClean="0">
                <a:solidFill>
                  <a:srgbClr val="0070C0"/>
                </a:solidFill>
              </a:rPr>
              <a:t>Mo isomer search)  + test experiments: FIMP, g-DEGAS…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0070C0"/>
                </a:solidFill>
              </a:rPr>
              <a:t>		HISPEC plans : Slow Down Beams tests, LISA tests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13" name="Picture 12" descr="A picture containing logo&#10;&#10;Description automatically generated">
            <a:extLst>
              <a:ext uri="{FF2B5EF4-FFF2-40B4-BE49-F238E27FC236}">
                <a16:creationId xmlns:a16="http://schemas.microsoft.com/office/drawing/2014/main" id="{A451EDFE-8400-FF56-FC23-D90F295A04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3182" y="72696"/>
            <a:ext cx="656053" cy="59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42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08023886" name="Google Shape;125;p27"/>
          <p:cNvSpPr txBox="1"/>
          <p:nvPr/>
        </p:nvSpPr>
        <p:spPr bwMode="auto">
          <a:xfrm>
            <a:off x="206463" y="22723"/>
            <a:ext cx="8318411" cy="759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41" tIns="49506" rIns="99041" bIns="49506" anchor="b" anchorCtr="0">
            <a:noAutofit/>
          </a:bodyPr>
          <a:lstStyle/>
          <a:p>
            <a:pPr>
              <a:defRPr/>
            </a:pPr>
            <a:r>
              <a:rPr lang="en" sz="2800" b="1" dirty="0" smtClean="0">
                <a:solidFill>
                  <a:srgbClr val="333333"/>
                </a:solidFill>
                <a:latin typeface="Arial"/>
                <a:ea typeface="Arial"/>
                <a:cs typeface="Arial"/>
              </a:rPr>
              <a:t>HYBRID array</a:t>
            </a:r>
            <a:endParaRPr sz="2800" dirty="0">
              <a:solidFill>
                <a:srgbClr val="333333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325594296" name="Picture 32559429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831077" y="2471770"/>
            <a:ext cx="3159728" cy="2265676"/>
          </a:xfrm>
          <a:prstGeom prst="rect">
            <a:avLst/>
          </a:prstGeom>
        </p:spPr>
      </p:pic>
      <p:pic>
        <p:nvPicPr>
          <p:cNvPr id="1874283209" name="Picture 187428320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401524" y="2516720"/>
            <a:ext cx="2395878" cy="3233463"/>
          </a:xfrm>
          <a:prstGeom prst="rect">
            <a:avLst/>
          </a:prstGeom>
        </p:spPr>
      </p:pic>
      <p:sp>
        <p:nvSpPr>
          <p:cNvPr id="1455592561" name="TextBox 1455592560"/>
          <p:cNvSpPr txBox="1"/>
          <p:nvPr/>
        </p:nvSpPr>
        <p:spPr bwMode="auto">
          <a:xfrm>
            <a:off x="3638233" y="1294608"/>
            <a:ext cx="5585247" cy="1213474"/>
          </a:xfrm>
          <a:prstGeom prst="rect">
            <a:avLst/>
          </a:prstGeom>
          <a:noFill/>
        </p:spPr>
        <p:txBody>
          <a:bodyPr vertOverflow="overflow" horzOverflow="overflow" vert="horz" wrap="none" lIns="99060" tIns="49530" rIns="99060" bIns="4953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000" b="1" dirty="0">
                <a:solidFill>
                  <a:srgbClr val="0070C0"/>
                </a:solidFill>
              </a:rPr>
              <a:t>New DESPEC hybrid </a:t>
            </a:r>
            <a:r>
              <a:rPr sz="2000" b="1" dirty="0">
                <a:solidFill>
                  <a:srgbClr val="0070C0"/>
                </a:solidFill>
                <a:latin typeface="Arial"/>
                <a:ea typeface="Arial"/>
                <a:cs typeface="Arial"/>
              </a:rPr>
              <a:t>γ</a:t>
            </a:r>
            <a:r>
              <a:rPr sz="2000" b="1" dirty="0">
                <a:solidFill>
                  <a:srgbClr val="0070C0"/>
                </a:solidFill>
              </a:rPr>
              <a:t>-ray </a:t>
            </a:r>
            <a:r>
              <a:rPr lang="en-US" sz="2000" b="1" dirty="0" smtClean="0">
                <a:solidFill>
                  <a:srgbClr val="0070C0"/>
                </a:solidFill>
              </a:rPr>
              <a:t>detector </a:t>
            </a:r>
            <a:r>
              <a:rPr sz="2000" b="1" dirty="0" smtClean="0">
                <a:solidFill>
                  <a:srgbClr val="0070C0"/>
                </a:solidFill>
              </a:rPr>
              <a:t>array</a:t>
            </a:r>
            <a:endParaRPr lang="en-US" sz="2000" b="1" dirty="0" smtClean="0">
              <a:solidFill>
                <a:srgbClr val="0070C0"/>
              </a:solidFill>
            </a:endParaRPr>
          </a:p>
          <a:p>
            <a:pPr>
              <a:defRPr/>
            </a:pPr>
            <a:r>
              <a:rPr sz="1950" dirty="0" smtClean="0">
                <a:solidFill>
                  <a:srgbClr val="0070C0"/>
                </a:solidFill>
              </a:rPr>
              <a:t> </a:t>
            </a:r>
            <a:endParaRPr sz="1950" dirty="0">
              <a:solidFill>
                <a:srgbClr val="0070C0"/>
              </a:solidFill>
            </a:endParaRPr>
          </a:p>
          <a:p>
            <a:pPr marL="259797" indent="-259797">
              <a:buFont typeface="Arial"/>
              <a:buChar char="•"/>
              <a:defRPr/>
            </a:pPr>
            <a:r>
              <a:rPr sz="1517" dirty="0"/>
              <a:t>12 DEGAS </a:t>
            </a:r>
            <a:r>
              <a:rPr sz="1517" dirty="0" err="1"/>
              <a:t>HPGes</a:t>
            </a:r>
            <a:r>
              <a:rPr sz="1517" dirty="0"/>
              <a:t> for </a:t>
            </a:r>
            <a:r>
              <a:rPr b="1" dirty="0">
                <a:solidFill>
                  <a:srgbClr val="0070C0"/>
                </a:solidFill>
              </a:rPr>
              <a:t>high-precision spectroscopy</a:t>
            </a:r>
          </a:p>
          <a:p>
            <a:pPr>
              <a:defRPr/>
            </a:pPr>
            <a:r>
              <a:rPr sz="1517" dirty="0"/>
              <a:t>     + 36 FATIMA LaBr</a:t>
            </a:r>
            <a:r>
              <a:rPr sz="1517" baseline="-25000" dirty="0"/>
              <a:t>3</a:t>
            </a:r>
            <a:r>
              <a:rPr sz="1517" dirty="0"/>
              <a:t>s</a:t>
            </a:r>
            <a:r>
              <a:rPr sz="1517" baseline="-25000" dirty="0"/>
              <a:t> </a:t>
            </a:r>
            <a:r>
              <a:rPr sz="1517" dirty="0"/>
              <a:t>for </a:t>
            </a:r>
            <a:r>
              <a:rPr b="1" dirty="0">
                <a:solidFill>
                  <a:srgbClr val="0070C0"/>
                </a:solidFill>
              </a:rPr>
              <a:t>fast-timing measurements </a:t>
            </a:r>
          </a:p>
        </p:txBody>
      </p:sp>
      <p:pic>
        <p:nvPicPr>
          <p:cNvPr id="276405731" name="Picture 276405730"/>
          <p:cNvPicPr>
            <a:picLocks noChangeAspect="1"/>
          </p:cNvPicPr>
          <p:nvPr/>
        </p:nvPicPr>
        <p:blipFill>
          <a:blip r:embed="rId4"/>
          <a:srcRect l="22862" t="10326" r="23031" b="-635"/>
          <a:stretch/>
        </p:blipFill>
        <p:spPr bwMode="auto">
          <a:xfrm rot="16199934">
            <a:off x="1427468" y="4131430"/>
            <a:ext cx="1085010" cy="2412998"/>
          </a:xfrm>
          <a:prstGeom prst="rect">
            <a:avLst/>
          </a:prstGeom>
        </p:spPr>
      </p:pic>
      <p:sp>
        <p:nvSpPr>
          <p:cNvPr id="1016867397" name="TextBox 1016867396"/>
          <p:cNvSpPr txBox="1"/>
          <p:nvPr/>
        </p:nvSpPr>
        <p:spPr bwMode="auto">
          <a:xfrm>
            <a:off x="3609961" y="4811151"/>
            <a:ext cx="5042669" cy="1058623"/>
          </a:xfrm>
          <a:prstGeom prst="rect">
            <a:avLst/>
          </a:prstGeom>
          <a:noFill/>
        </p:spPr>
        <p:txBody>
          <a:bodyPr vertOverflow="overflow" horzOverflow="overflow" vert="horz" wrap="square" lIns="99060" tIns="49530" rIns="99060" bIns="49530" numCol="1" spcCol="0" rtlCol="0" fromWordArt="0" anchor="t" anchorCtr="0" forceAA="0" compatLnSpc="0">
            <a:spAutoFit/>
          </a:bodyPr>
          <a:lstStyle/>
          <a:p>
            <a:pPr marL="259797" indent="-259797">
              <a:buFont typeface="Arial"/>
              <a:buChar char="•"/>
              <a:defRPr/>
            </a:pPr>
            <a:r>
              <a:rPr sz="1300" dirty="0"/>
              <a:t>Compatible with ‘wide’ 24x8-cm</a:t>
            </a:r>
            <a:r>
              <a:rPr sz="1300" baseline="30000" dirty="0"/>
              <a:t>2</a:t>
            </a:r>
            <a:r>
              <a:rPr sz="1300" dirty="0"/>
              <a:t> AIDA Active Stopper + </a:t>
            </a:r>
            <a:r>
              <a:rPr sz="1300" dirty="0">
                <a:latin typeface="Arial"/>
                <a:ea typeface="Arial"/>
                <a:cs typeface="Arial"/>
              </a:rPr>
              <a:t>β</a:t>
            </a:r>
            <a:r>
              <a:rPr sz="1300" dirty="0" err="1"/>
              <a:t>Plast</a:t>
            </a:r>
            <a:r>
              <a:rPr sz="1300" dirty="0"/>
              <a:t> fast scintillators</a:t>
            </a:r>
          </a:p>
          <a:p>
            <a:pPr marL="259797" indent="-259797">
              <a:buFont typeface="Arial"/>
              <a:buChar char="•"/>
              <a:defRPr/>
            </a:pPr>
            <a:r>
              <a:rPr sz="1300" dirty="0"/>
              <a:t>Improved efficiency compared </a:t>
            </a:r>
            <a:r>
              <a:rPr lang="en-US" sz="1300" dirty="0" smtClean="0"/>
              <a:t>to</a:t>
            </a:r>
            <a:r>
              <a:rPr sz="1300" dirty="0" smtClean="0"/>
              <a:t> </a:t>
            </a:r>
            <a:r>
              <a:rPr sz="1300" dirty="0"/>
              <a:t>2021 setup</a:t>
            </a:r>
          </a:p>
          <a:p>
            <a:pPr marL="259796" indent="-259796">
              <a:buFont typeface="Arial"/>
              <a:buChar char="•"/>
              <a:defRPr/>
            </a:pPr>
            <a:r>
              <a:rPr lang="en-US" sz="13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Plans for front-end improvement of TAMEX electronics for low-energy γ rays</a:t>
            </a:r>
            <a:r>
              <a:rPr sz="1300" dirty="0"/>
              <a:t> </a:t>
            </a:r>
          </a:p>
        </p:txBody>
      </p:sp>
      <p:grpSp>
        <p:nvGrpSpPr>
          <p:cNvPr id="1125566632" name="Group 1125566631"/>
          <p:cNvGrpSpPr/>
          <p:nvPr/>
        </p:nvGrpSpPr>
        <p:grpSpPr bwMode="auto">
          <a:xfrm>
            <a:off x="270273" y="1820168"/>
            <a:ext cx="3326374" cy="2810446"/>
            <a:chOff x="0" y="0"/>
            <a:chExt cx="3070499" cy="2594258"/>
          </a:xfrm>
        </p:grpSpPr>
        <p:pic>
          <p:nvPicPr>
            <p:cNvPr id="1982926035" name="Picture 1982926034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0" y="0"/>
              <a:ext cx="3070499" cy="2594258"/>
            </a:xfrm>
            <a:prstGeom prst="rect">
              <a:avLst/>
            </a:prstGeom>
          </p:spPr>
        </p:pic>
        <p:sp>
          <p:nvSpPr>
            <p:cNvPr id="437668986" name="Rectangle 437668985"/>
            <p:cNvSpPr/>
            <p:nvPr/>
          </p:nvSpPr>
          <p:spPr bwMode="auto">
            <a:xfrm>
              <a:off x="38387" y="5749"/>
              <a:ext cx="484907" cy="121226"/>
            </a:xfrm>
            <a:prstGeom prst="rect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cxnSp>
        <p:nvCxnSpPr>
          <p:cNvPr id="479756935" name="Straight Connector 479756934"/>
          <p:cNvCxnSpPr>
            <a:cxnSpLocks/>
          </p:cNvCxnSpPr>
          <p:nvPr/>
        </p:nvCxnSpPr>
        <p:spPr bwMode="auto">
          <a:xfrm flipV="1">
            <a:off x="2831791" y="3604608"/>
            <a:ext cx="2402792" cy="1561789"/>
          </a:xfrm>
          <a:prstGeom prst="line">
            <a:avLst/>
          </a:prstGeom>
          <a:ln w="28575" cap="flat" cmpd="sng" algn="ctr">
            <a:solidFill>
              <a:schemeClr val="tx1"/>
            </a:solidFill>
            <a:prstDash val="solid"/>
            <a:tailEnd type="arrow" w="lg" len="lg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A451EDFE-8400-FF56-FC23-D90F295A04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3182" y="72696"/>
            <a:ext cx="656053" cy="59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07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279911" y="-20653"/>
            <a:ext cx="5403199" cy="785852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39960" y="6294843"/>
            <a:ext cx="65080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NimbusSanL-Regu"/>
              </a:rPr>
              <a:t>spokespersons: P. Doornenbal and K. </a:t>
            </a:r>
            <a:r>
              <a:rPr lang="en-US" dirty="0" smtClean="0">
                <a:latin typeface="NimbusSanL-Regu"/>
              </a:rPr>
              <a:t>Wimmer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9270"/>
            <a:ext cx="7747686" cy="1207008"/>
          </a:xfrm>
        </p:spPr>
        <p:txBody>
          <a:bodyPr>
            <a:normAutofit fontScale="90000"/>
          </a:bodyPr>
          <a:lstStyle/>
          <a:p>
            <a:r>
              <a:rPr lang="en-US" sz="3100" dirty="0" smtClean="0">
                <a:solidFill>
                  <a:schemeClr val="tx1"/>
                </a:solidFill>
              </a:rPr>
              <a:t>HISPEC type: In-beam experiments </a:t>
            </a:r>
            <a:br>
              <a:rPr lang="en-US" sz="3100" dirty="0" smtClean="0">
                <a:solidFill>
                  <a:schemeClr val="tx1"/>
                </a:solidFill>
              </a:rPr>
            </a:br>
            <a:r>
              <a:rPr lang="en-US" sz="3100" dirty="0" smtClean="0">
                <a:solidFill>
                  <a:schemeClr val="tx1"/>
                </a:solidFill>
              </a:rPr>
              <a:t>(at RIBF) </a:t>
            </a:r>
            <a:br>
              <a:rPr lang="en-US" sz="3100" dirty="0" smtClean="0">
                <a:solidFill>
                  <a:schemeClr val="tx1"/>
                </a:solidFill>
              </a:rPr>
            </a:br>
            <a:endParaRPr lang="en-US" b="0" dirty="0"/>
          </a:p>
        </p:txBody>
      </p:sp>
      <p:sp>
        <p:nvSpPr>
          <p:cNvPr id="6" name="Rectangle 5"/>
          <p:cNvSpPr/>
          <p:nvPr/>
        </p:nvSpPr>
        <p:spPr>
          <a:xfrm>
            <a:off x="81329" y="1222090"/>
            <a:ext cx="610081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Clr>
                <a:srgbClr val="F6A500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70C0"/>
                </a:solidFill>
              </a:rPr>
              <a:t>Motivating </a:t>
            </a:r>
            <a:r>
              <a:rPr lang="en-US" dirty="0">
                <a:solidFill>
                  <a:srgbClr val="0070C0"/>
                </a:solidFill>
              </a:rPr>
              <a:t>international </a:t>
            </a:r>
            <a:r>
              <a:rPr lang="en-US" dirty="0" smtClean="0">
                <a:solidFill>
                  <a:srgbClr val="0070C0"/>
                </a:solidFill>
              </a:rPr>
              <a:t>collaboration</a:t>
            </a:r>
          </a:p>
          <a:p>
            <a:pPr marL="285750" indent="-285750">
              <a:buClr>
                <a:srgbClr val="F6A500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70C0"/>
                </a:solidFill>
              </a:rPr>
              <a:t>Collecting available segmented HPGe detectors</a:t>
            </a:r>
          </a:p>
          <a:p>
            <a:pPr>
              <a:buClr>
                <a:srgbClr val="F6A500"/>
              </a:buClr>
            </a:pPr>
            <a:endParaRPr lang="en-US" dirty="0"/>
          </a:p>
          <a:p>
            <a:pPr>
              <a:buClr>
                <a:srgbClr val="F6A500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56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9846"/>
            <a:ext cx="8287274" cy="1028662"/>
          </a:xfrm>
        </p:spPr>
        <p:txBody>
          <a:bodyPr>
            <a:normAutofit fontScale="90000"/>
          </a:bodyPr>
          <a:lstStyle/>
          <a:p>
            <a:r>
              <a:rPr lang="en-US" sz="3300" dirty="0" smtClean="0"/>
              <a:t>HISPEC</a:t>
            </a:r>
            <a:r>
              <a:rPr lang="en-US" sz="3100" dirty="0" smtClean="0"/>
              <a:t> type experiment: </a:t>
            </a:r>
            <a:br>
              <a:rPr lang="en-US" sz="3100" dirty="0" smtClean="0"/>
            </a:br>
            <a:r>
              <a:rPr lang="en-US" sz="2200" dirty="0" smtClean="0">
                <a:solidFill>
                  <a:srgbClr val="0070C0"/>
                </a:solidFill>
              </a:rPr>
              <a:t>HICARI campaign at RIBF   Single proton knockout to </a:t>
            </a:r>
            <a:r>
              <a:rPr lang="en-US" sz="2200" baseline="30000" dirty="0" smtClean="0">
                <a:solidFill>
                  <a:srgbClr val="0070C0"/>
                </a:solidFill>
              </a:rPr>
              <a:t>130</a:t>
            </a:r>
            <a:r>
              <a:rPr lang="en-US" sz="2200" dirty="0" smtClean="0">
                <a:solidFill>
                  <a:srgbClr val="0070C0"/>
                </a:solidFill>
              </a:rPr>
              <a:t>Cd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</a:t>
            </a:r>
            <a:r>
              <a:rPr lang="en-US" sz="2200" dirty="0" smtClean="0">
                <a:solidFill>
                  <a:schemeClr val="tx1"/>
                </a:solidFill>
              </a:rPr>
              <a:t>Originally a case for FAIR </a:t>
            </a:r>
            <a:endParaRPr lang="en-US" sz="22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141A1B-87DF-EA55-A194-62590B47A91C}"/>
              </a:ext>
            </a:extLst>
          </p:cNvPr>
          <p:cNvPicPr/>
          <p:nvPr/>
        </p:nvPicPr>
        <p:blipFill rotWithShape="1">
          <a:blip r:embed="rId2"/>
          <a:srcRect t="16667" b="6697"/>
          <a:stretch/>
        </p:blipFill>
        <p:spPr>
          <a:xfrm>
            <a:off x="0" y="1198013"/>
            <a:ext cx="9096375" cy="51742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8236" y="1338095"/>
            <a:ext cx="5041638" cy="2825419"/>
          </a:xfrm>
          <a:prstGeom prst="rect">
            <a:avLst/>
          </a:prstGeom>
        </p:spPr>
      </p:pic>
      <p:pic>
        <p:nvPicPr>
          <p:cNvPr id="5" name="Picture 4" descr="98Cd_130Cdcorex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83" t="65831" r="47242" b="2505"/>
          <a:stretch/>
        </p:blipFill>
        <p:spPr bwMode="auto">
          <a:xfrm>
            <a:off x="7469998" y="1905177"/>
            <a:ext cx="1302949" cy="3123131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6" name="TextBox 5"/>
          <p:cNvSpPr txBox="1"/>
          <p:nvPr/>
        </p:nvSpPr>
        <p:spPr>
          <a:xfrm>
            <a:off x="3103895" y="1219052"/>
            <a:ext cx="5669052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n-US" dirty="0" smtClean="0"/>
              <a:t>A. </a:t>
            </a:r>
            <a:r>
              <a:rPr lang="en-US" dirty="0" err="1" smtClean="0"/>
              <a:t>Jungclaus</a:t>
            </a:r>
            <a:r>
              <a:rPr lang="en-US" dirty="0" smtClean="0"/>
              <a:t> et al., </a:t>
            </a:r>
            <a:r>
              <a:rPr lang="en-US" dirty="0"/>
              <a:t>Phys. Rev. Lett. </a:t>
            </a:r>
            <a:r>
              <a:rPr lang="en-US" b="1" dirty="0"/>
              <a:t>99</a:t>
            </a:r>
            <a:r>
              <a:rPr lang="en-US" dirty="0"/>
              <a:t>, </a:t>
            </a:r>
            <a:r>
              <a:rPr lang="en-US" dirty="0" smtClean="0"/>
              <a:t>132501, </a:t>
            </a:r>
            <a:r>
              <a:rPr lang="en-US" dirty="0"/>
              <a:t>2007</a:t>
            </a:r>
          </a:p>
          <a:p>
            <a:pPr algn="l"/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-34715" y="6269347"/>
            <a:ext cx="9567812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 smtClean="0">
                <a:solidFill>
                  <a:srgbClr val="0070C0"/>
                </a:solidFill>
              </a:rPr>
              <a:t>Analysis: </a:t>
            </a:r>
            <a:r>
              <a:rPr lang="en-US" dirty="0" smtClean="0"/>
              <a:t>Tom Parry (U. of Surrey), Michael Armstrong (GSI/U. Cologne), </a:t>
            </a:r>
            <a:r>
              <a:rPr lang="en-US" dirty="0" err="1" smtClean="0"/>
              <a:t>Zs</a:t>
            </a:r>
            <a:r>
              <a:rPr lang="en-US" dirty="0" smtClean="0"/>
              <a:t>. </a:t>
            </a:r>
            <a:r>
              <a:rPr lang="en-US" dirty="0" err="1" smtClean="0"/>
              <a:t>Podolyak</a:t>
            </a:r>
            <a:r>
              <a:rPr lang="en-US" dirty="0" smtClean="0"/>
              <a:t>, M.G.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8" t="22487" r="65206" b="15712"/>
          <a:stretch/>
        </p:blipFill>
        <p:spPr bwMode="auto">
          <a:xfrm>
            <a:off x="8744615" y="1446665"/>
            <a:ext cx="1124167" cy="3424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 rot="19763395">
            <a:off x="523059" y="1865211"/>
            <a:ext cx="1745029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PRELIMINARY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57228" y="4137766"/>
            <a:ext cx="2499402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 smtClean="0">
                <a:solidFill>
                  <a:srgbClr val="0070C0"/>
                </a:solidFill>
              </a:rPr>
              <a:t>New states + lifetimes!</a:t>
            </a:r>
          </a:p>
        </p:txBody>
      </p:sp>
    </p:spTree>
    <p:extLst>
      <p:ext uri="{BB962C8B-B14F-4D97-AF65-F5344CB8AC3E}">
        <p14:creationId xmlns:p14="http://schemas.microsoft.com/office/powerpoint/2010/main" val="7814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-25590" y="6854"/>
            <a:ext cx="74074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50"/>
            <a:r>
              <a:rPr lang="x-none" altLang="en-US" sz="2800" b="1" dirty="0">
                <a:solidFill>
                  <a:prstClr val="black"/>
                </a:solidFill>
              </a:rPr>
              <a:t>LISA: LIfetime measurements with Solid Active targets</a:t>
            </a:r>
          </a:p>
        </p:txBody>
      </p:sp>
      <p:pic>
        <p:nvPicPr>
          <p:cNvPr id="13" name="Picture 12" descr="/home/wimmer/projects/LISA/sim/python/lisa_talk_principle0.pnglisa_talk_principle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805422" y="1229868"/>
            <a:ext cx="3083243" cy="4979973"/>
          </a:xfrm>
          <a:prstGeom prst="rect">
            <a:avLst/>
          </a:prstGeom>
        </p:spPr>
      </p:pic>
      <p:pic>
        <p:nvPicPr>
          <p:cNvPr id="14" name="Picture 13" descr="5target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71" y="2493457"/>
            <a:ext cx="3014107" cy="3326765"/>
          </a:xfrm>
          <a:prstGeom prst="rect">
            <a:avLst/>
          </a:prstGeom>
        </p:spPr>
      </p:pic>
      <p:sp>
        <p:nvSpPr>
          <p:cNvPr id="15" name="Text Box 14"/>
          <p:cNvSpPr txBox="1"/>
          <p:nvPr/>
        </p:nvSpPr>
        <p:spPr>
          <a:xfrm>
            <a:off x="-1032" y="5670748"/>
            <a:ext cx="3271044" cy="5425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742950"/>
            <a:r>
              <a:rPr lang="x-none" altLang="en-US" sz="1463" dirty="0">
                <a:solidFill>
                  <a:prstClr val="black"/>
                </a:solidFill>
                <a:latin typeface="Arial"/>
              </a:rPr>
              <a:t>Compact array of active target detectors inside AGATA 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3298956" y="2598054"/>
            <a:ext cx="3405188" cy="1900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50"/>
            <a:r>
              <a:rPr lang="en-US" altLang="en-US" sz="2000" b="1" dirty="0" smtClean="0">
                <a:solidFill>
                  <a:srgbClr val="0070C0"/>
                </a:solidFill>
                <a:latin typeface="Arial"/>
              </a:rPr>
              <a:t>Principle:</a:t>
            </a:r>
          </a:p>
          <a:p>
            <a:pPr marL="285750" indent="-285750" defTabSz="742950">
              <a:buClr>
                <a:srgbClr val="F6A500"/>
              </a:buClr>
              <a:buFont typeface="Wingdings" panose="05000000000000000000" pitchFamily="2" charset="2"/>
              <a:buChar char="§"/>
            </a:pPr>
            <a:r>
              <a:rPr lang="x-none" altLang="en-US" sz="1625" dirty="0" smtClean="0">
                <a:solidFill>
                  <a:prstClr val="black"/>
                </a:solidFill>
                <a:latin typeface="Arial"/>
              </a:rPr>
              <a:t>Energy </a:t>
            </a:r>
            <a:r>
              <a:rPr lang="x-none" altLang="en-US" sz="1625" dirty="0">
                <a:solidFill>
                  <a:prstClr val="black"/>
                </a:solidFill>
                <a:latin typeface="Arial"/>
              </a:rPr>
              <a:t>resolution determined by unknown velocity in the target</a:t>
            </a:r>
          </a:p>
          <a:p>
            <a:pPr marL="285750" indent="-285750" defTabSz="742950">
              <a:buClr>
                <a:srgbClr val="F6A500"/>
              </a:buClr>
              <a:buFont typeface="Wingdings" panose="05000000000000000000" pitchFamily="2" charset="2"/>
              <a:buChar char="§"/>
            </a:pPr>
            <a:r>
              <a:rPr lang="x-none" altLang="en-US" sz="1625" dirty="0">
                <a:solidFill>
                  <a:prstClr val="black"/>
                </a:solidFill>
                <a:latin typeface="Arial"/>
              </a:rPr>
              <a:t>Several layers of active targets</a:t>
            </a:r>
          </a:p>
          <a:p>
            <a:pPr marL="285750" indent="-285750" defTabSz="742950">
              <a:buClr>
                <a:srgbClr val="F6A500"/>
              </a:buClr>
              <a:buFont typeface="Wingdings" panose="05000000000000000000" pitchFamily="2" charset="2"/>
              <a:buChar char="§"/>
            </a:pPr>
            <a:r>
              <a:rPr lang="x-none" altLang="en-US" sz="1625" dirty="0">
                <a:solidFill>
                  <a:prstClr val="black"/>
                </a:solidFill>
                <a:latin typeface="Arial"/>
              </a:rPr>
              <a:t>Event-by-event determination of reaction position </a:t>
            </a:r>
            <a:r>
              <a:rPr lang="x-none" altLang="en-US" sz="162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(β</a:t>
            </a:r>
            <a:r>
              <a:rPr lang="x-none" altLang="en-US" sz="1625" dirty="0">
                <a:solidFill>
                  <a:prstClr val="black"/>
                </a:solidFill>
                <a:latin typeface="Arial"/>
              </a:rPr>
              <a:t>,z)</a:t>
            </a:r>
          </a:p>
        </p:txBody>
      </p:sp>
      <p:pic>
        <p:nvPicPr>
          <p:cNvPr id="18" name="Picture 17" descr="lisa_talk_principle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5422" y="1229868"/>
            <a:ext cx="3083243" cy="4979503"/>
          </a:xfrm>
          <a:prstGeom prst="rect">
            <a:avLst/>
          </a:prstGeom>
        </p:spPr>
      </p:pic>
      <p:pic>
        <p:nvPicPr>
          <p:cNvPr id="19" name="Picture 18" descr="lisa_talk_principle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5422" y="1229868"/>
            <a:ext cx="3083243" cy="49794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580748" y="-357376"/>
            <a:ext cx="913547" cy="270257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04184" y="873434"/>
            <a:ext cx="3300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PI: K. </a:t>
            </a:r>
            <a:r>
              <a:rPr lang="en-US" dirty="0" smtClean="0"/>
              <a:t>Wimmer, </a:t>
            </a:r>
            <a:r>
              <a:rPr lang="en-US" dirty="0"/>
              <a:t>No 101001561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429" y="1306140"/>
            <a:ext cx="7508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Test run 2024 with a prototype</a:t>
            </a:r>
          </a:p>
          <a:p>
            <a:r>
              <a:rPr lang="en-US" sz="2000" b="1" dirty="0">
                <a:solidFill>
                  <a:srgbClr val="0070C0"/>
                </a:solidFill>
              </a:rPr>
              <a:t>Physics run with AGATA @FAIR&gt;2028</a:t>
            </a:r>
          </a:p>
        </p:txBody>
      </p:sp>
      <p:pic>
        <p:nvPicPr>
          <p:cNvPr id="21" name="Picture 20" descr="A picture containing logo&#10;&#10;Description automatically generated">
            <a:extLst>
              <a:ext uri="{FF2B5EF4-FFF2-40B4-BE49-F238E27FC236}">
                <a16:creationId xmlns:a16="http://schemas.microsoft.com/office/drawing/2014/main" id="{A451EDFE-8400-FF56-FC23-D90F295A04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3182" y="72696"/>
            <a:ext cx="656053" cy="59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00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74904" y="1348417"/>
            <a:ext cx="8896350" cy="2287587"/>
          </a:xfrm>
        </p:spPr>
        <p:txBody>
          <a:bodyPr>
            <a:normAutofit lnSpcReduction="10000"/>
          </a:bodyPr>
          <a:lstStyle/>
          <a:p>
            <a:r>
              <a:rPr lang="en-US" sz="1800" dirty="0" smtClean="0"/>
              <a:t>Ge Planar detector response</a:t>
            </a:r>
          </a:p>
          <a:p>
            <a:r>
              <a:rPr lang="en-US" sz="1800" dirty="0"/>
              <a:t>Timing of Ge </a:t>
            </a:r>
            <a:r>
              <a:rPr lang="en-US" sz="1800" dirty="0" smtClean="0"/>
              <a:t>detectors</a:t>
            </a:r>
          </a:p>
          <a:p>
            <a:r>
              <a:rPr lang="en-US" sz="1800" dirty="0" smtClean="0"/>
              <a:t>LISA active target detector array</a:t>
            </a:r>
          </a:p>
          <a:p>
            <a:r>
              <a:rPr lang="en-US" sz="1800" dirty="0" smtClean="0"/>
              <a:t>Fiber implanter</a:t>
            </a:r>
          </a:p>
          <a:p>
            <a:r>
              <a:rPr lang="en-US" sz="1800" dirty="0" smtClean="0"/>
              <a:t>Finger scintillator for high rate beam tracking</a:t>
            </a:r>
          </a:p>
          <a:p>
            <a:r>
              <a:rPr lang="en-US" sz="1800" dirty="0" smtClean="0"/>
              <a:t>Beta particle scintillators</a:t>
            </a:r>
          </a:p>
          <a:p>
            <a:r>
              <a:rPr lang="en-US" sz="1800" dirty="0" smtClean="0"/>
              <a:t>Detector performance improvement using AI/ML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74905" y="0"/>
            <a:ext cx="6795330" cy="1277938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Additional local team projects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0070C0"/>
                </a:solidFill>
              </a:rPr>
              <a:t>Accompanying Detector developments/activities: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74904" y="3276362"/>
            <a:ext cx="7203748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200" dirty="0" smtClean="0">
                <a:solidFill>
                  <a:srgbClr val="0070C0"/>
                </a:solidFill>
              </a:rPr>
              <a:t>Ongoing (physics) experiments at other facilities:</a:t>
            </a:r>
            <a:endParaRPr lang="en-US" sz="2200" dirty="0">
              <a:solidFill>
                <a:srgbClr val="0070C0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75100" y="4142371"/>
            <a:ext cx="8896154" cy="43291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dirty="0" smtClean="0"/>
              <a:t>IDATEN and SHARAQ RIBF, AGATA LNL, MINIBALL and ISS at HIE-Isolde, ILL Grenoble</a:t>
            </a:r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74904" y="4558788"/>
            <a:ext cx="2872902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rgbClr val="0070C0"/>
                </a:solidFill>
              </a:rPr>
              <a:t>Third party funding:</a:t>
            </a:r>
          </a:p>
          <a:p>
            <a:endParaRPr lang="en-US" sz="2400" b="1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75100" y="5033727"/>
            <a:ext cx="8896154" cy="1483394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300" dirty="0" smtClean="0"/>
              <a:t>LISA (ERC) active diamond target (K. Wimmer)</a:t>
            </a:r>
          </a:p>
          <a:p>
            <a:r>
              <a:rPr lang="en-US" sz="3300" dirty="0" smtClean="0"/>
              <a:t>ARTEMIS (EU) Earth quake pre-warning system (J. Gerl)</a:t>
            </a:r>
          </a:p>
          <a:p>
            <a:r>
              <a:rPr lang="en-US" sz="3300" dirty="0" smtClean="0"/>
              <a:t>EUROLABS: </a:t>
            </a:r>
          </a:p>
          <a:p>
            <a:pPr marL="0" indent="0">
              <a:buNone/>
            </a:pPr>
            <a:r>
              <a:rPr lang="en-US" sz="3300" dirty="0" smtClean="0"/>
              <a:t>	- REMOTE OPERATIONS of experiments (H. Albers)</a:t>
            </a:r>
          </a:p>
          <a:p>
            <a:pPr marL="0" indent="0">
              <a:buNone/>
            </a:pPr>
            <a:r>
              <a:rPr lang="en-US" sz="3300" dirty="0" smtClean="0"/>
              <a:t>	- coordinating INTRANS:  traveling detectors campaigns in Europe (M.G.)</a:t>
            </a:r>
          </a:p>
          <a:p>
            <a:pPr marL="0" indent="0">
              <a:buNone/>
            </a:pPr>
            <a:endParaRPr lang="en-US" sz="3300" dirty="0" smtClean="0"/>
          </a:p>
          <a:p>
            <a:pPr marL="0" indent="0">
              <a:buNone/>
            </a:pPr>
            <a:endParaRPr lang="en-US" sz="3300" dirty="0" smtClean="0"/>
          </a:p>
          <a:p>
            <a:endParaRPr lang="en-US" dirty="0"/>
          </a:p>
        </p:txBody>
      </p:sp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A451EDFE-8400-FF56-FC23-D90F295A0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3182" y="72696"/>
            <a:ext cx="656053" cy="59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96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779" y="271337"/>
            <a:ext cx="6049913" cy="460184"/>
          </a:xfrm>
        </p:spPr>
        <p:txBody>
          <a:bodyPr>
            <a:noAutofit/>
          </a:bodyPr>
          <a:lstStyle/>
          <a:p>
            <a:r>
              <a:rPr lang="en-US" sz="2900" dirty="0" smtClean="0"/>
              <a:t>Summary</a:t>
            </a:r>
            <a:endParaRPr lang="en-US" sz="29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428" y="1231610"/>
            <a:ext cx="9448221" cy="4903585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KSP investigates the structure of exotic </a:t>
            </a:r>
            <a:r>
              <a:rPr lang="en-US" dirty="0"/>
              <a:t>nuclei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and hosts </a:t>
            </a:r>
            <a:r>
              <a:rPr lang="en-US" dirty="0"/>
              <a:t>HISPEC/DESPEC international collaboration</a:t>
            </a:r>
            <a:endParaRPr lang="en-US" dirty="0" smtClean="0"/>
          </a:p>
          <a:p>
            <a:pPr>
              <a:lnSpc>
                <a:spcPct val="120000"/>
              </a:lnSpc>
            </a:pPr>
            <a:r>
              <a:rPr lang="en-US" dirty="0" smtClean="0"/>
              <a:t>Several </a:t>
            </a:r>
            <a:r>
              <a:rPr lang="en-US" b="1" dirty="0" smtClean="0">
                <a:solidFill>
                  <a:srgbClr val="0070C0"/>
                </a:solidFill>
              </a:rPr>
              <a:t>DESPEC</a:t>
            </a:r>
            <a:r>
              <a:rPr lang="en-US" dirty="0" smtClean="0"/>
              <a:t> Phase-0 experiments produced the first results, many publications in preparation in </a:t>
            </a:r>
            <a:r>
              <a:rPr lang="en-US" baseline="30000" dirty="0" smtClean="0">
                <a:solidFill>
                  <a:srgbClr val="0070C0"/>
                </a:solidFill>
              </a:rPr>
              <a:t>100</a:t>
            </a:r>
            <a:r>
              <a:rPr lang="en-US" dirty="0" smtClean="0">
                <a:solidFill>
                  <a:srgbClr val="0070C0"/>
                </a:solidFill>
              </a:rPr>
              <a:t>Sn and N=126 regions 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Flexible concept of operation at GSI/FAIR to optimize the physics outcome </a:t>
            </a:r>
            <a:r>
              <a:rPr lang="en-US" dirty="0"/>
              <a:t>with DESPEC setups from </a:t>
            </a:r>
            <a:r>
              <a:rPr lang="en-US" dirty="0" smtClean="0"/>
              <a:t>the available infrastructure</a:t>
            </a:r>
          </a:p>
          <a:p>
            <a:pPr lvl="2"/>
            <a:r>
              <a:rPr lang="en-US" dirty="0" smtClean="0"/>
              <a:t>flexible in its simplest configuration</a:t>
            </a:r>
          </a:p>
          <a:p>
            <a:pPr lvl="2"/>
            <a:r>
              <a:rPr lang="en-US" dirty="0" smtClean="0"/>
              <a:t>more space demanding in the full configuration including neutron detectors etc.</a:t>
            </a:r>
            <a:endParaRPr lang="en-US" dirty="0"/>
          </a:p>
          <a:p>
            <a:pPr marL="228600" lvl="2">
              <a:lnSpc>
                <a:spcPct val="120000"/>
              </a:lnSpc>
            </a:pPr>
            <a:r>
              <a:rPr lang="en-US" sz="2400" b="1" dirty="0" smtClean="0">
                <a:solidFill>
                  <a:srgbClr val="0070C0"/>
                </a:solidFill>
              </a:rPr>
              <a:t>HISPEC</a:t>
            </a:r>
            <a:r>
              <a:rPr lang="en-US" sz="2400" dirty="0" smtClean="0"/>
              <a:t>: </a:t>
            </a:r>
            <a:r>
              <a:rPr lang="en-US" sz="2400" dirty="0"/>
              <a:t>further strong delay must be avoided since it represents a large fraction of the collaboration </a:t>
            </a:r>
            <a:r>
              <a:rPr lang="en-US" dirty="0"/>
              <a:t> </a:t>
            </a:r>
            <a:endParaRPr lang="en-US" dirty="0" smtClean="0"/>
          </a:p>
          <a:p>
            <a:pPr marL="228600" lvl="2">
              <a:lnSpc>
                <a:spcPct val="120000"/>
              </a:lnSpc>
            </a:pPr>
            <a:r>
              <a:rPr lang="en-US" sz="2400" dirty="0" smtClean="0">
                <a:solidFill>
                  <a:srgbClr val="0070C0"/>
                </a:solidFill>
              </a:rPr>
              <a:t>AGATA:</a:t>
            </a:r>
            <a:r>
              <a:rPr lang="en-US" sz="2400" dirty="0" smtClean="0"/>
              <a:t> a major investment of many European countries with one of the primary goals to run at FAIR! </a:t>
            </a:r>
          </a:p>
          <a:p>
            <a:pPr marL="342900" lvl="2" indent="-342900">
              <a:lnSpc>
                <a:spcPct val="120000"/>
              </a:lnSpc>
            </a:pPr>
            <a:r>
              <a:rPr lang="en-US" sz="2400" dirty="0" smtClean="0"/>
              <a:t>Need to define the time when AGATA can come to FAIR</a:t>
            </a:r>
          </a:p>
          <a:p>
            <a:pPr marL="342900" lvl="2" indent="-342900">
              <a:lnSpc>
                <a:spcPct val="120000"/>
              </a:lnSpc>
            </a:pPr>
            <a:r>
              <a:rPr lang="en-US" sz="2400" dirty="0"/>
              <a:t>S</a:t>
            </a:r>
            <a:r>
              <a:rPr lang="en-US" sz="2400" dirty="0" smtClean="0"/>
              <a:t>tart tests of ancillary equipment and strategy discussions on:</a:t>
            </a:r>
          </a:p>
          <a:p>
            <a:pPr marL="1143000" lvl="4"/>
            <a:r>
              <a:rPr lang="en-US" sz="1800" dirty="0" smtClean="0"/>
              <a:t>AGATA accommodation plans</a:t>
            </a:r>
          </a:p>
          <a:p>
            <a:pPr marL="1143000" lvl="4"/>
            <a:r>
              <a:rPr lang="en-US" sz="1800" dirty="0" smtClean="0"/>
              <a:t>Availability of LEB and/or magnetic analyzer for the reaction products</a:t>
            </a:r>
          </a:p>
        </p:txBody>
      </p:sp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A451EDFE-8400-FF56-FC23-D90F295A0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3182" y="72696"/>
            <a:ext cx="656053" cy="59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35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D2027D9-0ADB-3C57-02B7-2686DAC2B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43" y="72696"/>
            <a:ext cx="7053943" cy="6488296"/>
          </a:xfrm>
          <a:prstGeom prst="rect">
            <a:avLst/>
          </a:prstGeom>
        </p:spPr>
      </p:pic>
      <p:pic>
        <p:nvPicPr>
          <p:cNvPr id="13" name="Picture 12" descr="A picture containing logo&#10;&#10;Description automatically generated">
            <a:extLst>
              <a:ext uri="{FF2B5EF4-FFF2-40B4-BE49-F238E27FC236}">
                <a16:creationId xmlns:a16="http://schemas.microsoft.com/office/drawing/2014/main" id="{C7C17DAF-E74D-B43E-760B-F174697DE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3182" y="72696"/>
            <a:ext cx="656053" cy="59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033078" cy="662075"/>
          </a:xfrm>
        </p:spPr>
        <p:txBody>
          <a:bodyPr>
            <a:normAutofit/>
          </a:bodyPr>
          <a:lstStyle/>
          <a:p>
            <a:r>
              <a:rPr lang="en-US" dirty="0" smtClean="0"/>
              <a:t>HISPEC TYPE:</a:t>
            </a:r>
            <a:r>
              <a:rPr lang="en-US" dirty="0"/>
              <a:t> </a:t>
            </a:r>
            <a:r>
              <a:rPr lang="en-US" dirty="0" smtClean="0"/>
              <a:t>Physics goals example from RIBF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6116" t="27708" r="24216" b="29248"/>
          <a:stretch/>
        </p:blipFill>
        <p:spPr>
          <a:xfrm>
            <a:off x="149869" y="662075"/>
            <a:ext cx="9756131" cy="58174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39960" y="6294843"/>
            <a:ext cx="65080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NimbusSanL-Regu"/>
              </a:rPr>
              <a:t>spokespersons: P. Doornenbal and K. </a:t>
            </a:r>
            <a:r>
              <a:rPr lang="en-US" dirty="0" smtClean="0">
                <a:latin typeface="NimbusSanL-Regu"/>
              </a:rPr>
              <a:t>Wimmer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609600" y="2677886"/>
            <a:ext cx="3777343" cy="609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11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3"/>
          <p:cNvSpPr>
            <a:spLocks noGrp="1" noChangeArrowheads="1"/>
          </p:cNvSpPr>
          <p:nvPr>
            <p:ph type="title"/>
          </p:nvPr>
        </p:nvSpPr>
        <p:spPr>
          <a:xfrm>
            <a:off x="-1" y="0"/>
            <a:ext cx="9906001" cy="984663"/>
          </a:xfrm>
          <a:noFill/>
          <a:ln/>
          <a:extLst/>
        </p:spPr>
        <p:txBody>
          <a:bodyPr>
            <a:normAutofit/>
          </a:bodyPr>
          <a:lstStyle/>
          <a:p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DESPEC: </a:t>
            </a:r>
            <a:b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Experiments 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with Stopped </a:t>
            </a: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Beams</a:t>
            </a:r>
            <a:endParaRPr lang="en-US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4756" name="Picture 4" descr="frs_isomer_schematic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67300" y="1687516"/>
            <a:ext cx="3962400" cy="2009775"/>
          </a:xfrm>
          <a:noFill/>
          <a:ln/>
        </p:spPr>
      </p:pic>
      <p:pic>
        <p:nvPicPr>
          <p:cNvPr id="74754" name="Picture 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56"/>
          <a:stretch>
            <a:fillRect/>
          </a:stretch>
        </p:blipFill>
        <p:spPr>
          <a:xfrm>
            <a:off x="381000" y="2184403"/>
            <a:ext cx="8686800" cy="4067175"/>
          </a:xfrm>
          <a:solidFill>
            <a:srgbClr val="FFFFFF"/>
          </a:solidFill>
          <a:ln/>
        </p:spPr>
      </p:pic>
      <p:sp>
        <p:nvSpPr>
          <p:cNvPr id="74757" name="AutoShape 5"/>
          <p:cNvSpPr>
            <a:spLocks noChangeArrowheads="1"/>
          </p:cNvSpPr>
          <p:nvPr/>
        </p:nvSpPr>
        <p:spPr bwMode="auto">
          <a:xfrm rot="16200000">
            <a:off x="4225925" y="-2649537"/>
            <a:ext cx="1219200" cy="8909050"/>
          </a:xfrm>
          <a:prstGeom prst="parallelogram">
            <a:avLst>
              <a:gd name="adj" fmla="val 25000"/>
            </a:avLst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8" name="AutoShape 6"/>
          <p:cNvSpPr>
            <a:spLocks noChangeArrowheads="1"/>
          </p:cNvSpPr>
          <p:nvPr/>
        </p:nvSpPr>
        <p:spPr bwMode="auto">
          <a:xfrm rot="10800000">
            <a:off x="381000" y="2087563"/>
            <a:ext cx="8909050" cy="1857375"/>
          </a:xfrm>
          <a:prstGeom prst="rtTriangle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9" name="Text Box 7"/>
          <p:cNvSpPr txBox="1">
            <a:spLocks noChangeArrowheads="1"/>
          </p:cNvSpPr>
          <p:nvPr/>
        </p:nvSpPr>
        <p:spPr bwMode="auto">
          <a:xfrm>
            <a:off x="615951" y="1431928"/>
            <a:ext cx="1484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en-US" b="1" i="1">
                <a:solidFill>
                  <a:srgbClr val="0000FF"/>
                </a:solidFill>
              </a:rPr>
              <a:t>production</a:t>
            </a:r>
          </a:p>
        </p:txBody>
      </p:sp>
      <p:sp>
        <p:nvSpPr>
          <p:cNvPr id="74760" name="Text Box 8"/>
          <p:cNvSpPr txBox="1">
            <a:spLocks noChangeArrowheads="1"/>
          </p:cNvSpPr>
          <p:nvPr/>
        </p:nvSpPr>
        <p:spPr bwMode="auto">
          <a:xfrm>
            <a:off x="2490788" y="1965328"/>
            <a:ext cx="1485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en-US" b="1" i="1">
                <a:solidFill>
                  <a:srgbClr val="0000FF"/>
                </a:solidFill>
              </a:rPr>
              <a:t>selection</a:t>
            </a:r>
          </a:p>
        </p:txBody>
      </p:sp>
      <p:sp>
        <p:nvSpPr>
          <p:cNvPr id="74761" name="Text Box 9"/>
          <p:cNvSpPr txBox="1">
            <a:spLocks noChangeArrowheads="1"/>
          </p:cNvSpPr>
          <p:nvPr/>
        </p:nvSpPr>
        <p:spPr bwMode="auto">
          <a:xfrm>
            <a:off x="4445002" y="2270128"/>
            <a:ext cx="17192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en-US" b="1" i="1">
                <a:solidFill>
                  <a:srgbClr val="0000FF"/>
                </a:solidFill>
              </a:rPr>
              <a:t>identification</a:t>
            </a:r>
          </a:p>
        </p:txBody>
      </p:sp>
      <p:sp>
        <p:nvSpPr>
          <p:cNvPr id="74762" name="Text Box 10"/>
          <p:cNvSpPr txBox="1">
            <a:spLocks noChangeArrowheads="1"/>
          </p:cNvSpPr>
          <p:nvPr/>
        </p:nvSpPr>
        <p:spPr bwMode="auto">
          <a:xfrm>
            <a:off x="7486652" y="2808288"/>
            <a:ext cx="14843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en-US" b="1" i="1">
                <a:solidFill>
                  <a:srgbClr val="0000FF"/>
                </a:solidFill>
              </a:rPr>
              <a:t>stopping</a:t>
            </a:r>
          </a:p>
        </p:txBody>
      </p:sp>
      <p:sp>
        <p:nvSpPr>
          <p:cNvPr id="74763" name="Text Box 11"/>
          <p:cNvSpPr txBox="1">
            <a:spLocks noChangeArrowheads="1"/>
          </p:cNvSpPr>
          <p:nvPr/>
        </p:nvSpPr>
        <p:spPr bwMode="auto">
          <a:xfrm>
            <a:off x="7194552" y="2087563"/>
            <a:ext cx="18764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en-US" b="1" i="1">
                <a:solidFill>
                  <a:srgbClr val="0000FF"/>
                </a:solidFill>
              </a:rPr>
              <a:t>spectroscopy</a:t>
            </a:r>
          </a:p>
        </p:txBody>
      </p:sp>
      <p:sp>
        <p:nvSpPr>
          <p:cNvPr id="74764" name="Rectangle 12"/>
          <p:cNvSpPr>
            <a:spLocks noChangeArrowheads="1"/>
          </p:cNvSpPr>
          <p:nvPr/>
        </p:nvSpPr>
        <p:spPr bwMode="auto">
          <a:xfrm>
            <a:off x="5654676" y="5137153"/>
            <a:ext cx="417513" cy="5508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5" name="Rectangle 13"/>
          <p:cNvSpPr>
            <a:spLocks noChangeArrowheads="1"/>
          </p:cNvSpPr>
          <p:nvPr/>
        </p:nvSpPr>
        <p:spPr bwMode="auto">
          <a:xfrm>
            <a:off x="6288088" y="6154738"/>
            <a:ext cx="1001712" cy="203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6" name="Freeform 14"/>
          <p:cNvSpPr>
            <a:spLocks/>
          </p:cNvSpPr>
          <p:nvPr/>
        </p:nvSpPr>
        <p:spPr bwMode="auto">
          <a:xfrm rot="548875">
            <a:off x="6594526" y="3733184"/>
            <a:ext cx="2830613" cy="2844800"/>
          </a:xfrm>
          <a:custGeom>
            <a:avLst/>
            <a:gdLst>
              <a:gd name="T0" fmla="*/ 323 w 1637"/>
              <a:gd name="T1" fmla="*/ 54 h 1792"/>
              <a:gd name="T2" fmla="*/ 140 w 1637"/>
              <a:gd name="T3" fmla="*/ 330 h 1792"/>
              <a:gd name="T4" fmla="*/ 0 w 1637"/>
              <a:gd name="T5" fmla="*/ 597 h 1792"/>
              <a:gd name="T6" fmla="*/ 10 w 1637"/>
              <a:gd name="T7" fmla="*/ 900 h 1792"/>
              <a:gd name="T8" fmla="*/ 44 w 1637"/>
              <a:gd name="T9" fmla="*/ 1229 h 1792"/>
              <a:gd name="T10" fmla="*/ 531 w 1637"/>
              <a:gd name="T11" fmla="*/ 1729 h 1792"/>
              <a:gd name="T12" fmla="*/ 796 w 1637"/>
              <a:gd name="T13" fmla="*/ 1792 h 1792"/>
              <a:gd name="T14" fmla="*/ 1573 w 1637"/>
              <a:gd name="T15" fmla="*/ 1709 h 1792"/>
              <a:gd name="T16" fmla="*/ 1637 w 1637"/>
              <a:gd name="T17" fmla="*/ 1373 h 1792"/>
              <a:gd name="T18" fmla="*/ 1515 w 1637"/>
              <a:gd name="T19" fmla="*/ 366 h 1792"/>
              <a:gd name="T20" fmla="*/ 1185 w 1637"/>
              <a:gd name="T21" fmla="*/ 106 h 1792"/>
              <a:gd name="T22" fmla="*/ 775 w 1637"/>
              <a:gd name="T23" fmla="*/ 54 h 1792"/>
              <a:gd name="T24" fmla="*/ 392 w 1637"/>
              <a:gd name="T25" fmla="*/ 0 h 1792"/>
              <a:gd name="T26" fmla="*/ 323 w 1637"/>
              <a:gd name="T27" fmla="*/ 54 h 1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637" h="1792">
                <a:moveTo>
                  <a:pt x="323" y="54"/>
                </a:moveTo>
                <a:lnTo>
                  <a:pt x="140" y="330"/>
                </a:lnTo>
                <a:lnTo>
                  <a:pt x="0" y="597"/>
                </a:lnTo>
                <a:lnTo>
                  <a:pt x="10" y="900"/>
                </a:lnTo>
                <a:lnTo>
                  <a:pt x="44" y="1229"/>
                </a:lnTo>
                <a:lnTo>
                  <a:pt x="531" y="1729"/>
                </a:lnTo>
                <a:lnTo>
                  <a:pt x="796" y="1792"/>
                </a:lnTo>
                <a:lnTo>
                  <a:pt x="1573" y="1709"/>
                </a:lnTo>
                <a:lnTo>
                  <a:pt x="1637" y="1373"/>
                </a:lnTo>
                <a:lnTo>
                  <a:pt x="1515" y="366"/>
                </a:lnTo>
                <a:lnTo>
                  <a:pt x="1185" y="106"/>
                </a:lnTo>
                <a:lnTo>
                  <a:pt x="775" y="54"/>
                </a:lnTo>
                <a:lnTo>
                  <a:pt x="392" y="0"/>
                </a:lnTo>
                <a:lnTo>
                  <a:pt x="323" y="5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8" name="Text Box 16"/>
          <p:cNvSpPr txBox="1">
            <a:spLocks noChangeArrowheads="1"/>
          </p:cNvSpPr>
          <p:nvPr/>
        </p:nvSpPr>
        <p:spPr bwMode="auto">
          <a:xfrm>
            <a:off x="5850930" y="4810125"/>
            <a:ext cx="123944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1600"/>
              <a:t>~300MeV/u</a:t>
            </a:r>
          </a:p>
        </p:txBody>
      </p:sp>
      <p:pic>
        <p:nvPicPr>
          <p:cNvPr id="21" name="Picture 1" descr="page30image62171088">
            <a:extLst>
              <a:ext uri="{FF2B5EF4-FFF2-40B4-BE49-F238E27FC236}">
                <a16:creationId xmlns:a16="http://schemas.microsoft.com/office/drawing/2014/main" id="{350DBF9F-D4AE-6445-B500-1558437A7A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342"/>
          <a:stretch/>
        </p:blipFill>
        <p:spPr bwMode="auto">
          <a:xfrm rot="1599551">
            <a:off x="6593745" y="3865505"/>
            <a:ext cx="1988763" cy="187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6932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D9D96-50F4-E348-93AA-043D24650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779" y="270001"/>
            <a:ext cx="6957782" cy="787557"/>
          </a:xfrm>
        </p:spPr>
        <p:txBody>
          <a:bodyPr>
            <a:normAutofit/>
          </a:bodyPr>
          <a:lstStyle/>
          <a:p>
            <a:r>
              <a:rPr lang="en-GB" sz="2900" dirty="0" smtClean="0">
                <a:solidFill>
                  <a:prstClr val="black"/>
                </a:solidFill>
                <a:latin typeface="+mn-lt"/>
              </a:rPr>
              <a:t>Scientific goals, tools and specialities</a:t>
            </a:r>
            <a:endParaRPr lang="x-none" sz="2900" dirty="0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EA73D9-BCF3-F642-A511-1616655F655C}"/>
              </a:ext>
            </a:extLst>
          </p:cNvPr>
          <p:cNvSpPr txBox="1"/>
          <p:nvPr/>
        </p:nvSpPr>
        <p:spPr>
          <a:xfrm>
            <a:off x="177259" y="1256467"/>
            <a:ext cx="9655589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6A500"/>
              </a:buClr>
              <a:buFont typeface="Wingdings" panose="05000000000000000000" pitchFamily="2" charset="2"/>
              <a:buChar char="§"/>
              <a:defRPr/>
            </a:pPr>
            <a:r>
              <a:rPr lang="en-GB" sz="2000" dirty="0" smtClean="0">
                <a:solidFill>
                  <a:prstClr val="black"/>
                </a:solidFill>
              </a:rPr>
              <a:t> Spectroscopic </a:t>
            </a:r>
            <a:r>
              <a:rPr lang="en-GB" sz="2000" dirty="0">
                <a:solidFill>
                  <a:prstClr val="black"/>
                </a:solidFill>
              </a:rPr>
              <a:t>studies </a:t>
            </a:r>
            <a:r>
              <a:rPr lang="en-GB" sz="2000" dirty="0" smtClean="0">
                <a:solidFill>
                  <a:prstClr val="black"/>
                </a:solidFill>
              </a:rPr>
              <a:t>of KSP attracted an international community and initiated </a:t>
            </a:r>
          </a:p>
          <a:p>
            <a:pPr>
              <a:defRPr/>
            </a:pPr>
            <a:r>
              <a:rPr lang="en-GB" sz="2000" dirty="0">
                <a:solidFill>
                  <a:prstClr val="black"/>
                </a:solidFill>
              </a:rPr>
              <a:t>	</a:t>
            </a:r>
            <a:r>
              <a:rPr lang="en-GB" sz="2000" dirty="0" smtClean="0">
                <a:solidFill>
                  <a:prstClr val="black"/>
                </a:solidFill>
              </a:rPr>
              <a:t>both </a:t>
            </a:r>
            <a:r>
              <a:rPr lang="en-GB" sz="2000" b="1" dirty="0">
                <a:solidFill>
                  <a:srgbClr val="0070C0"/>
                </a:solidFill>
              </a:rPr>
              <a:t>in-beam (HISPEC) </a:t>
            </a:r>
            <a:r>
              <a:rPr lang="en-GB" sz="2000" dirty="0" smtClean="0">
                <a:solidFill>
                  <a:prstClr val="black"/>
                </a:solidFill>
              </a:rPr>
              <a:t>and </a:t>
            </a:r>
            <a:r>
              <a:rPr lang="en-GB" sz="2000" b="1" dirty="0">
                <a:solidFill>
                  <a:srgbClr val="0070C0"/>
                </a:solidFill>
              </a:rPr>
              <a:t>stopped </a:t>
            </a:r>
            <a:r>
              <a:rPr lang="en-GB" sz="2000" b="1" dirty="0" smtClean="0">
                <a:solidFill>
                  <a:srgbClr val="0070C0"/>
                </a:solidFill>
              </a:rPr>
              <a:t>ion </a:t>
            </a:r>
            <a:r>
              <a:rPr lang="en-GB" sz="2000" b="1" dirty="0">
                <a:solidFill>
                  <a:srgbClr val="0070C0"/>
                </a:solidFill>
                <a:uFill>
                  <a:solidFill>
                    <a:srgbClr val="FF0000"/>
                  </a:solidFill>
                </a:uFill>
              </a:rPr>
              <a:t>(</a:t>
            </a:r>
            <a:r>
              <a:rPr lang="en-GB" sz="2000" b="1" dirty="0" smtClean="0">
                <a:solidFill>
                  <a:srgbClr val="0070C0"/>
                </a:solidFill>
                <a:uFill>
                  <a:solidFill>
                    <a:srgbClr val="FF0000"/>
                  </a:solidFill>
                </a:uFill>
              </a:rPr>
              <a:t>DESPEC)</a:t>
            </a:r>
            <a:r>
              <a:rPr lang="en-GB" sz="2000" dirty="0">
                <a:solidFill>
                  <a:srgbClr val="0070C0"/>
                </a:solidFill>
                <a:uFill>
                  <a:solidFill>
                    <a:srgbClr val="FF0000"/>
                  </a:solidFill>
                </a:uFill>
              </a:rPr>
              <a:t> </a:t>
            </a:r>
            <a:r>
              <a:rPr lang="en-GB" sz="2000" dirty="0" smtClean="0">
                <a:solidFill>
                  <a:prstClr val="black"/>
                </a:solidFill>
              </a:rPr>
              <a:t>collaborations</a:t>
            </a:r>
          </a:p>
          <a:p>
            <a:pPr>
              <a:defRPr/>
            </a:pPr>
            <a:r>
              <a:rPr lang="en-GB" sz="2000" dirty="0" smtClean="0">
                <a:solidFill>
                  <a:prstClr val="black"/>
                </a:solidFill>
              </a:rPr>
              <a:t>	(spokespersons: G. Benzoni, P. Reiter)</a:t>
            </a:r>
            <a:endParaRPr lang="en-GB" sz="2000" dirty="0">
              <a:solidFill>
                <a:prstClr val="black"/>
              </a:solidFill>
            </a:endParaRPr>
          </a:p>
          <a:p>
            <a:pPr>
              <a:defRPr/>
            </a:pPr>
            <a:endParaRPr lang="en-GB" sz="2000" dirty="0" smtClean="0">
              <a:solidFill>
                <a:prstClr val="black"/>
              </a:solidFill>
            </a:endParaRPr>
          </a:p>
          <a:p>
            <a:pPr marL="342900" indent="-342900">
              <a:buClr>
                <a:srgbClr val="F6A500"/>
              </a:buClr>
              <a:buFont typeface="Wingdings" panose="05000000000000000000" pitchFamily="2" charset="2"/>
              <a:buChar char="§"/>
              <a:defRPr/>
            </a:pPr>
            <a:r>
              <a:rPr lang="en-US" sz="2000" b="1" dirty="0" smtClean="0">
                <a:solidFill>
                  <a:srgbClr val="0070C0"/>
                </a:solidFill>
              </a:rPr>
              <a:t>Several </a:t>
            </a:r>
            <a:r>
              <a:rPr lang="en-US" sz="2000" b="1" dirty="0">
                <a:solidFill>
                  <a:srgbClr val="0070C0"/>
                </a:solidFill>
              </a:rPr>
              <a:t>dedicated spectrometers </a:t>
            </a:r>
            <a:r>
              <a:rPr lang="en-US" sz="2000" dirty="0">
                <a:solidFill>
                  <a:prstClr val="black"/>
                </a:solidFill>
              </a:rPr>
              <a:t>organized in campaigns e.g. AGATA, </a:t>
            </a:r>
            <a:r>
              <a:rPr lang="en-US" sz="2000" dirty="0" smtClean="0">
                <a:solidFill>
                  <a:prstClr val="black"/>
                </a:solidFill>
              </a:rPr>
              <a:t>DEGAS, </a:t>
            </a:r>
            <a:r>
              <a:rPr lang="en-US" sz="2000" dirty="0">
                <a:solidFill>
                  <a:prstClr val="black"/>
                </a:solidFill>
              </a:rPr>
              <a:t>FATIMA, </a:t>
            </a:r>
            <a:r>
              <a:rPr lang="en-US" sz="2000" dirty="0" smtClean="0">
                <a:solidFill>
                  <a:prstClr val="black"/>
                </a:solidFill>
              </a:rPr>
              <a:t>DTAS, PARIS,…</a:t>
            </a:r>
            <a:endParaRPr lang="en-GB" sz="20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sz="2000" u="sng" dirty="0">
              <a:solidFill>
                <a:prstClr val="black"/>
              </a:solidFill>
            </a:endParaRPr>
          </a:p>
          <a:p>
            <a:pPr marL="342900" indent="-342900">
              <a:buClr>
                <a:srgbClr val="F6A500"/>
              </a:buClr>
              <a:buFont typeface="Wingdings" panose="05000000000000000000" pitchFamily="2" charset="2"/>
              <a:buChar char="§"/>
              <a:defRPr/>
            </a:pPr>
            <a:r>
              <a:rPr lang="en-GB" sz="2000" dirty="0">
                <a:solidFill>
                  <a:prstClr val="black"/>
                </a:solidFill>
              </a:rPr>
              <a:t>Evolution of the shell </a:t>
            </a:r>
            <a:r>
              <a:rPr lang="en-GB" sz="2000" dirty="0" smtClean="0">
                <a:solidFill>
                  <a:prstClr val="black"/>
                </a:solidFill>
              </a:rPr>
              <a:t>structure, </a:t>
            </a:r>
            <a:r>
              <a:rPr lang="en-US" sz="2000" dirty="0" smtClean="0">
                <a:solidFill>
                  <a:prstClr val="black"/>
                </a:solidFill>
              </a:rPr>
              <a:t>emerging collectivity, deformation </a:t>
            </a:r>
            <a:r>
              <a:rPr lang="en-GB" sz="2000" dirty="0" smtClean="0">
                <a:solidFill>
                  <a:prstClr val="black"/>
                </a:solidFill>
              </a:rPr>
              <a:t>and </a:t>
            </a:r>
            <a:r>
              <a:rPr lang="en-GB" sz="2000" dirty="0">
                <a:solidFill>
                  <a:prstClr val="black"/>
                </a:solidFill>
              </a:rPr>
              <a:t>exotic nuclear shapes </a:t>
            </a:r>
            <a:r>
              <a:rPr lang="en-GB" sz="2000" b="1" dirty="0">
                <a:solidFill>
                  <a:srgbClr val="0070C0"/>
                </a:solidFill>
              </a:rPr>
              <a:t>in uncharted nuclear </a:t>
            </a:r>
            <a:r>
              <a:rPr lang="en-GB" sz="2000" b="1" dirty="0" smtClean="0">
                <a:solidFill>
                  <a:srgbClr val="0070C0"/>
                </a:solidFill>
              </a:rPr>
              <a:t>territory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sz="2000" dirty="0">
              <a:solidFill>
                <a:srgbClr val="FF0000"/>
              </a:solidFill>
            </a:endParaRPr>
          </a:p>
          <a:p>
            <a:pPr marL="342900" indent="-342900">
              <a:buClr>
                <a:srgbClr val="F6A500"/>
              </a:buClr>
              <a:buFont typeface="Wingdings" panose="05000000000000000000" pitchFamily="2" charset="2"/>
              <a:buChar char="§"/>
              <a:defRPr/>
            </a:pPr>
            <a:r>
              <a:rPr lang="en-GB" sz="2000" dirty="0">
                <a:solidFill>
                  <a:prstClr val="black"/>
                </a:solidFill>
              </a:rPr>
              <a:t>Spectroscopic information for the </a:t>
            </a:r>
            <a:r>
              <a:rPr lang="en-GB" sz="2000" b="1" dirty="0">
                <a:solidFill>
                  <a:srgbClr val="0070C0"/>
                </a:solidFill>
              </a:rPr>
              <a:t>nucleosynthesis of heavy </a:t>
            </a:r>
            <a:r>
              <a:rPr lang="en-GB" sz="2000" b="1" dirty="0" smtClean="0">
                <a:solidFill>
                  <a:srgbClr val="0070C0"/>
                </a:solidFill>
              </a:rPr>
              <a:t>nuclei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sz="2000" dirty="0">
              <a:solidFill>
                <a:srgbClr val="FF0000"/>
              </a:solidFill>
            </a:endParaRPr>
          </a:p>
          <a:p>
            <a:pPr marL="342900" indent="-342900">
              <a:buClr>
                <a:srgbClr val="F6A500"/>
              </a:buClr>
              <a:buFont typeface="Wingdings" panose="05000000000000000000" pitchFamily="2" charset="2"/>
              <a:buChar char="§"/>
              <a:defRPr/>
            </a:pPr>
            <a:r>
              <a:rPr lang="en-GB" sz="2000" dirty="0">
                <a:solidFill>
                  <a:prstClr val="black"/>
                </a:solidFill>
              </a:rPr>
              <a:t>Comprehensive decay information from identified key nuclei at secondary beam yields as low as </a:t>
            </a:r>
            <a:r>
              <a:rPr lang="en-GB" sz="2000" b="1" dirty="0">
                <a:solidFill>
                  <a:srgbClr val="0070C0"/>
                </a:solidFill>
              </a:rPr>
              <a:t>one ion per </a:t>
            </a:r>
            <a:r>
              <a:rPr lang="en-GB" sz="2000" b="1" dirty="0" smtClean="0">
                <a:solidFill>
                  <a:srgbClr val="0070C0"/>
                </a:solidFill>
              </a:rPr>
              <a:t>hour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sz="2000" dirty="0">
              <a:solidFill>
                <a:prstClr val="black"/>
              </a:solidFill>
            </a:endParaRPr>
          </a:p>
          <a:p>
            <a:pPr marL="342900" indent="-342900">
              <a:buClr>
                <a:srgbClr val="F6A500"/>
              </a:buClr>
              <a:buFont typeface="Wingdings" panose="05000000000000000000" pitchFamily="2" charset="2"/>
              <a:buChar char="§"/>
              <a:defRPr/>
            </a:pPr>
            <a:r>
              <a:rPr lang="en-GB" sz="2000" dirty="0">
                <a:solidFill>
                  <a:prstClr val="black"/>
                </a:solidFill>
              </a:rPr>
              <a:t>Primary focus on </a:t>
            </a:r>
            <a:r>
              <a:rPr lang="en-GB" sz="2000" b="1" dirty="0">
                <a:solidFill>
                  <a:srgbClr val="0070C0"/>
                </a:solidFill>
              </a:rPr>
              <a:t>GSI-FAIR uniqueness around N</a:t>
            </a:r>
            <a:r>
              <a:rPr lang="en-GB" sz="2000" b="1" dirty="0">
                <a:solidFill>
                  <a:srgbClr val="0070C0"/>
                </a:solidFill>
                <a:ea typeface="Symbol" charset="2"/>
                <a:cs typeface="Symbol" charset="2"/>
              </a:rPr>
              <a:t>~</a:t>
            </a:r>
            <a:r>
              <a:rPr lang="en-GB" sz="2000" b="1" dirty="0">
                <a:solidFill>
                  <a:srgbClr val="0070C0"/>
                </a:solidFill>
              </a:rPr>
              <a:t>126 </a:t>
            </a:r>
            <a:r>
              <a:rPr lang="en-GB" sz="2000" dirty="0">
                <a:solidFill>
                  <a:prstClr val="black"/>
                </a:solidFill>
              </a:rPr>
              <a:t>nuclei, while providing </a:t>
            </a:r>
            <a:r>
              <a:rPr lang="en-GB" sz="2000" b="1" dirty="0">
                <a:solidFill>
                  <a:srgbClr val="0070C0"/>
                </a:solidFill>
              </a:rPr>
              <a:t>competitive </a:t>
            </a:r>
            <a:r>
              <a:rPr lang="en-GB" sz="2000" b="1" dirty="0" smtClean="0">
                <a:solidFill>
                  <a:srgbClr val="0070C0"/>
                </a:solidFill>
              </a:rPr>
              <a:t>data</a:t>
            </a:r>
            <a:r>
              <a:rPr lang="en-GB" sz="2000" dirty="0" smtClean="0">
                <a:solidFill>
                  <a:srgbClr val="0070C0"/>
                </a:solidFill>
              </a:rPr>
              <a:t> </a:t>
            </a:r>
            <a:r>
              <a:rPr lang="en-GB" sz="2000" dirty="0">
                <a:solidFill>
                  <a:prstClr val="black"/>
                </a:solidFill>
              </a:rPr>
              <a:t>on key nuclei in lighter regions: around </a:t>
            </a:r>
            <a:r>
              <a:rPr lang="en-GB" sz="2000" b="1" baseline="30000" dirty="0">
                <a:solidFill>
                  <a:srgbClr val="0070C0"/>
                </a:solidFill>
              </a:rPr>
              <a:t>100</a:t>
            </a:r>
            <a:r>
              <a:rPr lang="en-GB" sz="2000" b="1" dirty="0">
                <a:solidFill>
                  <a:srgbClr val="0070C0"/>
                </a:solidFill>
              </a:rPr>
              <a:t>Sn</a:t>
            </a:r>
            <a:r>
              <a:rPr lang="en-GB" sz="2000" dirty="0">
                <a:solidFill>
                  <a:prstClr val="black"/>
                </a:solidFill>
              </a:rPr>
              <a:t> and </a:t>
            </a:r>
            <a:r>
              <a:rPr lang="en-GB" sz="2000" b="1" baseline="30000" dirty="0" smtClean="0">
                <a:solidFill>
                  <a:srgbClr val="0070C0"/>
                </a:solidFill>
              </a:rPr>
              <a:t>132</a:t>
            </a:r>
            <a:r>
              <a:rPr lang="en-GB" sz="2000" b="1" dirty="0" smtClean="0">
                <a:solidFill>
                  <a:srgbClr val="0070C0"/>
                </a:solidFill>
              </a:rPr>
              <a:t>Sn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5" name="Picture 14" descr="A picture containing logo&#10;&#10;Description automatically generated">
            <a:extLst>
              <a:ext uri="{FF2B5EF4-FFF2-40B4-BE49-F238E27FC236}">
                <a16:creationId xmlns:a16="http://schemas.microsoft.com/office/drawing/2014/main" id="{13E53131-41B8-AF4C-8D37-5DDB4F669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5508" y="56277"/>
            <a:ext cx="669029" cy="60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65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602" y="1342406"/>
            <a:ext cx="9498232" cy="4723842"/>
          </a:xfrm>
          <a:prstGeom prst="rect">
            <a:avLst/>
          </a:prstGeom>
        </p:spPr>
      </p:pic>
      <p:sp>
        <p:nvSpPr>
          <p:cNvPr id="91" name="Rectangle 5"/>
          <p:cNvSpPr>
            <a:spLocks noChangeArrowheads="1"/>
          </p:cNvSpPr>
          <p:nvPr/>
        </p:nvSpPr>
        <p:spPr bwMode="auto">
          <a:xfrm>
            <a:off x="736205" y="2654173"/>
            <a:ext cx="347663" cy="347663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sz="135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53182" y="2900704"/>
            <a:ext cx="76311" cy="8385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sz="1350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736205" y="3096499"/>
            <a:ext cx="347663" cy="347663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sz="1350"/>
          </a:p>
        </p:txBody>
      </p:sp>
      <p:sp>
        <p:nvSpPr>
          <p:cNvPr id="8" name="TextBox 7"/>
          <p:cNvSpPr txBox="1"/>
          <p:nvPr/>
        </p:nvSpPr>
        <p:spPr>
          <a:xfrm>
            <a:off x="1083868" y="2678469"/>
            <a:ext cx="239046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Nucleus with only T</a:t>
            </a:r>
            <a:r>
              <a:rPr lang="en-US" sz="1350" baseline="-25000" dirty="0"/>
              <a:t>1/2</a:t>
            </a:r>
            <a:r>
              <a:rPr lang="en-US" sz="1350" dirty="0"/>
              <a:t> known</a:t>
            </a:r>
            <a:endParaRPr lang="de-DE" sz="1350" dirty="0"/>
          </a:p>
        </p:txBody>
      </p:sp>
      <p:sp>
        <p:nvSpPr>
          <p:cNvPr id="9" name="TextBox 8"/>
          <p:cNvSpPr txBox="1"/>
          <p:nvPr/>
        </p:nvSpPr>
        <p:spPr>
          <a:xfrm>
            <a:off x="1083868" y="3113758"/>
            <a:ext cx="297389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Nucleus with an excited state known</a:t>
            </a:r>
            <a:endParaRPr lang="de-DE" sz="1350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281256" y="3253012"/>
            <a:ext cx="72886" cy="93956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sz="135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6094305" y="1639069"/>
            <a:ext cx="87929" cy="93956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sz="1350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6507820" y="1639069"/>
            <a:ext cx="87929" cy="93956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sz="1350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6525134" y="2053378"/>
            <a:ext cx="87929" cy="93956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sz="135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5635556" y="2041324"/>
            <a:ext cx="87929" cy="93956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sz="135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5157886" y="2053378"/>
            <a:ext cx="87929" cy="93956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sz="135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5157886" y="2428998"/>
            <a:ext cx="87929" cy="93956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sz="135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4693784" y="2453482"/>
            <a:ext cx="87929" cy="93956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sz="135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4722642" y="2848675"/>
            <a:ext cx="87929" cy="93956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sz="135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4247017" y="2848675"/>
            <a:ext cx="87929" cy="93956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sz="1350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4273735" y="3642394"/>
            <a:ext cx="87929" cy="93956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sz="1350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3803957" y="3657955"/>
            <a:ext cx="87929" cy="93956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sz="1350"/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3351496" y="4059360"/>
            <a:ext cx="87929" cy="93956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sz="1350"/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2908410" y="4059360"/>
            <a:ext cx="87929" cy="93956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sz="1350"/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2465324" y="4063501"/>
            <a:ext cx="87929" cy="93956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sz="1350"/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2419943" y="4909181"/>
            <a:ext cx="87929" cy="93956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sz="1350"/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1999902" y="4908609"/>
            <a:ext cx="87929" cy="93956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sz="1350"/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1566747" y="4908609"/>
            <a:ext cx="87929" cy="93956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sz="1350"/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2920633" y="4498669"/>
            <a:ext cx="87929" cy="93956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sz="1350"/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1999902" y="5299121"/>
            <a:ext cx="87929" cy="93956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sz="1350"/>
          </a:p>
        </p:txBody>
      </p:sp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639764" y="333662"/>
            <a:ext cx="5601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Nuclear Structure in the </a:t>
            </a:r>
            <a:r>
              <a:rPr lang="en-US" b="1" baseline="30000" dirty="0" smtClean="0"/>
              <a:t>100</a:t>
            </a:r>
            <a:r>
              <a:rPr lang="en-US" b="1" dirty="0" smtClean="0"/>
              <a:t>Sn</a:t>
            </a:r>
            <a:r>
              <a:rPr lang="en-US" dirty="0" smtClean="0"/>
              <a:t> region</a:t>
            </a:r>
            <a:endParaRPr lang="de-DE" dirty="0"/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1522783" y="5700537"/>
            <a:ext cx="87929" cy="93956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sz="1350"/>
          </a:p>
        </p:txBody>
      </p: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1073780" y="5700537"/>
            <a:ext cx="87929" cy="93956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sz="1350"/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1960653" y="1377379"/>
            <a:ext cx="4947007" cy="4465406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 rot="19073352">
            <a:off x="1600171" y="5768972"/>
            <a:ext cx="516488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70C0"/>
                </a:solidFill>
              </a:rPr>
              <a:t>N=Z</a:t>
            </a:r>
            <a:endParaRPr lang="de-DE" sz="1350" dirty="0">
              <a:solidFill>
                <a:srgbClr val="0070C0"/>
              </a:solidFill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 flipH="1">
            <a:off x="1999903" y="1342405"/>
            <a:ext cx="4947007" cy="4465406"/>
          </a:xfrm>
          <a:prstGeom prst="line">
            <a:avLst/>
          </a:prstGeom>
          <a:ln w="333375"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6692774" y="1377379"/>
            <a:ext cx="5503" cy="3700808"/>
          </a:xfrm>
          <a:prstGeom prst="line">
            <a:avLst/>
          </a:prstGeom>
          <a:ln w="333375"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522930" y="1411632"/>
            <a:ext cx="583814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70C0"/>
                </a:solidFill>
              </a:rPr>
              <a:t>Z=50</a:t>
            </a:r>
            <a:endParaRPr lang="de-DE" sz="1350" dirty="0">
              <a:solidFill>
                <a:srgbClr val="0070C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434712" y="996841"/>
            <a:ext cx="603050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70C0"/>
                </a:solidFill>
              </a:rPr>
              <a:t>N=50</a:t>
            </a:r>
            <a:endParaRPr lang="de-DE" sz="1350" dirty="0">
              <a:solidFill>
                <a:srgbClr val="0070C0"/>
              </a:solidFill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 flipV="1">
            <a:off x="5953025" y="1554806"/>
            <a:ext cx="3605707" cy="6528"/>
          </a:xfrm>
          <a:prstGeom prst="line">
            <a:avLst/>
          </a:prstGeom>
          <a:ln w="333375"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 rot="16200000">
            <a:off x="95462" y="4405767"/>
            <a:ext cx="8178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dirty="0"/>
              <a:t>π</a:t>
            </a:r>
            <a:r>
              <a:rPr lang="en-US" sz="1350" dirty="0"/>
              <a:t>g</a:t>
            </a:r>
            <a:r>
              <a:rPr lang="en-US" sz="1350" baseline="-25000" dirty="0"/>
              <a:t>9/2</a:t>
            </a:r>
            <a:r>
              <a:rPr lang="en-US" sz="1350" dirty="0"/>
              <a:t>p</a:t>
            </a:r>
            <a:r>
              <a:rPr lang="en-US" sz="1350" baseline="-25000" dirty="0"/>
              <a:t>1/2</a:t>
            </a:r>
            <a:endParaRPr lang="de-DE" sz="1350" baseline="-25000" dirty="0"/>
          </a:p>
        </p:txBody>
      </p:sp>
      <p:sp>
        <p:nvSpPr>
          <p:cNvPr id="51" name="TextBox 50"/>
          <p:cNvSpPr txBox="1"/>
          <p:nvPr/>
        </p:nvSpPr>
        <p:spPr>
          <a:xfrm>
            <a:off x="2826265" y="1355421"/>
            <a:ext cx="78418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dirty="0"/>
              <a:t>ν</a:t>
            </a:r>
            <a:r>
              <a:rPr lang="en-US" sz="1350" dirty="0"/>
              <a:t>g</a:t>
            </a:r>
            <a:r>
              <a:rPr lang="en-US" sz="1350" baseline="-25000" dirty="0"/>
              <a:t>9/2</a:t>
            </a:r>
            <a:r>
              <a:rPr lang="en-US" sz="1350" dirty="0"/>
              <a:t>p</a:t>
            </a:r>
            <a:r>
              <a:rPr lang="en-US" sz="1350" baseline="-25000" dirty="0"/>
              <a:t>1/2</a:t>
            </a:r>
            <a:endParaRPr lang="de-DE" sz="1350" baseline="-25000" dirty="0"/>
          </a:p>
        </p:txBody>
      </p:sp>
      <p:sp>
        <p:nvSpPr>
          <p:cNvPr id="52" name="TextBox 51"/>
          <p:cNvSpPr txBox="1"/>
          <p:nvPr/>
        </p:nvSpPr>
        <p:spPr>
          <a:xfrm>
            <a:off x="7002926" y="974879"/>
            <a:ext cx="159954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dirty="0"/>
              <a:t>ν</a:t>
            </a:r>
            <a:r>
              <a:rPr lang="en-US" sz="1350" dirty="0"/>
              <a:t>d</a:t>
            </a:r>
            <a:r>
              <a:rPr lang="en-US" sz="1350" baseline="-25000" dirty="0"/>
              <a:t>5/2</a:t>
            </a:r>
            <a:r>
              <a:rPr lang="en-US" sz="1350" dirty="0"/>
              <a:t>g</a:t>
            </a:r>
            <a:r>
              <a:rPr lang="en-US" sz="1350" baseline="-25000" dirty="0"/>
              <a:t>7/2</a:t>
            </a:r>
            <a:r>
              <a:rPr lang="en-US" sz="1350" dirty="0"/>
              <a:t>s</a:t>
            </a:r>
            <a:r>
              <a:rPr lang="en-US" sz="1350" baseline="-25000" dirty="0"/>
              <a:t>1/2</a:t>
            </a:r>
            <a:r>
              <a:rPr lang="en-US" sz="1350" dirty="0"/>
              <a:t>d</a:t>
            </a:r>
            <a:r>
              <a:rPr lang="en-US" sz="1350" baseline="-25000" dirty="0"/>
              <a:t>3/2</a:t>
            </a:r>
            <a:r>
              <a:rPr lang="en-US" sz="1350" dirty="0"/>
              <a:t>h</a:t>
            </a:r>
            <a:r>
              <a:rPr lang="en-US" sz="1350" baseline="-25000" dirty="0"/>
              <a:t>11/2</a:t>
            </a:r>
            <a:endParaRPr lang="de-DE" sz="1350" baseline="-25000" dirty="0"/>
          </a:p>
        </p:txBody>
      </p:sp>
      <p:cxnSp>
        <p:nvCxnSpPr>
          <p:cNvPr id="66" name="Straight Connector 65"/>
          <p:cNvCxnSpPr/>
          <p:nvPr/>
        </p:nvCxnSpPr>
        <p:spPr>
          <a:xfrm flipH="1" flipV="1">
            <a:off x="4669178" y="2178763"/>
            <a:ext cx="1334895" cy="770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6004072" y="1797336"/>
            <a:ext cx="0" cy="389134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V="1">
            <a:off x="5123808" y="1793592"/>
            <a:ext cx="857782" cy="3745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 flipV="1">
            <a:off x="5131940" y="1350006"/>
            <a:ext cx="3853" cy="425363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5131941" y="1333296"/>
            <a:ext cx="3574981" cy="2212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V="1">
            <a:off x="8706920" y="974880"/>
            <a:ext cx="0" cy="40250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4322971" y="1372111"/>
            <a:ext cx="94448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p-drip line</a:t>
            </a:r>
            <a:endParaRPr lang="de-DE" sz="1350" dirty="0">
              <a:solidFill>
                <a:srgbClr val="FF0000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6469857" y="1445671"/>
            <a:ext cx="59824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baseline="30000" dirty="0"/>
              <a:t>100</a:t>
            </a:r>
            <a:r>
              <a:rPr lang="en-US" sz="1350" b="1" dirty="0"/>
              <a:t>Sn</a:t>
            </a:r>
            <a:endParaRPr lang="de-DE" sz="1350" b="1" dirty="0"/>
          </a:p>
        </p:txBody>
      </p:sp>
      <p:cxnSp>
        <p:nvCxnSpPr>
          <p:cNvPr id="61" name="Straight Connector 60"/>
          <p:cNvCxnSpPr/>
          <p:nvPr/>
        </p:nvCxnSpPr>
        <p:spPr>
          <a:xfrm>
            <a:off x="5777853" y="2427895"/>
            <a:ext cx="37709" cy="3507938"/>
          </a:xfrm>
          <a:prstGeom prst="line">
            <a:avLst/>
          </a:prstGeom>
          <a:ln w="333375"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316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0" t="5220" r="4701" b="10060"/>
          <a:stretch>
            <a:fillRect/>
          </a:stretch>
        </p:blipFill>
        <p:spPr bwMode="auto">
          <a:xfrm>
            <a:off x="601965" y="1167788"/>
            <a:ext cx="8232365" cy="6015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7869"/>
            <a:ext cx="9814130" cy="615093"/>
          </a:xfrm>
        </p:spPr>
        <p:txBody>
          <a:bodyPr>
            <a:normAutofit fontScale="90000"/>
          </a:bodyPr>
          <a:lstStyle/>
          <a:p>
            <a:r>
              <a:rPr lang="en-US" sz="3250" baseline="30000" dirty="0" smtClean="0"/>
              <a:t/>
            </a:r>
            <a:br>
              <a:rPr lang="en-US" sz="3250" baseline="30000" dirty="0" smtClean="0"/>
            </a:br>
            <a:r>
              <a:rPr lang="en-US" sz="3250" dirty="0" smtClean="0"/>
              <a:t>South West:</a:t>
            </a:r>
            <a:r>
              <a:rPr lang="en-US" sz="3250" baseline="30000" dirty="0" smtClean="0"/>
              <a:t> 100</a:t>
            </a:r>
            <a:r>
              <a:rPr lang="en-US" sz="3250" dirty="0" smtClean="0"/>
              <a:t>Sn vs </a:t>
            </a:r>
            <a:r>
              <a:rPr lang="en-US" sz="3250" baseline="30000" dirty="0" smtClean="0"/>
              <a:t>132</a:t>
            </a:r>
            <a:r>
              <a:rPr lang="en-US" sz="3250" dirty="0" smtClean="0"/>
              <a:t>Sn</a:t>
            </a:r>
            <a:endParaRPr lang="en-US" sz="3250" dirty="0"/>
          </a:p>
        </p:txBody>
      </p:sp>
      <p:sp>
        <p:nvSpPr>
          <p:cNvPr id="8" name="Rectangle 44"/>
          <p:cNvSpPr>
            <a:spLocks noChangeArrowheads="1"/>
          </p:cNvSpPr>
          <p:nvPr/>
        </p:nvSpPr>
        <p:spPr bwMode="auto">
          <a:xfrm>
            <a:off x="2933700" y="2483494"/>
            <a:ext cx="1671638" cy="247650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r>
              <a:rPr lang="de-DE" altLang="en-US" sz="1463" b="1">
                <a:solidFill>
                  <a:srgbClr val="3333FF"/>
                </a:solidFill>
              </a:rPr>
              <a:t>1f</a:t>
            </a:r>
            <a:r>
              <a:rPr lang="de-DE" altLang="en-US" sz="1463" b="1" baseline="-25000">
                <a:solidFill>
                  <a:srgbClr val="3333FF"/>
                </a:solidFill>
              </a:rPr>
              <a:t>5/2</a:t>
            </a:r>
            <a:r>
              <a:rPr lang="de-DE" altLang="en-US" sz="1463" b="1">
                <a:solidFill>
                  <a:srgbClr val="3333FF"/>
                </a:solidFill>
              </a:rPr>
              <a:t>,2p</a:t>
            </a:r>
            <a:r>
              <a:rPr lang="de-DE" altLang="en-US" sz="1463" b="1" baseline="-25000">
                <a:solidFill>
                  <a:srgbClr val="3333FF"/>
                </a:solidFill>
              </a:rPr>
              <a:t>3/2</a:t>
            </a:r>
            <a:r>
              <a:rPr lang="de-DE" altLang="en-US" sz="1463" b="1">
                <a:solidFill>
                  <a:srgbClr val="3333FF"/>
                </a:solidFill>
              </a:rPr>
              <a:t>,2p</a:t>
            </a:r>
            <a:r>
              <a:rPr lang="de-DE" altLang="en-US" sz="1300" b="1" baseline="-25000">
                <a:solidFill>
                  <a:srgbClr val="3333FF"/>
                </a:solidFill>
              </a:rPr>
              <a:t>1/2</a:t>
            </a:r>
            <a:r>
              <a:rPr lang="de-DE" altLang="en-US" sz="1300" b="1">
                <a:solidFill>
                  <a:srgbClr val="3333FF"/>
                </a:solidFill>
              </a:rPr>
              <a:t>,</a:t>
            </a:r>
            <a:r>
              <a:rPr lang="de-DE" altLang="en-US" sz="1463" b="1">
                <a:solidFill>
                  <a:srgbClr val="3333FF"/>
                </a:solidFill>
              </a:rPr>
              <a:t>1g</a:t>
            </a:r>
            <a:r>
              <a:rPr lang="de-DE" altLang="en-US" sz="1300" b="1" baseline="-25000">
                <a:solidFill>
                  <a:srgbClr val="3333FF"/>
                </a:solidFill>
              </a:rPr>
              <a:t>9/2</a:t>
            </a:r>
            <a:endParaRPr lang="de-DE" altLang="en-US" sz="1463" b="1" baseline="-25000" dirty="0">
              <a:solidFill>
                <a:srgbClr val="3333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11051" y="1667625"/>
            <a:ext cx="1518364" cy="6551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en-US" sz="1463" b="1" dirty="0">
                <a:solidFill>
                  <a:srgbClr val="3333FF"/>
                </a:solidFill>
              </a:rPr>
              <a:t>2f</a:t>
            </a:r>
            <a:r>
              <a:rPr lang="de-DE" altLang="en-US" sz="1463" b="1" baseline="-25000" dirty="0">
                <a:solidFill>
                  <a:srgbClr val="3333FF"/>
                </a:solidFill>
              </a:rPr>
              <a:t>7/2</a:t>
            </a:r>
            <a:r>
              <a:rPr lang="de-DE" altLang="en-US" sz="1463" b="1" dirty="0">
                <a:solidFill>
                  <a:srgbClr val="3333FF"/>
                </a:solidFill>
              </a:rPr>
              <a:t>,3p</a:t>
            </a:r>
            <a:r>
              <a:rPr lang="de-DE" altLang="en-US" sz="1463" b="1" baseline="-25000" dirty="0">
                <a:solidFill>
                  <a:srgbClr val="3333FF"/>
                </a:solidFill>
              </a:rPr>
              <a:t>3/2</a:t>
            </a:r>
            <a:r>
              <a:rPr lang="de-DE" altLang="en-US" sz="1463" b="1" dirty="0">
                <a:solidFill>
                  <a:srgbClr val="3333FF"/>
                </a:solidFill>
              </a:rPr>
              <a:t>,1h</a:t>
            </a:r>
            <a:r>
              <a:rPr lang="de-DE" altLang="en-US" sz="1463" b="1" baseline="-25000" dirty="0">
                <a:solidFill>
                  <a:srgbClr val="3333FF"/>
                </a:solidFill>
              </a:rPr>
              <a:t>9/2</a:t>
            </a:r>
            <a:r>
              <a:rPr lang="de-DE" altLang="en-US" sz="1463" b="1" dirty="0">
                <a:solidFill>
                  <a:srgbClr val="3333FF"/>
                </a:solidFill>
              </a:rPr>
              <a:t>, </a:t>
            </a:r>
          </a:p>
          <a:p>
            <a:pPr>
              <a:spcBef>
                <a:spcPct val="50000"/>
              </a:spcBef>
            </a:pPr>
            <a:r>
              <a:rPr lang="de-DE" altLang="en-US" sz="1463" b="1" dirty="0">
                <a:solidFill>
                  <a:srgbClr val="3333FF"/>
                </a:solidFill>
              </a:rPr>
              <a:t>3p</a:t>
            </a:r>
            <a:r>
              <a:rPr lang="de-DE" altLang="en-US" sz="1463" b="1" baseline="-25000" dirty="0">
                <a:solidFill>
                  <a:srgbClr val="3333FF"/>
                </a:solidFill>
              </a:rPr>
              <a:t>1/2</a:t>
            </a:r>
            <a:r>
              <a:rPr lang="de-DE" altLang="en-US" sz="1463" b="1" dirty="0">
                <a:solidFill>
                  <a:srgbClr val="3333FF"/>
                </a:solidFill>
              </a:rPr>
              <a:t>,2f</a:t>
            </a:r>
            <a:r>
              <a:rPr lang="de-DE" altLang="en-US" sz="1463" b="1" baseline="-25000" dirty="0">
                <a:solidFill>
                  <a:srgbClr val="3333FF"/>
                </a:solidFill>
              </a:rPr>
              <a:t>5/2</a:t>
            </a:r>
            <a:r>
              <a:rPr lang="de-DE" altLang="en-US" sz="1463" b="1" dirty="0">
                <a:solidFill>
                  <a:srgbClr val="3333FF"/>
                </a:solidFill>
              </a:rPr>
              <a:t>,1i</a:t>
            </a:r>
            <a:r>
              <a:rPr lang="de-DE" altLang="en-US" sz="1463" b="1" baseline="-25000" dirty="0">
                <a:solidFill>
                  <a:srgbClr val="3333FF"/>
                </a:solidFill>
              </a:rPr>
              <a:t>13/2</a:t>
            </a:r>
          </a:p>
        </p:txBody>
      </p:sp>
      <p:sp>
        <p:nvSpPr>
          <p:cNvPr id="12" name="Oval 49"/>
          <p:cNvSpPr>
            <a:spLocks noChangeArrowheads="1"/>
          </p:cNvSpPr>
          <p:nvPr/>
        </p:nvSpPr>
        <p:spPr bwMode="auto">
          <a:xfrm>
            <a:off x="2686050" y="4220900"/>
            <a:ext cx="247650" cy="24765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463"/>
          </a:p>
        </p:txBody>
      </p:sp>
      <p:sp>
        <p:nvSpPr>
          <p:cNvPr id="13" name="Oval 49"/>
          <p:cNvSpPr>
            <a:spLocks noChangeArrowheads="1"/>
          </p:cNvSpPr>
          <p:nvPr/>
        </p:nvSpPr>
        <p:spPr bwMode="auto">
          <a:xfrm>
            <a:off x="7274355" y="2223874"/>
            <a:ext cx="247650" cy="24765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463"/>
          </a:p>
        </p:txBody>
      </p:sp>
      <p:sp>
        <p:nvSpPr>
          <p:cNvPr id="14" name="Oval 49"/>
          <p:cNvSpPr>
            <a:spLocks noChangeArrowheads="1"/>
          </p:cNvSpPr>
          <p:nvPr/>
        </p:nvSpPr>
        <p:spPr bwMode="auto">
          <a:xfrm>
            <a:off x="4569328" y="4203223"/>
            <a:ext cx="247650" cy="24765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463"/>
          </a:p>
        </p:txBody>
      </p:sp>
      <p:sp>
        <p:nvSpPr>
          <p:cNvPr id="15" name="Oval 49"/>
          <p:cNvSpPr>
            <a:spLocks noChangeArrowheads="1"/>
          </p:cNvSpPr>
          <p:nvPr/>
        </p:nvSpPr>
        <p:spPr bwMode="auto">
          <a:xfrm>
            <a:off x="4561092" y="2235844"/>
            <a:ext cx="247650" cy="24765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463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" t="7527" r="77933" b="56707"/>
          <a:stretch/>
        </p:blipFill>
        <p:spPr>
          <a:xfrm>
            <a:off x="3248767" y="1359242"/>
            <a:ext cx="796910" cy="8766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04" t="5904" r="39825" b="54268"/>
          <a:stretch/>
        </p:blipFill>
        <p:spPr>
          <a:xfrm>
            <a:off x="1695850" y="2483494"/>
            <a:ext cx="791416" cy="96948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04" t="5904" r="39825" b="54268"/>
          <a:stretch/>
        </p:blipFill>
        <p:spPr>
          <a:xfrm>
            <a:off x="6328187" y="2483494"/>
            <a:ext cx="791416" cy="9694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" t="7527" r="77933" b="56707"/>
          <a:stretch/>
        </p:blipFill>
        <p:spPr>
          <a:xfrm>
            <a:off x="8882309" y="1884503"/>
            <a:ext cx="796910" cy="87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82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8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14376"/>
            <a:ext cx="9144000" cy="614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68035" name="Rectangle 3"/>
          <p:cNvSpPr>
            <a:spLocks noChangeArrowheads="1"/>
          </p:cNvSpPr>
          <p:nvPr/>
        </p:nvSpPr>
        <p:spPr bwMode="auto">
          <a:xfrm>
            <a:off x="2339976" y="6519359"/>
            <a:ext cx="7254207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GB" altLang="en-US" sz="1600">
                <a:latin typeface="Comic Sans MS" panose="030F0702030302020204" pitchFamily="66" charset="0"/>
              </a:rPr>
              <a:t>Langanke, K. &amp; Martínez-Pinedo, G.  </a:t>
            </a:r>
            <a:r>
              <a:rPr lang="en-GB" altLang="en-US" sz="1600" i="1">
                <a:latin typeface="Comic Sans MS" panose="030F0702030302020204" pitchFamily="66" charset="0"/>
              </a:rPr>
              <a:t>Rev. Mod. Phys.</a:t>
            </a:r>
            <a:r>
              <a:rPr lang="en-GB" altLang="en-US" sz="1600">
                <a:latin typeface="Comic Sans MS" panose="030F0702030302020204" pitchFamily="66" charset="0"/>
              </a:rPr>
              <a:t> </a:t>
            </a:r>
            <a:r>
              <a:rPr lang="en-GB" altLang="en-US" sz="1600" b="1">
                <a:latin typeface="Comic Sans MS" panose="030F0702030302020204" pitchFamily="66" charset="0"/>
              </a:rPr>
              <a:t>75, 819-862 (2003)</a:t>
            </a:r>
            <a:r>
              <a:rPr lang="en-GB" altLang="en-US" sz="16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068036" name="Rectangle 4"/>
          <p:cNvSpPr>
            <a:spLocks noChangeArrowheads="1"/>
          </p:cNvSpPr>
          <p:nvPr/>
        </p:nvSpPr>
        <p:spPr bwMode="auto">
          <a:xfrm>
            <a:off x="4178300" y="6044697"/>
            <a:ext cx="5298480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GB" altLang="en-US" sz="1600"/>
              <a:t>2+:Kautzsch, T. et al.  </a:t>
            </a:r>
            <a:r>
              <a:rPr lang="en-GB" altLang="en-US" sz="1600" i="1"/>
              <a:t>Eur. Phys. J. A</a:t>
            </a:r>
            <a:r>
              <a:rPr lang="en-GB" altLang="en-US" sz="1600"/>
              <a:t> </a:t>
            </a:r>
            <a:r>
              <a:rPr lang="en-GB" altLang="en-US" sz="1600" b="1"/>
              <a:t>9, 201-206 (2000)</a:t>
            </a:r>
            <a:r>
              <a:rPr lang="en-GB" altLang="en-US" sz="1600" b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1068037" name="Rectangle 5"/>
          <p:cNvSpPr>
            <a:spLocks noChangeArrowheads="1"/>
          </p:cNvSpPr>
          <p:nvPr/>
        </p:nvSpPr>
        <p:spPr bwMode="auto">
          <a:xfrm>
            <a:off x="5716588" y="5594350"/>
            <a:ext cx="38084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1600">
                <a:latin typeface="Symbol" panose="05050102010706020507" pitchFamily="18" charset="2"/>
              </a:rPr>
              <a:t>b:</a:t>
            </a:r>
            <a:r>
              <a:rPr lang="en-US" altLang="en-US" sz="1600"/>
              <a:t>Dillman et al., PRL, </a:t>
            </a:r>
            <a:r>
              <a:rPr lang="en-US" altLang="en-US" sz="1600" b="1"/>
              <a:t>91, 162503 (2003)</a:t>
            </a:r>
          </a:p>
        </p:txBody>
      </p:sp>
      <p:sp>
        <p:nvSpPr>
          <p:cNvPr id="1068038" name="Text Box 6"/>
          <p:cNvSpPr txBox="1">
            <a:spLocks noChangeArrowheads="1"/>
          </p:cNvSpPr>
          <p:nvPr/>
        </p:nvSpPr>
        <p:spPr bwMode="auto">
          <a:xfrm>
            <a:off x="485775" y="0"/>
            <a:ext cx="8896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3600" b="1"/>
              <a:t>Astrophysics relevance for n-rich nuclei</a:t>
            </a:r>
          </a:p>
        </p:txBody>
      </p:sp>
      <p:sp>
        <p:nvSpPr>
          <p:cNvPr id="1068039" name="Line 7"/>
          <p:cNvSpPr>
            <a:spLocks noChangeShapeType="1"/>
          </p:cNvSpPr>
          <p:nvPr/>
        </p:nvSpPr>
        <p:spPr bwMode="auto">
          <a:xfrm>
            <a:off x="5867401" y="3917951"/>
            <a:ext cx="479425" cy="174625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8040" name="Rectangle 8"/>
          <p:cNvSpPr>
            <a:spLocks noChangeArrowheads="1"/>
          </p:cNvSpPr>
          <p:nvPr/>
        </p:nvSpPr>
        <p:spPr bwMode="auto">
          <a:xfrm>
            <a:off x="6375400" y="3976689"/>
            <a:ext cx="609600" cy="434975"/>
          </a:xfrm>
          <a:prstGeom prst="rect">
            <a:avLst/>
          </a:prstGeom>
          <a:solidFill>
            <a:schemeClr val="bg1"/>
          </a:solidFill>
          <a:ln w="254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>
                <a:solidFill>
                  <a:srgbClr val="FF0000"/>
                </a:solidFill>
              </a:rPr>
              <a:t>204Pt</a:t>
            </a:r>
          </a:p>
        </p:txBody>
      </p:sp>
      <p:sp>
        <p:nvSpPr>
          <p:cNvPr id="1068041" name="Line 9"/>
          <p:cNvSpPr>
            <a:spLocks noChangeShapeType="1"/>
          </p:cNvSpPr>
          <p:nvPr/>
        </p:nvSpPr>
        <p:spPr bwMode="auto">
          <a:xfrm>
            <a:off x="3743326" y="5421314"/>
            <a:ext cx="479425" cy="174625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8042" name="Rectangle 10"/>
          <p:cNvSpPr>
            <a:spLocks noChangeArrowheads="1"/>
          </p:cNvSpPr>
          <p:nvPr/>
        </p:nvSpPr>
        <p:spPr bwMode="auto">
          <a:xfrm>
            <a:off x="4206875" y="5465764"/>
            <a:ext cx="666750" cy="420687"/>
          </a:xfrm>
          <a:prstGeom prst="rect">
            <a:avLst/>
          </a:prstGeom>
          <a:solidFill>
            <a:schemeClr val="bg1"/>
          </a:solidFill>
          <a:ln w="254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>
                <a:solidFill>
                  <a:srgbClr val="FF0000"/>
                </a:solidFill>
              </a:rPr>
              <a:t>130Cd</a:t>
            </a:r>
          </a:p>
        </p:txBody>
      </p:sp>
      <p:sp>
        <p:nvSpPr>
          <p:cNvPr id="1068045" name="Line 13"/>
          <p:cNvSpPr>
            <a:spLocks noChangeShapeType="1"/>
          </p:cNvSpPr>
          <p:nvPr/>
        </p:nvSpPr>
        <p:spPr bwMode="auto">
          <a:xfrm>
            <a:off x="2133601" y="5410201"/>
            <a:ext cx="479425" cy="174625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8046" name="Rectangle 14"/>
          <p:cNvSpPr>
            <a:spLocks noChangeArrowheads="1"/>
          </p:cNvSpPr>
          <p:nvPr/>
        </p:nvSpPr>
        <p:spPr bwMode="auto">
          <a:xfrm>
            <a:off x="2590800" y="5486400"/>
            <a:ext cx="666750" cy="420688"/>
          </a:xfrm>
          <a:prstGeom prst="rect">
            <a:avLst/>
          </a:prstGeom>
          <a:solidFill>
            <a:schemeClr val="bg1"/>
          </a:solidFill>
          <a:ln w="254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>
                <a:solidFill>
                  <a:srgbClr val="FF0000"/>
                </a:solidFill>
              </a:rPr>
              <a:t>98Cd</a:t>
            </a:r>
          </a:p>
        </p:txBody>
      </p:sp>
    </p:spTree>
    <p:extLst>
      <p:ext uri="{BB962C8B-B14F-4D97-AF65-F5344CB8AC3E}">
        <p14:creationId xmlns:p14="http://schemas.microsoft.com/office/powerpoint/2010/main" val="28867100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/>
          <p:cNvSpPr/>
          <p:nvPr/>
        </p:nvSpPr>
        <p:spPr>
          <a:xfrm>
            <a:off x="47516" y="3406326"/>
            <a:ext cx="1373622" cy="77755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9389" y="2478518"/>
            <a:ext cx="1373622" cy="777555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7516" y="1482303"/>
            <a:ext cx="1373622" cy="777555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EC444F-4F54-D2DB-188E-257DF5FA0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624" y="64738"/>
            <a:ext cx="7055476" cy="987915"/>
          </a:xfrm>
        </p:spPr>
        <p:txBody>
          <a:bodyPr>
            <a:noAutofit/>
          </a:bodyPr>
          <a:lstStyle/>
          <a:p>
            <a:r>
              <a:rPr lang="en-GB" sz="2900" dirty="0" smtClean="0"/>
              <a:t>HISPEC-DESPEC </a:t>
            </a:r>
            <a:r>
              <a:rPr lang="en-GB" sz="2900" dirty="0"/>
              <a:t>experimental </a:t>
            </a:r>
            <a:r>
              <a:rPr lang="en-GB" sz="2900" dirty="0" smtClean="0"/>
              <a:t>program for FAIR Phase-0 and beyond</a:t>
            </a:r>
            <a:endParaRPr lang="en-GB" sz="29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718E13-B362-830B-7FC2-CE2E35E6E777}"/>
              </a:ext>
            </a:extLst>
          </p:cNvPr>
          <p:cNvSpPr txBox="1"/>
          <p:nvPr/>
        </p:nvSpPr>
        <p:spPr>
          <a:xfrm>
            <a:off x="110359" y="1545021"/>
            <a:ext cx="1164101" cy="58477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600" dirty="0" smtClean="0">
                <a:solidFill>
                  <a:schemeClr val="bg1"/>
                </a:solidFill>
              </a:rPr>
              <a:t>Phase-0</a:t>
            </a:r>
          </a:p>
          <a:p>
            <a:pPr algn="l"/>
            <a:r>
              <a:rPr lang="en-GB" sz="1600" dirty="0" smtClean="0">
                <a:solidFill>
                  <a:schemeClr val="bg1"/>
                </a:solidFill>
              </a:rPr>
              <a:t>2020-2022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6DE2C0-1370-AAD7-6187-18B9DAB01923}"/>
              </a:ext>
            </a:extLst>
          </p:cNvPr>
          <p:cNvSpPr txBox="1"/>
          <p:nvPr/>
        </p:nvSpPr>
        <p:spPr>
          <a:xfrm>
            <a:off x="1403011" y="1446462"/>
            <a:ext cx="6853117" cy="175432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b="1" dirty="0">
                <a:solidFill>
                  <a:srgbClr val="0070C0"/>
                </a:solidFill>
              </a:rPr>
              <a:t>Restarted experimental program @ GSI thanks </a:t>
            </a:r>
            <a:endParaRPr lang="en-GB" b="1" dirty="0" smtClean="0">
              <a:solidFill>
                <a:srgbClr val="0070C0"/>
              </a:solidFill>
            </a:endParaRPr>
          </a:p>
          <a:p>
            <a:pPr algn="l"/>
            <a:r>
              <a:rPr lang="en-GB" b="1" dirty="0" smtClean="0">
                <a:solidFill>
                  <a:srgbClr val="0070C0"/>
                </a:solidFill>
              </a:rPr>
              <a:t>to</a:t>
            </a:r>
            <a:r>
              <a:rPr lang="en-GB" b="1" dirty="0">
                <a:solidFill>
                  <a:srgbClr val="0070C0"/>
                </a:solidFill>
              </a:rPr>
              <a:t> </a:t>
            </a:r>
            <a:r>
              <a:rPr lang="en-GB" b="1" dirty="0" smtClean="0">
                <a:solidFill>
                  <a:srgbClr val="0070C0"/>
                </a:solidFill>
              </a:rPr>
              <a:t>the improved </a:t>
            </a:r>
            <a:r>
              <a:rPr lang="en-GB" b="1" dirty="0">
                <a:solidFill>
                  <a:srgbClr val="0070C0"/>
                </a:solidFill>
              </a:rPr>
              <a:t>performances of </a:t>
            </a:r>
            <a:r>
              <a:rPr lang="en-GB" b="1" dirty="0" smtClean="0">
                <a:solidFill>
                  <a:srgbClr val="0070C0"/>
                </a:solidFill>
              </a:rPr>
              <a:t>developed </a:t>
            </a:r>
            <a:r>
              <a:rPr lang="en-GB" b="1" dirty="0">
                <a:solidFill>
                  <a:srgbClr val="0070C0"/>
                </a:solidFill>
              </a:rPr>
              <a:t>detectors</a:t>
            </a:r>
          </a:p>
          <a:p>
            <a:pPr marL="285750" indent="-285750" algn="l">
              <a:buClr>
                <a:srgbClr val="F6A500"/>
              </a:buClr>
              <a:buFont typeface="Wingdings" panose="05000000000000000000" pitchFamily="2" charset="2"/>
              <a:buChar char="§"/>
            </a:pPr>
            <a:r>
              <a:rPr lang="en-GB" dirty="0">
                <a:sym typeface="Wingdings" pitchFamily="2" charset="2"/>
              </a:rPr>
              <a:t>DESPEC campaign on isomeric and </a:t>
            </a:r>
            <a:r>
              <a:rPr lang="el-GR" dirty="0" smtClean="0">
                <a:sym typeface="Wingdings" pitchFamily="2" charset="2"/>
              </a:rPr>
              <a:t>β</a:t>
            </a:r>
            <a:r>
              <a:rPr lang="en-GB" dirty="0" smtClean="0">
                <a:sym typeface="Wingdings" pitchFamily="2" charset="2"/>
              </a:rPr>
              <a:t> </a:t>
            </a:r>
            <a:r>
              <a:rPr lang="en-GB" dirty="0">
                <a:sym typeface="Wingdings" pitchFamily="2" charset="2"/>
              </a:rPr>
              <a:t>decays</a:t>
            </a:r>
          </a:p>
          <a:p>
            <a:pPr marL="285750" indent="-285750" algn="l">
              <a:buClr>
                <a:srgbClr val="F6A500"/>
              </a:buClr>
              <a:buFont typeface="Wingdings" panose="05000000000000000000" pitchFamily="2" charset="2"/>
              <a:buChar char="§"/>
            </a:pPr>
            <a:r>
              <a:rPr lang="en-GB" dirty="0" smtClean="0">
                <a:sym typeface="Wingdings" pitchFamily="2" charset="2"/>
              </a:rPr>
              <a:t>Levels </a:t>
            </a:r>
            <a:r>
              <a:rPr lang="en-GB" dirty="0">
                <a:sym typeface="Wingdings" pitchFamily="2" charset="2"/>
              </a:rPr>
              <a:t>lifetimes; decay half-lives; new </a:t>
            </a:r>
            <a:r>
              <a:rPr lang="en-GB" dirty="0" smtClean="0">
                <a:sym typeface="Wingdings" pitchFamily="2" charset="2"/>
              </a:rPr>
              <a:t>spectroscopic data</a:t>
            </a:r>
            <a:endParaRPr lang="en-GB" dirty="0">
              <a:sym typeface="Wingdings" pitchFamily="2" charset="2"/>
            </a:endParaRPr>
          </a:p>
          <a:p>
            <a:pPr marL="285750" indent="-285750" algn="l">
              <a:buClr>
                <a:srgbClr val="F6A500"/>
              </a:buClr>
              <a:buFont typeface="Wingdings" panose="05000000000000000000" pitchFamily="2" charset="2"/>
              <a:buChar char="§"/>
            </a:pPr>
            <a:r>
              <a:rPr lang="en-GB" baseline="30000" dirty="0" smtClean="0">
                <a:sym typeface="Wingdings" pitchFamily="2" charset="2"/>
              </a:rPr>
              <a:t>100</a:t>
            </a:r>
            <a:r>
              <a:rPr lang="en-GB" dirty="0" smtClean="0">
                <a:sym typeface="Wingdings" pitchFamily="2" charset="2"/>
              </a:rPr>
              <a:t>Sn, rare-earths and N=126 regions</a:t>
            </a:r>
          </a:p>
          <a:p>
            <a:pPr marL="285750" indent="-285750" algn="l">
              <a:buClr>
                <a:srgbClr val="F6A500"/>
              </a:buClr>
              <a:buFont typeface="Wingdings" panose="05000000000000000000" pitchFamily="2" charset="2"/>
              <a:buChar char="§"/>
            </a:pPr>
            <a:r>
              <a:rPr lang="en-GB" dirty="0" smtClean="0">
                <a:sym typeface="Wingdings" pitchFamily="2" charset="2"/>
              </a:rPr>
              <a:t>Parasitic runs to test DESPEC and first HISPEC equipment</a:t>
            </a:r>
            <a:endParaRPr lang="en-GB" dirty="0"/>
          </a:p>
        </p:txBody>
      </p:sp>
      <p:pic>
        <p:nvPicPr>
          <p:cNvPr id="8" name="Picture 7" descr="A picture containing indoor, engine&#10;&#10;Description automatically generated">
            <a:extLst>
              <a:ext uri="{FF2B5EF4-FFF2-40B4-BE49-F238E27FC236}">
                <a16:creationId xmlns:a16="http://schemas.microsoft.com/office/drawing/2014/main" id="{EA137717-4EE6-7835-A161-75DF0FE0C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1899" y="1457146"/>
            <a:ext cx="2300251" cy="12765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41D7E44-4D97-1337-B791-19B5CA93D146}"/>
              </a:ext>
            </a:extLst>
          </p:cNvPr>
          <p:cNvSpPr txBox="1"/>
          <p:nvPr/>
        </p:nvSpPr>
        <p:spPr>
          <a:xfrm>
            <a:off x="1403011" y="3113107"/>
            <a:ext cx="7611535" cy="203132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dirty="0"/>
              <a:t>Decay and isomer spectroscopy </a:t>
            </a:r>
            <a:r>
              <a:rPr lang="x-none" dirty="0">
                <a:latin typeface="+mj-lt"/>
              </a:rPr>
              <a:t>around N=126: multifaceted approach </a:t>
            </a:r>
          </a:p>
          <a:p>
            <a:pPr defTabSz="422041">
              <a:defRPr/>
            </a:pPr>
            <a:r>
              <a:rPr lang="x-none" sz="1800" b="1" dirty="0">
                <a:solidFill>
                  <a:srgbClr val="0070C0"/>
                </a:solidFill>
                <a:latin typeface="Arial"/>
              </a:rPr>
              <a:t>A~195 </a:t>
            </a:r>
            <a:r>
              <a:rPr lang="en-US" sz="1800" b="1" dirty="0">
                <a:solidFill>
                  <a:srgbClr val="0070C0"/>
                </a:solidFill>
                <a:latin typeface="Arial"/>
              </a:rPr>
              <a:t>r-process </a:t>
            </a:r>
            <a:r>
              <a:rPr lang="x-none" sz="1800" b="1" dirty="0">
                <a:solidFill>
                  <a:srgbClr val="0070C0"/>
                </a:solidFill>
                <a:latin typeface="Arial"/>
              </a:rPr>
              <a:t>abundance peak </a:t>
            </a:r>
            <a:r>
              <a:rPr lang="x-none" sz="1800" dirty="0">
                <a:solidFill>
                  <a:prstClr val="black"/>
                </a:solidFill>
                <a:latin typeface="Arial"/>
              </a:rPr>
              <a:t>fed by </a:t>
            </a:r>
            <a:r>
              <a:rPr lang="x-none" sz="1800" b="1" dirty="0">
                <a:solidFill>
                  <a:srgbClr val="0070C0"/>
                </a:solidFill>
                <a:latin typeface="Arial"/>
              </a:rPr>
              <a:t>nuclei around N=126</a:t>
            </a:r>
          </a:p>
          <a:p>
            <a:pPr marL="285750" indent="-285750" defTabSz="422041">
              <a:buClr>
                <a:srgbClr val="F6A500"/>
              </a:buClr>
              <a:buFont typeface="Wingdings" panose="05000000000000000000" pitchFamily="2" charset="2"/>
              <a:buChar char="§"/>
              <a:defRPr/>
            </a:pPr>
            <a:r>
              <a:rPr lang="x-none" sz="1800" b="1" dirty="0">
                <a:solidFill>
                  <a:srgbClr val="0070C0"/>
                </a:solidFill>
                <a:latin typeface="Arial"/>
              </a:rPr>
              <a:t>Half-lifes </a:t>
            </a:r>
            <a:r>
              <a:rPr lang="en-US" sz="1800" b="1" dirty="0" smtClean="0">
                <a:solidFill>
                  <a:srgbClr val="0070C0"/>
                </a:solidFill>
                <a:latin typeface="Arial"/>
              </a:rPr>
              <a:t>(</a:t>
            </a:r>
            <a:r>
              <a:rPr lang="x-none" sz="1800" b="1" dirty="0" smtClean="0">
                <a:solidFill>
                  <a:srgbClr val="0070C0"/>
                </a:solidFill>
                <a:latin typeface="Arial"/>
              </a:rPr>
              <a:t>and </a:t>
            </a:r>
            <a:r>
              <a:rPr lang="x-none" sz="1800" b="1" dirty="0">
                <a:solidFill>
                  <a:srgbClr val="0070C0"/>
                </a:solidFill>
                <a:latin typeface="Arial"/>
              </a:rPr>
              <a:t>P</a:t>
            </a:r>
            <a:r>
              <a:rPr lang="x-none" sz="1800" b="1" baseline="-25000" dirty="0">
                <a:solidFill>
                  <a:srgbClr val="0070C0"/>
                </a:solidFill>
                <a:latin typeface="Arial"/>
              </a:rPr>
              <a:t>n</a:t>
            </a:r>
            <a:r>
              <a:rPr lang="x-none" sz="1800" b="1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1800" b="1" dirty="0" smtClean="0">
                <a:solidFill>
                  <a:srgbClr val="0070C0"/>
                </a:solidFill>
                <a:latin typeface="Arial"/>
              </a:rPr>
              <a:t>) </a:t>
            </a:r>
            <a:r>
              <a:rPr lang="x-none" sz="1800" dirty="0" smtClean="0">
                <a:solidFill>
                  <a:prstClr val="black"/>
                </a:solidFill>
                <a:latin typeface="Arial"/>
              </a:rPr>
              <a:t>values</a:t>
            </a:r>
            <a:endParaRPr lang="x-none" sz="1800" dirty="0">
              <a:solidFill>
                <a:prstClr val="black"/>
              </a:solidFill>
              <a:latin typeface="Arial"/>
            </a:endParaRPr>
          </a:p>
          <a:p>
            <a:pPr marL="285750" indent="-285750" defTabSz="422041">
              <a:buClr>
                <a:srgbClr val="F6A500"/>
              </a:buClr>
              <a:buFont typeface="Wingdings" panose="05000000000000000000" pitchFamily="2" charset="2"/>
              <a:buChar char="§"/>
              <a:defRPr/>
            </a:pPr>
            <a:r>
              <a:rPr lang="x-none" sz="1800" dirty="0">
                <a:solidFill>
                  <a:prstClr val="black"/>
                </a:solidFill>
                <a:latin typeface="Arial"/>
              </a:rPr>
              <a:t>Role of </a:t>
            </a:r>
            <a:r>
              <a:rPr lang="en-US" b="1" dirty="0">
                <a:solidFill>
                  <a:srgbClr val="0070C0"/>
                </a:solidFill>
                <a:latin typeface="Arial"/>
              </a:rPr>
              <a:t>f</a:t>
            </a:r>
            <a:r>
              <a:rPr lang="x-none" sz="1800" b="1" dirty="0" smtClean="0">
                <a:solidFill>
                  <a:srgbClr val="0070C0"/>
                </a:solidFill>
                <a:latin typeface="Arial"/>
              </a:rPr>
              <a:t>irst </a:t>
            </a:r>
            <a:r>
              <a:rPr lang="en-US" b="1" dirty="0">
                <a:solidFill>
                  <a:srgbClr val="0070C0"/>
                </a:solidFill>
                <a:latin typeface="Arial"/>
              </a:rPr>
              <a:t>f</a:t>
            </a:r>
            <a:r>
              <a:rPr lang="x-none" sz="1800" b="1" dirty="0" smtClean="0">
                <a:solidFill>
                  <a:srgbClr val="0070C0"/>
                </a:solidFill>
                <a:latin typeface="Arial"/>
              </a:rPr>
              <a:t>orbidden </a:t>
            </a:r>
            <a:r>
              <a:rPr lang="en-US" sz="1800" b="1" dirty="0">
                <a:solidFill>
                  <a:srgbClr val="0070C0"/>
                </a:solidFill>
                <a:latin typeface="Symbol" pitchFamily="2" charset="2"/>
              </a:rPr>
              <a:t>b</a:t>
            </a:r>
            <a:r>
              <a:rPr lang="en-US" sz="1800" b="1" dirty="0">
                <a:solidFill>
                  <a:srgbClr val="0070C0"/>
                </a:solidFill>
                <a:latin typeface="Arial"/>
              </a:rPr>
              <a:t>-decay </a:t>
            </a:r>
            <a:r>
              <a:rPr lang="x-none" sz="1800" b="1" dirty="0">
                <a:solidFill>
                  <a:srgbClr val="0070C0"/>
                </a:solidFill>
                <a:latin typeface="Arial"/>
              </a:rPr>
              <a:t>transitions</a:t>
            </a:r>
            <a:endParaRPr lang="en-US" sz="1800" b="1" dirty="0">
              <a:solidFill>
                <a:srgbClr val="0070C0"/>
              </a:solidFill>
              <a:latin typeface="Arial"/>
            </a:endParaRPr>
          </a:p>
          <a:p>
            <a:pPr marL="285750" indent="-285750" defTabSz="422041">
              <a:buClr>
                <a:srgbClr val="F6A500"/>
              </a:buClr>
              <a:buFont typeface="Wingdings" panose="05000000000000000000" pitchFamily="2" charset="2"/>
              <a:buChar char="§"/>
              <a:defRPr/>
            </a:pPr>
            <a:r>
              <a:rPr lang="x-none" sz="1800" dirty="0">
                <a:solidFill>
                  <a:prstClr val="black"/>
                </a:solidFill>
                <a:latin typeface="Arial"/>
                <a:sym typeface="Wingdings" pitchFamily="2" charset="2"/>
              </a:rPr>
              <a:t>A</a:t>
            </a:r>
            <a:r>
              <a:rPr lang="en-GB" sz="1800" dirty="0">
                <a:solidFill>
                  <a:prstClr val="black"/>
                </a:solidFill>
                <a:latin typeface="Arial"/>
                <a:sym typeface="Wingdings" pitchFamily="2" charset="2"/>
              </a:rPr>
              <a:t>c</a:t>
            </a:r>
            <a:r>
              <a:rPr lang="x-none" sz="1800" dirty="0">
                <a:solidFill>
                  <a:prstClr val="black"/>
                </a:solidFill>
                <a:latin typeface="Arial"/>
                <a:sym typeface="Wingdings" pitchFamily="2" charset="2"/>
              </a:rPr>
              <a:t>cess to </a:t>
            </a:r>
            <a:r>
              <a:rPr lang="x-none" sz="1800" b="1" dirty="0">
                <a:solidFill>
                  <a:srgbClr val="0070C0"/>
                </a:solidFill>
                <a:latin typeface="Arial"/>
                <a:sym typeface="Wingdings" pitchFamily="2" charset="2"/>
              </a:rPr>
              <a:t>GT</a:t>
            </a:r>
            <a:r>
              <a:rPr lang="en-US" sz="1800" b="1" dirty="0">
                <a:solidFill>
                  <a:srgbClr val="0070C0"/>
                </a:solidFill>
                <a:latin typeface="Arial"/>
                <a:sym typeface="Wingdings" pitchFamily="2" charset="2"/>
              </a:rPr>
              <a:t> strength </a:t>
            </a:r>
            <a:r>
              <a:rPr lang="en-US" sz="1800" dirty="0">
                <a:latin typeface="Arial"/>
                <a:sym typeface="Wingdings" pitchFamily="2" charset="2"/>
              </a:rPr>
              <a:t>with Total Absorption Spectroscopy</a:t>
            </a:r>
            <a:endParaRPr lang="en-US" sz="1600" dirty="0">
              <a:solidFill>
                <a:prstClr val="black"/>
              </a:solidFill>
              <a:latin typeface="Arial"/>
              <a:sym typeface="Wingdings" pitchFamily="2" charset="2"/>
            </a:endParaRPr>
          </a:p>
          <a:p>
            <a:pPr marL="285750" indent="-285750" defTabSz="422041">
              <a:buClr>
                <a:srgbClr val="F6A500"/>
              </a:buClr>
              <a:buFont typeface="Wingdings" panose="05000000000000000000" pitchFamily="2" charset="2"/>
              <a:buChar char="§"/>
              <a:defRPr/>
            </a:pPr>
            <a:r>
              <a:rPr lang="en-GB" sz="1800" dirty="0">
                <a:solidFill>
                  <a:prstClr val="black"/>
                </a:solidFill>
                <a:latin typeface="Arial"/>
                <a:sym typeface="Wingdings" pitchFamily="2" charset="2"/>
              </a:rPr>
              <a:t>M</a:t>
            </a:r>
            <a:r>
              <a:rPr lang="x-none" sz="1800" dirty="0">
                <a:solidFill>
                  <a:prstClr val="black"/>
                </a:solidFill>
                <a:latin typeface="Arial"/>
                <a:sym typeface="Wingdings" pitchFamily="2" charset="2"/>
              </a:rPr>
              <a:t>easurements possible down to </a:t>
            </a:r>
            <a:r>
              <a:rPr lang="x-none" sz="1800" b="1" dirty="0">
                <a:solidFill>
                  <a:srgbClr val="0070C0"/>
                </a:solidFill>
                <a:latin typeface="Arial"/>
                <a:sym typeface="Wingdings" pitchFamily="2" charset="2"/>
              </a:rPr>
              <a:t>nb level </a:t>
            </a:r>
            <a:endParaRPr lang="en-US" sz="1800" b="1" dirty="0" smtClean="0">
              <a:solidFill>
                <a:srgbClr val="0070C0"/>
              </a:solidFill>
              <a:latin typeface="Arial"/>
              <a:sym typeface="Wingdings" pitchFamily="2" charset="2"/>
            </a:endParaRPr>
          </a:p>
          <a:p>
            <a:pPr defTabSz="422041">
              <a:buClr>
                <a:srgbClr val="F6A500"/>
              </a:buClr>
              <a:defRPr/>
            </a:pPr>
            <a:r>
              <a:rPr lang="en-US" b="1" dirty="0" smtClean="0">
                <a:solidFill>
                  <a:srgbClr val="0070C0"/>
                </a:solidFill>
                <a:latin typeface="Arial"/>
                <a:sym typeface="Wingdings" pitchFamily="2" charset="2"/>
              </a:rPr>
              <a:t>Other competitive measurements</a:t>
            </a:r>
            <a:endParaRPr lang="en-US" sz="1800" dirty="0">
              <a:solidFill>
                <a:srgbClr val="0070C0"/>
              </a:solidFill>
              <a:latin typeface="Arial"/>
              <a:sym typeface="Wingdings" pitchFamily="2" charset="2"/>
            </a:endParaRPr>
          </a:p>
        </p:txBody>
      </p:sp>
      <p:pic>
        <p:nvPicPr>
          <p:cNvPr id="15" name="Picture 14" descr="A picture containing logo&#10;&#10;Description automatically generated">
            <a:extLst>
              <a:ext uri="{FF2B5EF4-FFF2-40B4-BE49-F238E27FC236}">
                <a16:creationId xmlns:a16="http://schemas.microsoft.com/office/drawing/2014/main" id="{A451EDFE-8400-FF56-FC23-D90F295A0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3182" y="72696"/>
            <a:ext cx="656053" cy="59572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0359" y="2522211"/>
            <a:ext cx="144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Phase-0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2024-2025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0359" y="3439330"/>
            <a:ext cx="13107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Phase-0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2026-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958358"/>
            <a:ext cx="10163175" cy="175432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Prerequisite: </a:t>
            </a:r>
          </a:p>
          <a:p>
            <a:r>
              <a:rPr lang="en-US" b="1" dirty="0">
                <a:solidFill>
                  <a:srgbClr val="FF0000"/>
                </a:solidFill>
              </a:rPr>
              <a:t>			- steadily increasing beam intensity!!! </a:t>
            </a:r>
          </a:p>
          <a:p>
            <a:r>
              <a:rPr lang="en-US" b="1" dirty="0">
                <a:solidFill>
                  <a:srgbClr val="FF0000"/>
                </a:solidFill>
              </a:rPr>
              <a:t>			- available space for detector installation (neutron detector, </a:t>
            </a:r>
            <a:r>
              <a:rPr lang="en-US" b="1" dirty="0" err="1">
                <a:solidFill>
                  <a:srgbClr val="FF0000"/>
                </a:solidFill>
              </a:rPr>
              <a:t>etc</a:t>
            </a:r>
            <a:r>
              <a:rPr lang="en-US" b="1" dirty="0">
                <a:solidFill>
                  <a:srgbClr val="FF0000"/>
                </a:solidFill>
              </a:rPr>
              <a:t>)</a:t>
            </a:r>
          </a:p>
          <a:p>
            <a:r>
              <a:rPr lang="en-US" b="1" dirty="0">
                <a:solidFill>
                  <a:srgbClr val="FF0000"/>
                </a:solidFill>
              </a:rPr>
              <a:t>			- PMA constr. funds availability, funds for det. maintenance as time stretches</a:t>
            </a:r>
          </a:p>
          <a:p>
            <a:r>
              <a:rPr lang="en-US" b="1" dirty="0">
                <a:solidFill>
                  <a:srgbClr val="FF0000"/>
                </a:solidFill>
              </a:rPr>
              <a:t>			- Personnel: </a:t>
            </a:r>
            <a:r>
              <a:rPr lang="en-US" b="1" dirty="0" smtClean="0">
                <a:solidFill>
                  <a:srgbClr val="FF0000"/>
                </a:solidFill>
              </a:rPr>
              <a:t>maintain </a:t>
            </a:r>
            <a:r>
              <a:rPr lang="en-US" b="1" dirty="0">
                <a:solidFill>
                  <a:srgbClr val="FF0000"/>
                </a:solidFill>
              </a:rPr>
              <a:t>local expertise and guarantee </a:t>
            </a:r>
            <a:r>
              <a:rPr lang="en-US" b="1" dirty="0" smtClean="0">
                <a:solidFill>
                  <a:srgbClr val="FF0000"/>
                </a:solidFill>
              </a:rPr>
              <a:t>detector support</a:t>
            </a:r>
          </a:p>
          <a:p>
            <a:r>
              <a:rPr lang="en-US" b="1" dirty="0">
                <a:solidFill>
                  <a:srgbClr val="FF0000"/>
                </a:solidFill>
              </a:rPr>
              <a:t>	</a:t>
            </a:r>
            <a:r>
              <a:rPr lang="en-US" b="1" dirty="0" smtClean="0">
                <a:solidFill>
                  <a:srgbClr val="FF0000"/>
                </a:solidFill>
              </a:rPr>
              <a:t>		- IT support for network Linux PC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22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/>
          <p:cNvSpPr/>
          <p:nvPr/>
        </p:nvSpPr>
        <p:spPr>
          <a:xfrm>
            <a:off x="47516" y="3406326"/>
            <a:ext cx="1373622" cy="77755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9389" y="2478518"/>
            <a:ext cx="1373622" cy="777555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7516" y="1482303"/>
            <a:ext cx="1373622" cy="777555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EC444F-4F54-D2DB-188E-257DF5FA0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624" y="64738"/>
            <a:ext cx="6855037" cy="987915"/>
          </a:xfrm>
        </p:spPr>
        <p:txBody>
          <a:bodyPr>
            <a:noAutofit/>
          </a:bodyPr>
          <a:lstStyle/>
          <a:p>
            <a:r>
              <a:rPr lang="en-GB" sz="2900" dirty="0" smtClean="0"/>
              <a:t>HISPEC-DESPEC </a:t>
            </a:r>
            <a:r>
              <a:rPr lang="en-GB" sz="2900" dirty="0"/>
              <a:t>experimental </a:t>
            </a:r>
            <a:r>
              <a:rPr lang="en-GB" sz="2900" dirty="0" smtClean="0"/>
              <a:t>program for FAIR Phase-0</a:t>
            </a:r>
            <a:endParaRPr lang="en-GB" sz="29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718E13-B362-830B-7FC2-CE2E35E6E777}"/>
              </a:ext>
            </a:extLst>
          </p:cNvPr>
          <p:cNvSpPr txBox="1"/>
          <p:nvPr/>
        </p:nvSpPr>
        <p:spPr>
          <a:xfrm>
            <a:off x="110359" y="1545021"/>
            <a:ext cx="1164101" cy="58477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600" dirty="0" smtClean="0">
                <a:solidFill>
                  <a:schemeClr val="bg1"/>
                </a:solidFill>
              </a:rPr>
              <a:t>Phase-0</a:t>
            </a:r>
          </a:p>
          <a:p>
            <a:pPr algn="l"/>
            <a:r>
              <a:rPr lang="en-GB" sz="1600" dirty="0" smtClean="0">
                <a:solidFill>
                  <a:schemeClr val="bg1"/>
                </a:solidFill>
              </a:rPr>
              <a:t>2020-2022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6DE2C0-1370-AAD7-6187-18B9DAB01923}"/>
              </a:ext>
            </a:extLst>
          </p:cNvPr>
          <p:cNvSpPr txBox="1"/>
          <p:nvPr/>
        </p:nvSpPr>
        <p:spPr>
          <a:xfrm>
            <a:off x="1403011" y="1446462"/>
            <a:ext cx="6853117" cy="175432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b="1" dirty="0">
                <a:solidFill>
                  <a:srgbClr val="0070C0"/>
                </a:solidFill>
              </a:rPr>
              <a:t>Restarted experimental program @ GSI thanks </a:t>
            </a:r>
            <a:endParaRPr lang="en-GB" b="1" dirty="0" smtClean="0">
              <a:solidFill>
                <a:srgbClr val="0070C0"/>
              </a:solidFill>
            </a:endParaRPr>
          </a:p>
          <a:p>
            <a:pPr algn="l"/>
            <a:r>
              <a:rPr lang="en-GB" b="1" dirty="0" smtClean="0">
                <a:solidFill>
                  <a:srgbClr val="0070C0"/>
                </a:solidFill>
              </a:rPr>
              <a:t>to the improved </a:t>
            </a:r>
            <a:r>
              <a:rPr lang="en-GB" b="1" dirty="0">
                <a:solidFill>
                  <a:srgbClr val="0070C0"/>
                </a:solidFill>
              </a:rPr>
              <a:t>performances of developed detectors</a:t>
            </a:r>
          </a:p>
          <a:p>
            <a:pPr marL="285750" indent="-285750" algn="l">
              <a:buClr>
                <a:srgbClr val="F6A500"/>
              </a:buClr>
              <a:buFont typeface="Wingdings" panose="05000000000000000000" pitchFamily="2" charset="2"/>
              <a:buChar char="§"/>
            </a:pPr>
            <a:r>
              <a:rPr lang="en-GB" dirty="0">
                <a:sym typeface="Wingdings" pitchFamily="2" charset="2"/>
              </a:rPr>
              <a:t>DESPEC campaign on isomeric and </a:t>
            </a:r>
            <a:r>
              <a:rPr lang="el-GR" dirty="0" smtClean="0">
                <a:sym typeface="Wingdings" pitchFamily="2" charset="2"/>
              </a:rPr>
              <a:t>β</a:t>
            </a:r>
            <a:r>
              <a:rPr lang="en-GB" dirty="0" smtClean="0">
                <a:sym typeface="Wingdings" pitchFamily="2" charset="2"/>
              </a:rPr>
              <a:t> </a:t>
            </a:r>
            <a:r>
              <a:rPr lang="en-GB" dirty="0">
                <a:sym typeface="Wingdings" pitchFamily="2" charset="2"/>
              </a:rPr>
              <a:t>decays</a:t>
            </a:r>
          </a:p>
          <a:p>
            <a:pPr marL="285750" indent="-285750" algn="l">
              <a:buClr>
                <a:srgbClr val="F6A500"/>
              </a:buClr>
              <a:buFont typeface="Wingdings" panose="05000000000000000000" pitchFamily="2" charset="2"/>
              <a:buChar char="§"/>
            </a:pPr>
            <a:r>
              <a:rPr lang="en-GB" dirty="0" smtClean="0">
                <a:sym typeface="Wingdings" pitchFamily="2" charset="2"/>
              </a:rPr>
              <a:t>Levels </a:t>
            </a:r>
            <a:r>
              <a:rPr lang="en-GB" dirty="0">
                <a:sym typeface="Wingdings" pitchFamily="2" charset="2"/>
              </a:rPr>
              <a:t>lifetimes; decay half-lives; new </a:t>
            </a:r>
            <a:r>
              <a:rPr lang="en-GB" dirty="0" smtClean="0">
                <a:sym typeface="Wingdings" pitchFamily="2" charset="2"/>
              </a:rPr>
              <a:t>spectroscopic data</a:t>
            </a:r>
            <a:endParaRPr lang="en-GB" dirty="0">
              <a:sym typeface="Wingdings" pitchFamily="2" charset="2"/>
            </a:endParaRPr>
          </a:p>
          <a:p>
            <a:pPr marL="285750" indent="-285750" algn="l">
              <a:buClr>
                <a:srgbClr val="F6A500"/>
              </a:buClr>
              <a:buFont typeface="Wingdings" panose="05000000000000000000" pitchFamily="2" charset="2"/>
              <a:buChar char="§"/>
            </a:pPr>
            <a:r>
              <a:rPr lang="en-GB" baseline="30000" dirty="0" smtClean="0">
                <a:sym typeface="Wingdings" pitchFamily="2" charset="2"/>
              </a:rPr>
              <a:t>100</a:t>
            </a:r>
            <a:r>
              <a:rPr lang="en-GB" dirty="0" smtClean="0">
                <a:sym typeface="Wingdings" pitchFamily="2" charset="2"/>
              </a:rPr>
              <a:t>Sn, </a:t>
            </a:r>
            <a:r>
              <a:rPr lang="en-GB" dirty="0">
                <a:sym typeface="Wingdings" pitchFamily="2" charset="2"/>
              </a:rPr>
              <a:t>r</a:t>
            </a:r>
            <a:r>
              <a:rPr lang="en-GB" dirty="0" smtClean="0">
                <a:sym typeface="Wingdings" pitchFamily="2" charset="2"/>
              </a:rPr>
              <a:t>are earths and N=126 regions</a:t>
            </a:r>
          </a:p>
          <a:p>
            <a:pPr marL="285750" indent="-285750" algn="l">
              <a:buClr>
                <a:srgbClr val="F6A500"/>
              </a:buClr>
              <a:buFont typeface="Wingdings" panose="05000000000000000000" pitchFamily="2" charset="2"/>
              <a:buChar char="§"/>
            </a:pPr>
            <a:r>
              <a:rPr lang="en-GB" dirty="0" smtClean="0">
                <a:sym typeface="Wingdings" pitchFamily="2" charset="2"/>
              </a:rPr>
              <a:t>Parasitic runs to test DESPEC and first HISPEC experiments</a:t>
            </a:r>
            <a:endParaRPr lang="en-GB" dirty="0"/>
          </a:p>
        </p:txBody>
      </p:sp>
      <p:pic>
        <p:nvPicPr>
          <p:cNvPr id="8" name="Picture 7" descr="A picture containing indoor, engine&#10;&#10;Description automatically generated">
            <a:extLst>
              <a:ext uri="{FF2B5EF4-FFF2-40B4-BE49-F238E27FC236}">
                <a16:creationId xmlns:a16="http://schemas.microsoft.com/office/drawing/2014/main" id="{EA137717-4EE6-7835-A161-75DF0FE0C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1899" y="1445150"/>
            <a:ext cx="2300251" cy="12504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41D7E44-4D97-1337-B791-19B5CA93D146}"/>
              </a:ext>
            </a:extLst>
          </p:cNvPr>
          <p:cNvSpPr txBox="1"/>
          <p:nvPr/>
        </p:nvSpPr>
        <p:spPr>
          <a:xfrm>
            <a:off x="1403011" y="3098101"/>
            <a:ext cx="7611535" cy="203132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dirty="0"/>
              <a:t>Decay and isomer spectroscopy </a:t>
            </a:r>
            <a:r>
              <a:rPr lang="x-none" dirty="0">
                <a:latin typeface="+mj-lt"/>
              </a:rPr>
              <a:t>around N=126: multifaceted approach </a:t>
            </a:r>
          </a:p>
          <a:p>
            <a:pPr defTabSz="422041">
              <a:defRPr/>
            </a:pPr>
            <a:r>
              <a:rPr lang="x-none" sz="1800" b="1" dirty="0">
                <a:solidFill>
                  <a:srgbClr val="0070C0"/>
                </a:solidFill>
                <a:latin typeface="Arial"/>
              </a:rPr>
              <a:t>A~195 </a:t>
            </a:r>
            <a:r>
              <a:rPr lang="en-US" sz="1800" b="1" dirty="0">
                <a:solidFill>
                  <a:srgbClr val="0070C0"/>
                </a:solidFill>
                <a:latin typeface="Arial"/>
              </a:rPr>
              <a:t>r-process </a:t>
            </a:r>
            <a:r>
              <a:rPr lang="x-none" sz="1800" b="1" dirty="0">
                <a:solidFill>
                  <a:srgbClr val="0070C0"/>
                </a:solidFill>
                <a:latin typeface="Arial"/>
              </a:rPr>
              <a:t>abundance peak </a:t>
            </a:r>
            <a:r>
              <a:rPr lang="x-none" sz="1800" dirty="0">
                <a:solidFill>
                  <a:prstClr val="black"/>
                </a:solidFill>
                <a:latin typeface="Arial"/>
              </a:rPr>
              <a:t>fed by </a:t>
            </a:r>
            <a:r>
              <a:rPr lang="x-none" sz="1800" b="1" dirty="0">
                <a:solidFill>
                  <a:srgbClr val="0070C0"/>
                </a:solidFill>
                <a:latin typeface="Arial"/>
              </a:rPr>
              <a:t>nuclei around N=126</a:t>
            </a:r>
          </a:p>
          <a:p>
            <a:pPr marL="285750" indent="-285750" defTabSz="422041">
              <a:buClr>
                <a:srgbClr val="F6A500"/>
              </a:buClr>
              <a:buFont typeface="Wingdings" panose="05000000000000000000" pitchFamily="2" charset="2"/>
              <a:buChar char="§"/>
              <a:defRPr/>
            </a:pPr>
            <a:r>
              <a:rPr lang="x-none" sz="1800" b="1" dirty="0">
                <a:solidFill>
                  <a:srgbClr val="0070C0"/>
                </a:solidFill>
                <a:latin typeface="Arial"/>
              </a:rPr>
              <a:t>Half-lifes </a:t>
            </a:r>
            <a:r>
              <a:rPr lang="en-US" sz="1800" b="1" dirty="0" smtClean="0">
                <a:solidFill>
                  <a:srgbClr val="0070C0"/>
                </a:solidFill>
                <a:latin typeface="Arial"/>
              </a:rPr>
              <a:t>(</a:t>
            </a:r>
            <a:r>
              <a:rPr lang="x-none" sz="1800" b="1" dirty="0" smtClean="0">
                <a:solidFill>
                  <a:srgbClr val="0070C0"/>
                </a:solidFill>
                <a:latin typeface="Arial"/>
              </a:rPr>
              <a:t>and </a:t>
            </a:r>
            <a:r>
              <a:rPr lang="x-none" sz="1800" b="1" dirty="0">
                <a:solidFill>
                  <a:srgbClr val="0070C0"/>
                </a:solidFill>
                <a:latin typeface="Arial"/>
              </a:rPr>
              <a:t>P</a:t>
            </a:r>
            <a:r>
              <a:rPr lang="x-none" sz="1800" b="1" baseline="-25000" dirty="0">
                <a:solidFill>
                  <a:srgbClr val="0070C0"/>
                </a:solidFill>
                <a:latin typeface="Arial"/>
              </a:rPr>
              <a:t>n</a:t>
            </a:r>
            <a:r>
              <a:rPr lang="x-none" sz="1800" b="1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1800" b="1" dirty="0" smtClean="0">
                <a:solidFill>
                  <a:srgbClr val="0070C0"/>
                </a:solidFill>
                <a:latin typeface="Arial"/>
              </a:rPr>
              <a:t>) </a:t>
            </a:r>
            <a:r>
              <a:rPr lang="x-none" sz="1800" dirty="0" smtClean="0">
                <a:solidFill>
                  <a:prstClr val="black"/>
                </a:solidFill>
                <a:latin typeface="Arial"/>
              </a:rPr>
              <a:t>values</a:t>
            </a:r>
            <a:endParaRPr lang="x-none" sz="1800" dirty="0">
              <a:solidFill>
                <a:prstClr val="black"/>
              </a:solidFill>
              <a:latin typeface="Arial"/>
            </a:endParaRPr>
          </a:p>
          <a:p>
            <a:pPr marL="285750" indent="-285750" defTabSz="422041">
              <a:buClr>
                <a:srgbClr val="F6A500"/>
              </a:buClr>
              <a:buFont typeface="Wingdings" panose="05000000000000000000" pitchFamily="2" charset="2"/>
              <a:buChar char="§"/>
              <a:defRPr/>
            </a:pPr>
            <a:r>
              <a:rPr lang="x-none" sz="1800" dirty="0">
                <a:solidFill>
                  <a:prstClr val="black"/>
                </a:solidFill>
                <a:latin typeface="Arial"/>
              </a:rPr>
              <a:t>Role of </a:t>
            </a:r>
            <a:r>
              <a:rPr lang="x-none" sz="1800" b="1" dirty="0">
                <a:solidFill>
                  <a:srgbClr val="0070C0"/>
                </a:solidFill>
                <a:latin typeface="Arial"/>
              </a:rPr>
              <a:t>First Forbidden </a:t>
            </a:r>
            <a:r>
              <a:rPr lang="en-US" sz="1800" b="1" dirty="0">
                <a:solidFill>
                  <a:srgbClr val="0070C0"/>
                </a:solidFill>
                <a:latin typeface="Symbol" pitchFamily="2" charset="2"/>
              </a:rPr>
              <a:t>b</a:t>
            </a:r>
            <a:r>
              <a:rPr lang="en-US" sz="1800" b="1" dirty="0">
                <a:solidFill>
                  <a:srgbClr val="0070C0"/>
                </a:solidFill>
                <a:latin typeface="Arial"/>
              </a:rPr>
              <a:t>-decay </a:t>
            </a:r>
            <a:r>
              <a:rPr lang="x-none" sz="1800" b="1" dirty="0">
                <a:solidFill>
                  <a:srgbClr val="0070C0"/>
                </a:solidFill>
                <a:latin typeface="Arial"/>
              </a:rPr>
              <a:t>transitions</a:t>
            </a:r>
            <a:endParaRPr lang="en-US" sz="1800" b="1" dirty="0">
              <a:solidFill>
                <a:srgbClr val="0070C0"/>
              </a:solidFill>
              <a:latin typeface="Arial"/>
            </a:endParaRPr>
          </a:p>
          <a:p>
            <a:pPr marL="285750" indent="-285750" defTabSz="422041">
              <a:buClr>
                <a:srgbClr val="F6A500"/>
              </a:buClr>
              <a:buFont typeface="Wingdings" panose="05000000000000000000" pitchFamily="2" charset="2"/>
              <a:buChar char="§"/>
              <a:defRPr/>
            </a:pPr>
            <a:r>
              <a:rPr lang="x-none" sz="1800" dirty="0">
                <a:solidFill>
                  <a:prstClr val="black"/>
                </a:solidFill>
                <a:latin typeface="Arial"/>
                <a:sym typeface="Wingdings" pitchFamily="2" charset="2"/>
              </a:rPr>
              <a:t>A</a:t>
            </a:r>
            <a:r>
              <a:rPr lang="en-GB" sz="1800" dirty="0">
                <a:solidFill>
                  <a:prstClr val="black"/>
                </a:solidFill>
                <a:latin typeface="Arial"/>
                <a:sym typeface="Wingdings" pitchFamily="2" charset="2"/>
              </a:rPr>
              <a:t>c</a:t>
            </a:r>
            <a:r>
              <a:rPr lang="x-none" sz="1800" dirty="0">
                <a:solidFill>
                  <a:prstClr val="black"/>
                </a:solidFill>
                <a:latin typeface="Arial"/>
                <a:sym typeface="Wingdings" pitchFamily="2" charset="2"/>
              </a:rPr>
              <a:t>cess to </a:t>
            </a:r>
            <a:r>
              <a:rPr lang="x-none" sz="1800" b="1" dirty="0">
                <a:solidFill>
                  <a:srgbClr val="0070C0"/>
                </a:solidFill>
                <a:latin typeface="Arial"/>
                <a:sym typeface="Wingdings" pitchFamily="2" charset="2"/>
              </a:rPr>
              <a:t>GT</a:t>
            </a:r>
            <a:r>
              <a:rPr lang="en-US" sz="1800" b="1" dirty="0">
                <a:solidFill>
                  <a:srgbClr val="0070C0"/>
                </a:solidFill>
                <a:latin typeface="Arial"/>
                <a:sym typeface="Wingdings" pitchFamily="2" charset="2"/>
              </a:rPr>
              <a:t> strength </a:t>
            </a:r>
            <a:r>
              <a:rPr lang="en-US" sz="1800" dirty="0">
                <a:latin typeface="Arial"/>
                <a:sym typeface="Wingdings" pitchFamily="2" charset="2"/>
              </a:rPr>
              <a:t>with Total Absorption Spectroscopy</a:t>
            </a:r>
            <a:endParaRPr lang="en-US" sz="1600" dirty="0">
              <a:solidFill>
                <a:prstClr val="black"/>
              </a:solidFill>
              <a:latin typeface="Arial"/>
              <a:sym typeface="Wingdings" pitchFamily="2" charset="2"/>
            </a:endParaRPr>
          </a:p>
          <a:p>
            <a:pPr marL="285750" indent="-285750" defTabSz="422041">
              <a:buClr>
                <a:srgbClr val="F6A500"/>
              </a:buClr>
              <a:buFont typeface="Wingdings" panose="05000000000000000000" pitchFamily="2" charset="2"/>
              <a:buChar char="§"/>
              <a:defRPr/>
            </a:pPr>
            <a:r>
              <a:rPr lang="en-GB" sz="1800" dirty="0">
                <a:solidFill>
                  <a:prstClr val="black"/>
                </a:solidFill>
                <a:latin typeface="Arial"/>
                <a:sym typeface="Wingdings" pitchFamily="2" charset="2"/>
              </a:rPr>
              <a:t>M</a:t>
            </a:r>
            <a:r>
              <a:rPr lang="x-none" sz="1800" dirty="0">
                <a:solidFill>
                  <a:prstClr val="black"/>
                </a:solidFill>
                <a:latin typeface="Arial"/>
                <a:sym typeface="Wingdings" pitchFamily="2" charset="2"/>
              </a:rPr>
              <a:t>easurements possible down to </a:t>
            </a:r>
            <a:r>
              <a:rPr lang="x-none" sz="1800" b="1" dirty="0">
                <a:solidFill>
                  <a:srgbClr val="0070C0"/>
                </a:solidFill>
                <a:latin typeface="Arial"/>
                <a:sym typeface="Wingdings" pitchFamily="2" charset="2"/>
              </a:rPr>
              <a:t>nb level </a:t>
            </a:r>
            <a:endParaRPr lang="en-US" sz="1800" b="1" dirty="0" smtClean="0">
              <a:solidFill>
                <a:srgbClr val="0070C0"/>
              </a:solidFill>
              <a:latin typeface="Arial"/>
              <a:sym typeface="Wingdings" pitchFamily="2" charset="2"/>
            </a:endParaRPr>
          </a:p>
          <a:p>
            <a:pPr defTabSz="422041">
              <a:buClr>
                <a:srgbClr val="F6A500"/>
              </a:buClr>
              <a:defRPr/>
            </a:pPr>
            <a:r>
              <a:rPr lang="en-US" b="1" dirty="0" smtClean="0">
                <a:solidFill>
                  <a:srgbClr val="0070C0"/>
                </a:solidFill>
                <a:latin typeface="Arial"/>
                <a:sym typeface="Wingdings" pitchFamily="2" charset="2"/>
              </a:rPr>
              <a:t>Other competitive measurements</a:t>
            </a:r>
            <a:endParaRPr lang="en-US" sz="1800" dirty="0">
              <a:solidFill>
                <a:srgbClr val="0070C0"/>
              </a:solidFill>
              <a:latin typeface="Arial"/>
              <a:sym typeface="Wingdings" pitchFamily="2" charset="2"/>
            </a:endParaRPr>
          </a:p>
        </p:txBody>
      </p:sp>
      <p:pic>
        <p:nvPicPr>
          <p:cNvPr id="15" name="Picture 14" descr="A picture containing logo&#10;&#10;Description automatically generated">
            <a:extLst>
              <a:ext uri="{FF2B5EF4-FFF2-40B4-BE49-F238E27FC236}">
                <a16:creationId xmlns:a16="http://schemas.microsoft.com/office/drawing/2014/main" id="{A451EDFE-8400-FF56-FC23-D90F295A0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3182" y="72696"/>
            <a:ext cx="656053" cy="59572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0359" y="2522211"/>
            <a:ext cx="144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Phase-0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2024-2025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0359" y="3439330"/>
            <a:ext cx="13107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Phase-0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2026-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905028"/>
            <a:ext cx="10694504" cy="203132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b="1" dirty="0" smtClean="0">
                <a:solidFill>
                  <a:srgbClr val="FF0000"/>
                </a:solidFill>
              </a:rPr>
              <a:t>Prerequisite: </a:t>
            </a: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			- steadily increasing beam intensity!!! </a:t>
            </a:r>
            <a:endParaRPr lang="en-US" b="1" dirty="0">
              <a:solidFill>
                <a:srgbClr val="FF0000"/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			- available space for detector installation (neutron detector, </a:t>
            </a:r>
            <a:r>
              <a:rPr lang="en-US" b="1" dirty="0" err="1" smtClean="0">
                <a:solidFill>
                  <a:srgbClr val="FF0000"/>
                </a:solidFill>
              </a:rPr>
              <a:t>etc</a:t>
            </a:r>
            <a:r>
              <a:rPr lang="en-US" b="1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			- </a:t>
            </a:r>
            <a:r>
              <a:rPr lang="en-US" b="1" dirty="0">
                <a:solidFill>
                  <a:srgbClr val="FF0000"/>
                </a:solidFill>
              </a:rPr>
              <a:t>PMA </a:t>
            </a:r>
            <a:r>
              <a:rPr lang="en-US" b="1" dirty="0" smtClean="0">
                <a:solidFill>
                  <a:srgbClr val="FF0000"/>
                </a:solidFill>
              </a:rPr>
              <a:t>constr. funds availability, funds for det. maintenance as time stretches</a:t>
            </a:r>
            <a:endParaRPr lang="en-US" b="1" dirty="0">
              <a:solidFill>
                <a:srgbClr val="FF0000"/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			- Personnel: maintain local expertise and guarantee detector support</a:t>
            </a:r>
          </a:p>
          <a:p>
            <a:r>
              <a:rPr lang="en-US" b="1" dirty="0">
                <a:solidFill>
                  <a:srgbClr val="FF0000"/>
                </a:solidFill>
              </a:rPr>
              <a:t>	</a:t>
            </a:r>
            <a:r>
              <a:rPr lang="en-US" b="1" dirty="0" smtClean="0">
                <a:solidFill>
                  <a:srgbClr val="FF0000"/>
                </a:solidFill>
              </a:rPr>
              <a:t>	</a:t>
            </a:r>
            <a:r>
              <a:rPr lang="en-US" b="1" dirty="0">
                <a:solidFill>
                  <a:srgbClr val="FF0000"/>
                </a:solidFill>
              </a:rPr>
              <a:t>	- IT support </a:t>
            </a:r>
            <a:r>
              <a:rPr lang="en-US" b="1" dirty="0" smtClean="0">
                <a:solidFill>
                  <a:srgbClr val="FF0000"/>
                </a:solidFill>
              </a:rPr>
              <a:t>for network Linux </a:t>
            </a:r>
            <a:r>
              <a:rPr lang="en-US" b="1" dirty="0">
                <a:solidFill>
                  <a:srgbClr val="FF0000"/>
                </a:solidFill>
              </a:rPr>
              <a:t>PC</a:t>
            </a:r>
          </a:p>
          <a:p>
            <a:pPr algn="l"/>
            <a:endParaRPr lang="en-US" b="1" dirty="0" smtClean="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108" y="1325991"/>
            <a:ext cx="5224927" cy="369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00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logo&#10;&#10;Description automatically generated">
            <a:extLst>
              <a:ext uri="{FF2B5EF4-FFF2-40B4-BE49-F238E27FC236}">
                <a16:creationId xmlns:a16="http://schemas.microsoft.com/office/drawing/2014/main" id="{A451EDFE-8400-FF56-FC23-D90F295A0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3182" y="72696"/>
            <a:ext cx="656053" cy="5957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13054F-5B4E-0B42-9814-F1C0B85636B3}"/>
              </a:ext>
            </a:extLst>
          </p:cNvPr>
          <p:cNvSpPr txBox="1"/>
          <p:nvPr/>
        </p:nvSpPr>
        <p:spPr>
          <a:xfrm>
            <a:off x="18172" y="28155"/>
            <a:ext cx="6528932" cy="8002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200" b="1" dirty="0" smtClean="0"/>
              <a:t>DESPEC SETUPS for 2020-2025</a:t>
            </a:r>
          </a:p>
          <a:p>
            <a:r>
              <a:rPr lang="en-GB" sz="1400" dirty="0" smtClean="0"/>
              <a:t>A.K. Mistry et al., NIM A 1033 (2022) 166662</a:t>
            </a:r>
            <a:endParaRPr lang="it-IT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CB2A29-4C98-E64C-AF7E-25FF2C69A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897" y="4364280"/>
            <a:ext cx="2798397" cy="2098798"/>
          </a:xfrm>
          <a:prstGeom prst="rect">
            <a:avLst/>
          </a:prstGeom>
        </p:spPr>
      </p:pic>
      <p:pic>
        <p:nvPicPr>
          <p:cNvPr id="8" name="Picture 1" descr="page30image62171088">
            <a:extLst>
              <a:ext uri="{FF2B5EF4-FFF2-40B4-BE49-F238E27FC236}">
                <a16:creationId xmlns:a16="http://schemas.microsoft.com/office/drawing/2014/main" id="{350DBF9F-D4AE-6445-B500-1558437A7A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342"/>
          <a:stretch/>
        </p:blipFill>
        <p:spPr bwMode="auto">
          <a:xfrm>
            <a:off x="4040444" y="1309859"/>
            <a:ext cx="2181405" cy="205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171878-40D9-754F-A44B-791065EBB7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064" t="6041" r="3281" b="34218"/>
          <a:stretch/>
        </p:blipFill>
        <p:spPr>
          <a:xfrm>
            <a:off x="3281363" y="4276281"/>
            <a:ext cx="2819113" cy="21422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254A34F-4D22-DE4B-BDEF-C4DF0E0CAE1C}"/>
              </a:ext>
            </a:extLst>
          </p:cNvPr>
          <p:cNvSpPr/>
          <p:nvPr/>
        </p:nvSpPr>
        <p:spPr>
          <a:xfrm>
            <a:off x="260897" y="871519"/>
            <a:ext cx="9702549" cy="43088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GB" sz="2200" b="1" dirty="0">
                <a:solidFill>
                  <a:srgbClr val="0070C0"/>
                </a:solidFill>
              </a:rPr>
              <a:t>The core of </a:t>
            </a:r>
            <a:r>
              <a:rPr lang="en-GB" sz="2200" b="1" dirty="0" smtClean="0">
                <a:solidFill>
                  <a:srgbClr val="0070C0"/>
                </a:solidFill>
              </a:rPr>
              <a:t>DESPEC : AIDA </a:t>
            </a:r>
            <a:r>
              <a:rPr lang="en-GB" sz="2200" b="1" dirty="0">
                <a:solidFill>
                  <a:srgbClr val="0070C0"/>
                </a:solidFill>
              </a:rPr>
              <a:t>coupled to </a:t>
            </a:r>
            <a:r>
              <a:rPr lang="el-GR" sz="2200" b="1" dirty="0" smtClean="0">
                <a:solidFill>
                  <a:srgbClr val="0070C0"/>
                </a:solidFill>
              </a:rPr>
              <a:t>γ</a:t>
            </a:r>
            <a:r>
              <a:rPr lang="en-GB" sz="2200" b="1" dirty="0" smtClean="0">
                <a:solidFill>
                  <a:srgbClr val="0070C0"/>
                </a:solidFill>
              </a:rPr>
              <a:t>-ray detectors</a:t>
            </a:r>
            <a:endParaRPr lang="en-GB" sz="2200" b="1" dirty="0">
              <a:solidFill>
                <a:srgbClr val="0070C0"/>
              </a:solidFill>
              <a:latin typeface="NimbusRomNo9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B40DE8-84C3-954C-BA18-2245231349F0}"/>
              </a:ext>
            </a:extLst>
          </p:cNvPr>
          <p:cNvSpPr/>
          <p:nvPr/>
        </p:nvSpPr>
        <p:spPr>
          <a:xfrm>
            <a:off x="18172" y="1499036"/>
            <a:ext cx="40222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6A500"/>
              </a:buClr>
              <a:buFont typeface="Wingdings" panose="05000000000000000000" pitchFamily="2" charset="2"/>
              <a:buChar char="§"/>
            </a:pPr>
            <a:r>
              <a:rPr lang="en-GB" dirty="0"/>
              <a:t>Energy and lifetime of isomeric </a:t>
            </a:r>
            <a:r>
              <a:rPr lang="en-GB" dirty="0" smtClean="0"/>
              <a:t>states and states below them</a:t>
            </a:r>
            <a:endParaRPr lang="en-GB" dirty="0"/>
          </a:p>
          <a:p>
            <a:pPr marL="285750" indent="-285750">
              <a:buClr>
                <a:srgbClr val="F6A500"/>
              </a:buClr>
              <a:buFont typeface="Wingdings" panose="05000000000000000000" pitchFamily="2" charset="2"/>
              <a:buChar char="§"/>
            </a:pPr>
            <a:r>
              <a:rPr lang="en-GB" dirty="0" smtClean="0"/>
              <a:t>Beta-decay</a:t>
            </a:r>
            <a:endParaRPr lang="en-GB" dirty="0"/>
          </a:p>
          <a:p>
            <a:pPr marL="285750" indent="-285750">
              <a:buClr>
                <a:srgbClr val="F6A500"/>
              </a:buClr>
              <a:buFont typeface="Wingdings" panose="05000000000000000000" pitchFamily="2" charset="2"/>
              <a:buChar char="§"/>
            </a:pPr>
            <a:r>
              <a:rPr lang="en-GB" dirty="0"/>
              <a:t>L</a:t>
            </a:r>
            <a:r>
              <a:rPr lang="en-IT" dirty="0"/>
              <a:t>ifetimes </a:t>
            </a:r>
            <a:r>
              <a:rPr lang="en-IT" dirty="0">
                <a:sym typeface="Wingdings" pitchFamily="2" charset="2"/>
              </a:rPr>
              <a:t> Fast-timing approach</a:t>
            </a:r>
            <a:endParaRPr lang="en-IT" dirty="0"/>
          </a:p>
          <a:p>
            <a:pPr marL="285750" indent="-285750">
              <a:buClr>
                <a:srgbClr val="F6A500"/>
              </a:buClr>
              <a:buFont typeface="Wingdings" panose="05000000000000000000" pitchFamily="2" charset="2"/>
              <a:buChar char="§"/>
            </a:pPr>
            <a:r>
              <a:rPr lang="en-GB" dirty="0"/>
              <a:t>L</a:t>
            </a:r>
            <a:r>
              <a:rPr lang="en-IT" dirty="0"/>
              <a:t>evel schemes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DFE685A-4CCF-5541-AA57-74C7D6B37EBB}"/>
              </a:ext>
            </a:extLst>
          </p:cNvPr>
          <p:cNvSpPr/>
          <p:nvPr/>
        </p:nvSpPr>
        <p:spPr>
          <a:xfrm>
            <a:off x="68109" y="3261291"/>
            <a:ext cx="348490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>
                <a:solidFill>
                  <a:srgbClr val="0070C0"/>
                </a:solidFill>
              </a:rPr>
              <a:t>FAST TIMING</a:t>
            </a:r>
          </a:p>
          <a:p>
            <a:r>
              <a:rPr lang="en-GB" sz="1600" dirty="0" smtClean="0"/>
              <a:t>FATIMA </a:t>
            </a:r>
            <a:r>
              <a:rPr lang="en-GB" sz="1600" dirty="0"/>
              <a:t>eff. 2.9% at 1 MeV </a:t>
            </a:r>
          </a:p>
          <a:p>
            <a:r>
              <a:rPr lang="en-GB" sz="1600" dirty="0" smtClean="0"/>
              <a:t>DEGAS or GALILEO </a:t>
            </a:r>
          </a:p>
          <a:p>
            <a:r>
              <a:rPr lang="en-GB" sz="1600" dirty="0" smtClean="0"/>
              <a:t>eff</a:t>
            </a:r>
            <a:r>
              <a:rPr lang="en-GB" sz="1600" dirty="0"/>
              <a:t>. </a:t>
            </a:r>
            <a:r>
              <a:rPr lang="en-GB" sz="1600" dirty="0" smtClean="0"/>
              <a:t>3-5% </a:t>
            </a:r>
            <a:r>
              <a:rPr lang="en-GB" sz="1600" dirty="0"/>
              <a:t>at 1 MeV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21BD45D-3A3D-124B-9B45-86E0DB24F6EF}"/>
              </a:ext>
            </a:extLst>
          </p:cNvPr>
          <p:cNvSpPr/>
          <p:nvPr/>
        </p:nvSpPr>
        <p:spPr>
          <a:xfrm>
            <a:off x="3306968" y="3305101"/>
            <a:ext cx="27618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>
                <a:solidFill>
                  <a:srgbClr val="0070C0"/>
                </a:solidFill>
              </a:rPr>
              <a:t>HIGH RESOLUTION</a:t>
            </a:r>
            <a:endParaRPr lang="en-GB" dirty="0" smtClean="0">
              <a:latin typeface="NimbusRomNo9L"/>
            </a:endParaRPr>
          </a:p>
          <a:p>
            <a:r>
              <a:rPr lang="en-GB" sz="1600" dirty="0" smtClean="0">
                <a:latin typeface="+mj-lt"/>
              </a:rPr>
              <a:t>DEGAS </a:t>
            </a:r>
            <a:r>
              <a:rPr lang="en-GB" sz="1600" dirty="0">
                <a:latin typeface="+mj-lt"/>
              </a:rPr>
              <a:t>eff. 18% at 1 MeV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082791-84C9-9A48-BE59-920F1CC8FEAC}"/>
              </a:ext>
            </a:extLst>
          </p:cNvPr>
          <p:cNvSpPr txBox="1"/>
          <p:nvPr/>
        </p:nvSpPr>
        <p:spPr>
          <a:xfrm>
            <a:off x="7951979" y="4789285"/>
            <a:ext cx="1487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chemeClr val="bg1"/>
                </a:solidFill>
                <a:latin typeface="Chalkboard" panose="03050602040202020205" pitchFamily="66" charset="77"/>
              </a:rPr>
              <a:t>FULL-DEGAS</a:t>
            </a:r>
          </a:p>
        </p:txBody>
      </p:sp>
      <p:pic>
        <p:nvPicPr>
          <p:cNvPr id="18" name="Picture 1" descr="page8image3860848">
            <a:extLst>
              <a:ext uri="{FF2B5EF4-FFF2-40B4-BE49-F238E27FC236}">
                <a16:creationId xmlns:a16="http://schemas.microsoft.com/office/drawing/2014/main" id="{0F1EEEF5-0EE5-3742-94E3-873F057CC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93166" y="1509018"/>
            <a:ext cx="1036536" cy="165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8370A33-247A-6A4A-BA15-26FD536D39B2}"/>
              </a:ext>
            </a:extLst>
          </p:cNvPr>
          <p:cNvSpPr/>
          <p:nvPr/>
        </p:nvSpPr>
        <p:spPr>
          <a:xfrm>
            <a:off x="6303475" y="2919361"/>
            <a:ext cx="35214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/>
              <a:t>S. </a:t>
            </a:r>
            <a:r>
              <a:rPr lang="en-US" sz="1400" i="1" dirty="0" err="1"/>
              <a:t>Saha</a:t>
            </a:r>
            <a:r>
              <a:rPr lang="en-US" sz="1400" i="1" dirty="0"/>
              <a:t> et al. NIMA 975, 164196 (2020)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67B027B8-27DC-9B47-9643-A82276466AE2}"/>
              </a:ext>
            </a:extLst>
          </p:cNvPr>
          <p:cNvSpPr/>
          <p:nvPr/>
        </p:nvSpPr>
        <p:spPr>
          <a:xfrm rot="10800000" flipH="1">
            <a:off x="6811379" y="2428581"/>
            <a:ext cx="605262" cy="1597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31FDA8-07D7-F447-A92A-469730C90CFA}"/>
              </a:ext>
            </a:extLst>
          </p:cNvPr>
          <p:cNvSpPr txBox="1"/>
          <p:nvPr/>
        </p:nvSpPr>
        <p:spPr>
          <a:xfrm>
            <a:off x="6638864" y="2055086"/>
            <a:ext cx="7777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Beam in</a:t>
            </a:r>
          </a:p>
        </p:txBody>
      </p:sp>
      <p:pic>
        <p:nvPicPr>
          <p:cNvPr id="20" name="Imagen 1" descr="despec-7.jpg">
            <a:extLst>
              <a:ext uri="{FF2B5EF4-FFF2-40B4-BE49-F238E27FC236}">
                <a16:creationId xmlns:a16="http://schemas.microsoft.com/office/drawing/2014/main" id="{01234EAE-7BF0-9B47-8759-27C38DF55B2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8" r="11669"/>
          <a:stretch/>
        </p:blipFill>
        <p:spPr bwMode="auto">
          <a:xfrm flipH="1">
            <a:off x="6385677" y="3964897"/>
            <a:ext cx="3507554" cy="263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47104" y="3305101"/>
            <a:ext cx="3086614" cy="4001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2000" b="1" dirty="0" smtClean="0">
                <a:solidFill>
                  <a:srgbClr val="0070C0"/>
                </a:solidFill>
              </a:rPr>
              <a:t>HIGH EFFICIENCY</a:t>
            </a:r>
            <a:r>
              <a:rPr lang="en-US" dirty="0"/>
              <a:t> </a:t>
            </a:r>
            <a:r>
              <a:rPr lang="en-US" sz="1600" dirty="0" smtClean="0"/>
              <a:t>DTAS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363" y="4364280"/>
            <a:ext cx="2813080" cy="2109810"/>
          </a:xfrm>
          <a:prstGeom prst="rect">
            <a:avLst/>
          </a:prstGeom>
        </p:spPr>
      </p:pic>
      <p:pic>
        <p:nvPicPr>
          <p:cNvPr id="23" name="Imagen 1233"/>
          <p:cNvPicPr/>
          <p:nvPr/>
        </p:nvPicPr>
        <p:blipFill>
          <a:blip r:embed="rId9"/>
          <a:srcRect l="17236" r="8380"/>
          <a:stretch/>
        </p:blipFill>
        <p:spPr>
          <a:xfrm>
            <a:off x="6379644" y="3964897"/>
            <a:ext cx="3526356" cy="263721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156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logo&#10;&#10;Description automatically generated">
            <a:extLst>
              <a:ext uri="{FF2B5EF4-FFF2-40B4-BE49-F238E27FC236}">
                <a16:creationId xmlns:a16="http://schemas.microsoft.com/office/drawing/2014/main" id="{A451EDFE-8400-FF56-FC23-D90F295A0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3182" y="72696"/>
            <a:ext cx="656053" cy="5957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13054F-5B4E-0B42-9814-F1C0B85636B3}"/>
              </a:ext>
            </a:extLst>
          </p:cNvPr>
          <p:cNvSpPr txBox="1"/>
          <p:nvPr/>
        </p:nvSpPr>
        <p:spPr>
          <a:xfrm>
            <a:off x="18172" y="28155"/>
            <a:ext cx="6528932" cy="8002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200" b="1" dirty="0" smtClean="0"/>
              <a:t>DESPEC SETUPS for 2020-2025</a:t>
            </a:r>
          </a:p>
          <a:p>
            <a:r>
              <a:rPr lang="en-GB" sz="1400" dirty="0" smtClean="0"/>
              <a:t>A.K. Mistry et al., NIM A 1033 (2022) 166662</a:t>
            </a:r>
            <a:endParaRPr lang="it-IT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CB2A29-4C98-E64C-AF7E-25FF2C69A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897" y="4364280"/>
            <a:ext cx="2798397" cy="2098798"/>
          </a:xfrm>
          <a:prstGeom prst="rect">
            <a:avLst/>
          </a:prstGeom>
        </p:spPr>
      </p:pic>
      <p:pic>
        <p:nvPicPr>
          <p:cNvPr id="8" name="Picture 1" descr="page30image62171088">
            <a:extLst>
              <a:ext uri="{FF2B5EF4-FFF2-40B4-BE49-F238E27FC236}">
                <a16:creationId xmlns:a16="http://schemas.microsoft.com/office/drawing/2014/main" id="{350DBF9F-D4AE-6445-B500-1558437A7A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342"/>
          <a:stretch/>
        </p:blipFill>
        <p:spPr bwMode="auto">
          <a:xfrm>
            <a:off x="4040444" y="1309859"/>
            <a:ext cx="2181405" cy="205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171878-40D9-754F-A44B-791065EBB7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064" t="6041" r="3281" b="34218"/>
          <a:stretch/>
        </p:blipFill>
        <p:spPr>
          <a:xfrm>
            <a:off x="3281363" y="4276281"/>
            <a:ext cx="2819113" cy="21422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254A34F-4D22-DE4B-BDEF-C4DF0E0CAE1C}"/>
              </a:ext>
            </a:extLst>
          </p:cNvPr>
          <p:cNvSpPr/>
          <p:nvPr/>
        </p:nvSpPr>
        <p:spPr>
          <a:xfrm>
            <a:off x="260897" y="871519"/>
            <a:ext cx="9702549" cy="43088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GB" sz="2200" b="1" dirty="0">
                <a:solidFill>
                  <a:srgbClr val="0070C0"/>
                </a:solidFill>
              </a:rPr>
              <a:t>The core of </a:t>
            </a:r>
            <a:r>
              <a:rPr lang="en-GB" sz="2200" b="1" dirty="0" smtClean="0">
                <a:solidFill>
                  <a:srgbClr val="0070C0"/>
                </a:solidFill>
              </a:rPr>
              <a:t>DESPEC : AIDA </a:t>
            </a:r>
            <a:r>
              <a:rPr lang="en-GB" sz="2200" b="1" dirty="0">
                <a:solidFill>
                  <a:srgbClr val="0070C0"/>
                </a:solidFill>
              </a:rPr>
              <a:t>coupled to </a:t>
            </a:r>
            <a:r>
              <a:rPr lang="el-GR" sz="2200" b="1" dirty="0" smtClean="0">
                <a:solidFill>
                  <a:srgbClr val="0070C0"/>
                </a:solidFill>
              </a:rPr>
              <a:t>γ</a:t>
            </a:r>
            <a:r>
              <a:rPr lang="en-GB" sz="2200" b="1" dirty="0" smtClean="0">
                <a:solidFill>
                  <a:srgbClr val="0070C0"/>
                </a:solidFill>
              </a:rPr>
              <a:t>-ray detectors</a:t>
            </a:r>
            <a:endParaRPr lang="en-GB" sz="2200" b="1" dirty="0">
              <a:solidFill>
                <a:srgbClr val="0070C0"/>
              </a:solidFill>
              <a:latin typeface="NimbusRomNo9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B40DE8-84C3-954C-BA18-2245231349F0}"/>
              </a:ext>
            </a:extLst>
          </p:cNvPr>
          <p:cNvSpPr/>
          <p:nvPr/>
        </p:nvSpPr>
        <p:spPr>
          <a:xfrm>
            <a:off x="18172" y="1499036"/>
            <a:ext cx="40222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6A500"/>
              </a:buClr>
              <a:buFont typeface="Wingdings" panose="05000000000000000000" pitchFamily="2" charset="2"/>
              <a:buChar char="§"/>
            </a:pPr>
            <a:r>
              <a:rPr lang="en-GB" dirty="0"/>
              <a:t>Energy and lifetime of isomeric </a:t>
            </a:r>
            <a:r>
              <a:rPr lang="en-GB" dirty="0" smtClean="0"/>
              <a:t>states and states below them</a:t>
            </a:r>
            <a:endParaRPr lang="en-GB" dirty="0"/>
          </a:p>
          <a:p>
            <a:pPr marL="285750" indent="-285750">
              <a:buClr>
                <a:srgbClr val="F6A500"/>
              </a:buClr>
              <a:buFont typeface="Wingdings" panose="05000000000000000000" pitchFamily="2" charset="2"/>
              <a:buChar char="§"/>
            </a:pPr>
            <a:r>
              <a:rPr lang="en-GB" dirty="0" smtClean="0"/>
              <a:t>Beta-decay</a:t>
            </a:r>
            <a:endParaRPr lang="en-GB" dirty="0"/>
          </a:p>
          <a:p>
            <a:pPr marL="285750" indent="-285750">
              <a:buClr>
                <a:srgbClr val="F6A500"/>
              </a:buClr>
              <a:buFont typeface="Wingdings" panose="05000000000000000000" pitchFamily="2" charset="2"/>
              <a:buChar char="§"/>
            </a:pPr>
            <a:r>
              <a:rPr lang="en-GB" dirty="0"/>
              <a:t>L</a:t>
            </a:r>
            <a:r>
              <a:rPr lang="en-IT" dirty="0"/>
              <a:t>ifetimes </a:t>
            </a:r>
            <a:r>
              <a:rPr lang="en-IT" dirty="0">
                <a:sym typeface="Wingdings" pitchFamily="2" charset="2"/>
              </a:rPr>
              <a:t> Fast-timing approach</a:t>
            </a:r>
            <a:endParaRPr lang="en-IT" dirty="0"/>
          </a:p>
          <a:p>
            <a:pPr marL="285750" indent="-285750">
              <a:buClr>
                <a:srgbClr val="F6A500"/>
              </a:buClr>
              <a:buFont typeface="Wingdings" panose="05000000000000000000" pitchFamily="2" charset="2"/>
              <a:buChar char="§"/>
            </a:pPr>
            <a:r>
              <a:rPr lang="en-GB" dirty="0"/>
              <a:t>L</a:t>
            </a:r>
            <a:r>
              <a:rPr lang="en-IT" dirty="0"/>
              <a:t>evel schemes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DFE685A-4CCF-5541-AA57-74C7D6B37EBB}"/>
              </a:ext>
            </a:extLst>
          </p:cNvPr>
          <p:cNvSpPr/>
          <p:nvPr/>
        </p:nvSpPr>
        <p:spPr>
          <a:xfrm>
            <a:off x="68109" y="3261291"/>
            <a:ext cx="348490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>
                <a:solidFill>
                  <a:srgbClr val="0070C0"/>
                </a:solidFill>
              </a:rPr>
              <a:t>FAST TIMING</a:t>
            </a:r>
          </a:p>
          <a:p>
            <a:r>
              <a:rPr lang="en-GB" sz="1600" dirty="0" smtClean="0"/>
              <a:t>FATIMA </a:t>
            </a:r>
            <a:r>
              <a:rPr lang="en-GB" sz="1600" dirty="0"/>
              <a:t>eff. 2.9% at 1 MeV </a:t>
            </a:r>
          </a:p>
          <a:p>
            <a:r>
              <a:rPr lang="en-GB" sz="1600" dirty="0" smtClean="0"/>
              <a:t>DEGAS or GALILEO </a:t>
            </a:r>
          </a:p>
          <a:p>
            <a:r>
              <a:rPr lang="en-GB" sz="1600" dirty="0" smtClean="0"/>
              <a:t>eff</a:t>
            </a:r>
            <a:r>
              <a:rPr lang="en-GB" sz="1600" dirty="0"/>
              <a:t>. </a:t>
            </a:r>
            <a:r>
              <a:rPr lang="en-GB" sz="1600" dirty="0" smtClean="0"/>
              <a:t>3-5% </a:t>
            </a:r>
            <a:r>
              <a:rPr lang="en-GB" sz="1600" dirty="0"/>
              <a:t>at 1 MeV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21BD45D-3A3D-124B-9B45-86E0DB24F6EF}"/>
              </a:ext>
            </a:extLst>
          </p:cNvPr>
          <p:cNvSpPr/>
          <p:nvPr/>
        </p:nvSpPr>
        <p:spPr>
          <a:xfrm>
            <a:off x="3306968" y="3305101"/>
            <a:ext cx="27618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>
                <a:solidFill>
                  <a:srgbClr val="0070C0"/>
                </a:solidFill>
              </a:rPr>
              <a:t>HIGH RESOLUTION</a:t>
            </a:r>
            <a:endParaRPr lang="en-GB" dirty="0" smtClean="0">
              <a:latin typeface="NimbusRomNo9L"/>
            </a:endParaRPr>
          </a:p>
          <a:p>
            <a:r>
              <a:rPr lang="en-GB" sz="1600" dirty="0" smtClean="0">
                <a:latin typeface="+mj-lt"/>
              </a:rPr>
              <a:t>DEGAS </a:t>
            </a:r>
            <a:r>
              <a:rPr lang="en-GB" sz="1600" dirty="0">
                <a:latin typeface="+mj-lt"/>
              </a:rPr>
              <a:t>eff. 18% at 1 MeV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082791-84C9-9A48-BE59-920F1CC8FEAC}"/>
              </a:ext>
            </a:extLst>
          </p:cNvPr>
          <p:cNvSpPr txBox="1"/>
          <p:nvPr/>
        </p:nvSpPr>
        <p:spPr>
          <a:xfrm>
            <a:off x="7951979" y="4789285"/>
            <a:ext cx="1487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chemeClr val="bg1"/>
                </a:solidFill>
                <a:latin typeface="Chalkboard" panose="03050602040202020205" pitchFamily="66" charset="77"/>
              </a:rPr>
              <a:t>FULL-DEGAS</a:t>
            </a:r>
          </a:p>
        </p:txBody>
      </p:sp>
      <p:pic>
        <p:nvPicPr>
          <p:cNvPr id="18" name="Picture 1" descr="page8image3860848">
            <a:extLst>
              <a:ext uri="{FF2B5EF4-FFF2-40B4-BE49-F238E27FC236}">
                <a16:creationId xmlns:a16="http://schemas.microsoft.com/office/drawing/2014/main" id="{0F1EEEF5-0EE5-3742-94E3-873F057CC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20105" y="1639523"/>
            <a:ext cx="1036536" cy="165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8370A33-247A-6A4A-BA15-26FD536D39B2}"/>
              </a:ext>
            </a:extLst>
          </p:cNvPr>
          <p:cNvSpPr/>
          <p:nvPr/>
        </p:nvSpPr>
        <p:spPr>
          <a:xfrm>
            <a:off x="6303475" y="2919361"/>
            <a:ext cx="35214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/>
              <a:t>S. </a:t>
            </a:r>
            <a:r>
              <a:rPr lang="en-US" sz="1400" i="1" dirty="0" err="1"/>
              <a:t>Saha</a:t>
            </a:r>
            <a:r>
              <a:rPr lang="en-US" sz="1400" i="1" dirty="0"/>
              <a:t> et al. NIMA 975, 164196 (2020)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67B027B8-27DC-9B47-9643-A82276466AE2}"/>
              </a:ext>
            </a:extLst>
          </p:cNvPr>
          <p:cNvSpPr/>
          <p:nvPr/>
        </p:nvSpPr>
        <p:spPr>
          <a:xfrm rot="10800000">
            <a:off x="8652656" y="2392099"/>
            <a:ext cx="659567" cy="1930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31FDA8-07D7-F447-A92A-469730C90CFA}"/>
              </a:ext>
            </a:extLst>
          </p:cNvPr>
          <p:cNvSpPr txBox="1"/>
          <p:nvPr/>
        </p:nvSpPr>
        <p:spPr>
          <a:xfrm>
            <a:off x="8534446" y="2006359"/>
            <a:ext cx="7777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Beam in</a:t>
            </a:r>
          </a:p>
        </p:txBody>
      </p:sp>
      <p:pic>
        <p:nvPicPr>
          <p:cNvPr id="20" name="Imagen 1" descr="despec-7.jpg">
            <a:extLst>
              <a:ext uri="{FF2B5EF4-FFF2-40B4-BE49-F238E27FC236}">
                <a16:creationId xmlns:a16="http://schemas.microsoft.com/office/drawing/2014/main" id="{01234EAE-7BF0-9B47-8759-27C38DF55B2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8" r="11669"/>
          <a:stretch/>
        </p:blipFill>
        <p:spPr bwMode="auto">
          <a:xfrm flipH="1">
            <a:off x="6385677" y="3964897"/>
            <a:ext cx="3507554" cy="263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47104" y="3305101"/>
            <a:ext cx="3086614" cy="4001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2000" b="1" dirty="0" smtClean="0">
                <a:solidFill>
                  <a:srgbClr val="0070C0"/>
                </a:solidFill>
              </a:rPr>
              <a:t>HIGH EFFICIENCY</a:t>
            </a:r>
            <a:r>
              <a:rPr lang="en-US" dirty="0"/>
              <a:t> </a:t>
            </a:r>
            <a:r>
              <a:rPr lang="en-US" sz="1600" dirty="0" smtClean="0"/>
              <a:t>DTAS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363" y="4364280"/>
            <a:ext cx="2813080" cy="2109810"/>
          </a:xfrm>
          <a:prstGeom prst="rect">
            <a:avLst/>
          </a:prstGeom>
        </p:spPr>
      </p:pic>
      <p:pic>
        <p:nvPicPr>
          <p:cNvPr id="23" name="Imagen 1233"/>
          <p:cNvPicPr/>
          <p:nvPr/>
        </p:nvPicPr>
        <p:blipFill>
          <a:blip r:embed="rId9"/>
          <a:srcRect l="17236" r="8380"/>
          <a:stretch/>
        </p:blipFill>
        <p:spPr>
          <a:xfrm>
            <a:off x="6379644" y="3964897"/>
            <a:ext cx="3526356" cy="2637212"/>
          </a:xfrm>
          <a:prstGeom prst="rect">
            <a:avLst/>
          </a:prstGeom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4040444" y="1417208"/>
            <a:ext cx="5865556" cy="323165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7000"/>
                </a:schemeClr>
              </a:gs>
              <a:gs pos="100000">
                <a:srgbClr val="F6A500"/>
              </a:gs>
            </a:gsLst>
            <a:lin ang="5400000" scaled="0"/>
            <a:tileRect/>
          </a:gra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DESPEC sensitive to</a:t>
            </a:r>
            <a:r>
              <a:rPr lang="en-US" sz="2000" b="1" dirty="0" smtClean="0">
                <a:solidFill>
                  <a:srgbClr val="0070C0"/>
                </a:solidFill>
              </a:rPr>
              <a:t>: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0070C0"/>
                </a:solidFill>
              </a:rPr>
              <a:t>the very exotic nuclei including proton drip-line </a:t>
            </a:r>
            <a:endParaRPr lang="en-US" sz="2000" dirty="0">
              <a:solidFill>
                <a:srgbClr val="0070C0"/>
              </a:solidFill>
            </a:endParaRPr>
          </a:p>
          <a:p>
            <a:pPr marL="285750" indent="-285750">
              <a:buFontTx/>
              <a:buChar char="-"/>
            </a:pP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0070C0"/>
                </a:solidFill>
              </a:rPr>
              <a:t>extract </a:t>
            </a:r>
            <a:r>
              <a:rPr lang="en-US" sz="2000" dirty="0">
                <a:solidFill>
                  <a:srgbClr val="0070C0"/>
                </a:solidFill>
              </a:rPr>
              <a:t>nuclear structure information </a:t>
            </a:r>
            <a:endParaRPr lang="en-US" sz="2000" dirty="0" smtClean="0">
              <a:solidFill>
                <a:srgbClr val="0070C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for </a:t>
            </a:r>
            <a:r>
              <a:rPr lang="en-US" dirty="0">
                <a:solidFill>
                  <a:srgbClr val="0070C0"/>
                </a:solidFill>
              </a:rPr>
              <a:t>each state of which lifetime can be </a:t>
            </a:r>
            <a:r>
              <a:rPr lang="en-US" dirty="0" smtClean="0">
                <a:solidFill>
                  <a:srgbClr val="0070C0"/>
                </a:solidFill>
              </a:rPr>
              <a:t>measured 	(10 </a:t>
            </a:r>
            <a:r>
              <a:rPr lang="en-US" dirty="0" err="1" smtClean="0">
                <a:solidFill>
                  <a:srgbClr val="0070C0"/>
                </a:solidFill>
              </a:rPr>
              <a:t>ps</a:t>
            </a:r>
            <a:r>
              <a:rPr lang="en-US" dirty="0" smtClean="0">
                <a:solidFill>
                  <a:srgbClr val="0070C0"/>
                </a:solidFill>
              </a:rPr>
              <a:t> -100 s</a:t>
            </a:r>
            <a:r>
              <a:rPr lang="en-US" dirty="0">
                <a:solidFill>
                  <a:srgbClr val="0070C0"/>
                </a:solidFill>
              </a:rPr>
              <a:t>) 13 orders of </a:t>
            </a:r>
            <a:r>
              <a:rPr lang="en-US" dirty="0" smtClean="0">
                <a:solidFill>
                  <a:srgbClr val="0070C0"/>
                </a:solidFill>
              </a:rPr>
              <a:t>magnitude!</a:t>
            </a:r>
          </a:p>
          <a:p>
            <a:pPr lvl="1"/>
            <a:endParaRPr lang="en-US" dirty="0" smtClean="0">
              <a:solidFill>
                <a:srgbClr val="0070C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for </a:t>
            </a:r>
            <a:r>
              <a:rPr lang="en-US" dirty="0">
                <a:solidFill>
                  <a:srgbClr val="0070C0"/>
                </a:solidFill>
              </a:rPr>
              <a:t>each type of the </a:t>
            </a:r>
            <a:r>
              <a:rPr lang="en-US" dirty="0" smtClean="0">
                <a:solidFill>
                  <a:srgbClr val="0070C0"/>
                </a:solidFill>
              </a:rPr>
              <a:t>decay (according to the available technical conditions)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83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" descr="212pb_s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9560"/>
            <a:ext cx="4736592" cy="259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 Box 4"/>
          <p:cNvSpPr txBox="1">
            <a:spLocks noChangeArrowheads="1"/>
          </p:cNvSpPr>
          <p:nvPr/>
        </p:nvSpPr>
        <p:spPr bwMode="auto">
          <a:xfrm>
            <a:off x="274515" y="886082"/>
            <a:ext cx="325922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 b="1" dirty="0">
                <a:solidFill>
                  <a:srgbClr val="0070C0"/>
                </a:solidFill>
                <a:latin typeface="+mn-lt"/>
              </a:rPr>
              <a:t>370 implanted </a:t>
            </a:r>
            <a:r>
              <a:rPr lang="en-GB" altLang="en-US" sz="2000" b="1" baseline="30000" dirty="0">
                <a:solidFill>
                  <a:srgbClr val="0070C0"/>
                </a:solidFill>
                <a:latin typeface="+mn-lt"/>
              </a:rPr>
              <a:t>212</a:t>
            </a:r>
            <a:r>
              <a:rPr lang="en-GB" altLang="en-US" sz="2000" b="1" dirty="0">
                <a:solidFill>
                  <a:srgbClr val="0070C0"/>
                </a:solidFill>
                <a:latin typeface="+mn-lt"/>
              </a:rPr>
              <a:t>Pb ions!</a:t>
            </a:r>
          </a:p>
        </p:txBody>
      </p:sp>
      <p:sp>
        <p:nvSpPr>
          <p:cNvPr id="51204" name="Text Box 5"/>
          <p:cNvSpPr txBox="1">
            <a:spLocks noChangeArrowheads="1"/>
          </p:cNvSpPr>
          <p:nvPr/>
        </p:nvSpPr>
        <p:spPr bwMode="auto">
          <a:xfrm>
            <a:off x="99085" y="3716747"/>
            <a:ext cx="492955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rgbClr val="000000"/>
                </a:solidFill>
                <a:latin typeface="+mn-lt"/>
              </a:rPr>
              <a:t>M. </a:t>
            </a:r>
            <a:r>
              <a:rPr lang="en-GB" altLang="en-US" sz="1800" dirty="0" err="1">
                <a:solidFill>
                  <a:srgbClr val="000000"/>
                </a:solidFill>
                <a:latin typeface="+mn-lt"/>
              </a:rPr>
              <a:t>Pf</a:t>
            </a:r>
            <a:r>
              <a:rPr lang="en-GB" altLang="en-US" sz="1800" dirty="0" err="1">
                <a:solidFill>
                  <a:srgbClr val="000000"/>
                </a:solidFill>
                <a:latin typeface="+mn-lt"/>
                <a:cs typeface="Times New Roman" pitchFamily="18" charset="0"/>
              </a:rPr>
              <a:t>ü</a:t>
            </a:r>
            <a:r>
              <a:rPr lang="en-GB" altLang="en-US" sz="1800" dirty="0" err="1">
                <a:solidFill>
                  <a:srgbClr val="000000"/>
                </a:solidFill>
                <a:latin typeface="+mn-lt"/>
              </a:rPr>
              <a:t>tzner</a:t>
            </a:r>
            <a:r>
              <a:rPr lang="en-GB" altLang="en-US" sz="1800" dirty="0">
                <a:solidFill>
                  <a:srgbClr val="000000"/>
                </a:solidFill>
                <a:latin typeface="+mn-lt"/>
              </a:rPr>
              <a:t> et al., Phys. Lett. B 444 (1998) </a:t>
            </a:r>
            <a:r>
              <a:rPr lang="en-GB" altLang="en-US" sz="1800" dirty="0" smtClean="0">
                <a:solidFill>
                  <a:srgbClr val="000000"/>
                </a:solidFill>
                <a:latin typeface="+mn-lt"/>
              </a:rPr>
              <a:t>32</a:t>
            </a:r>
            <a:endParaRPr lang="en-GB" altLang="en-US" sz="1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1205" name="Text Box 6"/>
          <p:cNvSpPr txBox="1">
            <a:spLocks noChangeArrowheads="1"/>
          </p:cNvSpPr>
          <p:nvPr/>
        </p:nvSpPr>
        <p:spPr bwMode="auto">
          <a:xfrm>
            <a:off x="204082" y="113808"/>
            <a:ext cx="557075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3600" b="1" dirty="0">
                <a:latin typeface="+mn-lt"/>
              </a:rPr>
              <a:t>DESPEC: very sensitive!</a:t>
            </a:r>
          </a:p>
        </p:txBody>
      </p:sp>
      <p:sp>
        <p:nvSpPr>
          <p:cNvPr id="51206" name="Text Box 7"/>
          <p:cNvSpPr txBox="1">
            <a:spLocks noChangeArrowheads="1"/>
          </p:cNvSpPr>
          <p:nvPr/>
        </p:nvSpPr>
        <p:spPr bwMode="auto">
          <a:xfrm>
            <a:off x="204082" y="3855247"/>
            <a:ext cx="26161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dirty="0">
                <a:solidFill>
                  <a:srgbClr val="000000"/>
                </a:solidFill>
              </a:rPr>
              <a:t> </a:t>
            </a:r>
            <a:endParaRPr lang="en-GB" altLang="en-US" sz="28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85" y="4121700"/>
            <a:ext cx="2707582" cy="236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453926" y="6312433"/>
            <a:ext cx="4574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dirty="0">
                <a:latin typeface="Arial"/>
                <a:cs typeface="Arial"/>
              </a:rPr>
              <a:t>A. </a:t>
            </a:r>
            <a:r>
              <a:rPr lang="es-ES" dirty="0" err="1">
                <a:latin typeface="Arial"/>
                <a:cs typeface="Arial"/>
              </a:rPr>
              <a:t>Gottardo</a:t>
            </a:r>
            <a:r>
              <a:rPr lang="es-ES" dirty="0">
                <a:latin typeface="Arial"/>
                <a:cs typeface="Arial"/>
              </a:rPr>
              <a:t> et al., PRL </a:t>
            </a:r>
            <a:r>
              <a:rPr lang="is-IS" dirty="0">
                <a:latin typeface="Arial"/>
                <a:cs typeface="Arial"/>
              </a:rPr>
              <a:t>109, 162502 (2012)</a:t>
            </a:r>
          </a:p>
        </p:txBody>
      </p:sp>
      <p:sp>
        <p:nvSpPr>
          <p:cNvPr id="2" name="Rectangle 1"/>
          <p:cNvSpPr/>
          <p:nvPr/>
        </p:nvSpPr>
        <p:spPr>
          <a:xfrm rot="19898690">
            <a:off x="-65048" y="4969480"/>
            <a:ext cx="43151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RISING </a:t>
            </a:r>
            <a:r>
              <a:rPr lang="en-US" sz="1600" b="1" dirty="0" smtClean="0">
                <a:solidFill>
                  <a:srgbClr val="FF0000"/>
                </a:solidFill>
              </a:rPr>
              <a:t>setup 15</a:t>
            </a:r>
            <a:r>
              <a:rPr lang="en-US" sz="1600" b="1" dirty="0">
                <a:solidFill>
                  <a:srgbClr val="FF0000"/>
                </a:solidFill>
              </a:rPr>
              <a:t>% Ge det. array efficiency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823" y="1259560"/>
            <a:ext cx="4159766" cy="3139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578214" y="907980"/>
            <a:ext cx="3789820" cy="4001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2000" b="1" dirty="0" smtClean="0">
                <a:solidFill>
                  <a:srgbClr val="0070C0"/>
                </a:solidFill>
              </a:rPr>
              <a:t>244 </a:t>
            </a:r>
            <a:r>
              <a:rPr lang="en-US" sz="2000" b="1" baseline="30000" dirty="0" smtClean="0">
                <a:solidFill>
                  <a:srgbClr val="0070C0"/>
                </a:solidFill>
              </a:rPr>
              <a:t>100</a:t>
            </a:r>
            <a:r>
              <a:rPr lang="en-US" sz="2000" b="1" dirty="0" smtClean="0">
                <a:solidFill>
                  <a:srgbClr val="0070C0"/>
                </a:solidFill>
              </a:rPr>
              <a:t>Sn ions, &lt; 1 ion / hour !</a:t>
            </a:r>
            <a:endParaRPr lang="en-US" sz="2000" b="1" dirty="0">
              <a:solidFill>
                <a:srgbClr val="0070C0"/>
              </a:solidFill>
            </a:endParaRPr>
          </a:p>
        </p:txBody>
      </p:sp>
      <p:pic>
        <p:nvPicPr>
          <p:cNvPr id="12" name="Picture 8" descr="17"/>
          <p:cNvPicPr>
            <a:picLocks noChangeAspect="1" noChangeArrowheads="1"/>
          </p:cNvPicPr>
          <p:nvPr/>
        </p:nvPicPr>
        <p:blipFill>
          <a:blip r:embed="rId5" cstate="print"/>
          <a:srcRect l="7410" t="6302" r="6726" b="6029"/>
          <a:stretch>
            <a:fillRect/>
          </a:stretch>
        </p:blipFill>
        <p:spPr bwMode="auto">
          <a:xfrm>
            <a:off x="7063486" y="4630613"/>
            <a:ext cx="2842514" cy="2051152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5604823" y="4316912"/>
            <a:ext cx="4301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C. B. </a:t>
            </a:r>
            <a:r>
              <a:rPr lang="en-GB" dirty="0" err="1"/>
              <a:t>Hinke</a:t>
            </a:r>
            <a:r>
              <a:rPr lang="en-GB" dirty="0"/>
              <a:t> et al, Nature 486 (2012) 341</a:t>
            </a:r>
            <a:endParaRPr lang="en-US" dirty="0"/>
          </a:p>
        </p:txBody>
      </p:sp>
      <p:pic>
        <p:nvPicPr>
          <p:cNvPr id="14" name="Picture 13" descr="A picture containing logo&#10;&#10;Description automatically generated">
            <a:extLst>
              <a:ext uri="{FF2B5EF4-FFF2-40B4-BE49-F238E27FC236}">
                <a16:creationId xmlns:a16="http://schemas.microsoft.com/office/drawing/2014/main" id="{A451EDFE-8400-FF56-FC23-D90F295A04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3182" y="72696"/>
            <a:ext cx="656053" cy="59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64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4B744-8FCE-484A-ABAC-62FD23AC3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27" y="50611"/>
            <a:ext cx="6906248" cy="415915"/>
          </a:xfrm>
        </p:spPr>
        <p:txBody>
          <a:bodyPr>
            <a:noAutofit/>
          </a:bodyPr>
          <a:lstStyle/>
          <a:p>
            <a:r>
              <a:rPr lang="en-US" sz="2800" dirty="0" smtClean="0"/>
              <a:t>Experimental</a:t>
            </a:r>
            <a:r>
              <a:rPr lang="en-IT" sz="2800" dirty="0" smtClean="0"/>
              <a:t> campaign</a:t>
            </a:r>
            <a:r>
              <a:rPr lang="en-US" sz="2800" dirty="0" smtClean="0"/>
              <a:t>s</a:t>
            </a:r>
            <a:r>
              <a:rPr lang="en-IT" sz="2800" dirty="0" smtClean="0"/>
              <a:t> </a:t>
            </a:r>
            <a:r>
              <a:rPr lang="en-IT" sz="2800" dirty="0"/>
              <a:t>in </a:t>
            </a:r>
            <a:r>
              <a:rPr lang="en-IT" sz="2800" dirty="0" smtClean="0"/>
              <a:t>202</a:t>
            </a:r>
            <a:r>
              <a:rPr lang="en-US" sz="2800" dirty="0" smtClean="0"/>
              <a:t>0-202</a:t>
            </a:r>
            <a:r>
              <a:rPr lang="en-US" sz="2800" dirty="0"/>
              <a:t>2</a:t>
            </a:r>
            <a:endParaRPr lang="en-IT" sz="28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5B25212-DD39-E246-B266-77318911236F}"/>
              </a:ext>
            </a:extLst>
          </p:cNvPr>
          <p:cNvGrpSpPr/>
          <p:nvPr/>
        </p:nvGrpSpPr>
        <p:grpSpPr>
          <a:xfrm>
            <a:off x="1901644" y="1530977"/>
            <a:ext cx="5800912" cy="3470453"/>
            <a:chOff x="362857" y="656773"/>
            <a:chExt cx="9113432" cy="6110514"/>
          </a:xfrm>
          <a:effectLst>
            <a:outerShdw blurRad="61032" dist="50800" dir="5400000" algn="ctr" rotWithShape="0">
              <a:srgbClr val="000000">
                <a:alpha val="0"/>
              </a:srgbClr>
            </a:outerShdw>
          </a:effectLst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317D1DF-17E2-B545-9E8A-4054DC195588}"/>
                </a:ext>
              </a:extLst>
            </p:cNvPr>
            <p:cNvGrpSpPr/>
            <p:nvPr/>
          </p:nvGrpSpPr>
          <p:grpSpPr>
            <a:xfrm>
              <a:off x="429711" y="656773"/>
              <a:ext cx="9046578" cy="6110514"/>
              <a:chOff x="508000" y="373743"/>
              <a:chExt cx="9046578" cy="6110514"/>
            </a:xfrm>
          </p:grpSpPr>
          <p:pic>
            <p:nvPicPr>
              <p:cNvPr id="6" name="Picture 5" descr="A close up of a map&#10;&#10;Description automatically generated">
                <a:extLst>
                  <a:ext uri="{FF2B5EF4-FFF2-40B4-BE49-F238E27FC236}">
                    <a16:creationId xmlns:a16="http://schemas.microsoft.com/office/drawing/2014/main" id="{08DC7462-79DD-8644-B6E3-504CE3EDF2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701" b="10899"/>
              <a:stretch/>
            </p:blipFill>
            <p:spPr>
              <a:xfrm>
                <a:off x="508000" y="373743"/>
                <a:ext cx="9046578" cy="6110514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D76B865-F901-C448-81DF-85D76D235955}"/>
                  </a:ext>
                </a:extLst>
              </p:cNvPr>
              <p:cNvSpPr/>
              <p:nvPr/>
            </p:nvSpPr>
            <p:spPr>
              <a:xfrm>
                <a:off x="7663543" y="2739572"/>
                <a:ext cx="1734457" cy="312057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952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T" sz="19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C5280B-42F6-1B40-A327-726B5551782A}"/>
                </a:ext>
              </a:extLst>
            </p:cNvPr>
            <p:cNvSpPr/>
            <p:nvPr/>
          </p:nvSpPr>
          <p:spPr>
            <a:xfrm>
              <a:off x="362857" y="3476173"/>
              <a:ext cx="304800" cy="6676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952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T" sz="19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04BD450B-349B-374D-81E5-315C9EFABCF5}"/>
              </a:ext>
            </a:extLst>
          </p:cNvPr>
          <p:cNvSpPr/>
          <p:nvPr/>
        </p:nvSpPr>
        <p:spPr>
          <a:xfrm>
            <a:off x="0" y="1085484"/>
            <a:ext cx="2785842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4952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Droid Sans Fallback" pitchFamily="2"/>
                <a:cs typeface="FreeSans" pitchFamily="2"/>
              </a:rPr>
              <a:t>S496 Core-breaking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Droid Sans Fallback" pitchFamily="2"/>
                <a:cs typeface="FreeSans" pitchFamily="2"/>
              </a:rPr>
              <a:t>in </a:t>
            </a:r>
            <a:r>
              <a:rPr kumimoji="0" lang="en-US" sz="16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Droid Sans Fallback" pitchFamily="2"/>
                <a:cs typeface="FreeSans" pitchFamily="2"/>
              </a:rPr>
              <a:t>100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Droid Sans Fallback" pitchFamily="2"/>
                <a:cs typeface="FreeSans" pitchFamily="2"/>
              </a:rPr>
              <a:t>Sn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Droid Sans Fallback" pitchFamily="2"/>
                <a:cs typeface="FreeSans" pitchFamily="2"/>
              </a:rPr>
              <a:t>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Droid Sans Fallback" pitchFamily="2"/>
                <a:cs typeface="FreeSans" pitchFamily="2"/>
              </a:rPr>
              <a:t>(in preparation) </a:t>
            </a:r>
            <a:endParaRPr kumimoji="0" lang="en-IT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D0C1BBC-9BCC-EA4F-A267-B924ADEA4425}"/>
              </a:ext>
            </a:extLst>
          </p:cNvPr>
          <p:cNvSpPr/>
          <p:nvPr/>
        </p:nvSpPr>
        <p:spPr>
          <a:xfrm>
            <a:off x="6741119" y="1259953"/>
            <a:ext cx="3699511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4952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S460: </a:t>
            </a:r>
            <a:r>
              <a:rPr kumimoji="0" lang="en-GB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A~225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island of octupole deformation </a:t>
            </a: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A44715FF-8F65-A249-9A6B-3FC3DC851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6" y="1626848"/>
            <a:ext cx="1892185" cy="2512643"/>
          </a:xfrm>
          <a:prstGeom prst="rect">
            <a:avLst/>
          </a:prstGeom>
        </p:spPr>
      </p:pic>
      <p:pic>
        <p:nvPicPr>
          <p:cNvPr id="15" name="Picture 14" descr="Chart, histogram&#10;&#10;Description automatically generated">
            <a:extLst>
              <a:ext uri="{FF2B5EF4-FFF2-40B4-BE49-F238E27FC236}">
                <a16:creationId xmlns:a16="http://schemas.microsoft.com/office/drawing/2014/main" id="{9F75DF22-19D9-3E4A-8A55-32B153D389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9209" y="1820260"/>
            <a:ext cx="1645615" cy="15215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6C76DC-596B-404D-A17A-274C9DCD8462}"/>
              </a:ext>
            </a:extLst>
          </p:cNvPr>
          <p:cNvSpPr txBox="1"/>
          <p:nvPr/>
        </p:nvSpPr>
        <p:spPr>
          <a:xfrm>
            <a:off x="8332929" y="2077406"/>
            <a:ext cx="738664" cy="377026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9060" tIns="49530" rIns="99060" bIns="49530" rtlCol="0" anchor="t">
            <a:spAutoFit/>
          </a:bodyPr>
          <a:lstStyle/>
          <a:p>
            <a:pPr marL="0" marR="0" lvl="0" indent="0" algn="l" defTabSz="4952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AIDA</a:t>
            </a:r>
          </a:p>
        </p:txBody>
      </p:sp>
      <p:pic>
        <p:nvPicPr>
          <p:cNvPr id="42" name="Picture 41" descr="A picture containing logo&#10;&#10;Description automatically generated">
            <a:extLst>
              <a:ext uri="{FF2B5EF4-FFF2-40B4-BE49-F238E27FC236}">
                <a16:creationId xmlns:a16="http://schemas.microsoft.com/office/drawing/2014/main" id="{AD093A9F-2DDB-8848-962F-40CAED820F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3182" y="72696"/>
            <a:ext cx="656053" cy="595720"/>
          </a:xfrm>
          <a:prstGeom prst="rect">
            <a:avLst/>
          </a:prstGeom>
        </p:spPr>
      </p:pic>
      <p:pic>
        <p:nvPicPr>
          <p:cNvPr id="55" name="Image2">
            <a:extLst>
              <a:ext uri="{FF2B5EF4-FFF2-40B4-BE49-F238E27FC236}">
                <a16:creationId xmlns:a16="http://schemas.microsoft.com/office/drawing/2014/main" id="{96A0E381-0778-D749-F61C-9CBC013D633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479" r="14881"/>
          <a:stretch/>
        </p:blipFill>
        <p:spPr bwMode="auto">
          <a:xfrm>
            <a:off x="2708464" y="1171192"/>
            <a:ext cx="2543135" cy="184798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685075" y="908343"/>
            <a:ext cx="40067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70C0"/>
                </a:solidFill>
              </a:rPr>
              <a:t>S480: Seniority Transitions below </a:t>
            </a:r>
            <a:r>
              <a:rPr lang="en-US" sz="1600" b="1" baseline="30000" dirty="0" smtClean="0">
                <a:solidFill>
                  <a:srgbClr val="0070C0"/>
                </a:solidFill>
              </a:rPr>
              <a:t>100</a:t>
            </a:r>
            <a:r>
              <a:rPr lang="en-US" sz="1600" b="1" dirty="0" smtClean="0">
                <a:solidFill>
                  <a:srgbClr val="0070C0"/>
                </a:solidFill>
              </a:rPr>
              <a:t>Sn</a:t>
            </a:r>
            <a:endParaRPr lang="en-US" sz="1600" b="1" dirty="0">
              <a:solidFill>
                <a:srgbClr val="0070C0"/>
              </a:solidFill>
            </a:endParaRPr>
          </a:p>
        </p:txBody>
      </p:sp>
      <p:pic>
        <p:nvPicPr>
          <p:cNvPr id="57" name="Picture 56" descr="Chart, line chart&#10;&#10;Description automatically generated">
            <a:extLst>
              <a:ext uri="{FF2B5EF4-FFF2-40B4-BE49-F238E27FC236}">
                <a16:creationId xmlns:a16="http://schemas.microsoft.com/office/drawing/2014/main" id="{4054674D-496E-7623-290B-A1F10C9F367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632" b="733"/>
          <a:stretch/>
        </p:blipFill>
        <p:spPr>
          <a:xfrm>
            <a:off x="6421403" y="2820291"/>
            <a:ext cx="2124000" cy="1332000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6898321" y="4990484"/>
            <a:ext cx="3169277" cy="1718374"/>
            <a:chOff x="142405" y="3668345"/>
            <a:chExt cx="5747199" cy="3288555"/>
          </a:xfrm>
        </p:grpSpPr>
        <p:pic>
          <p:nvPicPr>
            <p:cNvPr id="41" name="Picture 7" descr="Chart&#10;&#10;Description automatically generated">
              <a:extLst>
                <a:ext uri="{FF2B5EF4-FFF2-40B4-BE49-F238E27FC236}">
                  <a16:creationId xmlns:a16="http://schemas.microsoft.com/office/drawing/2014/main" id="{AD67A498-447A-3DDE-6127-8C489466C4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469" t="7353" r="9709" b="5672"/>
            <a:stretch/>
          </p:blipFill>
          <p:spPr>
            <a:xfrm>
              <a:off x="352315" y="3668345"/>
              <a:ext cx="5095613" cy="2898647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80FBE93-606C-6E97-8047-D0324A1FC9B8}"/>
                </a:ext>
              </a:extLst>
            </p:cNvPr>
            <p:cNvSpPr txBox="1"/>
            <p:nvPr/>
          </p:nvSpPr>
          <p:spPr>
            <a:xfrm>
              <a:off x="444803" y="3746159"/>
              <a:ext cx="2063537" cy="30184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350" dirty="0">
                  <a:cs typeface="Calibri"/>
                </a:rPr>
                <a:t>Os-202 setting only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20571D8-83EB-A127-E616-2FC492F7A5E6}"/>
                </a:ext>
              </a:extLst>
            </p:cNvPr>
            <p:cNvSpPr txBox="1"/>
            <p:nvPr/>
          </p:nvSpPr>
          <p:spPr>
            <a:xfrm rot="16200000">
              <a:off x="-709358" y="4868238"/>
              <a:ext cx="2108167" cy="40464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500" baseline="30000" dirty="0">
                  <a:cs typeface="Calibri"/>
                </a:rPr>
                <a:t>Counts per </a:t>
              </a:r>
              <a:r>
                <a:rPr lang="en-US" sz="1500" baseline="30000" dirty="0" err="1">
                  <a:cs typeface="Calibri"/>
                </a:rPr>
                <a:t>keV</a:t>
              </a:r>
              <a:endParaRPr lang="en-US" sz="1500" baseline="30000" dirty="0">
                <a:cs typeface="Calibri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3E1725E-D40D-02B2-E043-7EBE4C86DC63}"/>
                </a:ext>
              </a:extLst>
            </p:cNvPr>
            <p:cNvSpPr txBox="1"/>
            <p:nvPr/>
          </p:nvSpPr>
          <p:spPr>
            <a:xfrm>
              <a:off x="2494609" y="6529867"/>
              <a:ext cx="2746101" cy="42703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500" baseline="30000" dirty="0">
                  <a:cs typeface="Calibri"/>
                </a:rPr>
                <a:t>Ge Energy (</a:t>
              </a:r>
              <a:r>
                <a:rPr lang="en-US" sz="1500" baseline="30000" dirty="0" err="1">
                  <a:cs typeface="Calibri"/>
                </a:rPr>
                <a:t>keV</a:t>
              </a:r>
              <a:r>
                <a:rPr lang="en-US" sz="1500" baseline="30000" dirty="0">
                  <a:cs typeface="Calibri"/>
                </a:rPr>
                <a:t>)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5B2813E-7C9C-B2FD-5103-1E812B7C0D30}"/>
                </a:ext>
              </a:extLst>
            </p:cNvPr>
            <p:cNvSpPr txBox="1"/>
            <p:nvPr/>
          </p:nvSpPr>
          <p:spPr>
            <a:xfrm>
              <a:off x="3430729" y="4115344"/>
              <a:ext cx="882563" cy="53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350" dirty="0">
                  <a:cs typeface="Calibri"/>
                </a:rPr>
                <a:t>791</a:t>
              </a:r>
              <a:endParaRPr lang="en-US" sz="1350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4A8B891-0DBF-26A2-A83D-A14446465BB2}"/>
                </a:ext>
              </a:extLst>
            </p:cNvPr>
            <p:cNvSpPr txBox="1"/>
            <p:nvPr/>
          </p:nvSpPr>
          <p:spPr>
            <a:xfrm>
              <a:off x="3865650" y="3733597"/>
              <a:ext cx="937343" cy="53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350" dirty="0">
                  <a:cs typeface="Calibri"/>
                </a:rPr>
                <a:t>841</a:t>
              </a:r>
              <a:endParaRPr lang="en-US" sz="1350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35705AF-A1F9-5604-3734-4F2B087BC9CD}"/>
                </a:ext>
              </a:extLst>
            </p:cNvPr>
            <p:cNvSpPr txBox="1"/>
            <p:nvPr/>
          </p:nvSpPr>
          <p:spPr>
            <a:xfrm>
              <a:off x="4595779" y="3965604"/>
              <a:ext cx="1293825" cy="53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350" dirty="0">
                  <a:cs typeface="Calibri"/>
                </a:rPr>
                <a:t>895</a:t>
              </a:r>
              <a:endParaRPr lang="en-US" sz="1350" dirty="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DBE5CC0-B19F-7DDD-9377-65560209C8BD}"/>
                </a:ext>
              </a:extLst>
            </p:cNvPr>
            <p:cNvSpPr txBox="1"/>
            <p:nvPr/>
          </p:nvSpPr>
          <p:spPr>
            <a:xfrm>
              <a:off x="4664675" y="4561633"/>
              <a:ext cx="1148795" cy="53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350" dirty="0">
                  <a:cs typeface="Calibri"/>
                </a:rPr>
                <a:t>944</a:t>
              </a:r>
              <a:endParaRPr lang="en-US" sz="1350" dirty="0"/>
            </a:p>
          </p:txBody>
        </p:sp>
      </p:grpSp>
      <p:sp>
        <p:nvSpPr>
          <p:cNvPr id="9" name="Rectangle 8"/>
          <p:cNvSpPr/>
          <p:nvPr/>
        </p:nvSpPr>
        <p:spPr>
          <a:xfrm>
            <a:off x="6491682" y="4210502"/>
            <a:ext cx="4953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T" b="1" dirty="0" smtClean="0">
                <a:solidFill>
                  <a:srgbClr val="0070C0"/>
                </a:solidFill>
              </a:rPr>
              <a:t>S45</a:t>
            </a:r>
            <a:r>
              <a:rPr lang="en-US" b="1" dirty="0" smtClean="0">
                <a:solidFill>
                  <a:srgbClr val="0070C0"/>
                </a:solidFill>
              </a:rPr>
              <a:t>0</a:t>
            </a:r>
            <a:r>
              <a:rPr lang="en-US" b="1" spc="-1" dirty="0" smtClean="0">
                <a:solidFill>
                  <a:srgbClr val="0070C0"/>
                </a:solidFill>
              </a:rPr>
              <a:t> Shell evolution  </a:t>
            </a:r>
            <a:r>
              <a:rPr lang="en-US" b="1" spc="-1" dirty="0">
                <a:solidFill>
                  <a:srgbClr val="0070C0"/>
                </a:solidFill>
              </a:rPr>
              <a:t>at </a:t>
            </a:r>
            <a:r>
              <a:rPr lang="en-US" b="1" spc="-1" dirty="0" smtClean="0">
                <a:solidFill>
                  <a:srgbClr val="0070C0"/>
                </a:solidFill>
              </a:rPr>
              <a:t>N~126</a:t>
            </a:r>
            <a:endParaRPr lang="en-US" dirty="0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9"/>
          <a:srcRect l="1783" t="3236" r="37166" b="17989"/>
          <a:stretch/>
        </p:blipFill>
        <p:spPr>
          <a:xfrm>
            <a:off x="-78433" y="4151377"/>
            <a:ext cx="3456000" cy="244972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57E9230-6016-1A43-B6DE-27698D8A2AED}"/>
              </a:ext>
            </a:extLst>
          </p:cNvPr>
          <p:cNvSpPr txBox="1"/>
          <p:nvPr/>
        </p:nvSpPr>
        <p:spPr>
          <a:xfrm>
            <a:off x="-51069" y="3968571"/>
            <a:ext cx="4603696" cy="333489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9060" tIns="49530" rIns="99060" bIns="49530" rtlCol="0" anchor="t">
            <a:spAutoFit/>
          </a:bodyPr>
          <a:lstStyle/>
          <a:p>
            <a:pPr marL="0" marR="0" lvl="0" indent="0" algn="l" defTabSz="4952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517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S452</a:t>
            </a:r>
            <a:r>
              <a:rPr kumimoji="0" lang="en-US" sz="1517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Shape Evolution at </a:t>
            </a:r>
            <a:r>
              <a:rPr kumimoji="0" lang="en-US" sz="1517" b="1" i="0" u="none" strike="noStrike" kern="1200" cap="none" spc="-1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A~190 (in preparation)</a:t>
            </a:r>
            <a:r>
              <a:rPr kumimoji="0" lang="en-IT" sz="1517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IT" sz="1517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4" name="Imagen 1300"/>
          <p:cNvPicPr/>
          <p:nvPr/>
        </p:nvPicPr>
        <p:blipFill>
          <a:blip r:embed="rId10"/>
          <a:stretch/>
        </p:blipFill>
        <p:spPr>
          <a:xfrm>
            <a:off x="3842712" y="4845773"/>
            <a:ext cx="2648970" cy="1619011"/>
          </a:xfrm>
          <a:prstGeom prst="rect">
            <a:avLst/>
          </a:prstGeom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3125916" y="4516472"/>
            <a:ext cx="3560847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S505: </a:t>
            </a:r>
            <a:r>
              <a:rPr lang="es-ES" b="1" spc="-1" dirty="0" smtClean="0">
                <a:solidFill>
                  <a:srgbClr val="0070C0"/>
                </a:solidFill>
                <a:ea typeface="Arial"/>
              </a:rPr>
              <a:t>β</a:t>
            </a:r>
            <a:r>
              <a:rPr lang="es-ES" b="1" spc="-1" dirty="0" smtClean="0">
                <a:solidFill>
                  <a:srgbClr val="0070C0"/>
                </a:solidFill>
                <a:ea typeface="Wingdings"/>
              </a:rPr>
              <a:t>-</a:t>
            </a:r>
            <a:r>
              <a:rPr lang="es-ES" b="1" spc="-1" dirty="0" err="1" smtClean="0">
                <a:solidFill>
                  <a:srgbClr val="0070C0"/>
                </a:solidFill>
                <a:ea typeface="Wingdings"/>
              </a:rPr>
              <a:t>strength</a:t>
            </a:r>
            <a:r>
              <a:rPr lang="es-ES" b="1" spc="-1" dirty="0" smtClean="0">
                <a:solidFill>
                  <a:srgbClr val="0070C0"/>
                </a:solidFill>
                <a:ea typeface="Wingdings"/>
              </a:rPr>
              <a:t> </a:t>
            </a:r>
            <a:r>
              <a:rPr lang="es-ES" b="1" spc="-1" dirty="0" err="1" smtClean="0">
                <a:solidFill>
                  <a:srgbClr val="0070C0"/>
                </a:solidFill>
                <a:ea typeface="Wingdings"/>
              </a:rPr>
              <a:t>across</a:t>
            </a:r>
            <a:r>
              <a:rPr lang="es-ES" b="1" spc="-1" dirty="0" smtClean="0">
                <a:solidFill>
                  <a:srgbClr val="0070C0"/>
                </a:solidFill>
                <a:ea typeface="Wingdings"/>
              </a:rPr>
              <a:t> </a:t>
            </a:r>
            <a:r>
              <a:rPr lang="es-ES" b="1" spc="-1" dirty="0">
                <a:solidFill>
                  <a:srgbClr val="0070C0"/>
                </a:solidFill>
                <a:ea typeface="Wingdings"/>
              </a:rPr>
              <a:t>N=126</a:t>
            </a:r>
            <a:endParaRPr lang="es-ES" b="1" spc="-1" dirty="0">
              <a:solidFill>
                <a:srgbClr val="0070C0"/>
              </a:solidFill>
            </a:endParaRPr>
          </a:p>
          <a:p>
            <a:pPr algn="l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0198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4B744-8FCE-484A-ABAC-62FD23AC3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27" y="50611"/>
            <a:ext cx="6906248" cy="415915"/>
          </a:xfrm>
        </p:spPr>
        <p:txBody>
          <a:bodyPr>
            <a:noAutofit/>
          </a:bodyPr>
          <a:lstStyle/>
          <a:p>
            <a:r>
              <a:rPr lang="en-US" sz="2800" dirty="0" smtClean="0"/>
              <a:t>Experimental</a:t>
            </a:r>
            <a:r>
              <a:rPr lang="en-IT" sz="2800" dirty="0" smtClean="0"/>
              <a:t> campaign</a:t>
            </a:r>
            <a:r>
              <a:rPr lang="en-US" sz="2800" dirty="0" smtClean="0"/>
              <a:t>s</a:t>
            </a:r>
            <a:r>
              <a:rPr lang="en-IT" sz="2800" dirty="0" smtClean="0"/>
              <a:t> </a:t>
            </a:r>
            <a:r>
              <a:rPr lang="en-IT" sz="2800" dirty="0"/>
              <a:t>in </a:t>
            </a:r>
            <a:r>
              <a:rPr lang="en-IT" sz="2800" dirty="0" smtClean="0"/>
              <a:t>202</a:t>
            </a:r>
            <a:r>
              <a:rPr lang="en-US" sz="2800" dirty="0" smtClean="0"/>
              <a:t>0-202</a:t>
            </a:r>
            <a:r>
              <a:rPr lang="en-US" sz="2800" dirty="0"/>
              <a:t>2</a:t>
            </a:r>
            <a:endParaRPr lang="en-IT" sz="28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5B25212-DD39-E246-B266-77318911236F}"/>
              </a:ext>
            </a:extLst>
          </p:cNvPr>
          <p:cNvGrpSpPr/>
          <p:nvPr/>
        </p:nvGrpSpPr>
        <p:grpSpPr>
          <a:xfrm>
            <a:off x="1901644" y="1530977"/>
            <a:ext cx="5800912" cy="3470453"/>
            <a:chOff x="362857" y="656773"/>
            <a:chExt cx="9113432" cy="6110514"/>
          </a:xfrm>
          <a:effectLst>
            <a:outerShdw blurRad="61032" dist="50800" dir="5400000" algn="ctr" rotWithShape="0">
              <a:srgbClr val="000000">
                <a:alpha val="0"/>
              </a:srgbClr>
            </a:outerShdw>
          </a:effectLst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317D1DF-17E2-B545-9E8A-4054DC195588}"/>
                </a:ext>
              </a:extLst>
            </p:cNvPr>
            <p:cNvGrpSpPr/>
            <p:nvPr/>
          </p:nvGrpSpPr>
          <p:grpSpPr>
            <a:xfrm>
              <a:off x="429711" y="656773"/>
              <a:ext cx="9046578" cy="6110514"/>
              <a:chOff x="508000" y="373743"/>
              <a:chExt cx="9046578" cy="6110514"/>
            </a:xfrm>
          </p:grpSpPr>
          <p:pic>
            <p:nvPicPr>
              <p:cNvPr id="6" name="Picture 5" descr="A close up of a map&#10;&#10;Description automatically generated">
                <a:extLst>
                  <a:ext uri="{FF2B5EF4-FFF2-40B4-BE49-F238E27FC236}">
                    <a16:creationId xmlns:a16="http://schemas.microsoft.com/office/drawing/2014/main" id="{08DC7462-79DD-8644-B6E3-504CE3EDF2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701" b="10899"/>
              <a:stretch/>
            </p:blipFill>
            <p:spPr>
              <a:xfrm>
                <a:off x="508000" y="373743"/>
                <a:ext cx="9046578" cy="6110514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D76B865-F901-C448-81DF-85D76D235955}"/>
                  </a:ext>
                </a:extLst>
              </p:cNvPr>
              <p:cNvSpPr/>
              <p:nvPr/>
            </p:nvSpPr>
            <p:spPr>
              <a:xfrm>
                <a:off x="7663543" y="2739572"/>
                <a:ext cx="1734457" cy="312057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952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T" sz="19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C5280B-42F6-1B40-A327-726B5551782A}"/>
                </a:ext>
              </a:extLst>
            </p:cNvPr>
            <p:cNvSpPr/>
            <p:nvPr/>
          </p:nvSpPr>
          <p:spPr>
            <a:xfrm>
              <a:off x="362857" y="3476173"/>
              <a:ext cx="304800" cy="6676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952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T" sz="19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04BD450B-349B-374D-81E5-315C9EFABCF5}"/>
              </a:ext>
            </a:extLst>
          </p:cNvPr>
          <p:cNvSpPr/>
          <p:nvPr/>
        </p:nvSpPr>
        <p:spPr>
          <a:xfrm>
            <a:off x="0" y="1085484"/>
            <a:ext cx="2785842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4952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Droid Sans Fallback" pitchFamily="2"/>
                <a:cs typeface="FreeSans" pitchFamily="2"/>
              </a:rPr>
              <a:t>S496 Core-breaking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Droid Sans Fallback" pitchFamily="2"/>
                <a:cs typeface="FreeSans" pitchFamily="2"/>
              </a:rPr>
              <a:t>in </a:t>
            </a:r>
            <a:r>
              <a:rPr kumimoji="0" lang="en-US" sz="16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Droid Sans Fallback" pitchFamily="2"/>
                <a:cs typeface="FreeSans" pitchFamily="2"/>
              </a:rPr>
              <a:t>100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Droid Sans Fallback" pitchFamily="2"/>
                <a:cs typeface="FreeSans" pitchFamily="2"/>
              </a:rPr>
              <a:t>Sn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Droid Sans Fallback" pitchFamily="2"/>
                <a:cs typeface="FreeSans" pitchFamily="2"/>
              </a:rPr>
              <a:t>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Droid Sans Fallback" pitchFamily="2"/>
                <a:cs typeface="FreeSans" pitchFamily="2"/>
              </a:rPr>
              <a:t>(in preparation) </a:t>
            </a:r>
            <a:endParaRPr kumimoji="0" lang="en-IT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D0C1BBC-9BCC-EA4F-A267-B924ADEA4425}"/>
              </a:ext>
            </a:extLst>
          </p:cNvPr>
          <p:cNvSpPr/>
          <p:nvPr/>
        </p:nvSpPr>
        <p:spPr>
          <a:xfrm>
            <a:off x="6741119" y="1259953"/>
            <a:ext cx="3699511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4952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S460: </a:t>
            </a:r>
            <a:r>
              <a:rPr kumimoji="0" lang="en-GB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A~225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island of octupole deformation </a:t>
            </a: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A44715FF-8F65-A249-9A6B-3FC3DC851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6" y="1626848"/>
            <a:ext cx="1892185" cy="2512643"/>
          </a:xfrm>
          <a:prstGeom prst="rect">
            <a:avLst/>
          </a:prstGeom>
        </p:spPr>
      </p:pic>
      <p:pic>
        <p:nvPicPr>
          <p:cNvPr id="15" name="Picture 14" descr="Chart, histogram&#10;&#10;Description automatically generated">
            <a:extLst>
              <a:ext uri="{FF2B5EF4-FFF2-40B4-BE49-F238E27FC236}">
                <a16:creationId xmlns:a16="http://schemas.microsoft.com/office/drawing/2014/main" id="{9F75DF22-19D9-3E4A-8A55-32B153D389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9209" y="1820260"/>
            <a:ext cx="1645615" cy="15215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6C76DC-596B-404D-A17A-274C9DCD8462}"/>
              </a:ext>
            </a:extLst>
          </p:cNvPr>
          <p:cNvSpPr txBox="1"/>
          <p:nvPr/>
        </p:nvSpPr>
        <p:spPr>
          <a:xfrm>
            <a:off x="8332929" y="2077406"/>
            <a:ext cx="738664" cy="377026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9060" tIns="49530" rIns="99060" bIns="49530" rtlCol="0" anchor="t">
            <a:spAutoFit/>
          </a:bodyPr>
          <a:lstStyle/>
          <a:p>
            <a:pPr marL="0" marR="0" lvl="0" indent="0" algn="l" defTabSz="4952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AIDA</a:t>
            </a:r>
          </a:p>
        </p:txBody>
      </p:sp>
      <p:pic>
        <p:nvPicPr>
          <p:cNvPr id="42" name="Picture 41" descr="A picture containing logo&#10;&#10;Description automatically generated">
            <a:extLst>
              <a:ext uri="{FF2B5EF4-FFF2-40B4-BE49-F238E27FC236}">
                <a16:creationId xmlns:a16="http://schemas.microsoft.com/office/drawing/2014/main" id="{AD093A9F-2DDB-8848-962F-40CAED820F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3182" y="72696"/>
            <a:ext cx="656053" cy="595720"/>
          </a:xfrm>
          <a:prstGeom prst="rect">
            <a:avLst/>
          </a:prstGeom>
        </p:spPr>
      </p:pic>
      <p:pic>
        <p:nvPicPr>
          <p:cNvPr id="55" name="Image2">
            <a:extLst>
              <a:ext uri="{FF2B5EF4-FFF2-40B4-BE49-F238E27FC236}">
                <a16:creationId xmlns:a16="http://schemas.microsoft.com/office/drawing/2014/main" id="{96A0E381-0778-D749-F61C-9CBC013D633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479" r="14881"/>
          <a:stretch/>
        </p:blipFill>
        <p:spPr bwMode="auto">
          <a:xfrm>
            <a:off x="2708464" y="1171192"/>
            <a:ext cx="2543135" cy="184798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685075" y="908343"/>
            <a:ext cx="40067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70C0"/>
                </a:solidFill>
              </a:rPr>
              <a:t>S480: Seniority Transitions below </a:t>
            </a:r>
            <a:r>
              <a:rPr lang="en-US" sz="1600" b="1" baseline="30000" dirty="0" smtClean="0">
                <a:solidFill>
                  <a:srgbClr val="0070C0"/>
                </a:solidFill>
              </a:rPr>
              <a:t>100</a:t>
            </a:r>
            <a:r>
              <a:rPr lang="en-US" sz="1600" b="1" dirty="0" smtClean="0">
                <a:solidFill>
                  <a:srgbClr val="0070C0"/>
                </a:solidFill>
              </a:rPr>
              <a:t>Sn</a:t>
            </a:r>
            <a:endParaRPr lang="en-US" sz="1600" b="1" dirty="0">
              <a:solidFill>
                <a:srgbClr val="0070C0"/>
              </a:solidFill>
            </a:endParaRPr>
          </a:p>
        </p:txBody>
      </p:sp>
      <p:pic>
        <p:nvPicPr>
          <p:cNvPr id="57" name="Picture 56" descr="Chart, line chart&#10;&#10;Description automatically generated">
            <a:extLst>
              <a:ext uri="{FF2B5EF4-FFF2-40B4-BE49-F238E27FC236}">
                <a16:creationId xmlns:a16="http://schemas.microsoft.com/office/drawing/2014/main" id="{4054674D-496E-7623-290B-A1F10C9F367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632" b="733"/>
          <a:stretch/>
        </p:blipFill>
        <p:spPr>
          <a:xfrm>
            <a:off x="6421403" y="2820291"/>
            <a:ext cx="2124000" cy="1332000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6898321" y="4990484"/>
            <a:ext cx="3169277" cy="1718374"/>
            <a:chOff x="142405" y="3668345"/>
            <a:chExt cx="5747199" cy="3288555"/>
          </a:xfrm>
        </p:grpSpPr>
        <p:pic>
          <p:nvPicPr>
            <p:cNvPr id="41" name="Picture 7" descr="Chart&#10;&#10;Description automatically generated">
              <a:extLst>
                <a:ext uri="{FF2B5EF4-FFF2-40B4-BE49-F238E27FC236}">
                  <a16:creationId xmlns:a16="http://schemas.microsoft.com/office/drawing/2014/main" id="{AD67A498-447A-3DDE-6127-8C489466C4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469" t="7353" r="9709" b="5672"/>
            <a:stretch/>
          </p:blipFill>
          <p:spPr>
            <a:xfrm>
              <a:off x="352315" y="3668345"/>
              <a:ext cx="5095613" cy="2898647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80FBE93-606C-6E97-8047-D0324A1FC9B8}"/>
                </a:ext>
              </a:extLst>
            </p:cNvPr>
            <p:cNvSpPr txBox="1"/>
            <p:nvPr/>
          </p:nvSpPr>
          <p:spPr>
            <a:xfrm>
              <a:off x="444803" y="3746159"/>
              <a:ext cx="2063537" cy="30184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350" dirty="0">
                  <a:cs typeface="Calibri"/>
                </a:rPr>
                <a:t>Os-202 setting only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20571D8-83EB-A127-E616-2FC492F7A5E6}"/>
                </a:ext>
              </a:extLst>
            </p:cNvPr>
            <p:cNvSpPr txBox="1"/>
            <p:nvPr/>
          </p:nvSpPr>
          <p:spPr>
            <a:xfrm rot="16200000">
              <a:off x="-709358" y="4868238"/>
              <a:ext cx="2108167" cy="40464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500" baseline="30000" dirty="0">
                  <a:cs typeface="Calibri"/>
                </a:rPr>
                <a:t>Counts per </a:t>
              </a:r>
              <a:r>
                <a:rPr lang="en-US" sz="1500" baseline="30000" dirty="0" err="1">
                  <a:cs typeface="Calibri"/>
                </a:rPr>
                <a:t>keV</a:t>
              </a:r>
              <a:endParaRPr lang="en-US" sz="1500" baseline="30000" dirty="0">
                <a:cs typeface="Calibri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3E1725E-D40D-02B2-E043-7EBE4C86DC63}"/>
                </a:ext>
              </a:extLst>
            </p:cNvPr>
            <p:cNvSpPr txBox="1"/>
            <p:nvPr/>
          </p:nvSpPr>
          <p:spPr>
            <a:xfrm>
              <a:off x="2494609" y="6529867"/>
              <a:ext cx="2746101" cy="42703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500" baseline="30000" dirty="0">
                  <a:cs typeface="Calibri"/>
                </a:rPr>
                <a:t>Ge Energy (</a:t>
              </a:r>
              <a:r>
                <a:rPr lang="en-US" sz="1500" baseline="30000" dirty="0" err="1">
                  <a:cs typeface="Calibri"/>
                </a:rPr>
                <a:t>keV</a:t>
              </a:r>
              <a:r>
                <a:rPr lang="en-US" sz="1500" baseline="30000" dirty="0">
                  <a:cs typeface="Calibri"/>
                </a:rPr>
                <a:t>)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5B2813E-7C9C-B2FD-5103-1E812B7C0D30}"/>
                </a:ext>
              </a:extLst>
            </p:cNvPr>
            <p:cNvSpPr txBox="1"/>
            <p:nvPr/>
          </p:nvSpPr>
          <p:spPr>
            <a:xfrm>
              <a:off x="3430729" y="4115344"/>
              <a:ext cx="882563" cy="53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350" dirty="0">
                  <a:cs typeface="Calibri"/>
                </a:rPr>
                <a:t>791</a:t>
              </a:r>
              <a:endParaRPr lang="en-US" sz="1350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4A8B891-0DBF-26A2-A83D-A14446465BB2}"/>
                </a:ext>
              </a:extLst>
            </p:cNvPr>
            <p:cNvSpPr txBox="1"/>
            <p:nvPr/>
          </p:nvSpPr>
          <p:spPr>
            <a:xfrm>
              <a:off x="3865650" y="3733597"/>
              <a:ext cx="937343" cy="53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350" dirty="0">
                  <a:cs typeface="Calibri"/>
                </a:rPr>
                <a:t>841</a:t>
              </a:r>
              <a:endParaRPr lang="en-US" sz="1350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35705AF-A1F9-5604-3734-4F2B087BC9CD}"/>
                </a:ext>
              </a:extLst>
            </p:cNvPr>
            <p:cNvSpPr txBox="1"/>
            <p:nvPr/>
          </p:nvSpPr>
          <p:spPr>
            <a:xfrm>
              <a:off x="4595779" y="3965604"/>
              <a:ext cx="1293825" cy="53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350" dirty="0">
                  <a:cs typeface="Calibri"/>
                </a:rPr>
                <a:t>895</a:t>
              </a:r>
              <a:endParaRPr lang="en-US" sz="1350" dirty="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DBE5CC0-B19F-7DDD-9377-65560209C8BD}"/>
                </a:ext>
              </a:extLst>
            </p:cNvPr>
            <p:cNvSpPr txBox="1"/>
            <p:nvPr/>
          </p:nvSpPr>
          <p:spPr>
            <a:xfrm>
              <a:off x="4664675" y="4561633"/>
              <a:ext cx="1148795" cy="53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350" dirty="0">
                  <a:cs typeface="Calibri"/>
                </a:rPr>
                <a:t>944</a:t>
              </a:r>
              <a:endParaRPr lang="en-US" sz="1350" dirty="0"/>
            </a:p>
          </p:txBody>
        </p:sp>
      </p:grpSp>
      <p:sp>
        <p:nvSpPr>
          <p:cNvPr id="9" name="Rectangle 8"/>
          <p:cNvSpPr/>
          <p:nvPr/>
        </p:nvSpPr>
        <p:spPr>
          <a:xfrm>
            <a:off x="6491682" y="4210502"/>
            <a:ext cx="4953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T" b="1" dirty="0" smtClean="0">
                <a:solidFill>
                  <a:srgbClr val="0070C0"/>
                </a:solidFill>
              </a:rPr>
              <a:t>S45</a:t>
            </a:r>
            <a:r>
              <a:rPr lang="en-US" b="1" dirty="0" smtClean="0">
                <a:solidFill>
                  <a:srgbClr val="0070C0"/>
                </a:solidFill>
              </a:rPr>
              <a:t>0</a:t>
            </a:r>
            <a:r>
              <a:rPr lang="en-US" b="1" spc="-1" dirty="0" smtClean="0">
                <a:solidFill>
                  <a:srgbClr val="0070C0"/>
                </a:solidFill>
              </a:rPr>
              <a:t> Shell evolution  </a:t>
            </a:r>
            <a:r>
              <a:rPr lang="en-US" b="1" spc="-1" dirty="0">
                <a:solidFill>
                  <a:srgbClr val="0070C0"/>
                </a:solidFill>
              </a:rPr>
              <a:t>at </a:t>
            </a:r>
            <a:r>
              <a:rPr lang="en-US" b="1" spc="-1" dirty="0" smtClean="0">
                <a:solidFill>
                  <a:srgbClr val="0070C0"/>
                </a:solidFill>
              </a:rPr>
              <a:t>N~126</a:t>
            </a:r>
            <a:endParaRPr lang="en-US" dirty="0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9"/>
          <a:srcRect l="1783" t="3236" r="37166" b="17989"/>
          <a:stretch/>
        </p:blipFill>
        <p:spPr>
          <a:xfrm>
            <a:off x="-78433" y="4151377"/>
            <a:ext cx="3456000" cy="244972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57E9230-6016-1A43-B6DE-27698D8A2AED}"/>
              </a:ext>
            </a:extLst>
          </p:cNvPr>
          <p:cNvSpPr txBox="1"/>
          <p:nvPr/>
        </p:nvSpPr>
        <p:spPr>
          <a:xfrm>
            <a:off x="-51069" y="3968571"/>
            <a:ext cx="4603696" cy="333489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9060" tIns="49530" rIns="99060" bIns="49530" rtlCol="0" anchor="t">
            <a:spAutoFit/>
          </a:bodyPr>
          <a:lstStyle/>
          <a:p>
            <a:pPr marL="0" marR="0" lvl="0" indent="0" algn="l" defTabSz="4952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517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S452</a:t>
            </a:r>
            <a:r>
              <a:rPr kumimoji="0" lang="en-US" sz="1517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Shape Evolution at </a:t>
            </a:r>
            <a:r>
              <a:rPr kumimoji="0" lang="en-US" sz="1517" b="1" i="0" u="none" strike="noStrike" kern="1200" cap="none" spc="-1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A~190 (in preparation)</a:t>
            </a:r>
            <a:r>
              <a:rPr kumimoji="0" lang="en-IT" sz="1517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IT" sz="1517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4" name="Imagen 1300"/>
          <p:cNvPicPr/>
          <p:nvPr/>
        </p:nvPicPr>
        <p:blipFill>
          <a:blip r:embed="rId10"/>
          <a:stretch/>
        </p:blipFill>
        <p:spPr>
          <a:xfrm>
            <a:off x="3842712" y="4845773"/>
            <a:ext cx="2648970" cy="1619011"/>
          </a:xfrm>
          <a:prstGeom prst="rect">
            <a:avLst/>
          </a:prstGeom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3125916" y="4516472"/>
            <a:ext cx="3560847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S505: </a:t>
            </a:r>
            <a:r>
              <a:rPr lang="es-ES" b="1" spc="-1" dirty="0" smtClean="0">
                <a:solidFill>
                  <a:srgbClr val="0070C0"/>
                </a:solidFill>
                <a:ea typeface="Arial"/>
              </a:rPr>
              <a:t>β</a:t>
            </a:r>
            <a:r>
              <a:rPr lang="es-ES" b="1" spc="-1" dirty="0" smtClean="0">
                <a:solidFill>
                  <a:srgbClr val="0070C0"/>
                </a:solidFill>
                <a:ea typeface="Wingdings"/>
              </a:rPr>
              <a:t>-</a:t>
            </a:r>
            <a:r>
              <a:rPr lang="es-ES" b="1" spc="-1" dirty="0" err="1" smtClean="0">
                <a:solidFill>
                  <a:srgbClr val="0070C0"/>
                </a:solidFill>
                <a:ea typeface="Wingdings"/>
              </a:rPr>
              <a:t>strength</a:t>
            </a:r>
            <a:r>
              <a:rPr lang="es-ES" b="1" spc="-1" dirty="0" smtClean="0">
                <a:solidFill>
                  <a:srgbClr val="0070C0"/>
                </a:solidFill>
                <a:ea typeface="Wingdings"/>
              </a:rPr>
              <a:t> </a:t>
            </a:r>
            <a:r>
              <a:rPr lang="es-ES" b="1" spc="-1" dirty="0" err="1" smtClean="0">
                <a:solidFill>
                  <a:srgbClr val="0070C0"/>
                </a:solidFill>
                <a:ea typeface="Wingdings"/>
              </a:rPr>
              <a:t>across</a:t>
            </a:r>
            <a:r>
              <a:rPr lang="es-ES" b="1" spc="-1" dirty="0" smtClean="0">
                <a:solidFill>
                  <a:srgbClr val="0070C0"/>
                </a:solidFill>
                <a:ea typeface="Wingdings"/>
              </a:rPr>
              <a:t> </a:t>
            </a:r>
            <a:r>
              <a:rPr lang="es-ES" b="1" spc="-1" dirty="0">
                <a:solidFill>
                  <a:srgbClr val="0070C0"/>
                </a:solidFill>
                <a:ea typeface="Wingdings"/>
              </a:rPr>
              <a:t>N=126</a:t>
            </a:r>
            <a:endParaRPr lang="es-ES" b="1" spc="-1" dirty="0">
              <a:solidFill>
                <a:srgbClr val="0070C0"/>
              </a:solidFill>
            </a:endParaRPr>
          </a:p>
          <a:p>
            <a:pPr algn="l"/>
            <a:endParaRPr lang="en-US" dirty="0" smtClean="0"/>
          </a:p>
        </p:txBody>
      </p:sp>
      <p:sp>
        <p:nvSpPr>
          <p:cNvPr id="58" name="TextBox 57"/>
          <p:cNvSpPr txBox="1"/>
          <p:nvPr/>
        </p:nvSpPr>
        <p:spPr>
          <a:xfrm>
            <a:off x="1469618" y="40672"/>
            <a:ext cx="7331815" cy="6555641"/>
          </a:xfrm>
          <a:prstGeom prst="rect">
            <a:avLst/>
          </a:prstGeom>
          <a:gradFill>
            <a:gsLst>
              <a:gs pos="0">
                <a:srgbClr val="F6A5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KSP publications 2022-2023</a:t>
            </a:r>
          </a:p>
          <a:p>
            <a:endParaRPr lang="en-US" dirty="0"/>
          </a:p>
          <a:p>
            <a:r>
              <a:rPr lang="en-US" dirty="0" smtClean="0"/>
              <a:t>[</a:t>
            </a:r>
            <a:r>
              <a:rPr lang="en-US" dirty="0"/>
              <a:t>1] </a:t>
            </a:r>
            <a:r>
              <a:rPr lang="de-DE" dirty="0"/>
              <a:t>Zago L et al., 2022 </a:t>
            </a:r>
            <a:r>
              <a:rPr lang="de-DE" i="1" dirty="0"/>
              <a:t>Phys</a:t>
            </a:r>
            <a:r>
              <a:rPr lang="de-DE" i="1" dirty="0" smtClean="0"/>
              <a:t>. </a:t>
            </a:r>
            <a:r>
              <a:rPr lang="de-DE" i="1" dirty="0" err="1" smtClean="0"/>
              <a:t>Lett</a:t>
            </a:r>
            <a:r>
              <a:rPr lang="de-DE" dirty="0"/>
              <a:t>. </a:t>
            </a:r>
            <a:r>
              <a:rPr lang="de-DE" b="1" dirty="0"/>
              <a:t>B 834</a:t>
            </a:r>
            <a:r>
              <a:rPr lang="de-DE" dirty="0"/>
              <a:t>, </a:t>
            </a:r>
            <a:r>
              <a:rPr lang="de-DE" dirty="0" smtClean="0"/>
              <a:t>137457.</a:t>
            </a:r>
          </a:p>
          <a:p>
            <a:r>
              <a:rPr lang="de-DE" dirty="0" smtClean="0"/>
              <a:t>[2] Das </a:t>
            </a:r>
            <a:r>
              <a:rPr lang="de-DE" dirty="0"/>
              <a:t>B et al., 2022 </a:t>
            </a:r>
            <a:r>
              <a:rPr lang="de-DE" i="1" dirty="0"/>
              <a:t>Phys. </a:t>
            </a:r>
            <a:r>
              <a:rPr lang="en-US" i="1" dirty="0"/>
              <a:t>Rev. </a:t>
            </a:r>
            <a:r>
              <a:rPr lang="en-US" dirty="0"/>
              <a:t>C</a:t>
            </a:r>
            <a:r>
              <a:rPr lang="en-US" i="1" dirty="0"/>
              <a:t> </a:t>
            </a:r>
            <a:r>
              <a:rPr lang="en-US" b="1" dirty="0"/>
              <a:t>105</a:t>
            </a:r>
            <a:r>
              <a:rPr lang="en-US" dirty="0"/>
              <a:t>, L031304</a:t>
            </a:r>
            <a:r>
              <a:rPr lang="en-US" dirty="0" smtClean="0"/>
              <a:t>.</a:t>
            </a:r>
          </a:p>
          <a:p>
            <a:r>
              <a:rPr lang="en-US" dirty="0" smtClean="0"/>
              <a:t>[3] </a:t>
            </a:r>
            <a:r>
              <a:rPr lang="en-US" dirty="0" err="1" smtClean="0"/>
              <a:t>Iimura</a:t>
            </a:r>
            <a:r>
              <a:rPr lang="en-US" dirty="0" smtClean="0"/>
              <a:t> </a:t>
            </a:r>
            <a:r>
              <a:rPr lang="en-US" dirty="0"/>
              <a:t>S et al., 2023 </a:t>
            </a:r>
            <a:r>
              <a:rPr lang="en-US" i="1" dirty="0"/>
              <a:t>Phys. </a:t>
            </a:r>
            <a:r>
              <a:rPr lang="de-DE" i="1" dirty="0" err="1"/>
              <a:t>Rev</a:t>
            </a:r>
            <a:r>
              <a:rPr lang="de-DE" i="1" dirty="0"/>
              <a:t>. </a:t>
            </a:r>
            <a:r>
              <a:rPr lang="de-DE" i="1" dirty="0" err="1"/>
              <a:t>Lett</a:t>
            </a:r>
            <a:r>
              <a:rPr lang="de-DE" i="1" dirty="0"/>
              <a:t>.</a:t>
            </a:r>
            <a:r>
              <a:rPr lang="de-DE" dirty="0"/>
              <a:t> </a:t>
            </a:r>
            <a:r>
              <a:rPr lang="de-DE" b="1" dirty="0"/>
              <a:t>130</a:t>
            </a:r>
            <a:r>
              <a:rPr lang="de-DE" dirty="0"/>
              <a:t>, 012501</a:t>
            </a:r>
            <a:r>
              <a:rPr lang="de-DE" dirty="0" smtClean="0"/>
              <a:t>.</a:t>
            </a:r>
          </a:p>
          <a:p>
            <a:r>
              <a:rPr lang="de-DE" dirty="0" smtClean="0"/>
              <a:t>[4] </a:t>
            </a:r>
            <a:r>
              <a:rPr lang="de-DE" dirty="0" err="1" smtClean="0"/>
              <a:t>Kowai</a:t>
            </a:r>
            <a:r>
              <a:rPr lang="de-DE" dirty="0" smtClean="0"/>
              <a:t> </a:t>
            </a:r>
            <a:r>
              <a:rPr lang="de-DE" dirty="0"/>
              <a:t>K et al., 2022 </a:t>
            </a:r>
            <a:r>
              <a:rPr lang="de-DE" i="1" dirty="0"/>
              <a:t>Phys. </a:t>
            </a:r>
            <a:r>
              <a:rPr lang="de-DE" i="1" dirty="0" err="1"/>
              <a:t>Lett</a:t>
            </a:r>
            <a:r>
              <a:rPr lang="de-DE" i="1" dirty="0"/>
              <a:t>.</a:t>
            </a:r>
            <a:r>
              <a:rPr lang="de-DE" dirty="0"/>
              <a:t> </a:t>
            </a:r>
            <a:r>
              <a:rPr lang="de-DE" b="1" dirty="0"/>
              <a:t>B 887</a:t>
            </a:r>
            <a:r>
              <a:rPr lang="de-DE" dirty="0"/>
              <a:t>, 136953</a:t>
            </a:r>
            <a:r>
              <a:rPr lang="de-DE" dirty="0" smtClean="0"/>
              <a:t>.</a:t>
            </a:r>
          </a:p>
          <a:p>
            <a:r>
              <a:rPr lang="en-US" dirty="0" smtClean="0"/>
              <a:t>[5] </a:t>
            </a:r>
            <a:r>
              <a:rPr lang="en-US" dirty="0" err="1" smtClean="0"/>
              <a:t>Enciu</a:t>
            </a:r>
            <a:r>
              <a:rPr lang="en-US" dirty="0" smtClean="0"/>
              <a:t> M et </a:t>
            </a:r>
            <a:r>
              <a:rPr lang="en-US" dirty="0"/>
              <a:t>al., </a:t>
            </a:r>
            <a:r>
              <a:rPr lang="en-US" i="1" dirty="0"/>
              <a:t>Phys</a:t>
            </a:r>
            <a:r>
              <a:rPr lang="en-US" i="1" dirty="0" smtClean="0"/>
              <a:t>. Rev. Lett</a:t>
            </a:r>
            <a:r>
              <a:rPr lang="en-US" i="1" dirty="0"/>
              <a:t>.</a:t>
            </a:r>
            <a:r>
              <a:rPr lang="en-US" dirty="0"/>
              <a:t> </a:t>
            </a:r>
            <a:r>
              <a:rPr lang="en-US" b="1" dirty="0"/>
              <a:t>129</a:t>
            </a:r>
            <a:r>
              <a:rPr lang="en-US" dirty="0"/>
              <a:t>, 262501 (2022)</a:t>
            </a:r>
          </a:p>
          <a:p>
            <a:r>
              <a:rPr lang="en-US" dirty="0" smtClean="0"/>
              <a:t>[6] Morrison L et </a:t>
            </a:r>
            <a:r>
              <a:rPr lang="en-US" dirty="0"/>
              <a:t>al., </a:t>
            </a:r>
            <a:r>
              <a:rPr lang="de-DE" i="1" dirty="0" err="1"/>
              <a:t>Phys.Lett</a:t>
            </a:r>
            <a:r>
              <a:rPr lang="de-DE" dirty="0"/>
              <a:t>. </a:t>
            </a:r>
            <a:r>
              <a:rPr lang="de-DE" b="1" dirty="0"/>
              <a:t>B 838</a:t>
            </a:r>
            <a:r>
              <a:rPr lang="de-DE" dirty="0"/>
              <a:t>, 137675 (2023)</a:t>
            </a:r>
          </a:p>
          <a:p>
            <a:r>
              <a:rPr lang="en-US" dirty="0" smtClean="0"/>
              <a:t>[7] Mollaebrahimi A et </a:t>
            </a:r>
            <a:r>
              <a:rPr lang="en-US" dirty="0"/>
              <a:t>al., </a:t>
            </a:r>
            <a:r>
              <a:rPr lang="de-DE" i="1" dirty="0"/>
              <a:t>Phys. </a:t>
            </a:r>
            <a:r>
              <a:rPr lang="de-DE" i="1" dirty="0" err="1"/>
              <a:t>Lett</a:t>
            </a:r>
            <a:r>
              <a:rPr lang="de-DE" i="1" dirty="0"/>
              <a:t>. </a:t>
            </a:r>
            <a:r>
              <a:rPr lang="de-DE" b="1" dirty="0"/>
              <a:t>B 839</a:t>
            </a:r>
            <a:r>
              <a:rPr lang="de-DE" dirty="0"/>
              <a:t>, 137833 (2023)</a:t>
            </a:r>
          </a:p>
          <a:p>
            <a:r>
              <a:rPr lang="en-US" dirty="0" smtClean="0"/>
              <a:t>[8] </a:t>
            </a:r>
            <a:r>
              <a:rPr lang="en-US" dirty="0" err="1" smtClean="0"/>
              <a:t>Hellgartner</a:t>
            </a:r>
            <a:r>
              <a:rPr lang="en-US" dirty="0" smtClean="0"/>
              <a:t> S et </a:t>
            </a:r>
            <a:r>
              <a:rPr lang="en-US" dirty="0"/>
              <a:t>al., </a:t>
            </a:r>
            <a:r>
              <a:rPr lang="de-DE" i="1" dirty="0"/>
              <a:t>Phys</a:t>
            </a:r>
            <a:r>
              <a:rPr lang="de-DE" i="1" dirty="0" smtClean="0"/>
              <a:t>. </a:t>
            </a:r>
            <a:r>
              <a:rPr lang="de-DE" i="1" dirty="0" err="1" smtClean="0"/>
              <a:t>Lett</a:t>
            </a:r>
            <a:r>
              <a:rPr lang="de-DE" i="1" dirty="0"/>
              <a:t>.</a:t>
            </a:r>
            <a:r>
              <a:rPr lang="de-DE" dirty="0"/>
              <a:t> </a:t>
            </a:r>
            <a:r>
              <a:rPr lang="de-DE" b="1" dirty="0"/>
              <a:t>B 841</a:t>
            </a:r>
            <a:r>
              <a:rPr lang="de-DE" dirty="0"/>
              <a:t>, 137933 (2023)</a:t>
            </a:r>
          </a:p>
          <a:p>
            <a:r>
              <a:rPr lang="en-US" dirty="0" smtClean="0"/>
              <a:t>[9] Chen S et </a:t>
            </a:r>
            <a:r>
              <a:rPr lang="en-US" dirty="0"/>
              <a:t>al., </a:t>
            </a:r>
            <a:r>
              <a:rPr lang="de-DE" i="1" dirty="0"/>
              <a:t>Phys</a:t>
            </a:r>
            <a:r>
              <a:rPr lang="de-DE" i="1" dirty="0" smtClean="0"/>
              <a:t>. </a:t>
            </a:r>
            <a:r>
              <a:rPr lang="de-DE" i="1" dirty="0" err="1" smtClean="0"/>
              <a:t>Lett</a:t>
            </a:r>
            <a:r>
              <a:rPr lang="de-DE" i="1" dirty="0"/>
              <a:t>.</a:t>
            </a:r>
            <a:r>
              <a:rPr lang="de-DE" dirty="0"/>
              <a:t> B </a:t>
            </a:r>
            <a:r>
              <a:rPr lang="de-DE" b="1" dirty="0"/>
              <a:t>843</a:t>
            </a:r>
            <a:r>
              <a:rPr lang="de-DE" dirty="0"/>
              <a:t>, 138025 (2023</a:t>
            </a:r>
            <a:r>
              <a:rPr lang="de-DE" dirty="0" smtClean="0"/>
              <a:t>)</a:t>
            </a:r>
          </a:p>
          <a:p>
            <a:r>
              <a:rPr lang="en-US" dirty="0" smtClean="0"/>
              <a:t>[10] </a:t>
            </a:r>
            <a:r>
              <a:rPr lang="en-US" dirty="0" err="1" smtClean="0"/>
              <a:t>Gerst</a:t>
            </a:r>
            <a:r>
              <a:rPr lang="en-US" dirty="0" smtClean="0"/>
              <a:t> R-B et </a:t>
            </a:r>
            <a:r>
              <a:rPr lang="en-US" dirty="0"/>
              <a:t>al., </a:t>
            </a:r>
            <a:r>
              <a:rPr lang="en-US" dirty="0" smtClean="0"/>
              <a:t>2022 </a:t>
            </a:r>
            <a:r>
              <a:rPr lang="en-US" i="1" dirty="0" err="1" smtClean="0"/>
              <a:t>Phys.Rev</a:t>
            </a:r>
            <a:r>
              <a:rPr lang="en-US" i="1" dirty="0"/>
              <a:t>.</a:t>
            </a:r>
            <a:r>
              <a:rPr lang="en-US" dirty="0"/>
              <a:t> </a:t>
            </a:r>
            <a:r>
              <a:rPr lang="en-US" b="1" dirty="0"/>
              <a:t>C 105</a:t>
            </a:r>
            <a:r>
              <a:rPr lang="en-US" dirty="0"/>
              <a:t>, 024302 </a:t>
            </a:r>
            <a:endParaRPr lang="en-US" dirty="0" smtClean="0"/>
          </a:p>
          <a:p>
            <a:r>
              <a:rPr lang="en-US" dirty="0" smtClean="0"/>
              <a:t>[11] </a:t>
            </a:r>
            <a:r>
              <a:rPr lang="en-US" dirty="0" err="1" smtClean="0"/>
              <a:t>Górska</a:t>
            </a:r>
            <a:r>
              <a:rPr lang="en-US" dirty="0" smtClean="0"/>
              <a:t> </a:t>
            </a:r>
            <a:r>
              <a:rPr lang="en-US" dirty="0"/>
              <a:t>M, 2022 </a:t>
            </a:r>
            <a:r>
              <a:rPr lang="en-US" i="1" dirty="0"/>
              <a:t>Physics</a:t>
            </a:r>
            <a:r>
              <a:rPr lang="en-US" dirty="0"/>
              <a:t> </a:t>
            </a:r>
            <a:r>
              <a:rPr lang="en-US" b="1" i="1" dirty="0"/>
              <a:t>4</a:t>
            </a:r>
            <a:r>
              <a:rPr lang="en-US" b="1" dirty="0"/>
              <a:t>(1)</a:t>
            </a:r>
            <a:r>
              <a:rPr lang="en-US" dirty="0"/>
              <a:t>, 364.</a:t>
            </a:r>
            <a:endParaRPr lang="de-DE" dirty="0"/>
          </a:p>
          <a:p>
            <a:r>
              <a:rPr lang="en-US" dirty="0" smtClean="0"/>
              <a:t>[12] Mistry </a:t>
            </a:r>
            <a:r>
              <a:rPr lang="en-US" dirty="0"/>
              <a:t>A K et al., 2022 </a:t>
            </a:r>
            <a:r>
              <a:rPr lang="en-US" i="1" dirty="0" err="1"/>
              <a:t>Nucl</a:t>
            </a:r>
            <a:r>
              <a:rPr lang="en-US" i="1" dirty="0"/>
              <a:t>. Inst. Meth.</a:t>
            </a:r>
            <a:r>
              <a:rPr lang="en-US" dirty="0"/>
              <a:t> </a:t>
            </a:r>
            <a:r>
              <a:rPr lang="en-US" b="1" dirty="0"/>
              <a:t>A 1033</a:t>
            </a:r>
            <a:r>
              <a:rPr lang="en-US" dirty="0"/>
              <a:t>, 166662.</a:t>
            </a:r>
          </a:p>
          <a:p>
            <a:r>
              <a:rPr lang="en-US" dirty="0" smtClean="0">
                <a:uFill>
                  <a:solidFill>
                    <a:schemeClr val="bg1"/>
                  </a:solidFill>
                </a:uFill>
              </a:rPr>
              <a:t>[13] Jazrawi </a:t>
            </a:r>
            <a:r>
              <a:rPr lang="en-US" dirty="0" smtClean="0"/>
              <a:t>S </a:t>
            </a:r>
            <a:r>
              <a:rPr lang="en-US" dirty="0"/>
              <a:t>et al., 2022 </a:t>
            </a:r>
            <a:r>
              <a:rPr lang="en-US" i="1" dirty="0" smtClean="0"/>
              <a:t>Rad. Phys. Chem. </a:t>
            </a:r>
            <a:r>
              <a:rPr lang="en-US" b="1" dirty="0" smtClean="0"/>
              <a:t>200</a:t>
            </a:r>
            <a:r>
              <a:rPr lang="en-US" dirty="0"/>
              <a:t>, 112234.</a:t>
            </a:r>
          </a:p>
          <a:p>
            <a:r>
              <a:rPr lang="de-DE" dirty="0" smtClean="0"/>
              <a:t>[14</a:t>
            </a:r>
            <a:r>
              <a:rPr lang="de-DE" dirty="0"/>
              <a:t>] </a:t>
            </a:r>
            <a:r>
              <a:rPr lang="en-US" dirty="0" smtClean="0"/>
              <a:t>Banerjee </a:t>
            </a:r>
            <a:r>
              <a:rPr lang="en-US" dirty="0"/>
              <a:t>A et al., 2022 </a:t>
            </a:r>
            <a:r>
              <a:rPr lang="en-US" i="1" dirty="0" err="1"/>
              <a:t>Nucl</a:t>
            </a:r>
            <a:r>
              <a:rPr lang="en-US" i="1" dirty="0"/>
              <a:t>. Inst. Meth.</a:t>
            </a:r>
            <a:r>
              <a:rPr lang="en-US" dirty="0"/>
              <a:t> </a:t>
            </a:r>
            <a:r>
              <a:rPr lang="en-US" b="1" dirty="0"/>
              <a:t>A 1028</a:t>
            </a:r>
            <a:r>
              <a:rPr lang="en-US" dirty="0"/>
              <a:t>, 166357.</a:t>
            </a:r>
          </a:p>
          <a:p>
            <a:r>
              <a:rPr lang="en-US" dirty="0" smtClean="0"/>
              <a:t>[15] Valiente-</a:t>
            </a:r>
            <a:r>
              <a:rPr lang="en-US" dirty="0" err="1" smtClean="0"/>
              <a:t>Dobón</a:t>
            </a:r>
            <a:r>
              <a:rPr lang="en-US" dirty="0" smtClean="0"/>
              <a:t> </a:t>
            </a:r>
            <a:r>
              <a:rPr lang="en-US" dirty="0"/>
              <a:t>J </a:t>
            </a:r>
            <a:r>
              <a:rPr lang="en-US" dirty="0" err="1"/>
              <a:t>J</a:t>
            </a:r>
            <a:r>
              <a:rPr lang="en-US" dirty="0"/>
              <a:t> et al., 2023 </a:t>
            </a:r>
            <a:r>
              <a:rPr lang="en-US" i="1" dirty="0" err="1"/>
              <a:t>Nucl</a:t>
            </a:r>
            <a:r>
              <a:rPr lang="en-US" i="1" dirty="0"/>
              <a:t>. Instr. Meth.</a:t>
            </a:r>
            <a:r>
              <a:rPr lang="en-US" dirty="0"/>
              <a:t> </a:t>
            </a:r>
            <a:r>
              <a:rPr lang="en-US" b="1" dirty="0"/>
              <a:t>A 1049</a:t>
            </a:r>
            <a:r>
              <a:rPr lang="en-US" dirty="0"/>
              <a:t>, 168040.</a:t>
            </a:r>
          </a:p>
          <a:p>
            <a:r>
              <a:rPr lang="en-US" dirty="0" smtClean="0"/>
              <a:t>[16] Das B et al., submitted, </a:t>
            </a:r>
            <a:r>
              <a:rPr lang="en-US" baseline="30000" dirty="0" smtClean="0"/>
              <a:t>95</a:t>
            </a:r>
            <a:r>
              <a:rPr lang="en-US" dirty="0" smtClean="0"/>
              <a:t>Rh data</a:t>
            </a:r>
          </a:p>
          <a:p>
            <a:r>
              <a:rPr lang="en-US" dirty="0" smtClean="0"/>
              <a:t>[17] </a:t>
            </a:r>
            <a:r>
              <a:rPr lang="en-US" dirty="0" err="1" smtClean="0"/>
              <a:t>Górska</a:t>
            </a:r>
            <a:r>
              <a:rPr lang="en-US" dirty="0" smtClean="0"/>
              <a:t> M et al., conf. proc. Ischia, in print</a:t>
            </a:r>
          </a:p>
          <a:p>
            <a:r>
              <a:rPr lang="en-US" dirty="0" smtClean="0"/>
              <a:t>[18] Yaneva A, Jazrawi S et al., in preparation</a:t>
            </a:r>
          </a:p>
          <a:p>
            <a:r>
              <a:rPr lang="en-US" dirty="0" smtClean="0"/>
              <a:t>[19] Zhang G, </a:t>
            </a:r>
            <a:r>
              <a:rPr lang="en-US" dirty="0" err="1" smtClean="0"/>
              <a:t>Mengoni</a:t>
            </a:r>
            <a:r>
              <a:rPr lang="en-US" dirty="0" smtClean="0"/>
              <a:t> D et al., in preparation</a:t>
            </a:r>
          </a:p>
          <a:p>
            <a:r>
              <a:rPr lang="en-US" dirty="0" smtClean="0"/>
              <a:t>[21] Polettini M, Benzoni G et al., in preparation</a:t>
            </a:r>
            <a:r>
              <a:rPr lang="de-DE" dirty="0"/>
              <a:t> </a:t>
            </a:r>
            <a:endParaRPr lang="de-DE" dirty="0" smtClean="0"/>
          </a:p>
          <a:p>
            <a:r>
              <a:rPr lang="de-DE" dirty="0" smtClean="0"/>
              <a:t>[22] Sahin E et al., in </a:t>
            </a:r>
            <a:r>
              <a:rPr lang="de-DE" dirty="0" err="1" smtClean="0"/>
              <a:t>preparation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81994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ir-gsi-folienmaster_2017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4" id="{F395C2AE-BE17-204E-B78B-80960EBFEC08}" vid="{0D7BF73E-5158-474F-A29B-4B67545AFA3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2025</Words>
  <Application>Microsoft Office PowerPoint</Application>
  <PresentationFormat>A4 Paper (210x297 mm)</PresentationFormat>
  <Paragraphs>279</Paragraphs>
  <Slides>22</Slides>
  <Notes>1</Notes>
  <HiddenSlides>6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Arial</vt:lpstr>
      <vt:lpstr>Calibri</vt:lpstr>
      <vt:lpstr>Chalkboard</vt:lpstr>
      <vt:lpstr>Comic Sans MS</vt:lpstr>
      <vt:lpstr>Droid Sans Fallback</vt:lpstr>
      <vt:lpstr>FreeSans</vt:lpstr>
      <vt:lpstr>NimbusRomNo9L</vt:lpstr>
      <vt:lpstr>NimbusSanL-Regu</vt:lpstr>
      <vt:lpstr>Noto Sans Khmer UI</vt:lpstr>
      <vt:lpstr>Symbol</vt:lpstr>
      <vt:lpstr>Times New Roman</vt:lpstr>
      <vt:lpstr>Wingdings</vt:lpstr>
      <vt:lpstr>fair-gsi-folienmaster_2017_onering</vt:lpstr>
      <vt:lpstr>KSP Nuclear Spectroscopy Activities at GSI/FAIR  The way towards ES, FS and FS++ for HISPEC/DESPEC</vt:lpstr>
      <vt:lpstr>Scientific goals, tools and specialities</vt:lpstr>
      <vt:lpstr>HISPEC-DESPEC experimental program for FAIR Phase-0 and beyond</vt:lpstr>
      <vt:lpstr>HISPEC-DESPEC experimental program for FAIR Phase-0</vt:lpstr>
      <vt:lpstr>PowerPoint Presentation</vt:lpstr>
      <vt:lpstr>PowerPoint Presentation</vt:lpstr>
      <vt:lpstr>PowerPoint Presentation</vt:lpstr>
      <vt:lpstr>Experimental campaigns in 2020-2022</vt:lpstr>
      <vt:lpstr>Experimental campaigns in 2020-2022</vt:lpstr>
      <vt:lpstr>PowerPoint Presentation</vt:lpstr>
      <vt:lpstr>PowerPoint Presentation</vt:lpstr>
      <vt:lpstr>HISPEC type: In-beam experiments  (at RIBF)  </vt:lpstr>
      <vt:lpstr>HISPEC type experiment:  HICARI campaign at RIBF   Single proton knockout to 130Cd   Originally a case for FAIR </vt:lpstr>
      <vt:lpstr>PowerPoint Presentation</vt:lpstr>
      <vt:lpstr>Additional local team projects  Accompanying Detector developments/activities:</vt:lpstr>
      <vt:lpstr>Summary</vt:lpstr>
      <vt:lpstr>PowerPoint Presentation</vt:lpstr>
      <vt:lpstr>HISPEC TYPE: Physics goals example from RIBF</vt:lpstr>
      <vt:lpstr>DESPEC:  Experiments with Stopped Beams</vt:lpstr>
      <vt:lpstr>Nuclear Structure in the 100Sn region</vt:lpstr>
      <vt:lpstr> South West: 100Sn vs 132Sn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Giovanna Benzoni</dc:creator>
  <cp:lastModifiedBy>Leifels, Yvonne Dr.</cp:lastModifiedBy>
  <cp:revision>359</cp:revision>
  <dcterms:created xsi:type="dcterms:W3CDTF">2022-08-27T06:50:20Z</dcterms:created>
  <dcterms:modified xsi:type="dcterms:W3CDTF">2023-07-18T13:58:50Z</dcterms:modified>
</cp:coreProperties>
</file>